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7.xml" ContentType="application/vnd.openxmlformats-officedocument.theme+xml"/>
  <Override PartName="/ppt/slideLayouts/slideLayout75.xml" ContentType="application/vnd.openxmlformats-officedocument.presentationml.slideLayout+xml"/>
  <Override PartName="/ppt/theme/theme8.xml" ContentType="application/vnd.openxmlformats-officedocument.theme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theme/theme10.xml" ContentType="application/vnd.openxmlformats-officedocument.theme+xml"/>
  <Override PartName="/ppt/slideLayouts/slideLayout78.xml" ContentType="application/vnd.openxmlformats-officedocument.presentationml.slideLayout+xml"/>
  <Override PartName="/ppt/theme/theme11.xml" ContentType="application/vnd.openxmlformats-officedocument.theme+xml"/>
  <Override PartName="/ppt/slideLayouts/slideLayout79.xml" ContentType="application/vnd.openxmlformats-officedocument.presentationml.slideLayout+xml"/>
  <Override PartName="/ppt/theme/theme12.xml" ContentType="application/vnd.openxmlformats-officedocument.theme+xml"/>
  <Override PartName="/ppt/slideLayouts/slideLayout80.xml" ContentType="application/vnd.openxmlformats-officedocument.presentationml.slideLayout+xml"/>
  <Override PartName="/ppt/theme/theme13.xml" ContentType="application/vnd.openxmlformats-officedocument.theme+xml"/>
  <Override PartName="/ppt/slideLayouts/slideLayout81.xml" ContentType="application/vnd.openxmlformats-officedocument.presentationml.slideLayout+xml"/>
  <Override PartName="/ppt/theme/theme14.xml" ContentType="application/vnd.openxmlformats-officedocument.theme+xml"/>
  <Override PartName="/ppt/slideLayouts/slideLayout82.xml" ContentType="application/vnd.openxmlformats-officedocument.presentationml.slideLayout+xml"/>
  <Override PartName="/ppt/theme/theme15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6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8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media/audio4.wav" ContentType="audio/wav"/>
  <Override PartName="/ppt/media/audio5.wav" ContentType="audio/wav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30" r:id="rId2"/>
    <p:sldMasterId id="2147483736" r:id="rId3"/>
    <p:sldMasterId id="2147483742" r:id="rId4"/>
    <p:sldMasterId id="2147483763" r:id="rId5"/>
    <p:sldMasterId id="2147483835" r:id="rId6"/>
    <p:sldMasterId id="2147483915" r:id="rId7"/>
    <p:sldMasterId id="2147483937" r:id="rId8"/>
    <p:sldMasterId id="2147483939" r:id="rId9"/>
    <p:sldMasterId id="2147483941" r:id="rId10"/>
    <p:sldMasterId id="2147483943" r:id="rId11"/>
    <p:sldMasterId id="2147483945" r:id="rId12"/>
    <p:sldMasterId id="2147483947" r:id="rId13"/>
    <p:sldMasterId id="2147483949" r:id="rId14"/>
    <p:sldMasterId id="2147483951" r:id="rId15"/>
    <p:sldMasterId id="2147483957" r:id="rId16"/>
    <p:sldMasterId id="2147483980" r:id="rId17"/>
    <p:sldMasterId id="2147483994" r:id="rId18"/>
    <p:sldMasterId id="2147484006" r:id="rId19"/>
  </p:sldMasterIdLst>
  <p:notesMasterIdLst>
    <p:notesMasterId r:id="rId58"/>
  </p:notesMasterIdLst>
  <p:sldIdLst>
    <p:sldId id="611" r:id="rId20"/>
    <p:sldId id="484" r:id="rId21"/>
    <p:sldId id="548" r:id="rId22"/>
    <p:sldId id="549" r:id="rId23"/>
    <p:sldId id="600" r:id="rId24"/>
    <p:sldId id="534" r:id="rId25"/>
    <p:sldId id="535" r:id="rId26"/>
    <p:sldId id="540" r:id="rId27"/>
    <p:sldId id="541" r:id="rId28"/>
    <p:sldId id="536" r:id="rId29"/>
    <p:sldId id="537" r:id="rId30"/>
    <p:sldId id="538" r:id="rId31"/>
    <p:sldId id="539" r:id="rId32"/>
    <p:sldId id="603" r:id="rId33"/>
    <p:sldId id="556" r:id="rId34"/>
    <p:sldId id="557" r:id="rId35"/>
    <p:sldId id="558" r:id="rId36"/>
    <p:sldId id="580" r:id="rId37"/>
    <p:sldId id="497" r:id="rId38"/>
    <p:sldId id="560" r:id="rId39"/>
    <p:sldId id="584" r:id="rId40"/>
    <p:sldId id="587" r:id="rId41"/>
    <p:sldId id="589" r:id="rId42"/>
    <p:sldId id="499" r:id="rId43"/>
    <p:sldId id="502" r:id="rId44"/>
    <p:sldId id="594" r:id="rId45"/>
    <p:sldId id="562" r:id="rId46"/>
    <p:sldId id="568" r:id="rId47"/>
    <p:sldId id="569" r:id="rId48"/>
    <p:sldId id="570" r:id="rId49"/>
    <p:sldId id="571" r:id="rId50"/>
    <p:sldId id="572" r:id="rId51"/>
    <p:sldId id="573" r:id="rId52"/>
    <p:sldId id="574" r:id="rId53"/>
    <p:sldId id="576" r:id="rId54"/>
    <p:sldId id="514" r:id="rId55"/>
    <p:sldId id="577" r:id="rId56"/>
    <p:sldId id="578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F2F2"/>
    <a:srgbClr val="009999"/>
    <a:srgbClr val="FF0000"/>
    <a:srgbClr val="DBEEF4"/>
    <a:srgbClr val="CCECFF"/>
    <a:srgbClr val="008080"/>
    <a:srgbClr val="000000"/>
    <a:srgbClr val="FFCC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434" autoAdjust="0"/>
  </p:normalViewPr>
  <p:slideViewPr>
    <p:cSldViewPr snapToGrid="0">
      <p:cViewPr varScale="1">
        <p:scale>
          <a:sx n="59" d="100"/>
          <a:sy n="59" d="100"/>
        </p:scale>
        <p:origin x="37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presProps" Target="presProps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F6007-B444-4369-BD7A-4AA3D0EAC2A3}" type="datetimeFigureOut">
              <a:rPr lang="en-US" smtClean="0"/>
              <a:t>4/1/2024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83839-D09B-4685-88FE-E8D5DABA30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414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62586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11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87769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12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86185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13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895498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4" name="Google Shape;81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4991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2" name="Google Shape;53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39874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2" name="Google Shape;53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4714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2" name="Google Shape;53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8497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https://www.facebook.com/baokefb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fb </a:t>
            </a:r>
            <a:r>
              <a:rPr lang="en-US" b="0" i="0" dirty="0" err="1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Nhâm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b="0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0981.713.891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0" i="0" dirty="0" err="1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Zalo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7249D4-70F4-430E-8BC3-A752E45AE7DD}" type="slidenum">
              <a:rPr lang="en-US" altLang="en-US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248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https://www.facebook.com/baokefb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fb </a:t>
            </a:r>
            <a:r>
              <a:rPr lang="en-US" b="0" i="0" dirty="0" err="1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Nhâm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b="0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0981.713.891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0" i="0" dirty="0" err="1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Zalo</a:t>
            </a:r>
            <a:r>
              <a:rPr lang="en-US" b="0" i="0" dirty="0">
                <a:solidFill>
                  <a:srgbClr val="001A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7249D4-70F4-430E-8BC3-A752E45AE7DD}" type="slidenum">
              <a:rPr lang="en-US" altLang="en-US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0904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等线"/>
              </a:rPr>
              <a:pPr>
                <a:defRPr/>
              </a:pPr>
              <a:t>35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63642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7" name="Google Shape;109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8646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13732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等线"/>
              </a:rPr>
              <a:pPr>
                <a:defRPr/>
              </a:pPr>
              <a:t>38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754475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7" name="Google Shape;109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3681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4" name="Google Shape;81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dirty="0" smtClean="0"/>
              <a:t> (0979818956)</a:t>
            </a:r>
            <a:endParaRPr lang="en-US" dirty="0" smtClean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2006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6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01817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7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83413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8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61714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9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57521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E7B0F5-640D-4F47-891C-39E6B8805B0F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>
                <a:defRPr/>
              </a:pPr>
              <a:t>10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92719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9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9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hyperlink" Target="https://www.instagram.com/slidesmania/" TargetMode="Externa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hyperlink" Target="https://www.instagram.com/slidesmania/" TargetMode="Externa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hyperlink" Target="https://www.instagram.com/slidesmania/" TargetMode="Externa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16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hyperlink" Target="https://www.instagram.com/slidesmania/" TargetMode="Externa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652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 lIns="34229" tIns="17111" rIns="34229" bIns="17111"/>
          <a:lstStyle>
            <a:lvl1pPr>
              <a:defRPr/>
            </a:lvl1pPr>
          </a:lstStyle>
          <a:p>
            <a:pPr defTabSz="1084104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 lIns="34229" tIns="17111" rIns="34229" bIns="17111"/>
          <a:lstStyle>
            <a:lvl1pPr>
              <a:defRPr/>
            </a:lvl1pPr>
          </a:lstStyle>
          <a:p>
            <a:pPr defTabSz="1084104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 lIns="34229" tIns="17111" rIns="34229" bIns="17111"/>
          <a:lstStyle>
            <a:lvl1pPr>
              <a:defRPr/>
            </a:lvl1pPr>
          </a:lstStyle>
          <a:p>
            <a:pPr defTabSz="1084104"/>
            <a:fld id="{475E0F57-EEA1-4A8B-9311-4AD2064A14C0}" type="slidenum">
              <a:rPr lang="en-US" sz="2133" smtClean="0">
                <a:solidFill>
                  <a:prstClr val="black"/>
                </a:solidFill>
              </a:rPr>
              <a:pPr defTabSz="1084104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5387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017862"/>
      </p:ext>
    </p:extLst>
  </p:cSld>
  <p:clrMapOvr>
    <a:masterClrMapping/>
  </p:clrMapOvr>
  <p:transition spd="slow" advClick="0">
    <p:push dir="u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129803"/>
      </p:ext>
    </p:extLst>
  </p:cSld>
  <p:clrMapOvr>
    <a:masterClrMapping/>
  </p:clrMapOvr>
  <p:transition spd="slow" advClick="0">
    <p:push dir="u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59853"/>
      </p:ext>
    </p:extLst>
  </p:cSld>
  <p:clrMapOvr>
    <a:masterClrMapping/>
  </p:clrMapOvr>
  <p:transition spd="slow" advClick="0">
    <p:push dir="u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687369"/>
      </p:ext>
    </p:extLst>
  </p:cSld>
  <p:clrMapOvr>
    <a:masterClrMapping/>
  </p:clrMapOvr>
  <p:transition spd="slow" advClick="0">
    <p:push dir="u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86330"/>
      </p:ext>
    </p:extLst>
  </p:cSld>
  <p:clrMapOvr>
    <a:masterClrMapping/>
  </p:clrMapOvr>
  <p:transition spd="slow" advClick="0">
    <p:push dir="u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965199"/>
      </p:ext>
    </p:extLst>
  </p:cSld>
  <p:clrMapOvr>
    <a:masterClrMapping/>
  </p:clrMapOvr>
  <p:transition spd="slow" advClick="0">
    <p:push dir="u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 defTabSz="914217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 defTabSz="914217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11847"/>
      </p:ext>
    </p:extLst>
  </p:cSld>
  <p:clrMapOvr>
    <a:masterClrMapping/>
  </p:clrMapOvr>
  <p:transition spd="slow" advClick="0">
    <p:push dir="u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064328"/>
      </p:ext>
    </p:extLst>
  </p:cSld>
  <p:clrMapOvr>
    <a:masterClrMapping/>
  </p:clrMapOvr>
  <p:transition spd="slow" advClick="0">
    <p:push dir="u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962390"/>
      </p:ext>
    </p:extLst>
  </p:cSld>
  <p:clrMapOvr>
    <a:masterClrMapping/>
  </p:clrMapOvr>
  <p:transition spd="slow" advClick="0">
    <p:push dir="u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31988"/>
      </p:ext>
    </p:extLst>
  </p:cSld>
  <p:clrMapOvr>
    <a:masterClrMapping/>
  </p:clrMapOvr>
  <p:transition spd="slow" advClick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stract placehol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835805" y="0"/>
            <a:ext cx="6356195" cy="6858000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 lIns="34229" tIns="17111" rIns="34229" bIns="17111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1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52200"/>
      </p:ext>
    </p:extLst>
  </p:cSld>
  <p:clrMapOvr>
    <a:masterClrMapping/>
  </p:clrMapOvr>
  <p:transition spd="slow" advClick="0">
    <p:push dir="u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28285"/>
      </p:ext>
    </p:extLst>
  </p:cSld>
  <p:clrMapOvr>
    <a:masterClrMapping/>
  </p:clrMapOvr>
  <p:transition spd="slow" advClick="0">
    <p:push dir="u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530142"/>
      </p:ext>
    </p:extLst>
  </p:cSld>
  <p:clrMapOvr>
    <a:masterClrMapping/>
  </p:clrMapOvr>
  <p:transition spd="slow" advClick="0">
    <p:push dir="u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5291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7448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58836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4137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44242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17276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834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785559-19EA-4425-B926-3ED6D6061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lIns="34229" tIns="17111" rIns="34229" bIns="171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34DD77E-4AC3-4E3E-AE19-9685C0FCF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351339"/>
          </a:xfrm>
          <a:prstGeom prst="rect">
            <a:avLst/>
          </a:prstGeom>
        </p:spPr>
        <p:txBody>
          <a:bodyPr lIns="34229" tIns="17111" rIns="34229" bIns="17111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5B26587-3D2B-4EA4-B1D8-6076849C68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fld id="{ABEBB802-586C-4038-A149-DB254912F076}" type="datetime1">
              <a:rPr lang="en-US" sz="2133" smtClean="0">
                <a:solidFill>
                  <a:prstClr val="black"/>
                </a:solidFill>
              </a:rPr>
              <a:pPr defTabSz="1084104"/>
              <a:t>4/1/2024</a:t>
            </a:fld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98B0A3-11A9-4798-A2C3-CA3C57D66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r>
              <a:rPr lang="en-US" sz="2133" smtClean="0">
                <a:solidFill>
                  <a:prstClr val="black"/>
                </a:solidFill>
              </a:rPr>
              <a:t>Cô An Linh</a:t>
            </a: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2AF2DB-5583-48B3-AE60-5D77F96C2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fld id="{77B95232-7280-43C6-B1D2-0ABD74435B67}" type="slidenum">
              <a:rPr lang="en-US" sz="2133" smtClean="0">
                <a:solidFill>
                  <a:prstClr val="black"/>
                </a:solidFill>
              </a:rPr>
              <a:pPr defTabSz="1084104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3076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72283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2245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8622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04343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" y="4610926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42039"/>
      </p:ext>
    </p:extLst>
  </p:cSld>
  <p:clrMapOvr>
    <a:masterClrMapping/>
  </p:clrMapOvr>
  <p:transition spd="slow" advClick="0">
    <p:push dir="u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" y="4610926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46224"/>
      </p:ext>
    </p:extLst>
  </p:cSld>
  <p:clrMapOvr>
    <a:masterClrMapping/>
  </p:clrMapOvr>
  <p:transition spd="slow" advClick="0">
    <p:push dir="u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85287"/>
      </p:ext>
    </p:extLst>
  </p:cSld>
  <p:clrMapOvr>
    <a:masterClrMapping/>
  </p:clrMapOvr>
  <p:transition spd="slow" advClick="0">
    <p:push dir="u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739767"/>
      </p:ext>
    </p:extLst>
  </p:cSld>
  <p:clrMapOvr>
    <a:masterClrMapping/>
  </p:clrMapOvr>
  <p:transition spd="slow" advClick="0">
    <p:push dir="u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222695"/>
      </p:ext>
    </p:extLst>
  </p:cSld>
  <p:clrMapOvr>
    <a:masterClrMapping/>
  </p:clrMapOvr>
  <p:transition spd="slow" advClick="0">
    <p:push dir="u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02115"/>
      </p:ext>
    </p:extLst>
  </p:cSld>
  <p:clrMapOvr>
    <a:masterClrMapping/>
  </p:clrMapOvr>
  <p:transition spd="slow" advClick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 lIns="34229" tIns="17111" rIns="34229" bIns="17111"/>
          <a:lstStyle>
            <a:lvl1pPr>
              <a:defRPr/>
            </a:lvl1pPr>
          </a:lstStyle>
          <a:p>
            <a:pPr defTabSz="1084104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 lIns="34229" tIns="17111" rIns="34229" bIns="17111"/>
          <a:lstStyle>
            <a:lvl1pPr>
              <a:defRPr/>
            </a:lvl1pPr>
          </a:lstStyle>
          <a:p>
            <a:pPr defTabSz="1084104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 lIns="34229" tIns="17111" rIns="34229" bIns="17111"/>
          <a:lstStyle>
            <a:lvl1pPr>
              <a:defRPr/>
            </a:lvl1pPr>
          </a:lstStyle>
          <a:p>
            <a:pPr defTabSz="1084104"/>
            <a:fld id="{475E0F57-EEA1-4A8B-9311-4AD2064A14C0}" type="slidenum">
              <a:rPr lang="en-US" sz="2133" smtClean="0">
                <a:solidFill>
                  <a:prstClr val="black"/>
                </a:solidFill>
              </a:rPr>
              <a:pPr defTabSz="1084104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9651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93672"/>
      </p:ext>
    </p:extLst>
  </p:cSld>
  <p:clrMapOvr>
    <a:masterClrMapping/>
  </p:clrMapOvr>
  <p:transition spd="slow" advClick="0">
    <p:push dir="u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779031"/>
      </p:ext>
    </p:extLst>
  </p:cSld>
  <p:clrMapOvr>
    <a:masterClrMapping/>
  </p:clrMapOvr>
  <p:transition spd="slow" advClick="0">
    <p:push dir="u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400"/>
            </a:lvl3pPr>
            <a:lvl4pPr marL="1371189" indent="0">
              <a:buNone/>
              <a:defRPr sz="2000"/>
            </a:lvl4pPr>
            <a:lvl5pPr marL="1828251" indent="0">
              <a:buNone/>
              <a:defRPr sz="2000"/>
            </a:lvl5pPr>
            <a:lvl6pPr marL="2285314" indent="0">
              <a:buNone/>
              <a:defRPr sz="2000"/>
            </a:lvl6pPr>
            <a:lvl7pPr marL="2742377" indent="0">
              <a:buNone/>
              <a:defRPr sz="2000"/>
            </a:lvl7pPr>
            <a:lvl8pPr marL="3199440" indent="0">
              <a:buNone/>
              <a:defRPr sz="2000"/>
            </a:lvl8pPr>
            <a:lvl9pPr marL="3656503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00555"/>
      </p:ext>
    </p:extLst>
  </p:cSld>
  <p:clrMapOvr>
    <a:masterClrMapping/>
  </p:clrMapOvr>
  <p:transition spd="slow" advClick="0">
    <p:push dir="u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21082"/>
      </p:ext>
    </p:extLst>
  </p:cSld>
  <p:clrMapOvr>
    <a:masterClrMapping/>
  </p:clrMapOvr>
  <p:transition spd="slow" advClick="0">
    <p:push dir="u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693036"/>
      </p:ext>
    </p:extLst>
  </p:cSld>
  <p:clrMapOvr>
    <a:masterClrMapping/>
  </p:clrMapOvr>
  <p:transition spd="slow" advClick="0">
    <p:push dir="u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063" indent="0" algn="ctr">
              <a:buNone/>
              <a:defRPr sz="2000"/>
            </a:lvl2pPr>
            <a:lvl3pPr marL="914126" indent="0" algn="ctr">
              <a:buNone/>
              <a:defRPr sz="1800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>
                <a:solidFill>
                  <a:srgbClr val="000000"/>
                </a:solidFill>
              </a:rPr>
              <a:pPr/>
              <a:t>2024/4/1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07256"/>
      </p:ext>
    </p:extLst>
  </p:cSld>
  <p:clrMapOvr>
    <a:masterClrMapping/>
  </p:clrMapOvr>
  <p:transition spd="slow" advClick="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lIns="34229" tIns="17111" rIns="34229" bIns="1711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fld id="{7FE5A9CD-1CA5-4BB6-ABF6-C3DB2F9C09D1}" type="datetimeFigureOut">
              <a:rPr lang="en-US" sz="2133" smtClean="0">
                <a:solidFill>
                  <a:prstClr val="black"/>
                </a:solidFill>
              </a:rPr>
              <a:pPr defTabSz="1084104"/>
              <a:t>4/1/2024</a:t>
            </a:fld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fld id="{E9E3A461-C528-4C33-83FA-271D1850C3B5}" type="slidenum">
              <a:rPr lang="en-US" sz="2133" smtClean="0">
                <a:solidFill>
                  <a:prstClr val="black"/>
                </a:solidFill>
              </a:rPr>
              <a:pPr defTabSz="1084104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71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stract placehol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835805" y="0"/>
            <a:ext cx="6356195" cy="6858000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 lIns="34229" tIns="17111" rIns="34229" bIns="17111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2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785559-19EA-4425-B926-3ED6D6061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lIns="34229" tIns="17111" rIns="34229" bIns="171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34DD77E-4AC3-4E3E-AE19-9685C0FCF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351339"/>
          </a:xfrm>
          <a:prstGeom prst="rect">
            <a:avLst/>
          </a:prstGeom>
        </p:spPr>
        <p:txBody>
          <a:bodyPr lIns="34229" tIns="17111" rIns="34229" bIns="17111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5B26587-3D2B-4EA4-B1D8-6076849C68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fld id="{ABEBB802-586C-4038-A149-DB254912F076}" type="datetime1">
              <a:rPr lang="en-US" sz="2133" smtClean="0">
                <a:solidFill>
                  <a:prstClr val="black"/>
                </a:solidFill>
              </a:rPr>
              <a:pPr defTabSz="1084104"/>
              <a:t>4/1/2024</a:t>
            </a:fld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98B0A3-11A9-4798-A2C3-CA3C57D66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r>
              <a:rPr lang="en-US" sz="2133" smtClean="0">
                <a:solidFill>
                  <a:prstClr val="black"/>
                </a:solidFill>
              </a:rPr>
              <a:t>Cô An Linh</a:t>
            </a: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2AF2DB-5583-48B3-AE60-5D77F96C2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6"/>
          </a:xfrm>
          <a:prstGeom prst="rect">
            <a:avLst/>
          </a:prstGeom>
        </p:spPr>
        <p:txBody>
          <a:bodyPr lIns="34229" tIns="17111" rIns="34229" bIns="17111"/>
          <a:lstStyle/>
          <a:p>
            <a:pPr defTabSz="1084104"/>
            <a:fld id="{77B95232-7280-43C6-B1D2-0ABD74435B67}" type="slidenum">
              <a:rPr lang="en-US" sz="2133" smtClean="0">
                <a:solidFill>
                  <a:prstClr val="black"/>
                </a:solidFill>
              </a:rPr>
              <a:pPr defTabSz="1084104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176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74" y="3164114"/>
            <a:ext cx="4863333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3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31084"/>
          <a:stretch>
            <a:fillRect/>
          </a:stretch>
        </p:blipFill>
        <p:spPr>
          <a:xfrm>
            <a:off x="0" y="-446"/>
            <a:ext cx="12192777" cy="6858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9" t="53340" b="5390"/>
          <a:stretch>
            <a:fillRect/>
          </a:stretch>
        </p:blipFill>
        <p:spPr>
          <a:xfrm flipH="1">
            <a:off x="0" y="-446"/>
            <a:ext cx="4221938" cy="7039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0" t="71323" b="7090"/>
          <a:stretch>
            <a:fillRect/>
          </a:stretch>
        </p:blipFill>
        <p:spPr>
          <a:xfrm>
            <a:off x="8519884" y="3236685"/>
            <a:ext cx="3849055" cy="371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86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31084"/>
          <a:stretch>
            <a:fillRect/>
          </a:stretch>
        </p:blipFill>
        <p:spPr>
          <a:xfrm>
            <a:off x="0" y="-446"/>
            <a:ext cx="12192777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486" y="0"/>
            <a:ext cx="6110514" cy="458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5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lIns="34247" tIns="17120" rIns="34247" bIns="171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lIns="34247" tIns="17120" rIns="34247" bIns="17120"/>
          <a:lstStyle/>
          <a:p>
            <a:pPr defTabSz="1086632"/>
            <a:fld id="{7FE5A9CD-1CA5-4BB6-ABF6-C3DB2F9C09D1}" type="datetimeFigureOut">
              <a:rPr lang="en-US" sz="2133" smtClean="0">
                <a:solidFill>
                  <a:prstClr val="black"/>
                </a:solidFill>
              </a:rPr>
              <a:pPr defTabSz="1086632"/>
              <a:t>4/1/2024</a:t>
            </a:fld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6"/>
            <a:ext cx="3860800" cy="365125"/>
          </a:xfrm>
          <a:prstGeom prst="rect">
            <a:avLst/>
          </a:prstGeom>
        </p:spPr>
        <p:txBody>
          <a:bodyPr lIns="34247" tIns="17120" rIns="34247" bIns="17120"/>
          <a:lstStyle/>
          <a:p>
            <a:pPr defTabSz="1086632"/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lIns="34247" tIns="17120" rIns="34247" bIns="17120"/>
          <a:lstStyle/>
          <a:p>
            <a:pPr defTabSz="1086632"/>
            <a:fld id="{E9E3A461-C528-4C33-83FA-271D1850C3B5}" type="slidenum">
              <a:rPr lang="en-US" sz="2133" smtClean="0">
                <a:solidFill>
                  <a:prstClr val="black"/>
                </a:solidFill>
              </a:rPr>
              <a:pPr defTabSz="1086632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188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83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13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09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56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31084"/>
          <a:stretch>
            <a:fillRect/>
          </a:stretch>
        </p:blipFill>
        <p:spPr>
          <a:xfrm>
            <a:off x="0" y="-446"/>
            <a:ext cx="12192777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9" t="53340" b="5390"/>
          <a:stretch>
            <a:fillRect/>
          </a:stretch>
        </p:blipFill>
        <p:spPr>
          <a:xfrm flipH="1">
            <a:off x="0" y="-446"/>
            <a:ext cx="4221938" cy="703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0" t="71323" b="7090"/>
          <a:stretch>
            <a:fillRect/>
          </a:stretch>
        </p:blipFill>
        <p:spPr>
          <a:xfrm>
            <a:off x="8519884" y="3236685"/>
            <a:ext cx="3849055" cy="371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5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001 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rot="-5400000" flipH="1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1969088" y="852125"/>
            <a:ext cx="8557500" cy="46305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title"/>
          </p:nvPr>
        </p:nvSpPr>
        <p:spPr>
          <a:xfrm>
            <a:off x="2507975" y="1729750"/>
            <a:ext cx="7338300" cy="24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507975" y="4207450"/>
            <a:ext cx="73383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>
                <a:highlight>
                  <a:schemeClr val="accent1"/>
                </a:highlight>
              </a:defRPr>
            </a:lvl9pPr>
          </a:lstStyle>
          <a:p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1" y="1350"/>
            <a:ext cx="3771161" cy="2804374"/>
          </a:xfrm>
          <a:custGeom>
            <a:avLst/>
            <a:gdLst/>
            <a:ahLst/>
            <a:cxnLst/>
            <a:rect l="l" t="t" r="r" b="b"/>
            <a:pathLst>
              <a:path w="3771161" h="2804374" extrusionOk="0">
                <a:moveTo>
                  <a:pt x="0" y="0"/>
                </a:moveTo>
                <a:lnTo>
                  <a:pt x="3771161" y="0"/>
                </a:lnTo>
                <a:lnTo>
                  <a:pt x="3683533" y="34696"/>
                </a:lnTo>
                <a:cubicBezTo>
                  <a:pt x="3615999" y="63001"/>
                  <a:pt x="3544612" y="84334"/>
                  <a:pt x="3515164" y="166957"/>
                </a:cubicBezTo>
                <a:cubicBezTo>
                  <a:pt x="3502780" y="201818"/>
                  <a:pt x="3471042" y="232828"/>
                  <a:pt x="3442321" y="258323"/>
                </a:cubicBezTo>
                <a:cubicBezTo>
                  <a:pt x="3364901" y="326066"/>
                  <a:pt x="3279571" y="383196"/>
                  <a:pt x="3205167" y="456038"/>
                </a:cubicBezTo>
                <a:cubicBezTo>
                  <a:pt x="3128475" y="532002"/>
                  <a:pt x="3055111" y="610880"/>
                  <a:pt x="2983415" y="691007"/>
                </a:cubicBezTo>
                <a:cubicBezTo>
                  <a:pt x="2950635" y="727636"/>
                  <a:pt x="2912445" y="756044"/>
                  <a:pt x="2876439" y="788095"/>
                </a:cubicBezTo>
                <a:cubicBezTo>
                  <a:pt x="2832214" y="827430"/>
                  <a:pt x="2769361" y="833674"/>
                  <a:pt x="2726384" y="874569"/>
                </a:cubicBezTo>
                <a:cubicBezTo>
                  <a:pt x="2716270" y="877660"/>
                  <a:pt x="2709266" y="886880"/>
                  <a:pt x="2709006" y="897463"/>
                </a:cubicBezTo>
                <a:lnTo>
                  <a:pt x="2686113" y="918275"/>
                </a:lnTo>
                <a:cubicBezTo>
                  <a:pt x="2675530" y="917849"/>
                  <a:pt x="2665571" y="923290"/>
                  <a:pt x="2660202" y="932427"/>
                </a:cubicBezTo>
                <a:cubicBezTo>
                  <a:pt x="2634290" y="933676"/>
                  <a:pt x="2623884" y="956778"/>
                  <a:pt x="2606402" y="970098"/>
                </a:cubicBezTo>
                <a:cubicBezTo>
                  <a:pt x="2573831" y="994968"/>
                  <a:pt x="2553331" y="1035135"/>
                  <a:pt x="2513996" y="1050224"/>
                </a:cubicBezTo>
                <a:cubicBezTo>
                  <a:pt x="2453902" y="1072898"/>
                  <a:pt x="2402266" y="1113566"/>
                  <a:pt x="2366127" y="1166668"/>
                </a:cubicBezTo>
                <a:cubicBezTo>
                  <a:pt x="2344690" y="1197053"/>
                  <a:pt x="2324503" y="1227127"/>
                  <a:pt x="2293284" y="1251477"/>
                </a:cubicBezTo>
                <a:cubicBezTo>
                  <a:pt x="2266020" y="1272290"/>
                  <a:pt x="2222626" y="1295703"/>
                  <a:pt x="2216903" y="1323591"/>
                </a:cubicBezTo>
                <a:cubicBezTo>
                  <a:pt x="2203791" y="1386028"/>
                  <a:pt x="2148431" y="1417246"/>
                  <a:pt x="2124290" y="1470630"/>
                </a:cubicBezTo>
                <a:cubicBezTo>
                  <a:pt x="2109097" y="1504553"/>
                  <a:pt x="2084538" y="1544512"/>
                  <a:pt x="2048118" y="1564284"/>
                </a:cubicBezTo>
                <a:cubicBezTo>
                  <a:pt x="1959291" y="1613358"/>
                  <a:pt x="1864981" y="1651777"/>
                  <a:pt x="1767154" y="1678751"/>
                </a:cubicBezTo>
                <a:cubicBezTo>
                  <a:pt x="1731565" y="1688532"/>
                  <a:pt x="1703051" y="1707679"/>
                  <a:pt x="1687755" y="1740354"/>
                </a:cubicBezTo>
                <a:cubicBezTo>
                  <a:pt x="1678181" y="1761166"/>
                  <a:pt x="1660387" y="1768867"/>
                  <a:pt x="1646131" y="1782707"/>
                </a:cubicBezTo>
                <a:cubicBezTo>
                  <a:pt x="1597847" y="1830887"/>
                  <a:pt x="1539989" y="1877610"/>
                  <a:pt x="1513454" y="1937237"/>
                </a:cubicBezTo>
                <a:cubicBezTo>
                  <a:pt x="1482235" y="2006125"/>
                  <a:pt x="1444877" y="2033077"/>
                  <a:pt x="1373388" y="2032349"/>
                </a:cubicBezTo>
                <a:cubicBezTo>
                  <a:pt x="1312617" y="2031620"/>
                  <a:pt x="1261107" y="2049310"/>
                  <a:pt x="1226454" y="2110602"/>
                </a:cubicBezTo>
                <a:cubicBezTo>
                  <a:pt x="1199710" y="2158054"/>
                  <a:pt x="1169533" y="2204256"/>
                  <a:pt x="1114068" y="2233601"/>
                </a:cubicBezTo>
                <a:cubicBezTo>
                  <a:pt x="1015003" y="2285631"/>
                  <a:pt x="917187" y="2343178"/>
                  <a:pt x="856414" y="2444429"/>
                </a:cubicBezTo>
                <a:cubicBezTo>
                  <a:pt x="846196" y="2463388"/>
                  <a:pt x="827100" y="2475917"/>
                  <a:pt x="805633" y="2477728"/>
                </a:cubicBezTo>
                <a:cubicBezTo>
                  <a:pt x="734455" y="2479080"/>
                  <a:pt x="676806" y="2528717"/>
                  <a:pt x="606045" y="2531840"/>
                </a:cubicBezTo>
                <a:cubicBezTo>
                  <a:pt x="588874" y="2532568"/>
                  <a:pt x="573682" y="2546408"/>
                  <a:pt x="564421" y="2560768"/>
                </a:cubicBezTo>
                <a:cubicBezTo>
                  <a:pt x="515511" y="2635587"/>
                  <a:pt x="438403" y="2684081"/>
                  <a:pt x="385436" y="2754737"/>
                </a:cubicBezTo>
                <a:cubicBezTo>
                  <a:pt x="364624" y="2783146"/>
                  <a:pt x="334655" y="2796361"/>
                  <a:pt x="303540" y="2785955"/>
                </a:cubicBezTo>
                <a:cubicBezTo>
                  <a:pt x="245891" y="2765143"/>
                  <a:pt x="190842" y="2778671"/>
                  <a:pt x="134754" y="2788036"/>
                </a:cubicBezTo>
                <a:cubicBezTo>
                  <a:pt x="96043" y="2773989"/>
                  <a:pt x="59518" y="2774405"/>
                  <a:pt x="27364" y="2804374"/>
                </a:cubicBezTo>
                <a:lnTo>
                  <a:pt x="0" y="2804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1" y="1350"/>
            <a:ext cx="3688778" cy="2789487"/>
          </a:xfrm>
          <a:custGeom>
            <a:avLst/>
            <a:gdLst/>
            <a:ahLst/>
            <a:cxnLst/>
            <a:rect l="l" t="t" r="r" b="b"/>
            <a:pathLst>
              <a:path w="3688778" h="2789487" extrusionOk="0">
                <a:moveTo>
                  <a:pt x="0" y="0"/>
                </a:moveTo>
                <a:lnTo>
                  <a:pt x="3688778" y="0"/>
                </a:lnTo>
                <a:lnTo>
                  <a:pt x="3601156" y="34694"/>
                </a:lnTo>
                <a:cubicBezTo>
                  <a:pt x="3533620" y="62999"/>
                  <a:pt x="3462234" y="84331"/>
                  <a:pt x="3432786" y="166955"/>
                </a:cubicBezTo>
                <a:cubicBezTo>
                  <a:pt x="3420403" y="201816"/>
                  <a:pt x="3388664" y="232826"/>
                  <a:pt x="3359943" y="258321"/>
                </a:cubicBezTo>
                <a:cubicBezTo>
                  <a:pt x="3282522" y="326064"/>
                  <a:pt x="3197193" y="383194"/>
                  <a:pt x="3122789" y="456036"/>
                </a:cubicBezTo>
                <a:cubicBezTo>
                  <a:pt x="3046097" y="532000"/>
                  <a:pt x="2972733" y="610878"/>
                  <a:pt x="2901037" y="691004"/>
                </a:cubicBezTo>
                <a:cubicBezTo>
                  <a:pt x="2868257" y="727634"/>
                  <a:pt x="2830067" y="756042"/>
                  <a:pt x="2794061" y="788093"/>
                </a:cubicBezTo>
                <a:cubicBezTo>
                  <a:pt x="2749836" y="827428"/>
                  <a:pt x="2686983" y="833672"/>
                  <a:pt x="2644006" y="874567"/>
                </a:cubicBezTo>
                <a:cubicBezTo>
                  <a:pt x="2633892" y="877658"/>
                  <a:pt x="2626888" y="886878"/>
                  <a:pt x="2626628" y="897461"/>
                </a:cubicBezTo>
                <a:lnTo>
                  <a:pt x="2603735" y="918273"/>
                </a:lnTo>
                <a:cubicBezTo>
                  <a:pt x="2593151" y="917847"/>
                  <a:pt x="2583194" y="923289"/>
                  <a:pt x="2577824" y="932425"/>
                </a:cubicBezTo>
                <a:cubicBezTo>
                  <a:pt x="2551912" y="933674"/>
                  <a:pt x="2541506" y="956776"/>
                  <a:pt x="2524024" y="970096"/>
                </a:cubicBezTo>
                <a:cubicBezTo>
                  <a:pt x="2491453" y="994966"/>
                  <a:pt x="2470953" y="1035133"/>
                  <a:pt x="2431618" y="1050222"/>
                </a:cubicBezTo>
                <a:cubicBezTo>
                  <a:pt x="2371524" y="1072897"/>
                  <a:pt x="2319888" y="1113564"/>
                  <a:pt x="2283749" y="1166666"/>
                </a:cubicBezTo>
                <a:cubicBezTo>
                  <a:pt x="2262312" y="1197052"/>
                  <a:pt x="2242125" y="1227125"/>
                  <a:pt x="2210906" y="1251475"/>
                </a:cubicBezTo>
                <a:cubicBezTo>
                  <a:pt x="2183642" y="1272288"/>
                  <a:pt x="2140248" y="1295701"/>
                  <a:pt x="2134526" y="1323589"/>
                </a:cubicBezTo>
                <a:cubicBezTo>
                  <a:pt x="2121413" y="1386026"/>
                  <a:pt x="2066053" y="1417244"/>
                  <a:pt x="2041912" y="1470628"/>
                </a:cubicBezTo>
                <a:cubicBezTo>
                  <a:pt x="2026719" y="1504551"/>
                  <a:pt x="2002160" y="1544510"/>
                  <a:pt x="1965740" y="1564282"/>
                </a:cubicBezTo>
                <a:cubicBezTo>
                  <a:pt x="1876913" y="1613356"/>
                  <a:pt x="1782602" y="1651775"/>
                  <a:pt x="1684776" y="1678749"/>
                </a:cubicBezTo>
                <a:cubicBezTo>
                  <a:pt x="1649187" y="1688530"/>
                  <a:pt x="1620673" y="1707677"/>
                  <a:pt x="1605378" y="1740352"/>
                </a:cubicBezTo>
                <a:cubicBezTo>
                  <a:pt x="1595803" y="1761164"/>
                  <a:pt x="1578009" y="1768865"/>
                  <a:pt x="1563753" y="1782705"/>
                </a:cubicBezTo>
                <a:cubicBezTo>
                  <a:pt x="1515469" y="1830885"/>
                  <a:pt x="1457611" y="1877608"/>
                  <a:pt x="1431075" y="1937234"/>
                </a:cubicBezTo>
                <a:cubicBezTo>
                  <a:pt x="1399857" y="2006123"/>
                  <a:pt x="1362499" y="2033075"/>
                  <a:pt x="1291009" y="2032347"/>
                </a:cubicBezTo>
                <a:cubicBezTo>
                  <a:pt x="1230239" y="2031618"/>
                  <a:pt x="1178729" y="2049308"/>
                  <a:pt x="1144076" y="2110600"/>
                </a:cubicBezTo>
                <a:cubicBezTo>
                  <a:pt x="1117333" y="2158052"/>
                  <a:pt x="1087156" y="2204255"/>
                  <a:pt x="1031690" y="2233599"/>
                </a:cubicBezTo>
                <a:cubicBezTo>
                  <a:pt x="932625" y="2285630"/>
                  <a:pt x="834808" y="2343176"/>
                  <a:pt x="774036" y="2444427"/>
                </a:cubicBezTo>
                <a:cubicBezTo>
                  <a:pt x="763818" y="2463386"/>
                  <a:pt x="744722" y="2475915"/>
                  <a:pt x="723255" y="2477726"/>
                </a:cubicBezTo>
                <a:cubicBezTo>
                  <a:pt x="652077" y="2479079"/>
                  <a:pt x="594428" y="2528715"/>
                  <a:pt x="523667" y="2531838"/>
                </a:cubicBezTo>
                <a:cubicBezTo>
                  <a:pt x="506496" y="2532566"/>
                  <a:pt x="491304" y="2546406"/>
                  <a:pt x="482043" y="2560766"/>
                </a:cubicBezTo>
                <a:cubicBezTo>
                  <a:pt x="433134" y="2635586"/>
                  <a:pt x="356025" y="2684079"/>
                  <a:pt x="303058" y="2754735"/>
                </a:cubicBezTo>
                <a:cubicBezTo>
                  <a:pt x="282246" y="2783144"/>
                  <a:pt x="252276" y="2796359"/>
                  <a:pt x="221162" y="2785953"/>
                </a:cubicBezTo>
                <a:cubicBezTo>
                  <a:pt x="163513" y="2765141"/>
                  <a:pt x="108464" y="2778669"/>
                  <a:pt x="52376" y="2788034"/>
                </a:cubicBezTo>
                <a:cubicBezTo>
                  <a:pt x="42699" y="2784522"/>
                  <a:pt x="33157" y="2781914"/>
                  <a:pt x="23787" y="2780446"/>
                </a:cubicBezTo>
                <a:lnTo>
                  <a:pt x="0" y="277980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474600" y="4802050"/>
            <a:ext cx="5437018" cy="172202"/>
          </a:xfrm>
          <a:custGeom>
            <a:avLst/>
            <a:gdLst/>
            <a:ahLst/>
            <a:cxnLst/>
            <a:rect l="l" t="t" r="r" b="b"/>
            <a:pathLst>
              <a:path w="1666519" h="95668" extrusionOk="0">
                <a:moveTo>
                  <a:pt x="-56" y="96382"/>
                </a:moveTo>
                <a:cubicBezTo>
                  <a:pt x="416970" y="37752"/>
                  <a:pt x="839962" y="-21157"/>
                  <a:pt x="1261835" y="8764"/>
                </a:cubicBezTo>
                <a:cubicBezTo>
                  <a:pt x="1397848" y="18308"/>
                  <a:pt x="1533051" y="37211"/>
                  <a:pt x="1666464" y="65343"/>
                </a:cubicBezTo>
              </a:path>
            </a:pathLst>
          </a:custGeom>
          <a:noFill/>
          <a:ln w="19050" cap="rnd" cmpd="sng">
            <a:solidFill>
              <a:srgbClr val="17171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4398672" y="4896782"/>
            <a:ext cx="3669585" cy="154858"/>
          </a:xfrm>
          <a:custGeom>
            <a:avLst/>
            <a:gdLst/>
            <a:ahLst/>
            <a:cxnLst/>
            <a:rect l="l" t="t" r="r" b="b"/>
            <a:pathLst>
              <a:path w="1124777" h="86032" extrusionOk="0">
                <a:moveTo>
                  <a:pt x="-56" y="86746"/>
                </a:moveTo>
                <a:cubicBezTo>
                  <a:pt x="369218" y="7088"/>
                  <a:pt x="748261" y="-17445"/>
                  <a:pt x="1124721" y="13948"/>
                </a:cubicBezTo>
              </a:path>
            </a:pathLst>
          </a:custGeom>
          <a:noFill/>
          <a:ln w="19050" cap="rnd" cmpd="sng">
            <a:solidFill>
              <a:srgbClr val="17171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7648" y="4177944"/>
            <a:ext cx="12192815" cy="2612324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0" y="4245676"/>
            <a:ext cx="12192815" cy="2612324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5400000">
            <a:off x="5078600" y="-255366"/>
            <a:ext cx="2537285" cy="11688619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 rot="-8940610">
            <a:off x="1440311" y="4913382"/>
            <a:ext cx="1744244" cy="48558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08812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006 Two colum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"/>
          <p:cNvSpPr/>
          <p:nvPr/>
        </p:nvSpPr>
        <p:spPr>
          <a:xfrm flipH="1">
            <a:off x="720900" y="629900"/>
            <a:ext cx="10744800" cy="5655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7"/>
          <p:cNvSpPr/>
          <p:nvPr/>
        </p:nvSpPr>
        <p:spPr>
          <a:xfrm rot="-8712581" flipH="1">
            <a:off x="10332599" y="6782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7"/>
          <p:cNvSpPr/>
          <p:nvPr/>
        </p:nvSpPr>
        <p:spPr>
          <a:xfrm rot="-5400000">
            <a:off x="3283852" y="-1854931"/>
            <a:ext cx="5571179" cy="10595733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" name="Google Shape;78;p7"/>
          <p:cNvGrpSpPr/>
          <p:nvPr/>
        </p:nvGrpSpPr>
        <p:grpSpPr>
          <a:xfrm flipH="1">
            <a:off x="-110289" y="5391711"/>
            <a:ext cx="6677447" cy="1466527"/>
            <a:chOff x="-2474" y="4177944"/>
            <a:chExt cx="12202937" cy="2680057"/>
          </a:xfrm>
        </p:grpSpPr>
        <p:sp>
          <p:nvSpPr>
            <p:cNvPr id="79" name="Google Shape;79;p7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7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Google Shape;81;p7"/>
          <p:cNvSpPr txBox="1">
            <a:spLocks noGrp="1"/>
          </p:cNvSpPr>
          <p:nvPr>
            <p:ph type="title"/>
          </p:nvPr>
        </p:nvSpPr>
        <p:spPr>
          <a:xfrm>
            <a:off x="1142625" y="836300"/>
            <a:ext cx="10053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2" name="Google Shape;82;p7"/>
          <p:cNvSpPr txBox="1">
            <a:spLocks noGrp="1"/>
          </p:cNvSpPr>
          <p:nvPr>
            <p:ph type="body" idx="1"/>
          </p:nvPr>
        </p:nvSpPr>
        <p:spPr>
          <a:xfrm>
            <a:off x="1142625" y="1952881"/>
            <a:ext cx="47268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p7"/>
          <p:cNvSpPr txBox="1">
            <a:spLocks noGrp="1"/>
          </p:cNvSpPr>
          <p:nvPr>
            <p:ph type="body" idx="2"/>
          </p:nvPr>
        </p:nvSpPr>
        <p:spPr>
          <a:xfrm>
            <a:off x="6469626" y="1938125"/>
            <a:ext cx="47271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/>
          <p:nvPr/>
        </p:nvSpPr>
        <p:spPr>
          <a:xfrm>
            <a:off x="1" y="1350"/>
            <a:ext cx="3771161" cy="2804374"/>
          </a:xfrm>
          <a:custGeom>
            <a:avLst/>
            <a:gdLst/>
            <a:ahLst/>
            <a:cxnLst/>
            <a:rect l="l" t="t" r="r" b="b"/>
            <a:pathLst>
              <a:path w="3771161" h="2804374" extrusionOk="0">
                <a:moveTo>
                  <a:pt x="0" y="0"/>
                </a:moveTo>
                <a:lnTo>
                  <a:pt x="3771161" y="0"/>
                </a:lnTo>
                <a:lnTo>
                  <a:pt x="3683533" y="34696"/>
                </a:lnTo>
                <a:cubicBezTo>
                  <a:pt x="3615999" y="63001"/>
                  <a:pt x="3544612" y="84334"/>
                  <a:pt x="3515164" y="166957"/>
                </a:cubicBezTo>
                <a:cubicBezTo>
                  <a:pt x="3502780" y="201818"/>
                  <a:pt x="3471042" y="232828"/>
                  <a:pt x="3442321" y="258323"/>
                </a:cubicBezTo>
                <a:cubicBezTo>
                  <a:pt x="3364901" y="326066"/>
                  <a:pt x="3279571" y="383196"/>
                  <a:pt x="3205167" y="456038"/>
                </a:cubicBezTo>
                <a:cubicBezTo>
                  <a:pt x="3128475" y="532002"/>
                  <a:pt x="3055111" y="610880"/>
                  <a:pt x="2983415" y="691007"/>
                </a:cubicBezTo>
                <a:cubicBezTo>
                  <a:pt x="2950635" y="727636"/>
                  <a:pt x="2912445" y="756044"/>
                  <a:pt x="2876439" y="788095"/>
                </a:cubicBezTo>
                <a:cubicBezTo>
                  <a:pt x="2832214" y="827430"/>
                  <a:pt x="2769361" y="833674"/>
                  <a:pt x="2726384" y="874569"/>
                </a:cubicBezTo>
                <a:cubicBezTo>
                  <a:pt x="2716270" y="877660"/>
                  <a:pt x="2709266" y="886880"/>
                  <a:pt x="2709006" y="897463"/>
                </a:cubicBezTo>
                <a:lnTo>
                  <a:pt x="2686113" y="918275"/>
                </a:lnTo>
                <a:cubicBezTo>
                  <a:pt x="2675530" y="917849"/>
                  <a:pt x="2665571" y="923290"/>
                  <a:pt x="2660202" y="932427"/>
                </a:cubicBezTo>
                <a:cubicBezTo>
                  <a:pt x="2634290" y="933676"/>
                  <a:pt x="2623884" y="956778"/>
                  <a:pt x="2606402" y="970098"/>
                </a:cubicBezTo>
                <a:cubicBezTo>
                  <a:pt x="2573831" y="994968"/>
                  <a:pt x="2553331" y="1035135"/>
                  <a:pt x="2513996" y="1050224"/>
                </a:cubicBezTo>
                <a:cubicBezTo>
                  <a:pt x="2453902" y="1072898"/>
                  <a:pt x="2402266" y="1113566"/>
                  <a:pt x="2366127" y="1166668"/>
                </a:cubicBezTo>
                <a:cubicBezTo>
                  <a:pt x="2344690" y="1197053"/>
                  <a:pt x="2324503" y="1227127"/>
                  <a:pt x="2293284" y="1251477"/>
                </a:cubicBezTo>
                <a:cubicBezTo>
                  <a:pt x="2266020" y="1272290"/>
                  <a:pt x="2222626" y="1295703"/>
                  <a:pt x="2216903" y="1323591"/>
                </a:cubicBezTo>
                <a:cubicBezTo>
                  <a:pt x="2203791" y="1386028"/>
                  <a:pt x="2148431" y="1417246"/>
                  <a:pt x="2124290" y="1470630"/>
                </a:cubicBezTo>
                <a:cubicBezTo>
                  <a:pt x="2109097" y="1504553"/>
                  <a:pt x="2084538" y="1544512"/>
                  <a:pt x="2048118" y="1564284"/>
                </a:cubicBezTo>
                <a:cubicBezTo>
                  <a:pt x="1959291" y="1613358"/>
                  <a:pt x="1864981" y="1651777"/>
                  <a:pt x="1767154" y="1678751"/>
                </a:cubicBezTo>
                <a:cubicBezTo>
                  <a:pt x="1731565" y="1688532"/>
                  <a:pt x="1703051" y="1707679"/>
                  <a:pt x="1687755" y="1740354"/>
                </a:cubicBezTo>
                <a:cubicBezTo>
                  <a:pt x="1678181" y="1761166"/>
                  <a:pt x="1660387" y="1768867"/>
                  <a:pt x="1646131" y="1782707"/>
                </a:cubicBezTo>
                <a:cubicBezTo>
                  <a:pt x="1597847" y="1830887"/>
                  <a:pt x="1539989" y="1877610"/>
                  <a:pt x="1513454" y="1937237"/>
                </a:cubicBezTo>
                <a:cubicBezTo>
                  <a:pt x="1482235" y="2006125"/>
                  <a:pt x="1444877" y="2033077"/>
                  <a:pt x="1373388" y="2032349"/>
                </a:cubicBezTo>
                <a:cubicBezTo>
                  <a:pt x="1312617" y="2031620"/>
                  <a:pt x="1261107" y="2049310"/>
                  <a:pt x="1226454" y="2110602"/>
                </a:cubicBezTo>
                <a:cubicBezTo>
                  <a:pt x="1199710" y="2158054"/>
                  <a:pt x="1169533" y="2204256"/>
                  <a:pt x="1114068" y="2233601"/>
                </a:cubicBezTo>
                <a:cubicBezTo>
                  <a:pt x="1015003" y="2285631"/>
                  <a:pt x="917187" y="2343178"/>
                  <a:pt x="856414" y="2444429"/>
                </a:cubicBezTo>
                <a:cubicBezTo>
                  <a:pt x="846196" y="2463388"/>
                  <a:pt x="827100" y="2475917"/>
                  <a:pt x="805633" y="2477728"/>
                </a:cubicBezTo>
                <a:cubicBezTo>
                  <a:pt x="734455" y="2479080"/>
                  <a:pt x="676806" y="2528717"/>
                  <a:pt x="606045" y="2531840"/>
                </a:cubicBezTo>
                <a:cubicBezTo>
                  <a:pt x="588874" y="2532568"/>
                  <a:pt x="573682" y="2546408"/>
                  <a:pt x="564421" y="2560768"/>
                </a:cubicBezTo>
                <a:cubicBezTo>
                  <a:pt x="515511" y="2635587"/>
                  <a:pt x="438403" y="2684081"/>
                  <a:pt x="385436" y="2754737"/>
                </a:cubicBezTo>
                <a:cubicBezTo>
                  <a:pt x="364624" y="2783146"/>
                  <a:pt x="334655" y="2796361"/>
                  <a:pt x="303540" y="2785955"/>
                </a:cubicBezTo>
                <a:cubicBezTo>
                  <a:pt x="245891" y="2765143"/>
                  <a:pt x="190842" y="2778671"/>
                  <a:pt x="134754" y="2788036"/>
                </a:cubicBezTo>
                <a:cubicBezTo>
                  <a:pt x="96043" y="2773989"/>
                  <a:pt x="59518" y="2774405"/>
                  <a:pt x="27364" y="2804374"/>
                </a:cubicBezTo>
                <a:lnTo>
                  <a:pt x="0" y="2804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1" y="1350"/>
            <a:ext cx="3688778" cy="2789487"/>
          </a:xfrm>
          <a:custGeom>
            <a:avLst/>
            <a:gdLst/>
            <a:ahLst/>
            <a:cxnLst/>
            <a:rect l="l" t="t" r="r" b="b"/>
            <a:pathLst>
              <a:path w="3688778" h="2789487" extrusionOk="0">
                <a:moveTo>
                  <a:pt x="0" y="0"/>
                </a:moveTo>
                <a:lnTo>
                  <a:pt x="3688778" y="0"/>
                </a:lnTo>
                <a:lnTo>
                  <a:pt x="3601156" y="34694"/>
                </a:lnTo>
                <a:cubicBezTo>
                  <a:pt x="3533620" y="62999"/>
                  <a:pt x="3462234" y="84331"/>
                  <a:pt x="3432786" y="166955"/>
                </a:cubicBezTo>
                <a:cubicBezTo>
                  <a:pt x="3420403" y="201816"/>
                  <a:pt x="3388664" y="232826"/>
                  <a:pt x="3359943" y="258321"/>
                </a:cubicBezTo>
                <a:cubicBezTo>
                  <a:pt x="3282522" y="326064"/>
                  <a:pt x="3197193" y="383194"/>
                  <a:pt x="3122789" y="456036"/>
                </a:cubicBezTo>
                <a:cubicBezTo>
                  <a:pt x="3046097" y="532000"/>
                  <a:pt x="2972733" y="610878"/>
                  <a:pt x="2901037" y="691004"/>
                </a:cubicBezTo>
                <a:cubicBezTo>
                  <a:pt x="2868257" y="727634"/>
                  <a:pt x="2830067" y="756042"/>
                  <a:pt x="2794061" y="788093"/>
                </a:cubicBezTo>
                <a:cubicBezTo>
                  <a:pt x="2749836" y="827428"/>
                  <a:pt x="2686983" y="833672"/>
                  <a:pt x="2644006" y="874567"/>
                </a:cubicBezTo>
                <a:cubicBezTo>
                  <a:pt x="2633892" y="877658"/>
                  <a:pt x="2626888" y="886878"/>
                  <a:pt x="2626628" y="897461"/>
                </a:cubicBezTo>
                <a:lnTo>
                  <a:pt x="2603735" y="918273"/>
                </a:lnTo>
                <a:cubicBezTo>
                  <a:pt x="2593151" y="917847"/>
                  <a:pt x="2583194" y="923289"/>
                  <a:pt x="2577824" y="932425"/>
                </a:cubicBezTo>
                <a:cubicBezTo>
                  <a:pt x="2551912" y="933674"/>
                  <a:pt x="2541506" y="956776"/>
                  <a:pt x="2524024" y="970096"/>
                </a:cubicBezTo>
                <a:cubicBezTo>
                  <a:pt x="2491453" y="994966"/>
                  <a:pt x="2470953" y="1035133"/>
                  <a:pt x="2431618" y="1050222"/>
                </a:cubicBezTo>
                <a:cubicBezTo>
                  <a:pt x="2371524" y="1072897"/>
                  <a:pt x="2319888" y="1113564"/>
                  <a:pt x="2283749" y="1166666"/>
                </a:cubicBezTo>
                <a:cubicBezTo>
                  <a:pt x="2262312" y="1197052"/>
                  <a:pt x="2242125" y="1227125"/>
                  <a:pt x="2210906" y="1251475"/>
                </a:cubicBezTo>
                <a:cubicBezTo>
                  <a:pt x="2183642" y="1272288"/>
                  <a:pt x="2140248" y="1295701"/>
                  <a:pt x="2134526" y="1323589"/>
                </a:cubicBezTo>
                <a:cubicBezTo>
                  <a:pt x="2121413" y="1386026"/>
                  <a:pt x="2066053" y="1417244"/>
                  <a:pt x="2041912" y="1470628"/>
                </a:cubicBezTo>
                <a:cubicBezTo>
                  <a:pt x="2026719" y="1504551"/>
                  <a:pt x="2002160" y="1544510"/>
                  <a:pt x="1965740" y="1564282"/>
                </a:cubicBezTo>
                <a:cubicBezTo>
                  <a:pt x="1876913" y="1613356"/>
                  <a:pt x="1782602" y="1651775"/>
                  <a:pt x="1684776" y="1678749"/>
                </a:cubicBezTo>
                <a:cubicBezTo>
                  <a:pt x="1649187" y="1688530"/>
                  <a:pt x="1620673" y="1707677"/>
                  <a:pt x="1605378" y="1740352"/>
                </a:cubicBezTo>
                <a:cubicBezTo>
                  <a:pt x="1595803" y="1761164"/>
                  <a:pt x="1578009" y="1768865"/>
                  <a:pt x="1563753" y="1782705"/>
                </a:cubicBezTo>
                <a:cubicBezTo>
                  <a:pt x="1515469" y="1830885"/>
                  <a:pt x="1457611" y="1877608"/>
                  <a:pt x="1431075" y="1937234"/>
                </a:cubicBezTo>
                <a:cubicBezTo>
                  <a:pt x="1399857" y="2006123"/>
                  <a:pt x="1362499" y="2033075"/>
                  <a:pt x="1291009" y="2032347"/>
                </a:cubicBezTo>
                <a:cubicBezTo>
                  <a:pt x="1230239" y="2031618"/>
                  <a:pt x="1178729" y="2049308"/>
                  <a:pt x="1144076" y="2110600"/>
                </a:cubicBezTo>
                <a:cubicBezTo>
                  <a:pt x="1117333" y="2158052"/>
                  <a:pt x="1087156" y="2204255"/>
                  <a:pt x="1031690" y="2233599"/>
                </a:cubicBezTo>
                <a:cubicBezTo>
                  <a:pt x="932625" y="2285630"/>
                  <a:pt x="834808" y="2343176"/>
                  <a:pt x="774036" y="2444427"/>
                </a:cubicBezTo>
                <a:cubicBezTo>
                  <a:pt x="763818" y="2463386"/>
                  <a:pt x="744722" y="2475915"/>
                  <a:pt x="723255" y="2477726"/>
                </a:cubicBezTo>
                <a:cubicBezTo>
                  <a:pt x="652077" y="2479079"/>
                  <a:pt x="594428" y="2528715"/>
                  <a:pt x="523667" y="2531838"/>
                </a:cubicBezTo>
                <a:cubicBezTo>
                  <a:pt x="506496" y="2532566"/>
                  <a:pt x="491304" y="2546406"/>
                  <a:pt x="482043" y="2560766"/>
                </a:cubicBezTo>
                <a:cubicBezTo>
                  <a:pt x="433134" y="2635586"/>
                  <a:pt x="356025" y="2684079"/>
                  <a:pt x="303058" y="2754735"/>
                </a:cubicBezTo>
                <a:cubicBezTo>
                  <a:pt x="282246" y="2783144"/>
                  <a:pt x="252276" y="2796359"/>
                  <a:pt x="221162" y="2785953"/>
                </a:cubicBezTo>
                <a:cubicBezTo>
                  <a:pt x="163513" y="2765141"/>
                  <a:pt x="108464" y="2778669"/>
                  <a:pt x="52376" y="2788034"/>
                </a:cubicBezTo>
                <a:cubicBezTo>
                  <a:pt x="42699" y="2784522"/>
                  <a:pt x="33157" y="2781914"/>
                  <a:pt x="23787" y="2780446"/>
                </a:cubicBezTo>
                <a:lnTo>
                  <a:pt x="0" y="27798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6517257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9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04" name="Google Shape;104;p9"/>
          <p:cNvSpPr/>
          <p:nvPr/>
        </p:nvSpPr>
        <p:spPr>
          <a:xfrm>
            <a:off x="-4457700" y="-2781449"/>
            <a:ext cx="21107400" cy="12687749"/>
          </a:xfrm>
          <a:custGeom>
            <a:avLst/>
            <a:gdLst/>
            <a:ahLst/>
            <a:cxnLst/>
            <a:rect l="l" t="t" r="r" b="b"/>
            <a:pathLst>
              <a:path w="21107400" h="12687749" extrusionOk="0">
                <a:moveTo>
                  <a:pt x="4457701" y="2782799"/>
                </a:moveTo>
                <a:lnTo>
                  <a:pt x="4457701" y="9639449"/>
                </a:lnTo>
                <a:lnTo>
                  <a:pt x="16649700" y="9639449"/>
                </a:lnTo>
                <a:lnTo>
                  <a:pt x="16649700" y="2782799"/>
                </a:lnTo>
                <a:close/>
                <a:moveTo>
                  <a:pt x="2868751" y="0"/>
                </a:moveTo>
                <a:lnTo>
                  <a:pt x="18238650" y="0"/>
                </a:lnTo>
                <a:lnTo>
                  <a:pt x="18238650" y="150"/>
                </a:lnTo>
                <a:lnTo>
                  <a:pt x="21107400" y="150"/>
                </a:lnTo>
                <a:lnTo>
                  <a:pt x="21107400" y="12687749"/>
                </a:lnTo>
                <a:lnTo>
                  <a:pt x="18573750" y="12687749"/>
                </a:lnTo>
                <a:lnTo>
                  <a:pt x="16649700" y="12687749"/>
                </a:lnTo>
                <a:lnTo>
                  <a:pt x="3203851" y="12687749"/>
                </a:lnTo>
                <a:lnTo>
                  <a:pt x="3203851" y="12687599"/>
                </a:lnTo>
                <a:lnTo>
                  <a:pt x="0" y="12687599"/>
                </a:lnTo>
                <a:lnTo>
                  <a:pt x="0" y="0"/>
                </a:lnTo>
                <a:lnTo>
                  <a:pt x="2868751" y="0"/>
                </a:lnTo>
                <a:close/>
              </a:path>
            </a:pathLst>
          </a:custGeom>
          <a:solidFill>
            <a:srgbClr val="F8F9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9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5698990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008 Three columns">
    <p:bg>
      <p:bgPr>
        <a:solidFill>
          <a:schemeClr val="accen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0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0"/>
          <p:cNvSpPr/>
          <p:nvPr/>
        </p:nvSpPr>
        <p:spPr>
          <a:xfrm>
            <a:off x="564875" y="275775"/>
            <a:ext cx="112389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0"/>
          <p:cNvSpPr txBox="1">
            <a:spLocks noGrp="1"/>
          </p:cNvSpPr>
          <p:nvPr>
            <p:ph type="subTitle" idx="1"/>
          </p:nvPr>
        </p:nvSpPr>
        <p:spPr>
          <a:xfrm>
            <a:off x="949000" y="1729975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0" name="Google Shape;110;p10"/>
          <p:cNvSpPr txBox="1">
            <a:spLocks noGrp="1"/>
          </p:cNvSpPr>
          <p:nvPr>
            <p:ph type="subTitle" idx="2"/>
          </p:nvPr>
        </p:nvSpPr>
        <p:spPr>
          <a:xfrm>
            <a:off x="949000" y="3334868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1" name="Google Shape;111;p10"/>
          <p:cNvSpPr txBox="1">
            <a:spLocks noGrp="1"/>
          </p:cNvSpPr>
          <p:nvPr>
            <p:ph type="subTitle" idx="3"/>
          </p:nvPr>
        </p:nvSpPr>
        <p:spPr>
          <a:xfrm>
            <a:off x="949000" y="4939762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title"/>
          </p:nvPr>
        </p:nvSpPr>
        <p:spPr>
          <a:xfrm>
            <a:off x="949000" y="593375"/>
            <a:ext cx="8579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13" name="Google Shape;113;p10"/>
          <p:cNvSpPr txBox="1">
            <a:spLocks noGrp="1"/>
          </p:cNvSpPr>
          <p:nvPr>
            <p:ph type="body" idx="4"/>
          </p:nvPr>
        </p:nvSpPr>
        <p:spPr>
          <a:xfrm>
            <a:off x="949000" y="2167925"/>
            <a:ext cx="84765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4" name="Google Shape;114;p10"/>
          <p:cNvSpPr txBox="1">
            <a:spLocks noGrp="1"/>
          </p:cNvSpPr>
          <p:nvPr>
            <p:ph type="body" idx="5"/>
          </p:nvPr>
        </p:nvSpPr>
        <p:spPr>
          <a:xfrm>
            <a:off x="949000" y="3761388"/>
            <a:ext cx="8476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5" name="Google Shape;115;p10"/>
          <p:cNvSpPr/>
          <p:nvPr/>
        </p:nvSpPr>
        <p:spPr>
          <a:xfrm rot="10800000">
            <a:off x="8436017" y="3942877"/>
            <a:ext cx="3755983" cy="2915122"/>
          </a:xfrm>
          <a:custGeom>
            <a:avLst/>
            <a:gdLst/>
            <a:ahLst/>
            <a:cxnLst/>
            <a:rect l="l" t="t" r="r" b="b"/>
            <a:pathLst>
              <a:path w="3755983" h="2915122" extrusionOk="0">
                <a:moveTo>
                  <a:pt x="92547" y="2915096"/>
                </a:moveTo>
                <a:cubicBezTo>
                  <a:pt x="85037" y="2915316"/>
                  <a:pt x="77330" y="2914190"/>
                  <a:pt x="69551" y="2911589"/>
                </a:cubicBezTo>
                <a:cubicBezTo>
                  <a:pt x="55139" y="2906386"/>
                  <a:pt x="40889" y="2903329"/>
                  <a:pt x="26745" y="2901817"/>
                </a:cubicBezTo>
                <a:lnTo>
                  <a:pt x="0" y="2901497"/>
                </a:lnTo>
                <a:lnTo>
                  <a:pt x="0" y="0"/>
                </a:lnTo>
                <a:lnTo>
                  <a:pt x="3755983" y="0"/>
                </a:lnTo>
                <a:lnTo>
                  <a:pt x="3705950" y="44094"/>
                </a:lnTo>
                <a:cubicBezTo>
                  <a:pt x="3697417" y="52315"/>
                  <a:pt x="3690654" y="64907"/>
                  <a:pt x="3680558" y="68861"/>
                </a:cubicBezTo>
                <a:cubicBezTo>
                  <a:pt x="3603866" y="100080"/>
                  <a:pt x="3525925" y="128280"/>
                  <a:pt x="3449544" y="160330"/>
                </a:cubicBezTo>
                <a:cubicBezTo>
                  <a:pt x="3382009" y="188635"/>
                  <a:pt x="3310623" y="209968"/>
                  <a:pt x="3281174" y="292591"/>
                </a:cubicBezTo>
                <a:cubicBezTo>
                  <a:pt x="3268791" y="327452"/>
                  <a:pt x="3237053" y="358462"/>
                  <a:pt x="3208332" y="383957"/>
                </a:cubicBezTo>
                <a:cubicBezTo>
                  <a:pt x="3130911" y="451700"/>
                  <a:pt x="3045581" y="508830"/>
                  <a:pt x="2971178" y="581672"/>
                </a:cubicBezTo>
                <a:cubicBezTo>
                  <a:pt x="2894485" y="657636"/>
                  <a:pt x="2821122" y="736514"/>
                  <a:pt x="2749425" y="816640"/>
                </a:cubicBezTo>
                <a:cubicBezTo>
                  <a:pt x="2716646" y="853270"/>
                  <a:pt x="2678455" y="881678"/>
                  <a:pt x="2642450" y="913729"/>
                </a:cubicBezTo>
                <a:cubicBezTo>
                  <a:pt x="2598224" y="953064"/>
                  <a:pt x="2535372" y="959308"/>
                  <a:pt x="2492395" y="1000203"/>
                </a:cubicBezTo>
                <a:cubicBezTo>
                  <a:pt x="2482280" y="1003294"/>
                  <a:pt x="2475276" y="1012514"/>
                  <a:pt x="2475016" y="1023097"/>
                </a:cubicBezTo>
                <a:lnTo>
                  <a:pt x="2452123" y="1043909"/>
                </a:lnTo>
                <a:cubicBezTo>
                  <a:pt x="2441540" y="1043483"/>
                  <a:pt x="2431582" y="1048924"/>
                  <a:pt x="2426212" y="1058061"/>
                </a:cubicBezTo>
                <a:cubicBezTo>
                  <a:pt x="2400300" y="1059310"/>
                  <a:pt x="2389894" y="1082412"/>
                  <a:pt x="2372412" y="1095732"/>
                </a:cubicBezTo>
                <a:cubicBezTo>
                  <a:pt x="2339842" y="1120602"/>
                  <a:pt x="2319342" y="1160769"/>
                  <a:pt x="2280006" y="1175858"/>
                </a:cubicBezTo>
                <a:cubicBezTo>
                  <a:pt x="2219912" y="1198532"/>
                  <a:pt x="2168276" y="1239200"/>
                  <a:pt x="2132138" y="1292302"/>
                </a:cubicBezTo>
                <a:cubicBezTo>
                  <a:pt x="2110700" y="1322687"/>
                  <a:pt x="2090513" y="1352761"/>
                  <a:pt x="2059295" y="1377111"/>
                </a:cubicBezTo>
                <a:cubicBezTo>
                  <a:pt x="2032031" y="1397924"/>
                  <a:pt x="1988636" y="1421337"/>
                  <a:pt x="1982914" y="1449225"/>
                </a:cubicBezTo>
                <a:cubicBezTo>
                  <a:pt x="1969802" y="1511662"/>
                  <a:pt x="1914442" y="1542880"/>
                  <a:pt x="1890300" y="1596264"/>
                </a:cubicBezTo>
                <a:cubicBezTo>
                  <a:pt x="1875107" y="1630187"/>
                  <a:pt x="1850549" y="1670146"/>
                  <a:pt x="1814128" y="1689918"/>
                </a:cubicBezTo>
                <a:cubicBezTo>
                  <a:pt x="1725302" y="1738992"/>
                  <a:pt x="1630991" y="1777411"/>
                  <a:pt x="1533164" y="1804385"/>
                </a:cubicBezTo>
                <a:cubicBezTo>
                  <a:pt x="1497575" y="1814166"/>
                  <a:pt x="1469062" y="1833313"/>
                  <a:pt x="1453766" y="1865988"/>
                </a:cubicBezTo>
                <a:cubicBezTo>
                  <a:pt x="1444191" y="1886800"/>
                  <a:pt x="1426398" y="1894501"/>
                  <a:pt x="1412142" y="1908341"/>
                </a:cubicBezTo>
                <a:cubicBezTo>
                  <a:pt x="1363858" y="1956521"/>
                  <a:pt x="1306000" y="2003244"/>
                  <a:pt x="1279464" y="2062870"/>
                </a:cubicBezTo>
                <a:cubicBezTo>
                  <a:pt x="1248246" y="2131759"/>
                  <a:pt x="1210888" y="2158711"/>
                  <a:pt x="1139398" y="2157982"/>
                </a:cubicBezTo>
                <a:cubicBezTo>
                  <a:pt x="1078628" y="2157254"/>
                  <a:pt x="1027117" y="2174944"/>
                  <a:pt x="992464" y="2236236"/>
                </a:cubicBezTo>
                <a:cubicBezTo>
                  <a:pt x="965721" y="2283688"/>
                  <a:pt x="935544" y="2329890"/>
                  <a:pt x="880079" y="2359235"/>
                </a:cubicBezTo>
                <a:cubicBezTo>
                  <a:pt x="781013" y="2411265"/>
                  <a:pt x="683197" y="2468812"/>
                  <a:pt x="622425" y="2570062"/>
                </a:cubicBezTo>
                <a:cubicBezTo>
                  <a:pt x="612207" y="2589022"/>
                  <a:pt x="593111" y="2601550"/>
                  <a:pt x="571643" y="2603362"/>
                </a:cubicBezTo>
                <a:cubicBezTo>
                  <a:pt x="500466" y="2604714"/>
                  <a:pt x="442817" y="2654351"/>
                  <a:pt x="372056" y="2657473"/>
                </a:cubicBezTo>
                <a:cubicBezTo>
                  <a:pt x="354885" y="2658202"/>
                  <a:pt x="339692" y="2672042"/>
                  <a:pt x="330431" y="2686402"/>
                </a:cubicBezTo>
                <a:cubicBezTo>
                  <a:pt x="281522" y="2761221"/>
                  <a:pt x="204414" y="2809714"/>
                  <a:pt x="151447" y="2880371"/>
                </a:cubicBezTo>
                <a:cubicBezTo>
                  <a:pt x="135838" y="2901677"/>
                  <a:pt x="115078" y="2914438"/>
                  <a:pt x="92547" y="29150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728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0"/>
          <p:cNvSpPr/>
          <p:nvPr/>
        </p:nvSpPr>
        <p:spPr>
          <a:xfrm rot="10800000">
            <a:off x="8518397" y="3942905"/>
            <a:ext cx="3673603" cy="2915094"/>
          </a:xfrm>
          <a:custGeom>
            <a:avLst/>
            <a:gdLst/>
            <a:ahLst/>
            <a:cxnLst/>
            <a:rect l="l" t="t" r="r" b="b"/>
            <a:pathLst>
              <a:path w="3673603" h="2915094" extrusionOk="0">
                <a:moveTo>
                  <a:pt x="10169" y="2915094"/>
                </a:moveTo>
                <a:lnTo>
                  <a:pt x="0" y="2913543"/>
                </a:lnTo>
                <a:lnTo>
                  <a:pt x="0" y="0"/>
                </a:lnTo>
                <a:lnTo>
                  <a:pt x="3673603" y="0"/>
                </a:lnTo>
                <a:lnTo>
                  <a:pt x="3623572" y="44092"/>
                </a:lnTo>
                <a:cubicBezTo>
                  <a:pt x="3615039" y="52313"/>
                  <a:pt x="3608276" y="64905"/>
                  <a:pt x="3598180" y="68859"/>
                </a:cubicBezTo>
                <a:cubicBezTo>
                  <a:pt x="3521488" y="100078"/>
                  <a:pt x="3443547" y="128278"/>
                  <a:pt x="3367166" y="160328"/>
                </a:cubicBezTo>
                <a:cubicBezTo>
                  <a:pt x="3299631" y="188633"/>
                  <a:pt x="3228245" y="209966"/>
                  <a:pt x="3198796" y="292589"/>
                </a:cubicBezTo>
                <a:cubicBezTo>
                  <a:pt x="3186413" y="327450"/>
                  <a:pt x="3154675" y="358460"/>
                  <a:pt x="3125954" y="383955"/>
                </a:cubicBezTo>
                <a:cubicBezTo>
                  <a:pt x="3048533" y="451698"/>
                  <a:pt x="2963203" y="508828"/>
                  <a:pt x="2888800" y="581670"/>
                </a:cubicBezTo>
                <a:cubicBezTo>
                  <a:pt x="2812107" y="657634"/>
                  <a:pt x="2738744" y="736512"/>
                  <a:pt x="2667047" y="816638"/>
                </a:cubicBezTo>
                <a:cubicBezTo>
                  <a:pt x="2634268" y="853268"/>
                  <a:pt x="2596077" y="881676"/>
                  <a:pt x="2560072" y="913727"/>
                </a:cubicBezTo>
                <a:cubicBezTo>
                  <a:pt x="2515846" y="953062"/>
                  <a:pt x="2452994" y="959306"/>
                  <a:pt x="2410017" y="1000201"/>
                </a:cubicBezTo>
                <a:cubicBezTo>
                  <a:pt x="2399902" y="1003292"/>
                  <a:pt x="2392898" y="1012512"/>
                  <a:pt x="2392638" y="1023095"/>
                </a:cubicBezTo>
                <a:lnTo>
                  <a:pt x="2369745" y="1043907"/>
                </a:lnTo>
                <a:cubicBezTo>
                  <a:pt x="2359162" y="1043481"/>
                  <a:pt x="2349204" y="1048922"/>
                  <a:pt x="2343834" y="1058059"/>
                </a:cubicBezTo>
                <a:cubicBezTo>
                  <a:pt x="2317922" y="1059308"/>
                  <a:pt x="2307516" y="1082410"/>
                  <a:pt x="2290034" y="1095730"/>
                </a:cubicBezTo>
                <a:cubicBezTo>
                  <a:pt x="2257464" y="1120600"/>
                  <a:pt x="2236964" y="1160767"/>
                  <a:pt x="2197628" y="1175856"/>
                </a:cubicBezTo>
                <a:cubicBezTo>
                  <a:pt x="2137534" y="1198530"/>
                  <a:pt x="2085898" y="1239198"/>
                  <a:pt x="2049760" y="1292300"/>
                </a:cubicBezTo>
                <a:cubicBezTo>
                  <a:pt x="2028322" y="1322685"/>
                  <a:pt x="2008135" y="1352759"/>
                  <a:pt x="1976917" y="1377109"/>
                </a:cubicBezTo>
                <a:cubicBezTo>
                  <a:pt x="1949653" y="1397922"/>
                  <a:pt x="1906258" y="1421335"/>
                  <a:pt x="1900536" y="1449223"/>
                </a:cubicBezTo>
                <a:cubicBezTo>
                  <a:pt x="1887424" y="1511660"/>
                  <a:pt x="1832064" y="1542878"/>
                  <a:pt x="1807922" y="1596262"/>
                </a:cubicBezTo>
                <a:cubicBezTo>
                  <a:pt x="1792729" y="1630185"/>
                  <a:pt x="1768171" y="1670144"/>
                  <a:pt x="1731750" y="1689916"/>
                </a:cubicBezTo>
                <a:cubicBezTo>
                  <a:pt x="1642924" y="1738990"/>
                  <a:pt x="1548613" y="1777409"/>
                  <a:pt x="1450786" y="1804383"/>
                </a:cubicBezTo>
                <a:cubicBezTo>
                  <a:pt x="1415197" y="1814164"/>
                  <a:pt x="1386684" y="1833311"/>
                  <a:pt x="1371388" y="1865986"/>
                </a:cubicBezTo>
                <a:cubicBezTo>
                  <a:pt x="1361813" y="1886798"/>
                  <a:pt x="1344020" y="1894499"/>
                  <a:pt x="1329764" y="1908339"/>
                </a:cubicBezTo>
                <a:cubicBezTo>
                  <a:pt x="1281480" y="1956519"/>
                  <a:pt x="1223622" y="2003242"/>
                  <a:pt x="1197086" y="2062868"/>
                </a:cubicBezTo>
                <a:cubicBezTo>
                  <a:pt x="1165868" y="2131757"/>
                  <a:pt x="1128510" y="2158709"/>
                  <a:pt x="1057020" y="2157980"/>
                </a:cubicBezTo>
                <a:cubicBezTo>
                  <a:pt x="996250" y="2157252"/>
                  <a:pt x="944739" y="2174942"/>
                  <a:pt x="910086" y="2236234"/>
                </a:cubicBezTo>
                <a:cubicBezTo>
                  <a:pt x="883343" y="2283686"/>
                  <a:pt x="853166" y="2329888"/>
                  <a:pt x="797701" y="2359233"/>
                </a:cubicBezTo>
                <a:cubicBezTo>
                  <a:pt x="698635" y="2411263"/>
                  <a:pt x="600819" y="2468810"/>
                  <a:pt x="540047" y="2570060"/>
                </a:cubicBezTo>
                <a:cubicBezTo>
                  <a:pt x="529829" y="2589020"/>
                  <a:pt x="510733" y="2601548"/>
                  <a:pt x="489265" y="2603360"/>
                </a:cubicBezTo>
                <a:cubicBezTo>
                  <a:pt x="418088" y="2604712"/>
                  <a:pt x="360439" y="2654349"/>
                  <a:pt x="289678" y="2657471"/>
                </a:cubicBezTo>
                <a:cubicBezTo>
                  <a:pt x="272507" y="2658200"/>
                  <a:pt x="257314" y="2672040"/>
                  <a:pt x="248053" y="2686400"/>
                </a:cubicBezTo>
                <a:cubicBezTo>
                  <a:pt x="199144" y="2761219"/>
                  <a:pt x="122036" y="2809712"/>
                  <a:pt x="69069" y="2880369"/>
                </a:cubicBezTo>
                <a:cubicBezTo>
                  <a:pt x="53460" y="2901676"/>
                  <a:pt x="32700" y="2914436"/>
                  <a:pt x="10169" y="2915094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0"/>
          <p:cNvSpPr txBox="1">
            <a:spLocks noGrp="1"/>
          </p:cNvSpPr>
          <p:nvPr>
            <p:ph type="body" idx="6"/>
          </p:nvPr>
        </p:nvSpPr>
        <p:spPr>
          <a:xfrm>
            <a:off x="949000" y="5353050"/>
            <a:ext cx="8477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8" name="Google Shape;118;p10"/>
          <p:cNvSpPr/>
          <p:nvPr/>
        </p:nvSpPr>
        <p:spPr>
          <a:xfrm rot="-5400000" flipH="1">
            <a:off x="8146456" y="2679979"/>
            <a:ext cx="6853627" cy="1501228"/>
          </a:xfrm>
          <a:custGeom>
            <a:avLst/>
            <a:gdLst/>
            <a:ahLst/>
            <a:cxnLst/>
            <a:rect l="l" t="t" r="r" b="b"/>
            <a:pathLst>
              <a:path w="5272021" h="1457503" extrusionOk="0">
                <a:moveTo>
                  <a:pt x="39999" y="1456212"/>
                </a:moveTo>
                <a:cubicBezTo>
                  <a:pt x="14853" y="1441259"/>
                  <a:pt x="10758" y="1418112"/>
                  <a:pt x="10853" y="1390871"/>
                </a:cubicBezTo>
                <a:cubicBezTo>
                  <a:pt x="11329" y="1273428"/>
                  <a:pt x="14472" y="1155889"/>
                  <a:pt x="9519" y="1038446"/>
                </a:cubicBezTo>
                <a:cubicBezTo>
                  <a:pt x="-768" y="792796"/>
                  <a:pt x="3614" y="547052"/>
                  <a:pt x="851" y="301401"/>
                </a:cubicBezTo>
                <a:cubicBezTo>
                  <a:pt x="280" y="253776"/>
                  <a:pt x="11805" y="227869"/>
                  <a:pt x="65907" y="225201"/>
                </a:cubicBezTo>
                <a:cubicBezTo>
                  <a:pt x="118009" y="222725"/>
                  <a:pt x="167253" y="201770"/>
                  <a:pt x="214973" y="179958"/>
                </a:cubicBezTo>
                <a:cubicBezTo>
                  <a:pt x="250883" y="163575"/>
                  <a:pt x="285078" y="144620"/>
                  <a:pt x="328130" y="157288"/>
                </a:cubicBezTo>
                <a:cubicBezTo>
                  <a:pt x="352800" y="164527"/>
                  <a:pt x="369754" y="144430"/>
                  <a:pt x="380994" y="124712"/>
                </a:cubicBezTo>
                <a:cubicBezTo>
                  <a:pt x="398806" y="93280"/>
                  <a:pt x="424523" y="81850"/>
                  <a:pt x="459861" y="83374"/>
                </a:cubicBezTo>
                <a:cubicBezTo>
                  <a:pt x="497961" y="84898"/>
                  <a:pt x="535014" y="78421"/>
                  <a:pt x="566161" y="51179"/>
                </a:cubicBezTo>
                <a:cubicBezTo>
                  <a:pt x="585972" y="33844"/>
                  <a:pt x="610261" y="37178"/>
                  <a:pt x="633883" y="45655"/>
                </a:cubicBezTo>
                <a:cubicBezTo>
                  <a:pt x="671507" y="59371"/>
                  <a:pt x="712464" y="57848"/>
                  <a:pt x="749993" y="66896"/>
                </a:cubicBezTo>
                <a:cubicBezTo>
                  <a:pt x="813905" y="82422"/>
                  <a:pt x="892868" y="79754"/>
                  <a:pt x="920490" y="162146"/>
                </a:cubicBezTo>
                <a:cubicBezTo>
                  <a:pt x="924491" y="173766"/>
                  <a:pt x="936016" y="176529"/>
                  <a:pt x="946874" y="180148"/>
                </a:cubicBezTo>
                <a:cubicBezTo>
                  <a:pt x="957733" y="183768"/>
                  <a:pt x="974687" y="186720"/>
                  <a:pt x="980783" y="195579"/>
                </a:cubicBezTo>
                <a:cubicBezTo>
                  <a:pt x="1033742" y="272540"/>
                  <a:pt x="1117086" y="271779"/>
                  <a:pt x="1190333" y="259301"/>
                </a:cubicBezTo>
                <a:cubicBezTo>
                  <a:pt x="1276058" y="245013"/>
                  <a:pt x="1364355" y="222248"/>
                  <a:pt x="1433412" y="161194"/>
                </a:cubicBezTo>
                <a:cubicBezTo>
                  <a:pt x="1451890" y="144905"/>
                  <a:pt x="1468654" y="130808"/>
                  <a:pt x="1494848" y="130047"/>
                </a:cubicBezTo>
                <a:cubicBezTo>
                  <a:pt x="1529423" y="129094"/>
                  <a:pt x="1551045" y="102233"/>
                  <a:pt x="1576191" y="83946"/>
                </a:cubicBezTo>
                <a:cubicBezTo>
                  <a:pt x="1638675" y="38321"/>
                  <a:pt x="1687253" y="38607"/>
                  <a:pt x="1755928" y="73468"/>
                </a:cubicBezTo>
                <a:cubicBezTo>
                  <a:pt x="1814126" y="102996"/>
                  <a:pt x="1875657" y="128236"/>
                  <a:pt x="1944714" y="98234"/>
                </a:cubicBezTo>
                <a:cubicBezTo>
                  <a:pt x="1971726" y="86612"/>
                  <a:pt x="2003016" y="91565"/>
                  <a:pt x="2025105" y="110997"/>
                </a:cubicBezTo>
                <a:cubicBezTo>
                  <a:pt x="2075682" y="150716"/>
                  <a:pt x="2125117" y="150811"/>
                  <a:pt x="2176171" y="112521"/>
                </a:cubicBezTo>
                <a:cubicBezTo>
                  <a:pt x="2195888" y="97662"/>
                  <a:pt x="2214271" y="91947"/>
                  <a:pt x="2237798" y="100138"/>
                </a:cubicBezTo>
                <a:cubicBezTo>
                  <a:pt x="2261325" y="108329"/>
                  <a:pt x="2286280" y="115187"/>
                  <a:pt x="2309521" y="125094"/>
                </a:cubicBezTo>
                <a:cubicBezTo>
                  <a:pt x="2358956" y="145954"/>
                  <a:pt x="2407152" y="158336"/>
                  <a:pt x="2460873" y="135476"/>
                </a:cubicBezTo>
                <a:cubicBezTo>
                  <a:pt x="2489448" y="123474"/>
                  <a:pt x="2521738" y="127093"/>
                  <a:pt x="2554123" y="129285"/>
                </a:cubicBezTo>
                <a:cubicBezTo>
                  <a:pt x="2688807" y="138810"/>
                  <a:pt x="2823776" y="155668"/>
                  <a:pt x="2958840" y="132142"/>
                </a:cubicBezTo>
                <a:cubicBezTo>
                  <a:pt x="2980910" y="129761"/>
                  <a:pt x="3002532" y="124237"/>
                  <a:pt x="3023039" y="115759"/>
                </a:cubicBezTo>
                <a:cubicBezTo>
                  <a:pt x="3052957" y="99186"/>
                  <a:pt x="3089571" y="100424"/>
                  <a:pt x="3118289" y="118997"/>
                </a:cubicBezTo>
                <a:cubicBezTo>
                  <a:pt x="3154960" y="140524"/>
                  <a:pt x="3195632" y="133094"/>
                  <a:pt x="3234399" y="127379"/>
                </a:cubicBezTo>
                <a:cubicBezTo>
                  <a:pt x="3273556" y="121283"/>
                  <a:pt x="3313418" y="121569"/>
                  <a:pt x="3352509" y="127952"/>
                </a:cubicBezTo>
                <a:cubicBezTo>
                  <a:pt x="3409659" y="137477"/>
                  <a:pt x="3465189" y="134428"/>
                  <a:pt x="3518148" y="103853"/>
                </a:cubicBezTo>
                <a:cubicBezTo>
                  <a:pt x="3550819" y="84803"/>
                  <a:pt x="3588062" y="74230"/>
                  <a:pt x="3622923" y="59752"/>
                </a:cubicBezTo>
                <a:cubicBezTo>
                  <a:pt x="3657785" y="45274"/>
                  <a:pt x="3689027" y="39941"/>
                  <a:pt x="3719697" y="76802"/>
                </a:cubicBezTo>
                <a:cubicBezTo>
                  <a:pt x="3742557" y="104234"/>
                  <a:pt x="3781515" y="98995"/>
                  <a:pt x="3813804" y="87470"/>
                </a:cubicBezTo>
                <a:cubicBezTo>
                  <a:pt x="3864382" y="69277"/>
                  <a:pt x="3915341" y="51084"/>
                  <a:pt x="3960299" y="20223"/>
                </a:cubicBezTo>
                <a:cubicBezTo>
                  <a:pt x="4001066" y="-7780"/>
                  <a:pt x="4037070" y="-9685"/>
                  <a:pt x="4081362" y="21843"/>
                </a:cubicBezTo>
                <a:cubicBezTo>
                  <a:pt x="4120795" y="50418"/>
                  <a:pt x="4167087" y="59943"/>
                  <a:pt x="4222903" y="54608"/>
                </a:cubicBezTo>
                <a:cubicBezTo>
                  <a:pt x="4297293" y="47846"/>
                  <a:pt x="4372446" y="39178"/>
                  <a:pt x="4447598" y="38130"/>
                </a:cubicBezTo>
                <a:cubicBezTo>
                  <a:pt x="4469410" y="38130"/>
                  <a:pt x="4484841" y="55561"/>
                  <a:pt x="4504748" y="60609"/>
                </a:cubicBezTo>
                <a:cubicBezTo>
                  <a:pt x="4544277" y="70897"/>
                  <a:pt x="4584186" y="84803"/>
                  <a:pt x="4625239" y="64038"/>
                </a:cubicBezTo>
                <a:cubicBezTo>
                  <a:pt x="4648671" y="52227"/>
                  <a:pt x="4676589" y="53942"/>
                  <a:pt x="4698486" y="68325"/>
                </a:cubicBezTo>
                <a:cubicBezTo>
                  <a:pt x="4785545" y="122522"/>
                  <a:pt x="4880890" y="133952"/>
                  <a:pt x="4980712" y="132523"/>
                </a:cubicBezTo>
                <a:cubicBezTo>
                  <a:pt x="5041291" y="131761"/>
                  <a:pt x="5093298" y="102519"/>
                  <a:pt x="5150543" y="92137"/>
                </a:cubicBezTo>
                <a:cubicBezTo>
                  <a:pt x="5183595" y="86232"/>
                  <a:pt x="5216266" y="64038"/>
                  <a:pt x="5250746" y="85755"/>
                </a:cubicBezTo>
                <a:cubicBezTo>
                  <a:pt x="5256651" y="89470"/>
                  <a:pt x="5259128" y="98804"/>
                  <a:pt x="5263128" y="105567"/>
                </a:cubicBezTo>
                <a:cubicBezTo>
                  <a:pt x="5269701" y="195770"/>
                  <a:pt x="5265319" y="286542"/>
                  <a:pt x="5266938" y="376363"/>
                </a:cubicBezTo>
                <a:cubicBezTo>
                  <a:pt x="5272749" y="693641"/>
                  <a:pt x="5269510" y="1011014"/>
                  <a:pt x="5272844" y="1328292"/>
                </a:cubicBezTo>
                <a:cubicBezTo>
                  <a:pt x="5273320" y="1374964"/>
                  <a:pt x="5256080" y="1387156"/>
                  <a:pt x="5211884" y="1387728"/>
                </a:cubicBezTo>
                <a:cubicBezTo>
                  <a:pt x="5018431" y="1390585"/>
                  <a:pt x="4824883" y="1387061"/>
                  <a:pt x="4631431" y="1388490"/>
                </a:cubicBezTo>
                <a:cubicBezTo>
                  <a:pt x="4008114" y="1392776"/>
                  <a:pt x="3384893" y="1392871"/>
                  <a:pt x="2761673" y="1408111"/>
                </a:cubicBezTo>
                <a:cubicBezTo>
                  <a:pt x="2347907" y="1418303"/>
                  <a:pt x="1933855" y="1417636"/>
                  <a:pt x="1519994" y="1422780"/>
                </a:cubicBezTo>
                <a:cubicBezTo>
                  <a:pt x="1374166" y="1424685"/>
                  <a:pt x="1228338" y="1432305"/>
                  <a:pt x="1082415" y="1432305"/>
                </a:cubicBezTo>
                <a:cubicBezTo>
                  <a:pt x="734181" y="1432591"/>
                  <a:pt x="386709" y="1431352"/>
                  <a:pt x="39999" y="1456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0"/>
          <p:cNvSpPr/>
          <p:nvPr/>
        </p:nvSpPr>
        <p:spPr>
          <a:xfrm rot="-5400000">
            <a:off x="7528214" y="2617086"/>
            <a:ext cx="6675566" cy="1430247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16200000" rotWithShape="0">
              <a:srgbClr val="000000">
                <a:alpha val="1254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0"/>
          <p:cNvSpPr/>
          <p:nvPr/>
        </p:nvSpPr>
        <p:spPr>
          <a:xfrm rot="-5400000" flipH="1">
            <a:off x="8165205" y="2676787"/>
            <a:ext cx="6853627" cy="1501228"/>
          </a:xfrm>
          <a:custGeom>
            <a:avLst/>
            <a:gdLst/>
            <a:ahLst/>
            <a:cxnLst/>
            <a:rect l="l" t="t" r="r" b="b"/>
            <a:pathLst>
              <a:path w="5272021" h="1457503" extrusionOk="0">
                <a:moveTo>
                  <a:pt x="39999" y="1456212"/>
                </a:moveTo>
                <a:cubicBezTo>
                  <a:pt x="14853" y="1441259"/>
                  <a:pt x="10758" y="1418112"/>
                  <a:pt x="10853" y="1390871"/>
                </a:cubicBezTo>
                <a:cubicBezTo>
                  <a:pt x="11329" y="1273428"/>
                  <a:pt x="14472" y="1155889"/>
                  <a:pt x="9519" y="1038446"/>
                </a:cubicBezTo>
                <a:cubicBezTo>
                  <a:pt x="-768" y="792796"/>
                  <a:pt x="3614" y="547052"/>
                  <a:pt x="851" y="301401"/>
                </a:cubicBezTo>
                <a:cubicBezTo>
                  <a:pt x="280" y="253776"/>
                  <a:pt x="11805" y="227869"/>
                  <a:pt x="65907" y="225201"/>
                </a:cubicBezTo>
                <a:cubicBezTo>
                  <a:pt x="118009" y="222725"/>
                  <a:pt x="167253" y="201770"/>
                  <a:pt x="214973" y="179958"/>
                </a:cubicBezTo>
                <a:cubicBezTo>
                  <a:pt x="250883" y="163575"/>
                  <a:pt x="285078" y="144620"/>
                  <a:pt x="328130" y="157288"/>
                </a:cubicBezTo>
                <a:cubicBezTo>
                  <a:pt x="352800" y="164527"/>
                  <a:pt x="369754" y="144430"/>
                  <a:pt x="380994" y="124712"/>
                </a:cubicBezTo>
                <a:cubicBezTo>
                  <a:pt x="398806" y="93280"/>
                  <a:pt x="424523" y="81850"/>
                  <a:pt x="459861" y="83374"/>
                </a:cubicBezTo>
                <a:cubicBezTo>
                  <a:pt x="497961" y="84898"/>
                  <a:pt x="535014" y="78421"/>
                  <a:pt x="566161" y="51179"/>
                </a:cubicBezTo>
                <a:cubicBezTo>
                  <a:pt x="585972" y="33844"/>
                  <a:pt x="610261" y="37178"/>
                  <a:pt x="633883" y="45655"/>
                </a:cubicBezTo>
                <a:cubicBezTo>
                  <a:pt x="671507" y="59371"/>
                  <a:pt x="712464" y="57848"/>
                  <a:pt x="749993" y="66896"/>
                </a:cubicBezTo>
                <a:cubicBezTo>
                  <a:pt x="813905" y="82422"/>
                  <a:pt x="892868" y="79754"/>
                  <a:pt x="920490" y="162146"/>
                </a:cubicBezTo>
                <a:cubicBezTo>
                  <a:pt x="924491" y="173766"/>
                  <a:pt x="936016" y="176529"/>
                  <a:pt x="946874" y="180148"/>
                </a:cubicBezTo>
                <a:cubicBezTo>
                  <a:pt x="957733" y="183768"/>
                  <a:pt x="974687" y="186720"/>
                  <a:pt x="980783" y="195579"/>
                </a:cubicBezTo>
                <a:cubicBezTo>
                  <a:pt x="1033742" y="272540"/>
                  <a:pt x="1117086" y="271779"/>
                  <a:pt x="1190333" y="259301"/>
                </a:cubicBezTo>
                <a:cubicBezTo>
                  <a:pt x="1276058" y="245013"/>
                  <a:pt x="1364355" y="222248"/>
                  <a:pt x="1433412" y="161194"/>
                </a:cubicBezTo>
                <a:cubicBezTo>
                  <a:pt x="1451890" y="144905"/>
                  <a:pt x="1468654" y="130808"/>
                  <a:pt x="1494848" y="130047"/>
                </a:cubicBezTo>
                <a:cubicBezTo>
                  <a:pt x="1529423" y="129094"/>
                  <a:pt x="1551045" y="102233"/>
                  <a:pt x="1576191" y="83946"/>
                </a:cubicBezTo>
                <a:cubicBezTo>
                  <a:pt x="1638675" y="38321"/>
                  <a:pt x="1687253" y="38607"/>
                  <a:pt x="1755928" y="73468"/>
                </a:cubicBezTo>
                <a:cubicBezTo>
                  <a:pt x="1814126" y="102996"/>
                  <a:pt x="1875657" y="128236"/>
                  <a:pt x="1944714" y="98234"/>
                </a:cubicBezTo>
                <a:cubicBezTo>
                  <a:pt x="1971726" y="86612"/>
                  <a:pt x="2003016" y="91565"/>
                  <a:pt x="2025105" y="110997"/>
                </a:cubicBezTo>
                <a:cubicBezTo>
                  <a:pt x="2075682" y="150716"/>
                  <a:pt x="2125117" y="150811"/>
                  <a:pt x="2176171" y="112521"/>
                </a:cubicBezTo>
                <a:cubicBezTo>
                  <a:pt x="2195888" y="97662"/>
                  <a:pt x="2214271" y="91947"/>
                  <a:pt x="2237798" y="100138"/>
                </a:cubicBezTo>
                <a:cubicBezTo>
                  <a:pt x="2261325" y="108329"/>
                  <a:pt x="2286280" y="115187"/>
                  <a:pt x="2309521" y="125094"/>
                </a:cubicBezTo>
                <a:cubicBezTo>
                  <a:pt x="2358956" y="145954"/>
                  <a:pt x="2407152" y="158336"/>
                  <a:pt x="2460873" y="135476"/>
                </a:cubicBezTo>
                <a:cubicBezTo>
                  <a:pt x="2489448" y="123474"/>
                  <a:pt x="2521738" y="127093"/>
                  <a:pt x="2554123" y="129285"/>
                </a:cubicBezTo>
                <a:cubicBezTo>
                  <a:pt x="2688807" y="138810"/>
                  <a:pt x="2823776" y="155668"/>
                  <a:pt x="2958840" y="132142"/>
                </a:cubicBezTo>
                <a:cubicBezTo>
                  <a:pt x="2980910" y="129761"/>
                  <a:pt x="3002532" y="124237"/>
                  <a:pt x="3023039" y="115759"/>
                </a:cubicBezTo>
                <a:cubicBezTo>
                  <a:pt x="3052957" y="99186"/>
                  <a:pt x="3089571" y="100424"/>
                  <a:pt x="3118289" y="118997"/>
                </a:cubicBezTo>
                <a:cubicBezTo>
                  <a:pt x="3154960" y="140524"/>
                  <a:pt x="3195632" y="133094"/>
                  <a:pt x="3234399" y="127379"/>
                </a:cubicBezTo>
                <a:cubicBezTo>
                  <a:pt x="3273556" y="121283"/>
                  <a:pt x="3313418" y="121569"/>
                  <a:pt x="3352509" y="127952"/>
                </a:cubicBezTo>
                <a:cubicBezTo>
                  <a:pt x="3409659" y="137477"/>
                  <a:pt x="3465189" y="134428"/>
                  <a:pt x="3518148" y="103853"/>
                </a:cubicBezTo>
                <a:cubicBezTo>
                  <a:pt x="3550819" y="84803"/>
                  <a:pt x="3588062" y="74230"/>
                  <a:pt x="3622923" y="59752"/>
                </a:cubicBezTo>
                <a:cubicBezTo>
                  <a:pt x="3657785" y="45274"/>
                  <a:pt x="3689027" y="39941"/>
                  <a:pt x="3719697" y="76802"/>
                </a:cubicBezTo>
                <a:cubicBezTo>
                  <a:pt x="3742557" y="104234"/>
                  <a:pt x="3781515" y="98995"/>
                  <a:pt x="3813804" y="87470"/>
                </a:cubicBezTo>
                <a:cubicBezTo>
                  <a:pt x="3864382" y="69277"/>
                  <a:pt x="3915341" y="51084"/>
                  <a:pt x="3960299" y="20223"/>
                </a:cubicBezTo>
                <a:cubicBezTo>
                  <a:pt x="4001066" y="-7780"/>
                  <a:pt x="4037070" y="-9685"/>
                  <a:pt x="4081362" y="21843"/>
                </a:cubicBezTo>
                <a:cubicBezTo>
                  <a:pt x="4120795" y="50418"/>
                  <a:pt x="4167087" y="59943"/>
                  <a:pt x="4222903" y="54608"/>
                </a:cubicBezTo>
                <a:cubicBezTo>
                  <a:pt x="4297293" y="47846"/>
                  <a:pt x="4372446" y="39178"/>
                  <a:pt x="4447598" y="38130"/>
                </a:cubicBezTo>
                <a:cubicBezTo>
                  <a:pt x="4469410" y="38130"/>
                  <a:pt x="4484841" y="55561"/>
                  <a:pt x="4504748" y="60609"/>
                </a:cubicBezTo>
                <a:cubicBezTo>
                  <a:pt x="4544277" y="70897"/>
                  <a:pt x="4584186" y="84803"/>
                  <a:pt x="4625239" y="64038"/>
                </a:cubicBezTo>
                <a:cubicBezTo>
                  <a:pt x="4648671" y="52227"/>
                  <a:pt x="4676589" y="53942"/>
                  <a:pt x="4698486" y="68325"/>
                </a:cubicBezTo>
                <a:cubicBezTo>
                  <a:pt x="4785545" y="122522"/>
                  <a:pt x="4880890" y="133952"/>
                  <a:pt x="4980712" y="132523"/>
                </a:cubicBezTo>
                <a:cubicBezTo>
                  <a:pt x="5041291" y="131761"/>
                  <a:pt x="5093298" y="102519"/>
                  <a:pt x="5150543" y="92137"/>
                </a:cubicBezTo>
                <a:cubicBezTo>
                  <a:pt x="5183595" y="86232"/>
                  <a:pt x="5216266" y="64038"/>
                  <a:pt x="5250746" y="85755"/>
                </a:cubicBezTo>
                <a:cubicBezTo>
                  <a:pt x="5256651" y="89470"/>
                  <a:pt x="5259128" y="98804"/>
                  <a:pt x="5263128" y="105567"/>
                </a:cubicBezTo>
                <a:cubicBezTo>
                  <a:pt x="5269701" y="195770"/>
                  <a:pt x="5265319" y="286542"/>
                  <a:pt x="5266938" y="376363"/>
                </a:cubicBezTo>
                <a:cubicBezTo>
                  <a:pt x="5272749" y="693641"/>
                  <a:pt x="5269510" y="1011014"/>
                  <a:pt x="5272844" y="1328292"/>
                </a:cubicBezTo>
                <a:cubicBezTo>
                  <a:pt x="5273320" y="1374964"/>
                  <a:pt x="5256080" y="1387156"/>
                  <a:pt x="5211884" y="1387728"/>
                </a:cubicBezTo>
                <a:cubicBezTo>
                  <a:pt x="5018431" y="1390585"/>
                  <a:pt x="4824883" y="1387061"/>
                  <a:pt x="4631431" y="1388490"/>
                </a:cubicBezTo>
                <a:cubicBezTo>
                  <a:pt x="4008114" y="1392776"/>
                  <a:pt x="3384893" y="1392871"/>
                  <a:pt x="2761673" y="1408111"/>
                </a:cubicBezTo>
                <a:cubicBezTo>
                  <a:pt x="2347907" y="1418303"/>
                  <a:pt x="1933855" y="1417636"/>
                  <a:pt x="1519994" y="1422780"/>
                </a:cubicBezTo>
                <a:cubicBezTo>
                  <a:pt x="1374166" y="1424685"/>
                  <a:pt x="1228338" y="1432305"/>
                  <a:pt x="1082415" y="1432305"/>
                </a:cubicBezTo>
                <a:cubicBezTo>
                  <a:pt x="734181" y="1432591"/>
                  <a:pt x="386709" y="1431352"/>
                  <a:pt x="39999" y="14562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0"/>
          <p:cNvSpPr/>
          <p:nvPr/>
        </p:nvSpPr>
        <p:spPr>
          <a:xfrm rot="10800000" flipH="1">
            <a:off x="10840073" y="43682"/>
            <a:ext cx="1403590" cy="6688711"/>
          </a:xfrm>
          <a:custGeom>
            <a:avLst/>
            <a:gdLst/>
            <a:ahLst/>
            <a:cxnLst/>
            <a:rect l="l" t="t" r="r" b="b"/>
            <a:pathLst>
              <a:path w="2540434" h="12106265" extrusionOk="0">
                <a:moveTo>
                  <a:pt x="906371" y="11229222"/>
                </a:moveTo>
                <a:lnTo>
                  <a:pt x="508563" y="11229222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2"/>
                </a:lnTo>
                <a:lnTo>
                  <a:pt x="906371" y="11211222"/>
                </a:lnTo>
                <a:close/>
                <a:moveTo>
                  <a:pt x="906371" y="10327692"/>
                </a:moveTo>
                <a:lnTo>
                  <a:pt x="508563" y="10327692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2"/>
                </a:lnTo>
                <a:lnTo>
                  <a:pt x="906371" y="10309692"/>
                </a:lnTo>
                <a:close/>
                <a:moveTo>
                  <a:pt x="906371" y="9426162"/>
                </a:moveTo>
                <a:lnTo>
                  <a:pt x="508563" y="9426162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2"/>
                </a:lnTo>
                <a:lnTo>
                  <a:pt x="906371" y="9408162"/>
                </a:lnTo>
                <a:close/>
                <a:moveTo>
                  <a:pt x="906371" y="8524632"/>
                </a:moveTo>
                <a:lnTo>
                  <a:pt x="508563" y="8524632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2"/>
                </a:lnTo>
                <a:lnTo>
                  <a:pt x="906371" y="8506632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3"/>
                </a:moveTo>
                <a:lnTo>
                  <a:pt x="508563" y="5820043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8"/>
                </a:moveTo>
                <a:lnTo>
                  <a:pt x="508563" y="4467748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7"/>
                </a:lnTo>
                <a:lnTo>
                  <a:pt x="906371" y="4449747"/>
                </a:lnTo>
                <a:close/>
                <a:moveTo>
                  <a:pt x="906371" y="3566223"/>
                </a:moveTo>
                <a:lnTo>
                  <a:pt x="508563" y="3566223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322177" y="11229222"/>
                </a:moveTo>
                <a:lnTo>
                  <a:pt x="924371" y="11229222"/>
                </a:lnTo>
                <a:lnTo>
                  <a:pt x="924371" y="11661995"/>
                </a:lnTo>
                <a:lnTo>
                  <a:pt x="1322177" y="11661995"/>
                </a:lnTo>
                <a:close/>
                <a:moveTo>
                  <a:pt x="1322177" y="10778457"/>
                </a:moveTo>
                <a:lnTo>
                  <a:pt x="924371" y="10778457"/>
                </a:lnTo>
                <a:lnTo>
                  <a:pt x="924371" y="11211222"/>
                </a:lnTo>
                <a:lnTo>
                  <a:pt x="1322177" y="11211222"/>
                </a:lnTo>
                <a:close/>
                <a:moveTo>
                  <a:pt x="1322177" y="10327692"/>
                </a:moveTo>
                <a:lnTo>
                  <a:pt x="924371" y="10327692"/>
                </a:lnTo>
                <a:lnTo>
                  <a:pt x="924371" y="10760457"/>
                </a:lnTo>
                <a:lnTo>
                  <a:pt x="1322177" y="10760457"/>
                </a:lnTo>
                <a:close/>
                <a:moveTo>
                  <a:pt x="1322177" y="9876927"/>
                </a:moveTo>
                <a:lnTo>
                  <a:pt x="924371" y="9876927"/>
                </a:lnTo>
                <a:lnTo>
                  <a:pt x="924371" y="10309692"/>
                </a:lnTo>
                <a:lnTo>
                  <a:pt x="1322177" y="10309692"/>
                </a:lnTo>
                <a:close/>
                <a:moveTo>
                  <a:pt x="1322177" y="9426162"/>
                </a:moveTo>
                <a:lnTo>
                  <a:pt x="924371" y="9426162"/>
                </a:lnTo>
                <a:lnTo>
                  <a:pt x="924371" y="9858927"/>
                </a:lnTo>
                <a:lnTo>
                  <a:pt x="1322177" y="9858927"/>
                </a:lnTo>
                <a:close/>
                <a:moveTo>
                  <a:pt x="1322177" y="8975397"/>
                </a:moveTo>
                <a:lnTo>
                  <a:pt x="924371" y="8975397"/>
                </a:lnTo>
                <a:lnTo>
                  <a:pt x="924371" y="9408162"/>
                </a:lnTo>
                <a:lnTo>
                  <a:pt x="1322177" y="9408162"/>
                </a:lnTo>
                <a:close/>
                <a:moveTo>
                  <a:pt x="1322177" y="8524632"/>
                </a:moveTo>
                <a:lnTo>
                  <a:pt x="924371" y="8524632"/>
                </a:lnTo>
                <a:lnTo>
                  <a:pt x="924371" y="8957397"/>
                </a:lnTo>
                <a:lnTo>
                  <a:pt x="1322177" y="8957397"/>
                </a:lnTo>
                <a:close/>
                <a:moveTo>
                  <a:pt x="1322177" y="8073867"/>
                </a:moveTo>
                <a:lnTo>
                  <a:pt x="924371" y="8073867"/>
                </a:lnTo>
                <a:lnTo>
                  <a:pt x="924371" y="8506632"/>
                </a:lnTo>
                <a:lnTo>
                  <a:pt x="1322177" y="8506632"/>
                </a:lnTo>
                <a:close/>
                <a:moveTo>
                  <a:pt x="1322177" y="7623102"/>
                </a:moveTo>
                <a:lnTo>
                  <a:pt x="924371" y="7623102"/>
                </a:lnTo>
                <a:lnTo>
                  <a:pt x="924371" y="8055867"/>
                </a:lnTo>
                <a:lnTo>
                  <a:pt x="1322177" y="8055867"/>
                </a:lnTo>
                <a:close/>
                <a:moveTo>
                  <a:pt x="1322177" y="7172337"/>
                </a:moveTo>
                <a:lnTo>
                  <a:pt x="924371" y="7172337"/>
                </a:lnTo>
                <a:lnTo>
                  <a:pt x="924371" y="7605102"/>
                </a:lnTo>
                <a:lnTo>
                  <a:pt x="1322177" y="7605102"/>
                </a:lnTo>
                <a:close/>
                <a:moveTo>
                  <a:pt x="1322177" y="6721572"/>
                </a:moveTo>
                <a:lnTo>
                  <a:pt x="924371" y="6721572"/>
                </a:lnTo>
                <a:lnTo>
                  <a:pt x="924371" y="7154337"/>
                </a:lnTo>
                <a:lnTo>
                  <a:pt x="1322177" y="7154337"/>
                </a:lnTo>
                <a:close/>
                <a:moveTo>
                  <a:pt x="1322177" y="6270807"/>
                </a:moveTo>
                <a:lnTo>
                  <a:pt x="924371" y="6270807"/>
                </a:lnTo>
                <a:lnTo>
                  <a:pt x="924371" y="6703572"/>
                </a:lnTo>
                <a:lnTo>
                  <a:pt x="1322177" y="6703572"/>
                </a:lnTo>
                <a:close/>
                <a:moveTo>
                  <a:pt x="1322177" y="5820043"/>
                </a:moveTo>
                <a:lnTo>
                  <a:pt x="924371" y="5820043"/>
                </a:lnTo>
                <a:lnTo>
                  <a:pt x="924371" y="6252807"/>
                </a:lnTo>
                <a:lnTo>
                  <a:pt x="1322177" y="6252807"/>
                </a:lnTo>
                <a:close/>
                <a:moveTo>
                  <a:pt x="1322177" y="5369278"/>
                </a:moveTo>
                <a:lnTo>
                  <a:pt x="924371" y="5369278"/>
                </a:lnTo>
                <a:lnTo>
                  <a:pt x="924371" y="5802043"/>
                </a:lnTo>
                <a:lnTo>
                  <a:pt x="1322177" y="5802043"/>
                </a:lnTo>
                <a:close/>
                <a:moveTo>
                  <a:pt x="1322177" y="4918514"/>
                </a:moveTo>
                <a:lnTo>
                  <a:pt x="924371" y="4918514"/>
                </a:lnTo>
                <a:lnTo>
                  <a:pt x="924371" y="5351279"/>
                </a:lnTo>
                <a:lnTo>
                  <a:pt x="1322177" y="5351279"/>
                </a:lnTo>
                <a:close/>
                <a:moveTo>
                  <a:pt x="1322177" y="4467748"/>
                </a:moveTo>
                <a:lnTo>
                  <a:pt x="924371" y="4467748"/>
                </a:lnTo>
                <a:lnTo>
                  <a:pt x="924371" y="4900515"/>
                </a:lnTo>
                <a:lnTo>
                  <a:pt x="1322177" y="4900515"/>
                </a:lnTo>
                <a:close/>
                <a:moveTo>
                  <a:pt x="1322177" y="4016987"/>
                </a:moveTo>
                <a:lnTo>
                  <a:pt x="924371" y="4016986"/>
                </a:lnTo>
                <a:lnTo>
                  <a:pt x="924371" y="4449747"/>
                </a:lnTo>
                <a:lnTo>
                  <a:pt x="1322177" y="4449747"/>
                </a:lnTo>
                <a:close/>
                <a:moveTo>
                  <a:pt x="1322178" y="3566223"/>
                </a:moveTo>
                <a:lnTo>
                  <a:pt x="924371" y="3566223"/>
                </a:lnTo>
                <a:lnTo>
                  <a:pt x="924371" y="3998986"/>
                </a:lnTo>
                <a:lnTo>
                  <a:pt x="1322177" y="3998987"/>
                </a:lnTo>
                <a:close/>
                <a:moveTo>
                  <a:pt x="1322178" y="3115457"/>
                </a:moveTo>
                <a:lnTo>
                  <a:pt x="924371" y="3115457"/>
                </a:lnTo>
                <a:lnTo>
                  <a:pt x="924371" y="3548223"/>
                </a:lnTo>
                <a:lnTo>
                  <a:pt x="1322178" y="3548223"/>
                </a:lnTo>
                <a:close/>
                <a:moveTo>
                  <a:pt x="1322178" y="2664693"/>
                </a:moveTo>
                <a:lnTo>
                  <a:pt x="924371" y="2664692"/>
                </a:lnTo>
                <a:lnTo>
                  <a:pt x="924371" y="3097456"/>
                </a:lnTo>
                <a:lnTo>
                  <a:pt x="1322178" y="3097456"/>
                </a:lnTo>
                <a:close/>
                <a:moveTo>
                  <a:pt x="1322178" y="2213928"/>
                </a:moveTo>
                <a:lnTo>
                  <a:pt x="924371" y="2213928"/>
                </a:lnTo>
                <a:lnTo>
                  <a:pt x="924371" y="2646692"/>
                </a:lnTo>
                <a:lnTo>
                  <a:pt x="1322178" y="2646693"/>
                </a:lnTo>
                <a:close/>
                <a:moveTo>
                  <a:pt x="1322178" y="1763161"/>
                </a:moveTo>
                <a:lnTo>
                  <a:pt x="924371" y="1763161"/>
                </a:lnTo>
                <a:lnTo>
                  <a:pt x="924371" y="2195928"/>
                </a:lnTo>
                <a:lnTo>
                  <a:pt x="1322178" y="2195928"/>
                </a:lnTo>
                <a:close/>
                <a:moveTo>
                  <a:pt x="1322178" y="1312397"/>
                </a:moveTo>
                <a:lnTo>
                  <a:pt x="924371" y="1312397"/>
                </a:lnTo>
                <a:lnTo>
                  <a:pt x="924371" y="1745161"/>
                </a:lnTo>
                <a:lnTo>
                  <a:pt x="1322178" y="1745161"/>
                </a:lnTo>
                <a:close/>
                <a:moveTo>
                  <a:pt x="1322178" y="861632"/>
                </a:moveTo>
                <a:lnTo>
                  <a:pt x="924371" y="861632"/>
                </a:lnTo>
                <a:lnTo>
                  <a:pt x="924371" y="1294397"/>
                </a:lnTo>
                <a:lnTo>
                  <a:pt x="1322178" y="1294397"/>
                </a:lnTo>
                <a:close/>
                <a:moveTo>
                  <a:pt x="1322178" y="410868"/>
                </a:moveTo>
                <a:lnTo>
                  <a:pt x="924371" y="410868"/>
                </a:lnTo>
                <a:lnTo>
                  <a:pt x="924371" y="843632"/>
                </a:lnTo>
                <a:lnTo>
                  <a:pt x="1322178" y="843632"/>
                </a:lnTo>
                <a:close/>
                <a:moveTo>
                  <a:pt x="1737984" y="11229222"/>
                </a:moveTo>
                <a:lnTo>
                  <a:pt x="1340177" y="11229222"/>
                </a:lnTo>
                <a:lnTo>
                  <a:pt x="1340177" y="11661995"/>
                </a:lnTo>
                <a:lnTo>
                  <a:pt x="1737984" y="11661995"/>
                </a:lnTo>
                <a:close/>
                <a:moveTo>
                  <a:pt x="1737984" y="10778457"/>
                </a:moveTo>
                <a:lnTo>
                  <a:pt x="1340177" y="10778457"/>
                </a:lnTo>
                <a:lnTo>
                  <a:pt x="1340177" y="11211222"/>
                </a:lnTo>
                <a:lnTo>
                  <a:pt x="1737984" y="11211222"/>
                </a:lnTo>
                <a:close/>
                <a:moveTo>
                  <a:pt x="1737984" y="10327692"/>
                </a:moveTo>
                <a:lnTo>
                  <a:pt x="1340177" y="10327692"/>
                </a:lnTo>
                <a:lnTo>
                  <a:pt x="1340177" y="10760457"/>
                </a:lnTo>
                <a:lnTo>
                  <a:pt x="1737984" y="10760457"/>
                </a:lnTo>
                <a:close/>
                <a:moveTo>
                  <a:pt x="1737984" y="9876927"/>
                </a:moveTo>
                <a:lnTo>
                  <a:pt x="1340177" y="9876927"/>
                </a:lnTo>
                <a:lnTo>
                  <a:pt x="1340177" y="10309692"/>
                </a:lnTo>
                <a:lnTo>
                  <a:pt x="1737984" y="10309692"/>
                </a:lnTo>
                <a:close/>
                <a:moveTo>
                  <a:pt x="1737984" y="9426162"/>
                </a:moveTo>
                <a:lnTo>
                  <a:pt x="1340177" y="9426162"/>
                </a:lnTo>
                <a:lnTo>
                  <a:pt x="1340177" y="9858927"/>
                </a:lnTo>
                <a:lnTo>
                  <a:pt x="1737984" y="9858927"/>
                </a:lnTo>
                <a:close/>
                <a:moveTo>
                  <a:pt x="1737984" y="8975397"/>
                </a:moveTo>
                <a:lnTo>
                  <a:pt x="1340177" y="8975397"/>
                </a:lnTo>
                <a:lnTo>
                  <a:pt x="1340177" y="9408162"/>
                </a:lnTo>
                <a:lnTo>
                  <a:pt x="1737984" y="9408162"/>
                </a:lnTo>
                <a:close/>
                <a:moveTo>
                  <a:pt x="1737984" y="8524632"/>
                </a:moveTo>
                <a:lnTo>
                  <a:pt x="1340177" y="8524632"/>
                </a:lnTo>
                <a:lnTo>
                  <a:pt x="1340177" y="8957397"/>
                </a:lnTo>
                <a:lnTo>
                  <a:pt x="1737984" y="8957397"/>
                </a:lnTo>
                <a:close/>
                <a:moveTo>
                  <a:pt x="1737984" y="8073867"/>
                </a:moveTo>
                <a:lnTo>
                  <a:pt x="1340177" y="8073867"/>
                </a:lnTo>
                <a:lnTo>
                  <a:pt x="1340177" y="8506632"/>
                </a:lnTo>
                <a:lnTo>
                  <a:pt x="1737984" y="8506632"/>
                </a:lnTo>
                <a:close/>
                <a:moveTo>
                  <a:pt x="1737984" y="7623102"/>
                </a:moveTo>
                <a:lnTo>
                  <a:pt x="1340177" y="7623102"/>
                </a:lnTo>
                <a:lnTo>
                  <a:pt x="1340177" y="8055867"/>
                </a:lnTo>
                <a:lnTo>
                  <a:pt x="1737984" y="8055867"/>
                </a:lnTo>
                <a:close/>
                <a:moveTo>
                  <a:pt x="1737984" y="7172337"/>
                </a:moveTo>
                <a:lnTo>
                  <a:pt x="1340177" y="7172337"/>
                </a:lnTo>
                <a:lnTo>
                  <a:pt x="1340177" y="7605102"/>
                </a:lnTo>
                <a:lnTo>
                  <a:pt x="1737984" y="7605102"/>
                </a:lnTo>
                <a:close/>
                <a:moveTo>
                  <a:pt x="1737984" y="6721572"/>
                </a:moveTo>
                <a:lnTo>
                  <a:pt x="1340177" y="6721572"/>
                </a:lnTo>
                <a:lnTo>
                  <a:pt x="1340177" y="7154337"/>
                </a:lnTo>
                <a:lnTo>
                  <a:pt x="1737984" y="7154337"/>
                </a:lnTo>
                <a:close/>
                <a:moveTo>
                  <a:pt x="1737984" y="6270807"/>
                </a:moveTo>
                <a:lnTo>
                  <a:pt x="1340177" y="6270807"/>
                </a:lnTo>
                <a:lnTo>
                  <a:pt x="1340177" y="6703572"/>
                </a:lnTo>
                <a:lnTo>
                  <a:pt x="1737984" y="6703572"/>
                </a:lnTo>
                <a:close/>
                <a:moveTo>
                  <a:pt x="1737984" y="5820043"/>
                </a:moveTo>
                <a:lnTo>
                  <a:pt x="1340177" y="5820043"/>
                </a:lnTo>
                <a:lnTo>
                  <a:pt x="1340177" y="6252807"/>
                </a:lnTo>
                <a:lnTo>
                  <a:pt x="1737984" y="6252807"/>
                </a:lnTo>
                <a:close/>
                <a:moveTo>
                  <a:pt x="1737984" y="5369278"/>
                </a:moveTo>
                <a:lnTo>
                  <a:pt x="1340177" y="5369278"/>
                </a:lnTo>
                <a:lnTo>
                  <a:pt x="1340177" y="5802043"/>
                </a:lnTo>
                <a:lnTo>
                  <a:pt x="1737984" y="5802043"/>
                </a:lnTo>
                <a:close/>
                <a:moveTo>
                  <a:pt x="1737984" y="4918514"/>
                </a:moveTo>
                <a:lnTo>
                  <a:pt x="1340177" y="4918514"/>
                </a:lnTo>
                <a:lnTo>
                  <a:pt x="1340177" y="5351279"/>
                </a:lnTo>
                <a:lnTo>
                  <a:pt x="1737984" y="5351279"/>
                </a:lnTo>
                <a:close/>
                <a:moveTo>
                  <a:pt x="1737984" y="4467748"/>
                </a:moveTo>
                <a:lnTo>
                  <a:pt x="1340177" y="4467748"/>
                </a:lnTo>
                <a:lnTo>
                  <a:pt x="1340177" y="4900515"/>
                </a:lnTo>
                <a:lnTo>
                  <a:pt x="1737984" y="4900515"/>
                </a:lnTo>
                <a:close/>
                <a:moveTo>
                  <a:pt x="1737984" y="4016987"/>
                </a:moveTo>
                <a:lnTo>
                  <a:pt x="1340177" y="4016987"/>
                </a:lnTo>
                <a:lnTo>
                  <a:pt x="1340177" y="4449747"/>
                </a:lnTo>
                <a:lnTo>
                  <a:pt x="1737984" y="4449747"/>
                </a:lnTo>
                <a:close/>
                <a:moveTo>
                  <a:pt x="1737985" y="3566223"/>
                </a:moveTo>
                <a:lnTo>
                  <a:pt x="1340178" y="3566223"/>
                </a:lnTo>
                <a:lnTo>
                  <a:pt x="1340177" y="3998987"/>
                </a:lnTo>
                <a:lnTo>
                  <a:pt x="1737984" y="3998987"/>
                </a:lnTo>
                <a:close/>
                <a:moveTo>
                  <a:pt x="1737985" y="3115457"/>
                </a:moveTo>
                <a:lnTo>
                  <a:pt x="1340178" y="3115457"/>
                </a:lnTo>
                <a:lnTo>
                  <a:pt x="1340178" y="3548223"/>
                </a:lnTo>
                <a:lnTo>
                  <a:pt x="1737985" y="3548223"/>
                </a:lnTo>
                <a:close/>
                <a:moveTo>
                  <a:pt x="1737985" y="2664693"/>
                </a:moveTo>
                <a:lnTo>
                  <a:pt x="1340178" y="2664693"/>
                </a:lnTo>
                <a:lnTo>
                  <a:pt x="1340178" y="3097456"/>
                </a:lnTo>
                <a:lnTo>
                  <a:pt x="1737985" y="3097456"/>
                </a:lnTo>
                <a:close/>
                <a:moveTo>
                  <a:pt x="1737985" y="2213928"/>
                </a:moveTo>
                <a:lnTo>
                  <a:pt x="1340178" y="2213928"/>
                </a:lnTo>
                <a:lnTo>
                  <a:pt x="1340178" y="2646693"/>
                </a:lnTo>
                <a:lnTo>
                  <a:pt x="1737985" y="2646693"/>
                </a:lnTo>
                <a:close/>
                <a:moveTo>
                  <a:pt x="1737985" y="1763161"/>
                </a:moveTo>
                <a:lnTo>
                  <a:pt x="1340178" y="1763161"/>
                </a:lnTo>
                <a:lnTo>
                  <a:pt x="1340178" y="2195928"/>
                </a:lnTo>
                <a:lnTo>
                  <a:pt x="1737985" y="2195928"/>
                </a:lnTo>
                <a:close/>
                <a:moveTo>
                  <a:pt x="1737985" y="1312397"/>
                </a:moveTo>
                <a:lnTo>
                  <a:pt x="1340178" y="1312397"/>
                </a:lnTo>
                <a:lnTo>
                  <a:pt x="1340178" y="1745161"/>
                </a:lnTo>
                <a:lnTo>
                  <a:pt x="1737985" y="1745161"/>
                </a:lnTo>
                <a:close/>
                <a:moveTo>
                  <a:pt x="1737985" y="861632"/>
                </a:moveTo>
                <a:lnTo>
                  <a:pt x="1340178" y="861632"/>
                </a:lnTo>
                <a:lnTo>
                  <a:pt x="1340178" y="1294397"/>
                </a:lnTo>
                <a:lnTo>
                  <a:pt x="1737985" y="1294397"/>
                </a:lnTo>
                <a:close/>
                <a:moveTo>
                  <a:pt x="1737985" y="410868"/>
                </a:moveTo>
                <a:lnTo>
                  <a:pt x="1340178" y="410868"/>
                </a:lnTo>
                <a:lnTo>
                  <a:pt x="1340178" y="843632"/>
                </a:lnTo>
                <a:lnTo>
                  <a:pt x="1737985" y="843632"/>
                </a:lnTo>
                <a:close/>
                <a:moveTo>
                  <a:pt x="2153792" y="11229222"/>
                </a:moveTo>
                <a:lnTo>
                  <a:pt x="1755984" y="11229222"/>
                </a:lnTo>
                <a:lnTo>
                  <a:pt x="1755984" y="11661995"/>
                </a:lnTo>
                <a:lnTo>
                  <a:pt x="2153792" y="11661995"/>
                </a:lnTo>
                <a:close/>
                <a:moveTo>
                  <a:pt x="2153792" y="10778457"/>
                </a:moveTo>
                <a:lnTo>
                  <a:pt x="1755984" y="10778457"/>
                </a:lnTo>
                <a:lnTo>
                  <a:pt x="1755984" y="11211222"/>
                </a:lnTo>
                <a:lnTo>
                  <a:pt x="2153792" y="11211222"/>
                </a:lnTo>
                <a:close/>
                <a:moveTo>
                  <a:pt x="2153792" y="10327692"/>
                </a:moveTo>
                <a:lnTo>
                  <a:pt x="1755984" y="10327692"/>
                </a:lnTo>
                <a:lnTo>
                  <a:pt x="1755984" y="10760457"/>
                </a:lnTo>
                <a:lnTo>
                  <a:pt x="2153792" y="10760457"/>
                </a:lnTo>
                <a:close/>
                <a:moveTo>
                  <a:pt x="2153792" y="9876927"/>
                </a:moveTo>
                <a:lnTo>
                  <a:pt x="1755984" y="9876927"/>
                </a:lnTo>
                <a:lnTo>
                  <a:pt x="1755984" y="10309692"/>
                </a:lnTo>
                <a:lnTo>
                  <a:pt x="2153792" y="10309692"/>
                </a:lnTo>
                <a:close/>
                <a:moveTo>
                  <a:pt x="2153792" y="9426162"/>
                </a:moveTo>
                <a:lnTo>
                  <a:pt x="1755984" y="9426162"/>
                </a:lnTo>
                <a:lnTo>
                  <a:pt x="1755984" y="9858927"/>
                </a:lnTo>
                <a:lnTo>
                  <a:pt x="2153792" y="9858927"/>
                </a:lnTo>
                <a:close/>
                <a:moveTo>
                  <a:pt x="2153792" y="8975397"/>
                </a:moveTo>
                <a:lnTo>
                  <a:pt x="1755984" y="8975397"/>
                </a:lnTo>
                <a:lnTo>
                  <a:pt x="1755984" y="9408162"/>
                </a:lnTo>
                <a:lnTo>
                  <a:pt x="2153792" y="9408162"/>
                </a:lnTo>
                <a:close/>
                <a:moveTo>
                  <a:pt x="2153792" y="8524632"/>
                </a:moveTo>
                <a:lnTo>
                  <a:pt x="1755984" y="8524632"/>
                </a:lnTo>
                <a:lnTo>
                  <a:pt x="1755984" y="8957397"/>
                </a:lnTo>
                <a:lnTo>
                  <a:pt x="2153792" y="8957397"/>
                </a:lnTo>
                <a:close/>
                <a:moveTo>
                  <a:pt x="2153792" y="8073867"/>
                </a:moveTo>
                <a:lnTo>
                  <a:pt x="1755984" y="8073867"/>
                </a:lnTo>
                <a:lnTo>
                  <a:pt x="1755984" y="8506632"/>
                </a:lnTo>
                <a:lnTo>
                  <a:pt x="2153792" y="8506632"/>
                </a:lnTo>
                <a:close/>
                <a:moveTo>
                  <a:pt x="2153792" y="7623102"/>
                </a:moveTo>
                <a:lnTo>
                  <a:pt x="1755984" y="7623102"/>
                </a:lnTo>
                <a:lnTo>
                  <a:pt x="1755984" y="8055867"/>
                </a:lnTo>
                <a:lnTo>
                  <a:pt x="2153792" y="8055867"/>
                </a:lnTo>
                <a:close/>
                <a:moveTo>
                  <a:pt x="2153792" y="7172337"/>
                </a:moveTo>
                <a:lnTo>
                  <a:pt x="1755984" y="7172337"/>
                </a:lnTo>
                <a:lnTo>
                  <a:pt x="1755984" y="7605102"/>
                </a:lnTo>
                <a:lnTo>
                  <a:pt x="2153792" y="7605102"/>
                </a:lnTo>
                <a:close/>
                <a:moveTo>
                  <a:pt x="2153792" y="6721572"/>
                </a:moveTo>
                <a:lnTo>
                  <a:pt x="1755984" y="6721572"/>
                </a:lnTo>
                <a:lnTo>
                  <a:pt x="1755984" y="7154337"/>
                </a:lnTo>
                <a:lnTo>
                  <a:pt x="2153792" y="7154337"/>
                </a:lnTo>
                <a:close/>
                <a:moveTo>
                  <a:pt x="2153792" y="6270807"/>
                </a:moveTo>
                <a:lnTo>
                  <a:pt x="1755984" y="6270807"/>
                </a:lnTo>
                <a:lnTo>
                  <a:pt x="1755984" y="6703572"/>
                </a:lnTo>
                <a:lnTo>
                  <a:pt x="2153792" y="6703572"/>
                </a:lnTo>
                <a:close/>
                <a:moveTo>
                  <a:pt x="2153792" y="5820043"/>
                </a:moveTo>
                <a:lnTo>
                  <a:pt x="1755984" y="5820043"/>
                </a:lnTo>
                <a:lnTo>
                  <a:pt x="1755984" y="6252807"/>
                </a:lnTo>
                <a:lnTo>
                  <a:pt x="2153792" y="6252807"/>
                </a:lnTo>
                <a:close/>
                <a:moveTo>
                  <a:pt x="2153792" y="5369278"/>
                </a:moveTo>
                <a:lnTo>
                  <a:pt x="1755984" y="5369278"/>
                </a:lnTo>
                <a:lnTo>
                  <a:pt x="1755984" y="5802043"/>
                </a:lnTo>
                <a:lnTo>
                  <a:pt x="2153792" y="5802043"/>
                </a:lnTo>
                <a:close/>
                <a:moveTo>
                  <a:pt x="2153792" y="4918514"/>
                </a:moveTo>
                <a:lnTo>
                  <a:pt x="1755984" y="4918514"/>
                </a:lnTo>
                <a:lnTo>
                  <a:pt x="1755984" y="5351279"/>
                </a:lnTo>
                <a:lnTo>
                  <a:pt x="2153792" y="5351279"/>
                </a:lnTo>
                <a:close/>
                <a:moveTo>
                  <a:pt x="2153792" y="4467748"/>
                </a:moveTo>
                <a:lnTo>
                  <a:pt x="1755984" y="4467748"/>
                </a:lnTo>
                <a:lnTo>
                  <a:pt x="1755984" y="4900515"/>
                </a:lnTo>
                <a:lnTo>
                  <a:pt x="2153792" y="4900515"/>
                </a:lnTo>
                <a:close/>
                <a:moveTo>
                  <a:pt x="2153792" y="4016987"/>
                </a:moveTo>
                <a:lnTo>
                  <a:pt x="1755984" y="4016987"/>
                </a:lnTo>
                <a:lnTo>
                  <a:pt x="1755984" y="4449747"/>
                </a:lnTo>
                <a:lnTo>
                  <a:pt x="2153792" y="4449747"/>
                </a:lnTo>
                <a:close/>
                <a:moveTo>
                  <a:pt x="2153792" y="3566223"/>
                </a:moveTo>
                <a:lnTo>
                  <a:pt x="1755985" y="3566223"/>
                </a:lnTo>
                <a:lnTo>
                  <a:pt x="1755984" y="3998987"/>
                </a:lnTo>
                <a:lnTo>
                  <a:pt x="2153792" y="3998987"/>
                </a:lnTo>
                <a:close/>
                <a:moveTo>
                  <a:pt x="2153792" y="3115457"/>
                </a:moveTo>
                <a:lnTo>
                  <a:pt x="1755985" y="3115457"/>
                </a:lnTo>
                <a:lnTo>
                  <a:pt x="1755985" y="3548223"/>
                </a:lnTo>
                <a:lnTo>
                  <a:pt x="2153792" y="3548223"/>
                </a:lnTo>
                <a:close/>
                <a:moveTo>
                  <a:pt x="2153792" y="2664693"/>
                </a:moveTo>
                <a:lnTo>
                  <a:pt x="1755985" y="2664693"/>
                </a:lnTo>
                <a:lnTo>
                  <a:pt x="1755985" y="3097456"/>
                </a:lnTo>
                <a:lnTo>
                  <a:pt x="2153792" y="3097456"/>
                </a:lnTo>
                <a:close/>
                <a:moveTo>
                  <a:pt x="2153792" y="2213928"/>
                </a:moveTo>
                <a:lnTo>
                  <a:pt x="1755985" y="2213928"/>
                </a:lnTo>
                <a:lnTo>
                  <a:pt x="1755985" y="2646693"/>
                </a:lnTo>
                <a:lnTo>
                  <a:pt x="2153792" y="2646693"/>
                </a:lnTo>
                <a:close/>
                <a:moveTo>
                  <a:pt x="2153792" y="1763162"/>
                </a:moveTo>
                <a:lnTo>
                  <a:pt x="1755985" y="1763161"/>
                </a:lnTo>
                <a:lnTo>
                  <a:pt x="1755985" y="2195928"/>
                </a:lnTo>
                <a:lnTo>
                  <a:pt x="2153792" y="2195928"/>
                </a:lnTo>
                <a:close/>
                <a:moveTo>
                  <a:pt x="2153792" y="1312397"/>
                </a:moveTo>
                <a:lnTo>
                  <a:pt x="1755985" y="1312397"/>
                </a:lnTo>
                <a:lnTo>
                  <a:pt x="1755985" y="1745161"/>
                </a:lnTo>
                <a:lnTo>
                  <a:pt x="2153792" y="1745162"/>
                </a:lnTo>
                <a:close/>
                <a:moveTo>
                  <a:pt x="2153792" y="861632"/>
                </a:moveTo>
                <a:lnTo>
                  <a:pt x="1755985" y="861632"/>
                </a:lnTo>
                <a:lnTo>
                  <a:pt x="1755985" y="1294397"/>
                </a:lnTo>
                <a:lnTo>
                  <a:pt x="2153792" y="1294397"/>
                </a:lnTo>
                <a:close/>
                <a:moveTo>
                  <a:pt x="2153792" y="410868"/>
                </a:moveTo>
                <a:lnTo>
                  <a:pt x="1755985" y="410868"/>
                </a:lnTo>
                <a:lnTo>
                  <a:pt x="1755985" y="843632"/>
                </a:lnTo>
                <a:lnTo>
                  <a:pt x="2153792" y="843632"/>
                </a:lnTo>
                <a:close/>
                <a:moveTo>
                  <a:pt x="2540434" y="392868"/>
                </a:moveTo>
                <a:lnTo>
                  <a:pt x="2540434" y="410868"/>
                </a:lnTo>
                <a:lnTo>
                  <a:pt x="2171792" y="410868"/>
                </a:lnTo>
                <a:lnTo>
                  <a:pt x="2171792" y="843632"/>
                </a:lnTo>
                <a:lnTo>
                  <a:pt x="2540434" y="843632"/>
                </a:lnTo>
                <a:lnTo>
                  <a:pt x="2540434" y="861632"/>
                </a:lnTo>
                <a:lnTo>
                  <a:pt x="2171792" y="861632"/>
                </a:lnTo>
                <a:lnTo>
                  <a:pt x="2171792" y="1294397"/>
                </a:lnTo>
                <a:lnTo>
                  <a:pt x="2540434" y="1294397"/>
                </a:lnTo>
                <a:lnTo>
                  <a:pt x="2540434" y="1312397"/>
                </a:lnTo>
                <a:lnTo>
                  <a:pt x="2171792" y="1312397"/>
                </a:lnTo>
                <a:lnTo>
                  <a:pt x="2171792" y="1745162"/>
                </a:lnTo>
                <a:lnTo>
                  <a:pt x="2540434" y="1745162"/>
                </a:lnTo>
                <a:lnTo>
                  <a:pt x="2540434" y="1763162"/>
                </a:lnTo>
                <a:lnTo>
                  <a:pt x="2171792" y="1763162"/>
                </a:lnTo>
                <a:lnTo>
                  <a:pt x="2171792" y="2195928"/>
                </a:lnTo>
                <a:lnTo>
                  <a:pt x="2540434" y="2195928"/>
                </a:lnTo>
                <a:lnTo>
                  <a:pt x="2540434" y="2213928"/>
                </a:lnTo>
                <a:lnTo>
                  <a:pt x="2171792" y="2213928"/>
                </a:lnTo>
                <a:lnTo>
                  <a:pt x="2171792" y="2646693"/>
                </a:lnTo>
                <a:lnTo>
                  <a:pt x="2540434" y="2646693"/>
                </a:lnTo>
                <a:lnTo>
                  <a:pt x="2540434" y="2664693"/>
                </a:lnTo>
                <a:lnTo>
                  <a:pt x="2171792" y="2664693"/>
                </a:lnTo>
                <a:lnTo>
                  <a:pt x="2171792" y="3097456"/>
                </a:lnTo>
                <a:lnTo>
                  <a:pt x="2540434" y="3097456"/>
                </a:lnTo>
                <a:lnTo>
                  <a:pt x="2540434" y="3115457"/>
                </a:lnTo>
                <a:lnTo>
                  <a:pt x="2171792" y="3115457"/>
                </a:lnTo>
                <a:lnTo>
                  <a:pt x="2171792" y="3548223"/>
                </a:lnTo>
                <a:lnTo>
                  <a:pt x="2540434" y="3548223"/>
                </a:lnTo>
                <a:lnTo>
                  <a:pt x="2540434" y="3566223"/>
                </a:lnTo>
                <a:lnTo>
                  <a:pt x="2171792" y="3566223"/>
                </a:lnTo>
                <a:lnTo>
                  <a:pt x="2171792" y="3998987"/>
                </a:lnTo>
                <a:lnTo>
                  <a:pt x="2540434" y="3998987"/>
                </a:lnTo>
                <a:lnTo>
                  <a:pt x="2540434" y="4016987"/>
                </a:lnTo>
                <a:lnTo>
                  <a:pt x="2171792" y="4016987"/>
                </a:lnTo>
                <a:lnTo>
                  <a:pt x="2171792" y="4449747"/>
                </a:lnTo>
                <a:lnTo>
                  <a:pt x="2540434" y="4449747"/>
                </a:lnTo>
                <a:lnTo>
                  <a:pt x="2540434" y="4467748"/>
                </a:lnTo>
                <a:lnTo>
                  <a:pt x="2171792" y="4467748"/>
                </a:lnTo>
                <a:lnTo>
                  <a:pt x="2171792" y="4900515"/>
                </a:lnTo>
                <a:lnTo>
                  <a:pt x="2540434" y="4900515"/>
                </a:lnTo>
                <a:lnTo>
                  <a:pt x="2540434" y="4918514"/>
                </a:lnTo>
                <a:lnTo>
                  <a:pt x="2171792" y="4918514"/>
                </a:lnTo>
                <a:lnTo>
                  <a:pt x="2171792" y="5351279"/>
                </a:lnTo>
                <a:lnTo>
                  <a:pt x="2540434" y="5351279"/>
                </a:lnTo>
                <a:lnTo>
                  <a:pt x="2540434" y="5369278"/>
                </a:lnTo>
                <a:lnTo>
                  <a:pt x="2171792" y="5369278"/>
                </a:lnTo>
                <a:lnTo>
                  <a:pt x="2171792" y="5802043"/>
                </a:lnTo>
                <a:lnTo>
                  <a:pt x="2540434" y="5802043"/>
                </a:lnTo>
                <a:lnTo>
                  <a:pt x="2540434" y="5820043"/>
                </a:lnTo>
                <a:lnTo>
                  <a:pt x="2171792" y="5820043"/>
                </a:lnTo>
                <a:lnTo>
                  <a:pt x="2171792" y="6252807"/>
                </a:lnTo>
                <a:lnTo>
                  <a:pt x="2540434" y="6252807"/>
                </a:lnTo>
                <a:lnTo>
                  <a:pt x="2540434" y="6270807"/>
                </a:lnTo>
                <a:lnTo>
                  <a:pt x="2171792" y="6270807"/>
                </a:lnTo>
                <a:lnTo>
                  <a:pt x="2171792" y="6703572"/>
                </a:lnTo>
                <a:lnTo>
                  <a:pt x="2540433" y="6703572"/>
                </a:lnTo>
                <a:lnTo>
                  <a:pt x="2540433" y="6721572"/>
                </a:lnTo>
                <a:lnTo>
                  <a:pt x="2171792" y="6721572"/>
                </a:lnTo>
                <a:lnTo>
                  <a:pt x="2171792" y="7154337"/>
                </a:lnTo>
                <a:lnTo>
                  <a:pt x="2540433" y="7154337"/>
                </a:lnTo>
                <a:lnTo>
                  <a:pt x="2540433" y="7172337"/>
                </a:lnTo>
                <a:lnTo>
                  <a:pt x="2171792" y="7172337"/>
                </a:lnTo>
                <a:lnTo>
                  <a:pt x="2171792" y="7605102"/>
                </a:lnTo>
                <a:lnTo>
                  <a:pt x="2540433" y="7605102"/>
                </a:lnTo>
                <a:lnTo>
                  <a:pt x="2540433" y="7623102"/>
                </a:lnTo>
                <a:lnTo>
                  <a:pt x="2171792" y="7623102"/>
                </a:lnTo>
                <a:lnTo>
                  <a:pt x="2171792" y="8055867"/>
                </a:lnTo>
                <a:lnTo>
                  <a:pt x="2540433" y="8055867"/>
                </a:lnTo>
                <a:lnTo>
                  <a:pt x="2540433" y="8073867"/>
                </a:lnTo>
                <a:lnTo>
                  <a:pt x="2171792" y="8073867"/>
                </a:lnTo>
                <a:lnTo>
                  <a:pt x="2171792" y="8506632"/>
                </a:lnTo>
                <a:lnTo>
                  <a:pt x="2540433" y="8506632"/>
                </a:lnTo>
                <a:lnTo>
                  <a:pt x="2540433" y="8524632"/>
                </a:lnTo>
                <a:lnTo>
                  <a:pt x="2171792" y="8524632"/>
                </a:lnTo>
                <a:lnTo>
                  <a:pt x="2171792" y="8957397"/>
                </a:lnTo>
                <a:lnTo>
                  <a:pt x="2540433" y="8957397"/>
                </a:lnTo>
                <a:lnTo>
                  <a:pt x="2540433" y="8975397"/>
                </a:lnTo>
                <a:lnTo>
                  <a:pt x="2171792" y="8975397"/>
                </a:lnTo>
                <a:lnTo>
                  <a:pt x="2171792" y="9408162"/>
                </a:lnTo>
                <a:lnTo>
                  <a:pt x="2540433" y="9408162"/>
                </a:lnTo>
                <a:lnTo>
                  <a:pt x="2540433" y="9426162"/>
                </a:lnTo>
                <a:lnTo>
                  <a:pt x="2171792" y="9426162"/>
                </a:lnTo>
                <a:lnTo>
                  <a:pt x="2171792" y="9858927"/>
                </a:lnTo>
                <a:lnTo>
                  <a:pt x="2540433" y="9858927"/>
                </a:lnTo>
                <a:lnTo>
                  <a:pt x="2540433" y="9876927"/>
                </a:lnTo>
                <a:lnTo>
                  <a:pt x="2171792" y="9876927"/>
                </a:lnTo>
                <a:lnTo>
                  <a:pt x="2171792" y="10309692"/>
                </a:lnTo>
                <a:lnTo>
                  <a:pt x="2540433" y="10309692"/>
                </a:lnTo>
                <a:lnTo>
                  <a:pt x="2540433" y="10327692"/>
                </a:lnTo>
                <a:lnTo>
                  <a:pt x="2171792" y="10327692"/>
                </a:lnTo>
                <a:lnTo>
                  <a:pt x="2171792" y="10760457"/>
                </a:lnTo>
                <a:lnTo>
                  <a:pt x="2540433" y="10760457"/>
                </a:lnTo>
                <a:lnTo>
                  <a:pt x="2540433" y="10778457"/>
                </a:lnTo>
                <a:lnTo>
                  <a:pt x="2171792" y="10778457"/>
                </a:lnTo>
                <a:lnTo>
                  <a:pt x="2171792" y="11211222"/>
                </a:lnTo>
                <a:lnTo>
                  <a:pt x="2540433" y="11211222"/>
                </a:lnTo>
                <a:lnTo>
                  <a:pt x="2540433" y="11229222"/>
                </a:lnTo>
                <a:lnTo>
                  <a:pt x="2171792" y="11229222"/>
                </a:lnTo>
                <a:lnTo>
                  <a:pt x="2171792" y="11661995"/>
                </a:lnTo>
                <a:lnTo>
                  <a:pt x="2540433" y="11661995"/>
                </a:lnTo>
                <a:lnTo>
                  <a:pt x="2540433" y="11679995"/>
                </a:lnTo>
                <a:lnTo>
                  <a:pt x="2171792" y="11679995"/>
                </a:lnTo>
                <a:lnTo>
                  <a:pt x="2171792" y="12083132"/>
                </a:lnTo>
                <a:lnTo>
                  <a:pt x="2153792" y="12083480"/>
                </a:lnTo>
                <a:lnTo>
                  <a:pt x="2153792" y="11679995"/>
                </a:lnTo>
                <a:lnTo>
                  <a:pt x="1755984" y="11679995"/>
                </a:lnTo>
                <a:lnTo>
                  <a:pt x="1755984" y="12092109"/>
                </a:lnTo>
                <a:lnTo>
                  <a:pt x="1737984" y="12092550"/>
                </a:lnTo>
                <a:lnTo>
                  <a:pt x="1737984" y="11679995"/>
                </a:lnTo>
                <a:lnTo>
                  <a:pt x="1340177" y="11679995"/>
                </a:lnTo>
                <a:lnTo>
                  <a:pt x="1340177" y="12102292"/>
                </a:lnTo>
                <a:lnTo>
                  <a:pt x="1322177" y="12102732"/>
                </a:lnTo>
                <a:lnTo>
                  <a:pt x="1322177" y="11679995"/>
                </a:lnTo>
                <a:lnTo>
                  <a:pt x="924371" y="11679995"/>
                </a:lnTo>
                <a:lnTo>
                  <a:pt x="924371" y="12106172"/>
                </a:lnTo>
                <a:lnTo>
                  <a:pt x="906371" y="12106265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102915"/>
                </a:lnTo>
                <a:lnTo>
                  <a:pt x="505095" y="12102594"/>
                </a:lnTo>
                <a:lnTo>
                  <a:pt x="490563" y="12094968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2"/>
                </a:lnTo>
                <a:lnTo>
                  <a:pt x="252228" y="11229222"/>
                </a:lnTo>
                <a:lnTo>
                  <a:pt x="234787" y="11214687"/>
                </a:lnTo>
                <a:lnTo>
                  <a:pt x="231104" y="11211222"/>
                </a:lnTo>
                <a:lnTo>
                  <a:pt x="490563" y="11211222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6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2"/>
                </a:lnTo>
                <a:lnTo>
                  <a:pt x="130171" y="10327692"/>
                </a:lnTo>
                <a:lnTo>
                  <a:pt x="132997" y="10309692"/>
                </a:lnTo>
                <a:lnTo>
                  <a:pt x="490563" y="10309692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0"/>
                </a:lnTo>
                <a:lnTo>
                  <a:pt x="496033" y="9511355"/>
                </a:lnTo>
                <a:cubicBezTo>
                  <a:pt x="497336" y="9489286"/>
                  <a:pt x="497576" y="9467031"/>
                  <a:pt x="496995" y="9444774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2"/>
                </a:lnTo>
                <a:lnTo>
                  <a:pt x="227926" y="8524632"/>
                </a:lnTo>
                <a:lnTo>
                  <a:pt x="219887" y="8506632"/>
                </a:lnTo>
                <a:lnTo>
                  <a:pt x="490563" y="8506632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3"/>
                </a:lnTo>
                <a:lnTo>
                  <a:pt x="260173" y="5820043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8"/>
                </a:lnTo>
                <a:lnTo>
                  <a:pt x="237320" y="4467748"/>
                </a:lnTo>
                <a:lnTo>
                  <a:pt x="236258" y="4449747"/>
                </a:lnTo>
                <a:lnTo>
                  <a:pt x="490563" y="4449747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3"/>
                </a:lnTo>
                <a:lnTo>
                  <a:pt x="105751" y="3566223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8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5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7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2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8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lnTo>
                  <a:pt x="1322178" y="392868"/>
                </a:lnTo>
                <a:lnTo>
                  <a:pt x="1322178" y="0"/>
                </a:lnTo>
                <a:lnTo>
                  <a:pt x="1340178" y="0"/>
                </a:lnTo>
                <a:lnTo>
                  <a:pt x="1340178" y="392868"/>
                </a:lnTo>
                <a:lnTo>
                  <a:pt x="1737985" y="392868"/>
                </a:lnTo>
                <a:lnTo>
                  <a:pt x="1737985" y="0"/>
                </a:lnTo>
                <a:lnTo>
                  <a:pt x="1755985" y="0"/>
                </a:lnTo>
                <a:lnTo>
                  <a:pt x="1755985" y="392868"/>
                </a:lnTo>
                <a:lnTo>
                  <a:pt x="2153792" y="392868"/>
                </a:lnTo>
                <a:lnTo>
                  <a:pt x="2153792" y="5"/>
                </a:lnTo>
                <a:lnTo>
                  <a:pt x="2171792" y="5"/>
                </a:lnTo>
                <a:lnTo>
                  <a:pt x="2171792" y="392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2" name="Google Shape;122;p10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123" name="Google Shape;123;p10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10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7471920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009 Big Title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1"/>
          <p:cNvSpPr/>
          <p:nvPr/>
        </p:nvSpPr>
        <p:spPr>
          <a:xfrm>
            <a:off x="548200" y="696150"/>
            <a:ext cx="11095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1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1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1"/>
          <p:cNvSpPr/>
          <p:nvPr/>
        </p:nvSpPr>
        <p:spPr>
          <a:xfrm rot="8712581">
            <a:off x="-19473" y="761079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1"/>
          <p:cNvSpPr txBox="1">
            <a:spLocks noGrp="1"/>
          </p:cNvSpPr>
          <p:nvPr>
            <p:ph type="title"/>
          </p:nvPr>
        </p:nvSpPr>
        <p:spPr>
          <a:xfrm>
            <a:off x="1134700" y="1688100"/>
            <a:ext cx="9922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41" name="Google Shape;141;p11"/>
          <p:cNvSpPr/>
          <p:nvPr/>
        </p:nvSpPr>
        <p:spPr>
          <a:xfrm>
            <a:off x="4454957" y="5154521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1"/>
          <p:cNvSpPr/>
          <p:nvPr/>
        </p:nvSpPr>
        <p:spPr>
          <a:xfrm>
            <a:off x="4450095" y="5197573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1"/>
          <p:cNvSpPr/>
          <p:nvPr/>
        </p:nvSpPr>
        <p:spPr>
          <a:xfrm rot="-5400000">
            <a:off x="7675326" y="2341071"/>
            <a:ext cx="1611176" cy="7422273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0035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609600" y="292103"/>
            <a:ext cx="10972800" cy="1384300"/>
          </a:xfrm>
          <a:prstGeom prst="rect">
            <a:avLst/>
          </a:prstGeom>
        </p:spPr>
        <p:txBody>
          <a:bodyPr lIns="81520" tIns="40760" rIns="81520" bIns="40760"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>
          <a:xfrm>
            <a:off x="609600" y="1905000"/>
            <a:ext cx="10972800" cy="4114800"/>
          </a:xfrm>
          <a:prstGeom prst="rect">
            <a:avLst/>
          </a:prstGeom>
        </p:spPr>
        <p:txBody>
          <a:bodyPr lIns="81520" tIns="40760" rIns="81520" bIns="40760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 lIns="81520" tIns="40760" rIns="81520" bIns="40760"/>
          <a:lstStyle>
            <a:lvl1pPr>
              <a:defRPr/>
            </a:lvl1pPr>
          </a:lstStyle>
          <a:p>
            <a:pPr defTabSz="1086632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 lIns="81520" tIns="40760" rIns="81520" bIns="40760"/>
          <a:lstStyle>
            <a:lvl1pPr>
              <a:defRPr/>
            </a:lvl1pPr>
          </a:lstStyle>
          <a:p>
            <a:pPr defTabSz="1086632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</p:spPr>
        <p:txBody>
          <a:bodyPr lIns="81520" tIns="40760" rIns="81520" bIns="40760"/>
          <a:lstStyle>
            <a:lvl1pPr>
              <a:defRPr/>
            </a:lvl1pPr>
          </a:lstStyle>
          <a:p>
            <a:pPr defTabSz="1086632">
              <a:defRPr/>
            </a:pPr>
            <a:fld id="{E979D15E-7C97-46BA-A533-0FCFA23F6052}" type="slidenum">
              <a:rPr lang="en-US" sz="2133" smtClean="0">
                <a:solidFill>
                  <a:prstClr val="black"/>
                </a:solidFill>
              </a:rPr>
              <a:pPr defTabSz="1086632">
                <a:defRPr/>
              </a:pPr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4585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012 Percentages">
    <p:bg>
      <p:bgPr>
        <a:solidFill>
          <a:schemeClr val="accen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2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2"/>
          <p:cNvSpPr/>
          <p:nvPr/>
        </p:nvSpPr>
        <p:spPr>
          <a:xfrm>
            <a:off x="564875" y="275775"/>
            <a:ext cx="114270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12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148" name="Google Shape;148;p12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2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2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2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2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2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2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2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2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2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12"/>
          <p:cNvSpPr txBox="1">
            <a:spLocks noGrp="1"/>
          </p:cNvSpPr>
          <p:nvPr>
            <p:ph type="title"/>
          </p:nvPr>
        </p:nvSpPr>
        <p:spPr>
          <a:xfrm>
            <a:off x="715025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59" name="Google Shape;159;p12"/>
          <p:cNvSpPr txBox="1">
            <a:spLocks noGrp="1"/>
          </p:cNvSpPr>
          <p:nvPr>
            <p:ph type="title" idx="2"/>
          </p:nvPr>
        </p:nvSpPr>
        <p:spPr>
          <a:xfrm>
            <a:off x="715025" y="898175"/>
            <a:ext cx="10714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endParaRPr/>
          </a:p>
        </p:txBody>
      </p:sp>
      <p:sp>
        <p:nvSpPr>
          <p:cNvPr id="160" name="Google Shape;160;p12"/>
          <p:cNvSpPr txBox="1">
            <a:spLocks noGrp="1"/>
          </p:cNvSpPr>
          <p:nvPr>
            <p:ph type="title" idx="3"/>
          </p:nvPr>
        </p:nvSpPr>
        <p:spPr>
          <a:xfrm>
            <a:off x="4516336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61" name="Google Shape;161;p12"/>
          <p:cNvSpPr txBox="1">
            <a:spLocks noGrp="1"/>
          </p:cNvSpPr>
          <p:nvPr>
            <p:ph type="title" idx="4"/>
          </p:nvPr>
        </p:nvSpPr>
        <p:spPr>
          <a:xfrm>
            <a:off x="8481454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62" name="Google Shape;162;p12"/>
          <p:cNvSpPr txBox="1">
            <a:spLocks noGrp="1"/>
          </p:cNvSpPr>
          <p:nvPr>
            <p:ph type="body" idx="1"/>
          </p:nvPr>
        </p:nvSpPr>
        <p:spPr>
          <a:xfrm>
            <a:off x="8481446" y="361972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3" name="Google Shape;163;p12"/>
          <p:cNvSpPr txBox="1">
            <a:spLocks noGrp="1"/>
          </p:cNvSpPr>
          <p:nvPr>
            <p:ph type="body" idx="5"/>
          </p:nvPr>
        </p:nvSpPr>
        <p:spPr>
          <a:xfrm>
            <a:off x="4516345" y="3608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4" name="Google Shape;164;p12"/>
          <p:cNvSpPr txBox="1">
            <a:spLocks noGrp="1"/>
          </p:cNvSpPr>
          <p:nvPr>
            <p:ph type="body" idx="6"/>
          </p:nvPr>
        </p:nvSpPr>
        <p:spPr>
          <a:xfrm>
            <a:off x="715025" y="3608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5" name="Google Shape;165;p12"/>
          <p:cNvSpPr/>
          <p:nvPr/>
        </p:nvSpPr>
        <p:spPr>
          <a:xfrm flipH="1">
            <a:off x="1" y="5943817"/>
            <a:ext cx="12191999" cy="914183"/>
          </a:xfrm>
          <a:custGeom>
            <a:avLst/>
            <a:gdLst/>
            <a:ahLst/>
            <a:cxnLst/>
            <a:rect l="l" t="t" r="r" b="b"/>
            <a:pathLst>
              <a:path w="12191999" h="9141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914183"/>
                </a:lnTo>
                <a:lnTo>
                  <a:pt x="12191999" y="9141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2"/>
          <p:cNvSpPr/>
          <p:nvPr/>
        </p:nvSpPr>
        <p:spPr>
          <a:xfrm flipH="1">
            <a:off x="1" y="5977678"/>
            <a:ext cx="12191999" cy="880322"/>
          </a:xfrm>
          <a:custGeom>
            <a:avLst/>
            <a:gdLst/>
            <a:ahLst/>
            <a:cxnLst/>
            <a:rect l="l" t="t" r="r" b="b"/>
            <a:pathLst>
              <a:path w="12191999" h="8803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880322"/>
                </a:lnTo>
                <a:lnTo>
                  <a:pt x="12191999" y="8803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2"/>
          <p:cNvSpPr/>
          <p:nvPr/>
        </p:nvSpPr>
        <p:spPr>
          <a:xfrm rot="-5400000" flipH="1">
            <a:off x="5723525" y="389524"/>
            <a:ext cx="880322" cy="12056630"/>
          </a:xfrm>
          <a:custGeom>
            <a:avLst/>
            <a:gdLst/>
            <a:ahLst/>
            <a:cxnLst/>
            <a:rect l="l" t="t" r="r" b="b"/>
            <a:pathLst>
              <a:path w="880322" h="12056630" extrusionOk="0">
                <a:moveTo>
                  <a:pt x="0" y="2664046"/>
                </a:moveTo>
                <a:lnTo>
                  <a:pt x="97" y="2664691"/>
                </a:lnTo>
                <a:lnTo>
                  <a:pt x="74756" y="2664691"/>
                </a:lnTo>
                <a:lnTo>
                  <a:pt x="74756" y="2875638"/>
                </a:lnTo>
                <a:lnTo>
                  <a:pt x="79160" y="2884841"/>
                </a:lnTo>
                <a:lnTo>
                  <a:pt x="92756" y="2920697"/>
                </a:lnTo>
                <a:lnTo>
                  <a:pt x="92756" y="2664691"/>
                </a:lnTo>
                <a:lnTo>
                  <a:pt x="490563" y="2664691"/>
                </a:lnTo>
                <a:lnTo>
                  <a:pt x="490563" y="3097455"/>
                </a:lnTo>
                <a:lnTo>
                  <a:pt x="150201" y="3097455"/>
                </a:lnTo>
                <a:lnTo>
                  <a:pt x="155670" y="3115456"/>
                </a:lnTo>
                <a:lnTo>
                  <a:pt x="490563" y="3115456"/>
                </a:lnTo>
                <a:lnTo>
                  <a:pt x="490563" y="3548222"/>
                </a:lnTo>
                <a:lnTo>
                  <a:pt x="100925" y="3548222"/>
                </a:lnTo>
                <a:lnTo>
                  <a:pt x="105751" y="3566223"/>
                </a:lnTo>
                <a:lnTo>
                  <a:pt x="490563" y="3566223"/>
                </a:lnTo>
                <a:lnTo>
                  <a:pt x="490563" y="3998985"/>
                </a:lnTo>
                <a:lnTo>
                  <a:pt x="240391" y="3998985"/>
                </a:lnTo>
                <a:lnTo>
                  <a:pt x="243549" y="4016985"/>
                </a:lnTo>
                <a:lnTo>
                  <a:pt x="490563" y="4016985"/>
                </a:lnTo>
                <a:lnTo>
                  <a:pt x="490563" y="4449747"/>
                </a:lnTo>
                <a:lnTo>
                  <a:pt x="236258" y="4449747"/>
                </a:lnTo>
                <a:lnTo>
                  <a:pt x="237320" y="4467748"/>
                </a:lnTo>
                <a:lnTo>
                  <a:pt x="490563" y="4467748"/>
                </a:lnTo>
                <a:lnTo>
                  <a:pt x="490563" y="4900514"/>
                </a:lnTo>
                <a:lnTo>
                  <a:pt x="197175" y="4900514"/>
                </a:lnTo>
                <a:lnTo>
                  <a:pt x="198603" y="4918513"/>
                </a:lnTo>
                <a:lnTo>
                  <a:pt x="490563" y="4918513"/>
                </a:lnTo>
                <a:lnTo>
                  <a:pt x="490563" y="5351278"/>
                </a:lnTo>
                <a:lnTo>
                  <a:pt x="265115" y="5351278"/>
                </a:lnTo>
                <a:lnTo>
                  <a:pt x="266640" y="5369277"/>
                </a:lnTo>
                <a:lnTo>
                  <a:pt x="490563" y="5369277"/>
                </a:lnTo>
                <a:lnTo>
                  <a:pt x="490563" y="5802042"/>
                </a:lnTo>
                <a:lnTo>
                  <a:pt x="261027" y="5802042"/>
                </a:lnTo>
                <a:lnTo>
                  <a:pt x="260173" y="5820042"/>
                </a:lnTo>
                <a:lnTo>
                  <a:pt x="490563" y="5820042"/>
                </a:lnTo>
                <a:lnTo>
                  <a:pt x="490563" y="6252806"/>
                </a:lnTo>
                <a:lnTo>
                  <a:pt x="241448" y="6252806"/>
                </a:lnTo>
                <a:lnTo>
                  <a:pt x="242732" y="6270806"/>
                </a:lnTo>
                <a:lnTo>
                  <a:pt x="490563" y="6270806"/>
                </a:lnTo>
                <a:lnTo>
                  <a:pt x="490563" y="6703571"/>
                </a:lnTo>
                <a:lnTo>
                  <a:pt x="229390" y="6703571"/>
                </a:lnTo>
                <a:lnTo>
                  <a:pt x="224153" y="6721571"/>
                </a:lnTo>
                <a:lnTo>
                  <a:pt x="490563" y="6721571"/>
                </a:lnTo>
                <a:lnTo>
                  <a:pt x="490563" y="7154336"/>
                </a:lnTo>
                <a:lnTo>
                  <a:pt x="262285" y="7154336"/>
                </a:lnTo>
                <a:lnTo>
                  <a:pt x="264933" y="7172336"/>
                </a:lnTo>
                <a:lnTo>
                  <a:pt x="490563" y="7172336"/>
                </a:lnTo>
                <a:lnTo>
                  <a:pt x="490563" y="7605101"/>
                </a:lnTo>
                <a:lnTo>
                  <a:pt x="202461" y="7605101"/>
                </a:lnTo>
                <a:lnTo>
                  <a:pt x="204857" y="7623101"/>
                </a:lnTo>
                <a:lnTo>
                  <a:pt x="490563" y="7623101"/>
                </a:lnTo>
                <a:lnTo>
                  <a:pt x="490563" y="8055866"/>
                </a:lnTo>
                <a:lnTo>
                  <a:pt x="116152" y="8055866"/>
                </a:lnTo>
                <a:lnTo>
                  <a:pt x="110391" y="8073866"/>
                </a:lnTo>
                <a:lnTo>
                  <a:pt x="490563" y="8073866"/>
                </a:lnTo>
                <a:lnTo>
                  <a:pt x="490563" y="8506632"/>
                </a:lnTo>
                <a:lnTo>
                  <a:pt x="219887" y="8506632"/>
                </a:lnTo>
                <a:lnTo>
                  <a:pt x="227926" y="8524632"/>
                </a:lnTo>
                <a:lnTo>
                  <a:pt x="490563" y="8524632"/>
                </a:lnTo>
                <a:lnTo>
                  <a:pt x="490563" y="8957396"/>
                </a:lnTo>
                <a:lnTo>
                  <a:pt x="406924" y="8957396"/>
                </a:lnTo>
                <a:lnTo>
                  <a:pt x="413444" y="8975396"/>
                </a:lnTo>
                <a:lnTo>
                  <a:pt x="490563" y="8975396"/>
                </a:lnTo>
                <a:lnTo>
                  <a:pt x="490563" y="9370406"/>
                </a:lnTo>
                <a:lnTo>
                  <a:pt x="496995" y="9444774"/>
                </a:lnTo>
                <a:cubicBezTo>
                  <a:pt x="497576" y="9467030"/>
                  <a:pt x="497336" y="9489286"/>
                  <a:pt x="496033" y="9511354"/>
                </a:cubicBezTo>
                <a:lnTo>
                  <a:pt x="490563" y="9560190"/>
                </a:lnTo>
                <a:lnTo>
                  <a:pt x="490563" y="9858926"/>
                </a:lnTo>
                <a:lnTo>
                  <a:pt x="344391" y="9858926"/>
                </a:lnTo>
                <a:lnTo>
                  <a:pt x="340011" y="9876926"/>
                </a:lnTo>
                <a:lnTo>
                  <a:pt x="490563" y="9876926"/>
                </a:lnTo>
                <a:lnTo>
                  <a:pt x="490563" y="10309692"/>
                </a:lnTo>
                <a:lnTo>
                  <a:pt x="132997" y="10309692"/>
                </a:lnTo>
                <a:lnTo>
                  <a:pt x="130171" y="10327692"/>
                </a:lnTo>
                <a:lnTo>
                  <a:pt x="490563" y="10327692"/>
                </a:lnTo>
                <a:lnTo>
                  <a:pt x="490563" y="10760456"/>
                </a:lnTo>
                <a:lnTo>
                  <a:pt x="92756" y="10760456"/>
                </a:lnTo>
                <a:lnTo>
                  <a:pt x="92756" y="10595962"/>
                </a:lnTo>
                <a:lnTo>
                  <a:pt x="87477" y="10620388"/>
                </a:lnTo>
                <a:cubicBezTo>
                  <a:pt x="83528" y="10634266"/>
                  <a:pt x="80178" y="10648242"/>
                  <a:pt x="77879" y="10662128"/>
                </a:cubicBezTo>
                <a:lnTo>
                  <a:pt x="74756" y="10701210"/>
                </a:lnTo>
                <a:lnTo>
                  <a:pt x="74756" y="10704486"/>
                </a:lnTo>
                <a:lnTo>
                  <a:pt x="80314" y="10742836"/>
                </a:lnTo>
                <a:lnTo>
                  <a:pt x="97256" y="10778456"/>
                </a:lnTo>
                <a:lnTo>
                  <a:pt x="490563" y="10778456"/>
                </a:lnTo>
                <a:lnTo>
                  <a:pt x="490563" y="11211222"/>
                </a:lnTo>
                <a:lnTo>
                  <a:pt x="231104" y="11211222"/>
                </a:lnTo>
                <a:lnTo>
                  <a:pt x="234787" y="11214686"/>
                </a:lnTo>
                <a:lnTo>
                  <a:pt x="252228" y="11229222"/>
                </a:lnTo>
                <a:lnTo>
                  <a:pt x="490563" y="11229222"/>
                </a:lnTo>
                <a:lnTo>
                  <a:pt x="490563" y="11661994"/>
                </a:lnTo>
                <a:lnTo>
                  <a:pt x="356301" y="11661994"/>
                </a:lnTo>
                <a:lnTo>
                  <a:pt x="362151" y="11679994"/>
                </a:lnTo>
                <a:lnTo>
                  <a:pt x="490563" y="11679994"/>
                </a:lnTo>
                <a:lnTo>
                  <a:pt x="490563" y="12056630"/>
                </a:lnTo>
                <a:lnTo>
                  <a:pt x="508563" y="12056630"/>
                </a:lnTo>
                <a:lnTo>
                  <a:pt x="508563" y="11679994"/>
                </a:lnTo>
                <a:lnTo>
                  <a:pt x="880321" y="11679994"/>
                </a:lnTo>
                <a:lnTo>
                  <a:pt x="880321" y="11661994"/>
                </a:lnTo>
                <a:lnTo>
                  <a:pt x="508563" y="11661994"/>
                </a:lnTo>
                <a:lnTo>
                  <a:pt x="508563" y="11229222"/>
                </a:lnTo>
                <a:lnTo>
                  <a:pt x="880321" y="11229222"/>
                </a:lnTo>
                <a:lnTo>
                  <a:pt x="880321" y="11211222"/>
                </a:lnTo>
                <a:lnTo>
                  <a:pt x="508563" y="11211222"/>
                </a:lnTo>
                <a:lnTo>
                  <a:pt x="508563" y="10778456"/>
                </a:lnTo>
                <a:lnTo>
                  <a:pt x="880321" y="10778456"/>
                </a:lnTo>
                <a:lnTo>
                  <a:pt x="880321" y="10760456"/>
                </a:lnTo>
                <a:lnTo>
                  <a:pt x="508563" y="10760456"/>
                </a:lnTo>
                <a:lnTo>
                  <a:pt x="508563" y="10327692"/>
                </a:lnTo>
                <a:lnTo>
                  <a:pt x="880321" y="10327692"/>
                </a:lnTo>
                <a:lnTo>
                  <a:pt x="880321" y="10309692"/>
                </a:lnTo>
                <a:lnTo>
                  <a:pt x="508563" y="10309692"/>
                </a:lnTo>
                <a:lnTo>
                  <a:pt x="508563" y="9876926"/>
                </a:lnTo>
                <a:lnTo>
                  <a:pt x="880321" y="9876926"/>
                </a:lnTo>
                <a:lnTo>
                  <a:pt x="880321" y="9858926"/>
                </a:lnTo>
                <a:lnTo>
                  <a:pt x="508563" y="9858926"/>
                </a:lnTo>
                <a:lnTo>
                  <a:pt x="508563" y="9426162"/>
                </a:lnTo>
                <a:lnTo>
                  <a:pt x="880321" y="9426162"/>
                </a:lnTo>
                <a:lnTo>
                  <a:pt x="880321" y="9408162"/>
                </a:lnTo>
                <a:lnTo>
                  <a:pt x="508563" y="9408162"/>
                </a:lnTo>
                <a:lnTo>
                  <a:pt x="508563" y="8975396"/>
                </a:lnTo>
                <a:lnTo>
                  <a:pt x="880321" y="8975396"/>
                </a:lnTo>
                <a:lnTo>
                  <a:pt x="880321" y="8957396"/>
                </a:lnTo>
                <a:lnTo>
                  <a:pt x="508563" y="8957396"/>
                </a:lnTo>
                <a:lnTo>
                  <a:pt x="508563" y="8524632"/>
                </a:lnTo>
                <a:lnTo>
                  <a:pt x="880321" y="8524632"/>
                </a:lnTo>
                <a:lnTo>
                  <a:pt x="880321" y="8506632"/>
                </a:lnTo>
                <a:lnTo>
                  <a:pt x="508563" y="8506632"/>
                </a:lnTo>
                <a:lnTo>
                  <a:pt x="508563" y="8073866"/>
                </a:lnTo>
                <a:lnTo>
                  <a:pt x="880321" y="8073866"/>
                </a:lnTo>
                <a:lnTo>
                  <a:pt x="880321" y="8055866"/>
                </a:lnTo>
                <a:lnTo>
                  <a:pt x="508563" y="8055866"/>
                </a:lnTo>
                <a:lnTo>
                  <a:pt x="508563" y="7623101"/>
                </a:lnTo>
                <a:lnTo>
                  <a:pt x="880321" y="7623101"/>
                </a:lnTo>
                <a:lnTo>
                  <a:pt x="880321" y="7605101"/>
                </a:lnTo>
                <a:lnTo>
                  <a:pt x="508563" y="7605101"/>
                </a:lnTo>
                <a:lnTo>
                  <a:pt x="508563" y="7172336"/>
                </a:lnTo>
                <a:lnTo>
                  <a:pt x="880322" y="7172336"/>
                </a:lnTo>
                <a:lnTo>
                  <a:pt x="880322" y="7154336"/>
                </a:lnTo>
                <a:lnTo>
                  <a:pt x="508563" y="7154336"/>
                </a:lnTo>
                <a:lnTo>
                  <a:pt x="508563" y="6721571"/>
                </a:lnTo>
                <a:lnTo>
                  <a:pt x="880322" y="6721571"/>
                </a:lnTo>
                <a:lnTo>
                  <a:pt x="880322" y="6703571"/>
                </a:lnTo>
                <a:lnTo>
                  <a:pt x="508563" y="6703571"/>
                </a:lnTo>
                <a:lnTo>
                  <a:pt x="508563" y="6270806"/>
                </a:lnTo>
                <a:lnTo>
                  <a:pt x="880322" y="6270806"/>
                </a:lnTo>
                <a:lnTo>
                  <a:pt x="880322" y="6252806"/>
                </a:lnTo>
                <a:lnTo>
                  <a:pt x="508563" y="6252806"/>
                </a:lnTo>
                <a:lnTo>
                  <a:pt x="508563" y="5820042"/>
                </a:lnTo>
                <a:lnTo>
                  <a:pt x="880322" y="5820042"/>
                </a:lnTo>
                <a:lnTo>
                  <a:pt x="880322" y="5802042"/>
                </a:lnTo>
                <a:lnTo>
                  <a:pt x="508563" y="5802042"/>
                </a:lnTo>
                <a:lnTo>
                  <a:pt x="508563" y="5369277"/>
                </a:lnTo>
                <a:lnTo>
                  <a:pt x="880322" y="5369277"/>
                </a:lnTo>
                <a:lnTo>
                  <a:pt x="880322" y="5351278"/>
                </a:lnTo>
                <a:lnTo>
                  <a:pt x="508563" y="5351278"/>
                </a:lnTo>
                <a:lnTo>
                  <a:pt x="508563" y="4918513"/>
                </a:lnTo>
                <a:lnTo>
                  <a:pt x="880322" y="4918513"/>
                </a:lnTo>
                <a:lnTo>
                  <a:pt x="880322" y="4900514"/>
                </a:lnTo>
                <a:lnTo>
                  <a:pt x="508563" y="4900514"/>
                </a:lnTo>
                <a:lnTo>
                  <a:pt x="508563" y="4467748"/>
                </a:lnTo>
                <a:lnTo>
                  <a:pt x="880322" y="4467748"/>
                </a:lnTo>
                <a:lnTo>
                  <a:pt x="880322" y="4449747"/>
                </a:lnTo>
                <a:lnTo>
                  <a:pt x="508563" y="4449747"/>
                </a:lnTo>
                <a:lnTo>
                  <a:pt x="508563" y="4016985"/>
                </a:lnTo>
                <a:lnTo>
                  <a:pt x="880322" y="4016985"/>
                </a:lnTo>
                <a:lnTo>
                  <a:pt x="880322" y="3998985"/>
                </a:lnTo>
                <a:lnTo>
                  <a:pt x="508563" y="3998985"/>
                </a:lnTo>
                <a:lnTo>
                  <a:pt x="508563" y="3566223"/>
                </a:lnTo>
                <a:lnTo>
                  <a:pt x="880322" y="3566223"/>
                </a:lnTo>
                <a:lnTo>
                  <a:pt x="880322" y="3548222"/>
                </a:lnTo>
                <a:lnTo>
                  <a:pt x="508563" y="3548222"/>
                </a:lnTo>
                <a:lnTo>
                  <a:pt x="508563" y="3115456"/>
                </a:lnTo>
                <a:lnTo>
                  <a:pt x="880322" y="3115456"/>
                </a:lnTo>
                <a:lnTo>
                  <a:pt x="880322" y="3097455"/>
                </a:lnTo>
                <a:lnTo>
                  <a:pt x="508563" y="3097455"/>
                </a:lnTo>
                <a:lnTo>
                  <a:pt x="508563" y="2664691"/>
                </a:lnTo>
                <a:lnTo>
                  <a:pt x="880322" y="2664691"/>
                </a:lnTo>
                <a:lnTo>
                  <a:pt x="880322" y="2646691"/>
                </a:lnTo>
                <a:lnTo>
                  <a:pt x="508563" y="2646691"/>
                </a:lnTo>
                <a:lnTo>
                  <a:pt x="508564" y="2213927"/>
                </a:lnTo>
                <a:lnTo>
                  <a:pt x="880322" y="2213927"/>
                </a:lnTo>
                <a:lnTo>
                  <a:pt x="880322" y="2195927"/>
                </a:lnTo>
                <a:lnTo>
                  <a:pt x="508564" y="2195927"/>
                </a:lnTo>
                <a:lnTo>
                  <a:pt x="508564" y="1763161"/>
                </a:lnTo>
                <a:lnTo>
                  <a:pt x="880322" y="1763161"/>
                </a:lnTo>
                <a:lnTo>
                  <a:pt x="880322" y="1745160"/>
                </a:lnTo>
                <a:lnTo>
                  <a:pt x="508564" y="1745160"/>
                </a:lnTo>
                <a:lnTo>
                  <a:pt x="508564" y="1312397"/>
                </a:lnTo>
                <a:lnTo>
                  <a:pt x="880322" y="1312397"/>
                </a:lnTo>
                <a:lnTo>
                  <a:pt x="880322" y="1294396"/>
                </a:lnTo>
                <a:lnTo>
                  <a:pt x="508564" y="1294396"/>
                </a:lnTo>
                <a:lnTo>
                  <a:pt x="508564" y="861631"/>
                </a:lnTo>
                <a:lnTo>
                  <a:pt x="880322" y="861631"/>
                </a:lnTo>
                <a:lnTo>
                  <a:pt x="880322" y="843631"/>
                </a:lnTo>
                <a:lnTo>
                  <a:pt x="508564" y="843631"/>
                </a:lnTo>
                <a:lnTo>
                  <a:pt x="508564" y="410867"/>
                </a:lnTo>
                <a:lnTo>
                  <a:pt x="880322" y="410867"/>
                </a:lnTo>
                <a:lnTo>
                  <a:pt x="880322" y="392867"/>
                </a:lnTo>
                <a:lnTo>
                  <a:pt x="508564" y="392867"/>
                </a:lnTo>
                <a:lnTo>
                  <a:pt x="508564" y="0"/>
                </a:lnTo>
                <a:lnTo>
                  <a:pt x="490564" y="0"/>
                </a:lnTo>
                <a:lnTo>
                  <a:pt x="490564" y="392867"/>
                </a:lnTo>
                <a:lnTo>
                  <a:pt x="248195" y="392867"/>
                </a:lnTo>
                <a:lnTo>
                  <a:pt x="249342" y="405184"/>
                </a:lnTo>
                <a:lnTo>
                  <a:pt x="249232" y="410867"/>
                </a:lnTo>
                <a:lnTo>
                  <a:pt x="490564" y="410867"/>
                </a:lnTo>
                <a:lnTo>
                  <a:pt x="490564" y="843631"/>
                </a:lnTo>
                <a:lnTo>
                  <a:pt x="206753" y="843631"/>
                </a:lnTo>
                <a:lnTo>
                  <a:pt x="202676" y="861631"/>
                </a:lnTo>
                <a:lnTo>
                  <a:pt x="490564" y="861631"/>
                </a:lnTo>
                <a:lnTo>
                  <a:pt x="490564" y="1294396"/>
                </a:lnTo>
                <a:lnTo>
                  <a:pt x="135228" y="1294396"/>
                </a:lnTo>
                <a:lnTo>
                  <a:pt x="139741" y="1312397"/>
                </a:lnTo>
                <a:lnTo>
                  <a:pt x="490564" y="1312397"/>
                </a:lnTo>
                <a:lnTo>
                  <a:pt x="490564" y="1745160"/>
                </a:lnTo>
                <a:lnTo>
                  <a:pt x="92757" y="1745160"/>
                </a:lnTo>
                <a:lnTo>
                  <a:pt x="92757" y="1584872"/>
                </a:lnTo>
                <a:lnTo>
                  <a:pt x="90871" y="1589190"/>
                </a:lnTo>
                <a:cubicBezTo>
                  <a:pt x="86223" y="1599850"/>
                  <a:pt x="81869" y="1610651"/>
                  <a:pt x="78677" y="1621990"/>
                </a:cubicBezTo>
                <a:lnTo>
                  <a:pt x="74757" y="1649039"/>
                </a:lnTo>
                <a:lnTo>
                  <a:pt x="74757" y="1688354"/>
                </a:lnTo>
                <a:lnTo>
                  <a:pt x="84815" y="1922713"/>
                </a:lnTo>
                <a:lnTo>
                  <a:pt x="92757" y="2030837"/>
                </a:lnTo>
                <a:lnTo>
                  <a:pt x="92757" y="1763161"/>
                </a:lnTo>
                <a:lnTo>
                  <a:pt x="490564" y="1763161"/>
                </a:lnTo>
                <a:lnTo>
                  <a:pt x="490564" y="2195927"/>
                </a:lnTo>
                <a:lnTo>
                  <a:pt x="104384" y="2195927"/>
                </a:lnTo>
                <a:lnTo>
                  <a:pt x="104793" y="2213927"/>
                </a:lnTo>
                <a:lnTo>
                  <a:pt x="490564" y="2213927"/>
                </a:lnTo>
                <a:lnTo>
                  <a:pt x="490563" y="2646691"/>
                </a:lnTo>
                <a:lnTo>
                  <a:pt x="92756" y="2646691"/>
                </a:lnTo>
                <a:lnTo>
                  <a:pt x="92757" y="2384215"/>
                </a:lnTo>
                <a:lnTo>
                  <a:pt x="76507" y="2446067"/>
                </a:lnTo>
                <a:lnTo>
                  <a:pt x="74756" y="2449874"/>
                </a:lnTo>
                <a:lnTo>
                  <a:pt x="74756" y="2646691"/>
                </a:lnTo>
                <a:lnTo>
                  <a:pt x="2590" y="2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2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5940207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013 Six columns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3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3"/>
          <p:cNvSpPr txBox="1">
            <a:spLocks noGrp="1"/>
          </p:cNvSpPr>
          <p:nvPr>
            <p:ph type="subTitle" idx="1"/>
          </p:nvPr>
        </p:nvSpPr>
        <p:spPr>
          <a:xfrm>
            <a:off x="720400" y="216360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2" name="Google Shape;172;p13"/>
          <p:cNvSpPr txBox="1">
            <a:spLocks noGrp="1"/>
          </p:cNvSpPr>
          <p:nvPr>
            <p:ph type="subTitle" idx="2"/>
          </p:nvPr>
        </p:nvSpPr>
        <p:spPr>
          <a:xfrm>
            <a:off x="720400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3" name="Google Shape;173;p13"/>
          <p:cNvSpPr txBox="1">
            <a:spLocks noGrp="1"/>
          </p:cNvSpPr>
          <p:nvPr>
            <p:ph type="subTitle" idx="3"/>
          </p:nvPr>
        </p:nvSpPr>
        <p:spPr>
          <a:xfrm>
            <a:off x="8381787" y="21729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4" name="Google Shape;174;p13"/>
          <p:cNvSpPr txBox="1">
            <a:spLocks noGrp="1"/>
          </p:cNvSpPr>
          <p:nvPr>
            <p:ph type="subTitle" idx="4"/>
          </p:nvPr>
        </p:nvSpPr>
        <p:spPr>
          <a:xfrm>
            <a:off x="4571787" y="218095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5" name="Google Shape;175;p13"/>
          <p:cNvSpPr txBox="1">
            <a:spLocks noGrp="1"/>
          </p:cNvSpPr>
          <p:nvPr>
            <p:ph type="subTitle" idx="5"/>
          </p:nvPr>
        </p:nvSpPr>
        <p:spPr>
          <a:xfrm>
            <a:off x="4571787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6"/>
          </p:nvPr>
        </p:nvSpPr>
        <p:spPr>
          <a:xfrm>
            <a:off x="8381787" y="40017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1" name="Google Shape;181;p13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2" name="Google Shape;182;p13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4" name="Google Shape;184;p13"/>
          <p:cNvSpPr/>
          <p:nvPr/>
        </p:nvSpPr>
        <p:spPr>
          <a:xfrm>
            <a:off x="1" y="1350"/>
            <a:ext cx="2239859" cy="1973820"/>
          </a:xfrm>
          <a:custGeom>
            <a:avLst/>
            <a:gdLst/>
            <a:ahLst/>
            <a:cxnLst/>
            <a:rect l="l" t="t" r="r" b="b"/>
            <a:pathLst>
              <a:path w="2239859" h="1973820" extrusionOk="0">
                <a:moveTo>
                  <a:pt x="0" y="0"/>
                </a:moveTo>
                <a:lnTo>
                  <a:pt x="2239859" y="0"/>
                </a:lnTo>
                <a:lnTo>
                  <a:pt x="2211109" y="11384"/>
                </a:lnTo>
                <a:cubicBezTo>
                  <a:pt x="2143573" y="39689"/>
                  <a:pt x="2072187" y="61022"/>
                  <a:pt x="2042739" y="143645"/>
                </a:cubicBezTo>
                <a:cubicBezTo>
                  <a:pt x="2030356" y="178506"/>
                  <a:pt x="1998617" y="209516"/>
                  <a:pt x="1969896" y="235011"/>
                </a:cubicBezTo>
                <a:cubicBezTo>
                  <a:pt x="1892475" y="302754"/>
                  <a:pt x="1807145" y="359884"/>
                  <a:pt x="1732742" y="432726"/>
                </a:cubicBezTo>
                <a:cubicBezTo>
                  <a:pt x="1656050" y="508690"/>
                  <a:pt x="1582686" y="587568"/>
                  <a:pt x="1510990" y="667694"/>
                </a:cubicBezTo>
                <a:cubicBezTo>
                  <a:pt x="1478210" y="704324"/>
                  <a:pt x="1440020" y="732732"/>
                  <a:pt x="1404014" y="764783"/>
                </a:cubicBezTo>
                <a:cubicBezTo>
                  <a:pt x="1359789" y="804118"/>
                  <a:pt x="1296936" y="810362"/>
                  <a:pt x="1253959" y="851258"/>
                </a:cubicBezTo>
                <a:cubicBezTo>
                  <a:pt x="1243845" y="854348"/>
                  <a:pt x="1236841" y="863568"/>
                  <a:pt x="1236581" y="874151"/>
                </a:cubicBezTo>
                <a:lnTo>
                  <a:pt x="1213688" y="894963"/>
                </a:lnTo>
                <a:cubicBezTo>
                  <a:pt x="1203104" y="894537"/>
                  <a:pt x="1193146" y="899979"/>
                  <a:pt x="1187777" y="909115"/>
                </a:cubicBezTo>
                <a:cubicBezTo>
                  <a:pt x="1161865" y="910364"/>
                  <a:pt x="1151459" y="933466"/>
                  <a:pt x="1133977" y="946786"/>
                </a:cubicBezTo>
                <a:cubicBezTo>
                  <a:pt x="1101406" y="971657"/>
                  <a:pt x="1080906" y="1011823"/>
                  <a:pt x="1041570" y="1026912"/>
                </a:cubicBezTo>
                <a:cubicBezTo>
                  <a:pt x="981477" y="1049586"/>
                  <a:pt x="929841" y="1090254"/>
                  <a:pt x="893702" y="1143356"/>
                </a:cubicBezTo>
                <a:cubicBezTo>
                  <a:pt x="872265" y="1173742"/>
                  <a:pt x="852077" y="1203815"/>
                  <a:pt x="820859" y="1228166"/>
                </a:cubicBezTo>
                <a:cubicBezTo>
                  <a:pt x="793595" y="1248978"/>
                  <a:pt x="750201" y="1272391"/>
                  <a:pt x="744478" y="1300279"/>
                </a:cubicBezTo>
                <a:cubicBezTo>
                  <a:pt x="731366" y="1362716"/>
                  <a:pt x="676006" y="1393934"/>
                  <a:pt x="651865" y="1447318"/>
                </a:cubicBezTo>
                <a:cubicBezTo>
                  <a:pt x="636672" y="1481241"/>
                  <a:pt x="612113" y="1521200"/>
                  <a:pt x="575693" y="1540972"/>
                </a:cubicBezTo>
                <a:cubicBezTo>
                  <a:pt x="486866" y="1590046"/>
                  <a:pt x="392555" y="1628465"/>
                  <a:pt x="294729" y="1655439"/>
                </a:cubicBezTo>
                <a:cubicBezTo>
                  <a:pt x="259139" y="1665220"/>
                  <a:pt x="230626" y="1684367"/>
                  <a:pt x="215330" y="1717042"/>
                </a:cubicBezTo>
                <a:cubicBezTo>
                  <a:pt x="205755" y="1737854"/>
                  <a:pt x="187962" y="1745555"/>
                  <a:pt x="173706" y="1759395"/>
                </a:cubicBezTo>
                <a:cubicBezTo>
                  <a:pt x="125422" y="1807575"/>
                  <a:pt x="67564" y="1854298"/>
                  <a:pt x="41028" y="1913925"/>
                </a:cubicBezTo>
                <a:cubicBezTo>
                  <a:pt x="33224" y="1931147"/>
                  <a:pt x="25036" y="1945748"/>
                  <a:pt x="16026" y="1957951"/>
                </a:cubicBezTo>
                <a:lnTo>
                  <a:pt x="0" y="19738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3"/>
          <p:cNvSpPr/>
          <p:nvPr/>
        </p:nvSpPr>
        <p:spPr>
          <a:xfrm>
            <a:off x="1" y="1350"/>
            <a:ext cx="2157476" cy="1855961"/>
          </a:xfrm>
          <a:custGeom>
            <a:avLst/>
            <a:gdLst/>
            <a:ahLst/>
            <a:cxnLst/>
            <a:rect l="l" t="t" r="r" b="b"/>
            <a:pathLst>
              <a:path w="2157476" h="1855961" extrusionOk="0">
                <a:moveTo>
                  <a:pt x="0" y="0"/>
                </a:moveTo>
                <a:lnTo>
                  <a:pt x="2157476" y="0"/>
                </a:lnTo>
                <a:lnTo>
                  <a:pt x="2128730" y="11382"/>
                </a:lnTo>
                <a:cubicBezTo>
                  <a:pt x="2061195" y="39687"/>
                  <a:pt x="1989809" y="61020"/>
                  <a:pt x="1960361" y="143643"/>
                </a:cubicBezTo>
                <a:cubicBezTo>
                  <a:pt x="1947977" y="178504"/>
                  <a:pt x="1916239" y="209514"/>
                  <a:pt x="1887519" y="235009"/>
                </a:cubicBezTo>
                <a:cubicBezTo>
                  <a:pt x="1810097" y="302752"/>
                  <a:pt x="1724768" y="359882"/>
                  <a:pt x="1650364" y="432724"/>
                </a:cubicBezTo>
                <a:cubicBezTo>
                  <a:pt x="1573672" y="508688"/>
                  <a:pt x="1500308" y="587566"/>
                  <a:pt x="1428612" y="667693"/>
                </a:cubicBezTo>
                <a:cubicBezTo>
                  <a:pt x="1395832" y="704322"/>
                  <a:pt x="1357642" y="732730"/>
                  <a:pt x="1321636" y="764781"/>
                </a:cubicBezTo>
                <a:cubicBezTo>
                  <a:pt x="1277411" y="804116"/>
                  <a:pt x="1214558" y="810360"/>
                  <a:pt x="1171581" y="851255"/>
                </a:cubicBezTo>
                <a:cubicBezTo>
                  <a:pt x="1161467" y="854346"/>
                  <a:pt x="1154463" y="863566"/>
                  <a:pt x="1154203" y="874149"/>
                </a:cubicBezTo>
                <a:lnTo>
                  <a:pt x="1131310" y="894961"/>
                </a:lnTo>
                <a:cubicBezTo>
                  <a:pt x="1120726" y="894535"/>
                  <a:pt x="1110768" y="899976"/>
                  <a:pt x="1105399" y="909113"/>
                </a:cubicBezTo>
                <a:cubicBezTo>
                  <a:pt x="1079487" y="910362"/>
                  <a:pt x="1069081" y="933464"/>
                  <a:pt x="1051598" y="946784"/>
                </a:cubicBezTo>
                <a:cubicBezTo>
                  <a:pt x="1019028" y="971654"/>
                  <a:pt x="998528" y="1011821"/>
                  <a:pt x="959193" y="1026910"/>
                </a:cubicBezTo>
                <a:cubicBezTo>
                  <a:pt x="899099" y="1049585"/>
                  <a:pt x="847463" y="1090252"/>
                  <a:pt x="811324" y="1143354"/>
                </a:cubicBezTo>
                <a:cubicBezTo>
                  <a:pt x="789887" y="1173739"/>
                  <a:pt x="769700" y="1203813"/>
                  <a:pt x="738481" y="1228163"/>
                </a:cubicBezTo>
                <a:cubicBezTo>
                  <a:pt x="711217" y="1248976"/>
                  <a:pt x="667823" y="1272389"/>
                  <a:pt x="662100" y="1300277"/>
                </a:cubicBezTo>
                <a:cubicBezTo>
                  <a:pt x="648988" y="1362714"/>
                  <a:pt x="593628" y="1393932"/>
                  <a:pt x="569487" y="1447316"/>
                </a:cubicBezTo>
                <a:cubicBezTo>
                  <a:pt x="554294" y="1481239"/>
                  <a:pt x="529735" y="1521198"/>
                  <a:pt x="493314" y="1540970"/>
                </a:cubicBezTo>
                <a:cubicBezTo>
                  <a:pt x="404488" y="1590044"/>
                  <a:pt x="310178" y="1628463"/>
                  <a:pt x="212351" y="1655437"/>
                </a:cubicBezTo>
                <a:cubicBezTo>
                  <a:pt x="176762" y="1665218"/>
                  <a:pt x="148248" y="1684365"/>
                  <a:pt x="132952" y="1717040"/>
                </a:cubicBezTo>
                <a:cubicBezTo>
                  <a:pt x="123378" y="1737852"/>
                  <a:pt x="105584" y="1745553"/>
                  <a:pt x="91328" y="1759393"/>
                </a:cubicBezTo>
                <a:cubicBezTo>
                  <a:pt x="67186" y="1783483"/>
                  <a:pt x="40651" y="1807209"/>
                  <a:pt x="16834" y="1832365"/>
                </a:cubicBezTo>
                <a:lnTo>
                  <a:pt x="0" y="1855961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3"/>
          <p:cNvSpPr/>
          <p:nvPr/>
        </p:nvSpPr>
        <p:spPr>
          <a:xfrm rot="10800000">
            <a:off x="10266727" y="5175897"/>
            <a:ext cx="1925273" cy="1682102"/>
          </a:xfrm>
          <a:custGeom>
            <a:avLst/>
            <a:gdLst/>
            <a:ahLst/>
            <a:cxnLst/>
            <a:rect l="l" t="t" r="r" b="b"/>
            <a:pathLst>
              <a:path w="1925273" h="1682102" extrusionOk="0">
                <a:moveTo>
                  <a:pt x="0" y="1682102"/>
                </a:moveTo>
                <a:lnTo>
                  <a:pt x="0" y="0"/>
                </a:lnTo>
                <a:lnTo>
                  <a:pt x="1925273" y="0"/>
                </a:lnTo>
                <a:lnTo>
                  <a:pt x="1910900" y="25341"/>
                </a:lnTo>
                <a:cubicBezTo>
                  <a:pt x="1898516" y="60202"/>
                  <a:pt x="1866778" y="91212"/>
                  <a:pt x="1838057" y="116707"/>
                </a:cubicBezTo>
                <a:cubicBezTo>
                  <a:pt x="1760636" y="184450"/>
                  <a:pt x="1675306" y="241580"/>
                  <a:pt x="1600902" y="314422"/>
                </a:cubicBezTo>
                <a:cubicBezTo>
                  <a:pt x="1524210" y="390386"/>
                  <a:pt x="1450846" y="469264"/>
                  <a:pt x="1379150" y="549390"/>
                </a:cubicBezTo>
                <a:cubicBezTo>
                  <a:pt x="1346371" y="586020"/>
                  <a:pt x="1308180" y="614428"/>
                  <a:pt x="1272175" y="646479"/>
                </a:cubicBezTo>
                <a:cubicBezTo>
                  <a:pt x="1227949" y="685814"/>
                  <a:pt x="1165097" y="692058"/>
                  <a:pt x="1122120" y="732953"/>
                </a:cubicBezTo>
                <a:cubicBezTo>
                  <a:pt x="1112006" y="736044"/>
                  <a:pt x="1105002" y="745264"/>
                  <a:pt x="1104742" y="755847"/>
                </a:cubicBezTo>
                <a:lnTo>
                  <a:pt x="1081848" y="776659"/>
                </a:lnTo>
                <a:cubicBezTo>
                  <a:pt x="1071265" y="776233"/>
                  <a:pt x="1061307" y="781674"/>
                  <a:pt x="1055937" y="790811"/>
                </a:cubicBezTo>
                <a:cubicBezTo>
                  <a:pt x="1030026" y="792060"/>
                  <a:pt x="1019619" y="815162"/>
                  <a:pt x="1002137" y="828482"/>
                </a:cubicBezTo>
                <a:cubicBezTo>
                  <a:pt x="969566" y="853352"/>
                  <a:pt x="949067" y="893519"/>
                  <a:pt x="909731" y="908608"/>
                </a:cubicBezTo>
                <a:cubicBezTo>
                  <a:pt x="849637" y="931282"/>
                  <a:pt x="798001" y="971950"/>
                  <a:pt x="761862" y="1025052"/>
                </a:cubicBezTo>
                <a:cubicBezTo>
                  <a:pt x="740426" y="1055437"/>
                  <a:pt x="720238" y="1085511"/>
                  <a:pt x="689020" y="1109861"/>
                </a:cubicBezTo>
                <a:cubicBezTo>
                  <a:pt x="661756" y="1130674"/>
                  <a:pt x="618362" y="1154087"/>
                  <a:pt x="612639" y="1181975"/>
                </a:cubicBezTo>
                <a:cubicBezTo>
                  <a:pt x="599527" y="1244412"/>
                  <a:pt x="544166" y="1275630"/>
                  <a:pt x="520026" y="1329014"/>
                </a:cubicBezTo>
                <a:cubicBezTo>
                  <a:pt x="504832" y="1362937"/>
                  <a:pt x="480274" y="1402896"/>
                  <a:pt x="443853" y="1422668"/>
                </a:cubicBezTo>
                <a:cubicBezTo>
                  <a:pt x="355026" y="1471742"/>
                  <a:pt x="260716" y="1510161"/>
                  <a:pt x="162890" y="1537135"/>
                </a:cubicBezTo>
                <a:cubicBezTo>
                  <a:pt x="127300" y="1546916"/>
                  <a:pt x="98787" y="1566063"/>
                  <a:pt x="83491" y="1598738"/>
                </a:cubicBezTo>
                <a:cubicBezTo>
                  <a:pt x="73916" y="1619550"/>
                  <a:pt x="56123" y="1627251"/>
                  <a:pt x="41867" y="16410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3"/>
          <p:cNvSpPr/>
          <p:nvPr/>
        </p:nvSpPr>
        <p:spPr>
          <a:xfrm rot="10800000">
            <a:off x="10349105" y="5257875"/>
            <a:ext cx="1842894" cy="1600125"/>
          </a:xfrm>
          <a:custGeom>
            <a:avLst/>
            <a:gdLst/>
            <a:ahLst/>
            <a:cxnLst/>
            <a:rect l="l" t="t" r="r" b="b"/>
            <a:pathLst>
              <a:path w="1842894" h="1600125" extrusionOk="0">
                <a:moveTo>
                  <a:pt x="0" y="1600125"/>
                </a:moveTo>
                <a:lnTo>
                  <a:pt x="0" y="0"/>
                </a:lnTo>
                <a:lnTo>
                  <a:pt x="1842894" y="0"/>
                </a:lnTo>
                <a:lnTo>
                  <a:pt x="1828522" y="25339"/>
                </a:lnTo>
                <a:cubicBezTo>
                  <a:pt x="1816138" y="60200"/>
                  <a:pt x="1784400" y="91210"/>
                  <a:pt x="1755679" y="116705"/>
                </a:cubicBezTo>
                <a:cubicBezTo>
                  <a:pt x="1678258" y="184448"/>
                  <a:pt x="1592928" y="241578"/>
                  <a:pt x="1518524" y="314420"/>
                </a:cubicBezTo>
                <a:cubicBezTo>
                  <a:pt x="1441832" y="390384"/>
                  <a:pt x="1368468" y="469262"/>
                  <a:pt x="1296772" y="549388"/>
                </a:cubicBezTo>
                <a:cubicBezTo>
                  <a:pt x="1263993" y="586018"/>
                  <a:pt x="1225802" y="614426"/>
                  <a:pt x="1189797" y="646477"/>
                </a:cubicBezTo>
                <a:cubicBezTo>
                  <a:pt x="1145571" y="685812"/>
                  <a:pt x="1082719" y="692056"/>
                  <a:pt x="1039742" y="732951"/>
                </a:cubicBezTo>
                <a:cubicBezTo>
                  <a:pt x="1029628" y="736042"/>
                  <a:pt x="1022624" y="745262"/>
                  <a:pt x="1022364" y="755845"/>
                </a:cubicBezTo>
                <a:lnTo>
                  <a:pt x="999470" y="776657"/>
                </a:lnTo>
                <a:cubicBezTo>
                  <a:pt x="988887" y="776231"/>
                  <a:pt x="978929" y="781672"/>
                  <a:pt x="973559" y="790809"/>
                </a:cubicBezTo>
                <a:cubicBezTo>
                  <a:pt x="947648" y="792058"/>
                  <a:pt x="937241" y="815160"/>
                  <a:pt x="919759" y="828480"/>
                </a:cubicBezTo>
                <a:cubicBezTo>
                  <a:pt x="887188" y="853350"/>
                  <a:pt x="866689" y="893517"/>
                  <a:pt x="827353" y="908606"/>
                </a:cubicBezTo>
                <a:cubicBezTo>
                  <a:pt x="767259" y="931280"/>
                  <a:pt x="715623" y="971948"/>
                  <a:pt x="679484" y="1025050"/>
                </a:cubicBezTo>
                <a:cubicBezTo>
                  <a:pt x="658048" y="1055435"/>
                  <a:pt x="637860" y="1085509"/>
                  <a:pt x="606642" y="1109859"/>
                </a:cubicBezTo>
                <a:cubicBezTo>
                  <a:pt x="579378" y="1130672"/>
                  <a:pt x="535984" y="1154085"/>
                  <a:pt x="530261" y="1181973"/>
                </a:cubicBezTo>
                <a:cubicBezTo>
                  <a:pt x="517149" y="1244410"/>
                  <a:pt x="461788" y="1275628"/>
                  <a:pt x="437648" y="1329012"/>
                </a:cubicBezTo>
                <a:cubicBezTo>
                  <a:pt x="422454" y="1362935"/>
                  <a:pt x="397896" y="1402894"/>
                  <a:pt x="361475" y="1422666"/>
                </a:cubicBezTo>
                <a:cubicBezTo>
                  <a:pt x="272648" y="1471740"/>
                  <a:pt x="178338" y="1510159"/>
                  <a:pt x="80512" y="1537133"/>
                </a:cubicBezTo>
                <a:cubicBezTo>
                  <a:pt x="44922" y="1546914"/>
                  <a:pt x="16409" y="1566061"/>
                  <a:pt x="1113" y="1598736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0558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008 Team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4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4"/>
          <p:cNvSpPr txBox="1">
            <a:spLocks noGrp="1"/>
          </p:cNvSpPr>
          <p:nvPr>
            <p:ph type="subTitle" idx="1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1" name="Google Shape;191;p14"/>
          <p:cNvSpPr txBox="1">
            <a:spLocks noGrp="1"/>
          </p:cNvSpPr>
          <p:nvPr>
            <p:ph type="subTitle" idx="2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2" name="Google Shape;192;p14"/>
          <p:cNvSpPr txBox="1">
            <a:spLocks noGrp="1"/>
          </p:cNvSpPr>
          <p:nvPr>
            <p:ph type="subTitle" idx="3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3" name="Google Shape;193;p14"/>
          <p:cNvSpPr txBox="1">
            <a:spLocks noGrp="1"/>
          </p:cNvSpPr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94" name="Google Shape;194;p14"/>
          <p:cNvSpPr txBox="1">
            <a:spLocks noGrp="1"/>
          </p:cNvSpPr>
          <p:nvPr>
            <p:ph type="body" idx="4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5" name="Google Shape;195;p14"/>
          <p:cNvSpPr txBox="1">
            <a:spLocks noGrp="1"/>
          </p:cNvSpPr>
          <p:nvPr>
            <p:ph type="body" idx="5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6" name="Google Shape;196;p14"/>
          <p:cNvSpPr txBox="1">
            <a:spLocks noGrp="1"/>
          </p:cNvSpPr>
          <p:nvPr>
            <p:ph type="body" idx="6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7" name="Google Shape;197;p14"/>
          <p:cNvSpPr/>
          <p:nvPr/>
        </p:nvSpPr>
        <p:spPr>
          <a:xfrm flipH="1">
            <a:off x="1" y="5943817"/>
            <a:ext cx="12191999" cy="914183"/>
          </a:xfrm>
          <a:custGeom>
            <a:avLst/>
            <a:gdLst/>
            <a:ahLst/>
            <a:cxnLst/>
            <a:rect l="l" t="t" r="r" b="b"/>
            <a:pathLst>
              <a:path w="12191999" h="9141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914183"/>
                </a:lnTo>
                <a:lnTo>
                  <a:pt x="12191999" y="9141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4"/>
          <p:cNvSpPr/>
          <p:nvPr/>
        </p:nvSpPr>
        <p:spPr>
          <a:xfrm flipH="1">
            <a:off x="1" y="5977678"/>
            <a:ext cx="12191999" cy="880322"/>
          </a:xfrm>
          <a:custGeom>
            <a:avLst/>
            <a:gdLst/>
            <a:ahLst/>
            <a:cxnLst/>
            <a:rect l="l" t="t" r="r" b="b"/>
            <a:pathLst>
              <a:path w="12191999" h="8803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880322"/>
                </a:lnTo>
                <a:lnTo>
                  <a:pt x="12191999" y="8803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4"/>
          <p:cNvSpPr/>
          <p:nvPr/>
        </p:nvSpPr>
        <p:spPr>
          <a:xfrm rot="-5400000" flipH="1">
            <a:off x="5723525" y="389524"/>
            <a:ext cx="880322" cy="12056630"/>
          </a:xfrm>
          <a:custGeom>
            <a:avLst/>
            <a:gdLst/>
            <a:ahLst/>
            <a:cxnLst/>
            <a:rect l="l" t="t" r="r" b="b"/>
            <a:pathLst>
              <a:path w="880322" h="12056630" extrusionOk="0">
                <a:moveTo>
                  <a:pt x="0" y="2664046"/>
                </a:moveTo>
                <a:lnTo>
                  <a:pt x="97" y="2664691"/>
                </a:lnTo>
                <a:lnTo>
                  <a:pt x="74756" y="2664691"/>
                </a:lnTo>
                <a:lnTo>
                  <a:pt x="74756" y="2875638"/>
                </a:lnTo>
                <a:lnTo>
                  <a:pt x="79160" y="2884841"/>
                </a:lnTo>
                <a:lnTo>
                  <a:pt x="92756" y="2920697"/>
                </a:lnTo>
                <a:lnTo>
                  <a:pt x="92756" y="2664691"/>
                </a:lnTo>
                <a:lnTo>
                  <a:pt x="490563" y="2664691"/>
                </a:lnTo>
                <a:lnTo>
                  <a:pt x="490563" y="3097455"/>
                </a:lnTo>
                <a:lnTo>
                  <a:pt x="150201" y="3097455"/>
                </a:lnTo>
                <a:lnTo>
                  <a:pt x="155670" y="3115456"/>
                </a:lnTo>
                <a:lnTo>
                  <a:pt x="490563" y="3115456"/>
                </a:lnTo>
                <a:lnTo>
                  <a:pt x="490563" y="3548222"/>
                </a:lnTo>
                <a:lnTo>
                  <a:pt x="100925" y="3548222"/>
                </a:lnTo>
                <a:lnTo>
                  <a:pt x="105751" y="3566223"/>
                </a:lnTo>
                <a:lnTo>
                  <a:pt x="490563" y="3566223"/>
                </a:lnTo>
                <a:lnTo>
                  <a:pt x="490563" y="3998985"/>
                </a:lnTo>
                <a:lnTo>
                  <a:pt x="240391" y="3998985"/>
                </a:lnTo>
                <a:lnTo>
                  <a:pt x="243549" y="4016985"/>
                </a:lnTo>
                <a:lnTo>
                  <a:pt x="490563" y="4016985"/>
                </a:lnTo>
                <a:lnTo>
                  <a:pt x="490563" y="4449747"/>
                </a:lnTo>
                <a:lnTo>
                  <a:pt x="236258" y="4449747"/>
                </a:lnTo>
                <a:lnTo>
                  <a:pt x="237320" y="4467748"/>
                </a:lnTo>
                <a:lnTo>
                  <a:pt x="490563" y="4467748"/>
                </a:lnTo>
                <a:lnTo>
                  <a:pt x="490563" y="4900514"/>
                </a:lnTo>
                <a:lnTo>
                  <a:pt x="197175" y="4900514"/>
                </a:lnTo>
                <a:lnTo>
                  <a:pt x="198603" y="4918513"/>
                </a:lnTo>
                <a:lnTo>
                  <a:pt x="490563" y="4918513"/>
                </a:lnTo>
                <a:lnTo>
                  <a:pt x="490563" y="5351278"/>
                </a:lnTo>
                <a:lnTo>
                  <a:pt x="265115" y="5351278"/>
                </a:lnTo>
                <a:lnTo>
                  <a:pt x="266640" y="5369277"/>
                </a:lnTo>
                <a:lnTo>
                  <a:pt x="490563" y="5369277"/>
                </a:lnTo>
                <a:lnTo>
                  <a:pt x="490563" y="5802042"/>
                </a:lnTo>
                <a:lnTo>
                  <a:pt x="261027" y="5802042"/>
                </a:lnTo>
                <a:lnTo>
                  <a:pt x="260173" y="5820042"/>
                </a:lnTo>
                <a:lnTo>
                  <a:pt x="490563" y="5820042"/>
                </a:lnTo>
                <a:lnTo>
                  <a:pt x="490563" y="6252806"/>
                </a:lnTo>
                <a:lnTo>
                  <a:pt x="241448" y="6252806"/>
                </a:lnTo>
                <a:lnTo>
                  <a:pt x="242732" y="6270806"/>
                </a:lnTo>
                <a:lnTo>
                  <a:pt x="490563" y="6270806"/>
                </a:lnTo>
                <a:lnTo>
                  <a:pt x="490563" y="6703571"/>
                </a:lnTo>
                <a:lnTo>
                  <a:pt x="229390" y="6703571"/>
                </a:lnTo>
                <a:lnTo>
                  <a:pt x="224153" y="6721571"/>
                </a:lnTo>
                <a:lnTo>
                  <a:pt x="490563" y="6721571"/>
                </a:lnTo>
                <a:lnTo>
                  <a:pt x="490563" y="7154336"/>
                </a:lnTo>
                <a:lnTo>
                  <a:pt x="262285" y="7154336"/>
                </a:lnTo>
                <a:lnTo>
                  <a:pt x="264933" y="7172336"/>
                </a:lnTo>
                <a:lnTo>
                  <a:pt x="490563" y="7172336"/>
                </a:lnTo>
                <a:lnTo>
                  <a:pt x="490563" y="7605101"/>
                </a:lnTo>
                <a:lnTo>
                  <a:pt x="202461" y="7605101"/>
                </a:lnTo>
                <a:lnTo>
                  <a:pt x="204857" y="7623101"/>
                </a:lnTo>
                <a:lnTo>
                  <a:pt x="490563" y="7623101"/>
                </a:lnTo>
                <a:lnTo>
                  <a:pt x="490563" y="8055866"/>
                </a:lnTo>
                <a:lnTo>
                  <a:pt x="116152" y="8055866"/>
                </a:lnTo>
                <a:lnTo>
                  <a:pt x="110391" y="8073866"/>
                </a:lnTo>
                <a:lnTo>
                  <a:pt x="490563" y="8073866"/>
                </a:lnTo>
                <a:lnTo>
                  <a:pt x="490563" y="8506632"/>
                </a:lnTo>
                <a:lnTo>
                  <a:pt x="219887" y="8506632"/>
                </a:lnTo>
                <a:lnTo>
                  <a:pt x="227926" y="8524632"/>
                </a:lnTo>
                <a:lnTo>
                  <a:pt x="490563" y="8524632"/>
                </a:lnTo>
                <a:lnTo>
                  <a:pt x="490563" y="8957396"/>
                </a:lnTo>
                <a:lnTo>
                  <a:pt x="406924" y="8957396"/>
                </a:lnTo>
                <a:lnTo>
                  <a:pt x="413444" y="8975396"/>
                </a:lnTo>
                <a:lnTo>
                  <a:pt x="490563" y="8975396"/>
                </a:lnTo>
                <a:lnTo>
                  <a:pt x="490563" y="9370406"/>
                </a:lnTo>
                <a:lnTo>
                  <a:pt x="496995" y="9444774"/>
                </a:lnTo>
                <a:cubicBezTo>
                  <a:pt x="497576" y="9467030"/>
                  <a:pt x="497336" y="9489286"/>
                  <a:pt x="496033" y="9511354"/>
                </a:cubicBezTo>
                <a:lnTo>
                  <a:pt x="490563" y="9560190"/>
                </a:lnTo>
                <a:lnTo>
                  <a:pt x="490563" y="9858926"/>
                </a:lnTo>
                <a:lnTo>
                  <a:pt x="344391" y="9858926"/>
                </a:lnTo>
                <a:lnTo>
                  <a:pt x="340011" y="9876926"/>
                </a:lnTo>
                <a:lnTo>
                  <a:pt x="490563" y="9876926"/>
                </a:lnTo>
                <a:lnTo>
                  <a:pt x="490563" y="10309692"/>
                </a:lnTo>
                <a:lnTo>
                  <a:pt x="132997" y="10309692"/>
                </a:lnTo>
                <a:lnTo>
                  <a:pt x="130171" y="10327692"/>
                </a:lnTo>
                <a:lnTo>
                  <a:pt x="490563" y="10327692"/>
                </a:lnTo>
                <a:lnTo>
                  <a:pt x="490563" y="10760456"/>
                </a:lnTo>
                <a:lnTo>
                  <a:pt x="92756" y="10760456"/>
                </a:lnTo>
                <a:lnTo>
                  <a:pt x="92756" y="10595962"/>
                </a:lnTo>
                <a:lnTo>
                  <a:pt x="87477" y="10620388"/>
                </a:lnTo>
                <a:cubicBezTo>
                  <a:pt x="83528" y="10634266"/>
                  <a:pt x="80178" y="10648242"/>
                  <a:pt x="77879" y="10662128"/>
                </a:cubicBezTo>
                <a:lnTo>
                  <a:pt x="74756" y="10701210"/>
                </a:lnTo>
                <a:lnTo>
                  <a:pt x="74756" y="10704486"/>
                </a:lnTo>
                <a:lnTo>
                  <a:pt x="80314" y="10742836"/>
                </a:lnTo>
                <a:lnTo>
                  <a:pt x="97256" y="10778456"/>
                </a:lnTo>
                <a:lnTo>
                  <a:pt x="490563" y="10778456"/>
                </a:lnTo>
                <a:lnTo>
                  <a:pt x="490563" y="11211222"/>
                </a:lnTo>
                <a:lnTo>
                  <a:pt x="231104" y="11211222"/>
                </a:lnTo>
                <a:lnTo>
                  <a:pt x="234787" y="11214686"/>
                </a:lnTo>
                <a:lnTo>
                  <a:pt x="252228" y="11229222"/>
                </a:lnTo>
                <a:lnTo>
                  <a:pt x="490563" y="11229222"/>
                </a:lnTo>
                <a:lnTo>
                  <a:pt x="490563" y="11661994"/>
                </a:lnTo>
                <a:lnTo>
                  <a:pt x="356301" y="11661994"/>
                </a:lnTo>
                <a:lnTo>
                  <a:pt x="362151" y="11679994"/>
                </a:lnTo>
                <a:lnTo>
                  <a:pt x="490563" y="11679994"/>
                </a:lnTo>
                <a:lnTo>
                  <a:pt x="490563" y="12056630"/>
                </a:lnTo>
                <a:lnTo>
                  <a:pt x="508563" y="12056630"/>
                </a:lnTo>
                <a:lnTo>
                  <a:pt x="508563" y="11679994"/>
                </a:lnTo>
                <a:lnTo>
                  <a:pt x="880321" y="11679994"/>
                </a:lnTo>
                <a:lnTo>
                  <a:pt x="880321" y="11661994"/>
                </a:lnTo>
                <a:lnTo>
                  <a:pt x="508563" y="11661994"/>
                </a:lnTo>
                <a:lnTo>
                  <a:pt x="508563" y="11229222"/>
                </a:lnTo>
                <a:lnTo>
                  <a:pt x="880321" y="11229222"/>
                </a:lnTo>
                <a:lnTo>
                  <a:pt x="880321" y="11211222"/>
                </a:lnTo>
                <a:lnTo>
                  <a:pt x="508563" y="11211222"/>
                </a:lnTo>
                <a:lnTo>
                  <a:pt x="508563" y="10778456"/>
                </a:lnTo>
                <a:lnTo>
                  <a:pt x="880321" y="10778456"/>
                </a:lnTo>
                <a:lnTo>
                  <a:pt x="880321" y="10760456"/>
                </a:lnTo>
                <a:lnTo>
                  <a:pt x="508563" y="10760456"/>
                </a:lnTo>
                <a:lnTo>
                  <a:pt x="508563" y="10327692"/>
                </a:lnTo>
                <a:lnTo>
                  <a:pt x="880321" y="10327692"/>
                </a:lnTo>
                <a:lnTo>
                  <a:pt x="880321" y="10309692"/>
                </a:lnTo>
                <a:lnTo>
                  <a:pt x="508563" y="10309692"/>
                </a:lnTo>
                <a:lnTo>
                  <a:pt x="508563" y="9876926"/>
                </a:lnTo>
                <a:lnTo>
                  <a:pt x="880321" y="9876926"/>
                </a:lnTo>
                <a:lnTo>
                  <a:pt x="880321" y="9858926"/>
                </a:lnTo>
                <a:lnTo>
                  <a:pt x="508563" y="9858926"/>
                </a:lnTo>
                <a:lnTo>
                  <a:pt x="508563" y="9426162"/>
                </a:lnTo>
                <a:lnTo>
                  <a:pt x="880321" y="9426162"/>
                </a:lnTo>
                <a:lnTo>
                  <a:pt x="880321" y="9408162"/>
                </a:lnTo>
                <a:lnTo>
                  <a:pt x="508563" y="9408162"/>
                </a:lnTo>
                <a:lnTo>
                  <a:pt x="508563" y="8975396"/>
                </a:lnTo>
                <a:lnTo>
                  <a:pt x="880321" y="8975396"/>
                </a:lnTo>
                <a:lnTo>
                  <a:pt x="880321" y="8957396"/>
                </a:lnTo>
                <a:lnTo>
                  <a:pt x="508563" y="8957396"/>
                </a:lnTo>
                <a:lnTo>
                  <a:pt x="508563" y="8524632"/>
                </a:lnTo>
                <a:lnTo>
                  <a:pt x="880321" y="8524632"/>
                </a:lnTo>
                <a:lnTo>
                  <a:pt x="880321" y="8506632"/>
                </a:lnTo>
                <a:lnTo>
                  <a:pt x="508563" y="8506632"/>
                </a:lnTo>
                <a:lnTo>
                  <a:pt x="508563" y="8073866"/>
                </a:lnTo>
                <a:lnTo>
                  <a:pt x="880321" y="8073866"/>
                </a:lnTo>
                <a:lnTo>
                  <a:pt x="880321" y="8055866"/>
                </a:lnTo>
                <a:lnTo>
                  <a:pt x="508563" y="8055866"/>
                </a:lnTo>
                <a:lnTo>
                  <a:pt x="508563" y="7623101"/>
                </a:lnTo>
                <a:lnTo>
                  <a:pt x="880321" y="7623101"/>
                </a:lnTo>
                <a:lnTo>
                  <a:pt x="880321" y="7605101"/>
                </a:lnTo>
                <a:lnTo>
                  <a:pt x="508563" y="7605101"/>
                </a:lnTo>
                <a:lnTo>
                  <a:pt x="508563" y="7172336"/>
                </a:lnTo>
                <a:lnTo>
                  <a:pt x="880322" y="7172336"/>
                </a:lnTo>
                <a:lnTo>
                  <a:pt x="880322" y="7154336"/>
                </a:lnTo>
                <a:lnTo>
                  <a:pt x="508563" y="7154336"/>
                </a:lnTo>
                <a:lnTo>
                  <a:pt x="508563" y="6721571"/>
                </a:lnTo>
                <a:lnTo>
                  <a:pt x="880322" y="6721571"/>
                </a:lnTo>
                <a:lnTo>
                  <a:pt x="880322" y="6703571"/>
                </a:lnTo>
                <a:lnTo>
                  <a:pt x="508563" y="6703571"/>
                </a:lnTo>
                <a:lnTo>
                  <a:pt x="508563" y="6270806"/>
                </a:lnTo>
                <a:lnTo>
                  <a:pt x="880322" y="6270806"/>
                </a:lnTo>
                <a:lnTo>
                  <a:pt x="880322" y="6252806"/>
                </a:lnTo>
                <a:lnTo>
                  <a:pt x="508563" y="6252806"/>
                </a:lnTo>
                <a:lnTo>
                  <a:pt x="508563" y="5820042"/>
                </a:lnTo>
                <a:lnTo>
                  <a:pt x="880322" y="5820042"/>
                </a:lnTo>
                <a:lnTo>
                  <a:pt x="880322" y="5802042"/>
                </a:lnTo>
                <a:lnTo>
                  <a:pt x="508563" y="5802042"/>
                </a:lnTo>
                <a:lnTo>
                  <a:pt x="508563" y="5369277"/>
                </a:lnTo>
                <a:lnTo>
                  <a:pt x="880322" y="5369277"/>
                </a:lnTo>
                <a:lnTo>
                  <a:pt x="880322" y="5351278"/>
                </a:lnTo>
                <a:lnTo>
                  <a:pt x="508563" y="5351278"/>
                </a:lnTo>
                <a:lnTo>
                  <a:pt x="508563" y="4918513"/>
                </a:lnTo>
                <a:lnTo>
                  <a:pt x="880322" y="4918513"/>
                </a:lnTo>
                <a:lnTo>
                  <a:pt x="880322" y="4900514"/>
                </a:lnTo>
                <a:lnTo>
                  <a:pt x="508563" y="4900514"/>
                </a:lnTo>
                <a:lnTo>
                  <a:pt x="508563" y="4467748"/>
                </a:lnTo>
                <a:lnTo>
                  <a:pt x="880322" y="4467748"/>
                </a:lnTo>
                <a:lnTo>
                  <a:pt x="880322" y="4449747"/>
                </a:lnTo>
                <a:lnTo>
                  <a:pt x="508563" y="4449747"/>
                </a:lnTo>
                <a:lnTo>
                  <a:pt x="508563" y="4016985"/>
                </a:lnTo>
                <a:lnTo>
                  <a:pt x="880322" y="4016985"/>
                </a:lnTo>
                <a:lnTo>
                  <a:pt x="880322" y="3998985"/>
                </a:lnTo>
                <a:lnTo>
                  <a:pt x="508563" y="3998985"/>
                </a:lnTo>
                <a:lnTo>
                  <a:pt x="508563" y="3566223"/>
                </a:lnTo>
                <a:lnTo>
                  <a:pt x="880322" y="3566223"/>
                </a:lnTo>
                <a:lnTo>
                  <a:pt x="880322" y="3548222"/>
                </a:lnTo>
                <a:lnTo>
                  <a:pt x="508563" y="3548222"/>
                </a:lnTo>
                <a:lnTo>
                  <a:pt x="508563" y="3115456"/>
                </a:lnTo>
                <a:lnTo>
                  <a:pt x="880322" y="3115456"/>
                </a:lnTo>
                <a:lnTo>
                  <a:pt x="880322" y="3097455"/>
                </a:lnTo>
                <a:lnTo>
                  <a:pt x="508563" y="3097455"/>
                </a:lnTo>
                <a:lnTo>
                  <a:pt x="508563" y="2664691"/>
                </a:lnTo>
                <a:lnTo>
                  <a:pt x="880322" y="2664691"/>
                </a:lnTo>
                <a:lnTo>
                  <a:pt x="880322" y="2646691"/>
                </a:lnTo>
                <a:lnTo>
                  <a:pt x="508563" y="2646691"/>
                </a:lnTo>
                <a:lnTo>
                  <a:pt x="508564" y="2213927"/>
                </a:lnTo>
                <a:lnTo>
                  <a:pt x="880322" y="2213927"/>
                </a:lnTo>
                <a:lnTo>
                  <a:pt x="880322" y="2195927"/>
                </a:lnTo>
                <a:lnTo>
                  <a:pt x="508564" y="2195927"/>
                </a:lnTo>
                <a:lnTo>
                  <a:pt x="508564" y="1763161"/>
                </a:lnTo>
                <a:lnTo>
                  <a:pt x="880322" y="1763161"/>
                </a:lnTo>
                <a:lnTo>
                  <a:pt x="880322" y="1745160"/>
                </a:lnTo>
                <a:lnTo>
                  <a:pt x="508564" y="1745160"/>
                </a:lnTo>
                <a:lnTo>
                  <a:pt x="508564" y="1312397"/>
                </a:lnTo>
                <a:lnTo>
                  <a:pt x="880322" y="1312397"/>
                </a:lnTo>
                <a:lnTo>
                  <a:pt x="880322" y="1294396"/>
                </a:lnTo>
                <a:lnTo>
                  <a:pt x="508564" y="1294396"/>
                </a:lnTo>
                <a:lnTo>
                  <a:pt x="508564" y="861631"/>
                </a:lnTo>
                <a:lnTo>
                  <a:pt x="880322" y="861631"/>
                </a:lnTo>
                <a:lnTo>
                  <a:pt x="880322" y="843631"/>
                </a:lnTo>
                <a:lnTo>
                  <a:pt x="508564" y="843631"/>
                </a:lnTo>
                <a:lnTo>
                  <a:pt x="508564" y="410867"/>
                </a:lnTo>
                <a:lnTo>
                  <a:pt x="880322" y="410867"/>
                </a:lnTo>
                <a:lnTo>
                  <a:pt x="880322" y="392867"/>
                </a:lnTo>
                <a:lnTo>
                  <a:pt x="508564" y="392867"/>
                </a:lnTo>
                <a:lnTo>
                  <a:pt x="508564" y="0"/>
                </a:lnTo>
                <a:lnTo>
                  <a:pt x="490564" y="0"/>
                </a:lnTo>
                <a:lnTo>
                  <a:pt x="490564" y="392867"/>
                </a:lnTo>
                <a:lnTo>
                  <a:pt x="248195" y="392867"/>
                </a:lnTo>
                <a:lnTo>
                  <a:pt x="249342" y="405184"/>
                </a:lnTo>
                <a:lnTo>
                  <a:pt x="249232" y="410867"/>
                </a:lnTo>
                <a:lnTo>
                  <a:pt x="490564" y="410867"/>
                </a:lnTo>
                <a:lnTo>
                  <a:pt x="490564" y="843631"/>
                </a:lnTo>
                <a:lnTo>
                  <a:pt x="206753" y="843631"/>
                </a:lnTo>
                <a:lnTo>
                  <a:pt x="202676" y="861631"/>
                </a:lnTo>
                <a:lnTo>
                  <a:pt x="490564" y="861631"/>
                </a:lnTo>
                <a:lnTo>
                  <a:pt x="490564" y="1294396"/>
                </a:lnTo>
                <a:lnTo>
                  <a:pt x="135228" y="1294396"/>
                </a:lnTo>
                <a:lnTo>
                  <a:pt x="139741" y="1312397"/>
                </a:lnTo>
                <a:lnTo>
                  <a:pt x="490564" y="1312397"/>
                </a:lnTo>
                <a:lnTo>
                  <a:pt x="490564" y="1745160"/>
                </a:lnTo>
                <a:lnTo>
                  <a:pt x="92757" y="1745160"/>
                </a:lnTo>
                <a:lnTo>
                  <a:pt x="92757" y="1584872"/>
                </a:lnTo>
                <a:lnTo>
                  <a:pt x="90871" y="1589190"/>
                </a:lnTo>
                <a:cubicBezTo>
                  <a:pt x="86223" y="1599850"/>
                  <a:pt x="81869" y="1610651"/>
                  <a:pt x="78677" y="1621990"/>
                </a:cubicBezTo>
                <a:lnTo>
                  <a:pt x="74757" y="1649039"/>
                </a:lnTo>
                <a:lnTo>
                  <a:pt x="74757" y="1688354"/>
                </a:lnTo>
                <a:lnTo>
                  <a:pt x="84815" y="1922713"/>
                </a:lnTo>
                <a:lnTo>
                  <a:pt x="92757" y="2030837"/>
                </a:lnTo>
                <a:lnTo>
                  <a:pt x="92757" y="1763161"/>
                </a:lnTo>
                <a:lnTo>
                  <a:pt x="490564" y="1763161"/>
                </a:lnTo>
                <a:lnTo>
                  <a:pt x="490564" y="2195927"/>
                </a:lnTo>
                <a:lnTo>
                  <a:pt x="104384" y="2195927"/>
                </a:lnTo>
                <a:lnTo>
                  <a:pt x="104793" y="2213927"/>
                </a:lnTo>
                <a:lnTo>
                  <a:pt x="490564" y="2213927"/>
                </a:lnTo>
                <a:lnTo>
                  <a:pt x="490563" y="2646691"/>
                </a:lnTo>
                <a:lnTo>
                  <a:pt x="92756" y="2646691"/>
                </a:lnTo>
                <a:lnTo>
                  <a:pt x="92757" y="2384215"/>
                </a:lnTo>
                <a:lnTo>
                  <a:pt x="76507" y="2446067"/>
                </a:lnTo>
                <a:lnTo>
                  <a:pt x="74756" y="2449874"/>
                </a:lnTo>
                <a:lnTo>
                  <a:pt x="74756" y="2646691"/>
                </a:lnTo>
                <a:lnTo>
                  <a:pt x="2590" y="2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4"/>
          <p:cNvSpPr/>
          <p:nvPr/>
        </p:nvSpPr>
        <p:spPr>
          <a:xfrm flipH="1">
            <a:off x="8076572" y="1350"/>
            <a:ext cx="4115428" cy="3082777"/>
          </a:xfrm>
          <a:custGeom>
            <a:avLst/>
            <a:gdLst/>
            <a:ahLst/>
            <a:cxnLst/>
            <a:rect l="l" t="t" r="r" b="b"/>
            <a:pathLst>
              <a:path w="4115428" h="3082777" extrusionOk="0">
                <a:moveTo>
                  <a:pt x="4114997" y="0"/>
                </a:moveTo>
                <a:lnTo>
                  <a:pt x="0" y="0"/>
                </a:lnTo>
                <a:lnTo>
                  <a:pt x="0" y="3069155"/>
                </a:lnTo>
                <a:lnTo>
                  <a:pt x="26420" y="3069471"/>
                </a:lnTo>
                <a:cubicBezTo>
                  <a:pt x="40564" y="3070983"/>
                  <a:pt x="54814" y="3074040"/>
                  <a:pt x="69226" y="3079243"/>
                </a:cubicBezTo>
                <a:cubicBezTo>
                  <a:pt x="100340" y="3089649"/>
                  <a:pt x="130310" y="3076434"/>
                  <a:pt x="151122" y="3048025"/>
                </a:cubicBezTo>
                <a:cubicBezTo>
                  <a:pt x="204088" y="2977369"/>
                  <a:pt x="281197" y="2928876"/>
                  <a:pt x="330106" y="2854056"/>
                </a:cubicBezTo>
                <a:cubicBezTo>
                  <a:pt x="339367" y="2839696"/>
                  <a:pt x="354560" y="2825856"/>
                  <a:pt x="371730" y="2825128"/>
                </a:cubicBezTo>
                <a:cubicBezTo>
                  <a:pt x="442492" y="2822005"/>
                  <a:pt x="500141" y="2772369"/>
                  <a:pt x="571318" y="2771016"/>
                </a:cubicBezTo>
                <a:cubicBezTo>
                  <a:pt x="592786" y="2769205"/>
                  <a:pt x="611882" y="2756676"/>
                  <a:pt x="622100" y="2737717"/>
                </a:cubicBezTo>
                <a:cubicBezTo>
                  <a:pt x="682872" y="2636466"/>
                  <a:pt x="780688" y="2578920"/>
                  <a:pt x="879754" y="2526889"/>
                </a:cubicBezTo>
                <a:cubicBezTo>
                  <a:pt x="935219" y="2497544"/>
                  <a:pt x="965396" y="2451342"/>
                  <a:pt x="992139" y="2403890"/>
                </a:cubicBezTo>
                <a:cubicBezTo>
                  <a:pt x="1026792" y="2342599"/>
                  <a:pt x="1078303" y="2324908"/>
                  <a:pt x="1139073" y="2325636"/>
                </a:cubicBezTo>
                <a:cubicBezTo>
                  <a:pt x="1210563" y="2326365"/>
                  <a:pt x="1247921" y="2299413"/>
                  <a:pt x="1279139" y="2230525"/>
                </a:cubicBezTo>
                <a:cubicBezTo>
                  <a:pt x="1305675" y="2170898"/>
                  <a:pt x="1363532" y="2124175"/>
                  <a:pt x="1411817" y="2075995"/>
                </a:cubicBezTo>
                <a:cubicBezTo>
                  <a:pt x="1426073" y="2062155"/>
                  <a:pt x="1443866" y="2054454"/>
                  <a:pt x="1453441" y="2033642"/>
                </a:cubicBezTo>
                <a:cubicBezTo>
                  <a:pt x="1468737" y="2000967"/>
                  <a:pt x="1497250" y="1981820"/>
                  <a:pt x="1532840" y="1972039"/>
                </a:cubicBezTo>
                <a:cubicBezTo>
                  <a:pt x="1630666" y="1945065"/>
                  <a:pt x="1724976" y="1906646"/>
                  <a:pt x="1813803" y="1857572"/>
                </a:cubicBezTo>
                <a:cubicBezTo>
                  <a:pt x="1850224" y="1837800"/>
                  <a:pt x="1874782" y="1797841"/>
                  <a:pt x="1889976" y="1763918"/>
                </a:cubicBezTo>
                <a:cubicBezTo>
                  <a:pt x="1914116" y="1710534"/>
                  <a:pt x="1969477" y="1679316"/>
                  <a:pt x="1982589" y="1616879"/>
                </a:cubicBezTo>
                <a:cubicBezTo>
                  <a:pt x="1988312" y="1588991"/>
                  <a:pt x="2031706" y="1565578"/>
                  <a:pt x="2058970" y="1544766"/>
                </a:cubicBezTo>
                <a:cubicBezTo>
                  <a:pt x="2090188" y="1520415"/>
                  <a:pt x="2110376" y="1490342"/>
                  <a:pt x="2131812" y="1459956"/>
                </a:cubicBezTo>
                <a:cubicBezTo>
                  <a:pt x="2167951" y="1406854"/>
                  <a:pt x="2219587" y="1366186"/>
                  <a:pt x="2279681" y="1343512"/>
                </a:cubicBezTo>
                <a:cubicBezTo>
                  <a:pt x="2319017" y="1328423"/>
                  <a:pt x="2339516" y="1288257"/>
                  <a:pt x="2372087" y="1263386"/>
                </a:cubicBezTo>
                <a:cubicBezTo>
                  <a:pt x="2389569" y="1250066"/>
                  <a:pt x="2399976" y="1226964"/>
                  <a:pt x="2425887" y="1225715"/>
                </a:cubicBezTo>
                <a:cubicBezTo>
                  <a:pt x="2431257" y="1216579"/>
                  <a:pt x="2441215" y="1211137"/>
                  <a:pt x="2451798" y="1211563"/>
                </a:cubicBezTo>
                <a:lnTo>
                  <a:pt x="2474692" y="1190751"/>
                </a:lnTo>
                <a:cubicBezTo>
                  <a:pt x="2474952" y="1180168"/>
                  <a:pt x="2481956" y="1170948"/>
                  <a:pt x="2492070" y="1167858"/>
                </a:cubicBezTo>
                <a:cubicBezTo>
                  <a:pt x="2535047" y="1126962"/>
                  <a:pt x="2597899" y="1120718"/>
                  <a:pt x="2642125" y="1081383"/>
                </a:cubicBezTo>
                <a:cubicBezTo>
                  <a:pt x="2678130" y="1049332"/>
                  <a:pt x="2716321" y="1020924"/>
                  <a:pt x="2749100" y="984294"/>
                </a:cubicBezTo>
                <a:cubicBezTo>
                  <a:pt x="2820796" y="904168"/>
                  <a:pt x="2894160" y="825290"/>
                  <a:pt x="2970852" y="749326"/>
                </a:cubicBezTo>
                <a:cubicBezTo>
                  <a:pt x="3045256" y="676484"/>
                  <a:pt x="3130586" y="619354"/>
                  <a:pt x="3208007" y="551611"/>
                </a:cubicBezTo>
                <a:cubicBezTo>
                  <a:pt x="3236728" y="526116"/>
                  <a:pt x="3268466" y="495106"/>
                  <a:pt x="3280850" y="460245"/>
                </a:cubicBezTo>
                <a:cubicBezTo>
                  <a:pt x="3310298" y="377622"/>
                  <a:pt x="3381684" y="356290"/>
                  <a:pt x="3449219" y="327984"/>
                </a:cubicBezTo>
                <a:cubicBezTo>
                  <a:pt x="3525600" y="295934"/>
                  <a:pt x="3603541" y="267734"/>
                  <a:pt x="3680234" y="236515"/>
                </a:cubicBezTo>
                <a:cubicBezTo>
                  <a:pt x="3690328" y="232561"/>
                  <a:pt x="3697092" y="219969"/>
                  <a:pt x="3705624" y="211748"/>
                </a:cubicBezTo>
                <a:cubicBezTo>
                  <a:pt x="3783774" y="136721"/>
                  <a:pt x="3866919" y="75326"/>
                  <a:pt x="3984716" y="80425"/>
                </a:cubicBezTo>
                <a:cubicBezTo>
                  <a:pt x="4021137" y="81986"/>
                  <a:pt x="4058703" y="65231"/>
                  <a:pt x="4093979" y="52120"/>
                </a:cubicBezTo>
                <a:cubicBezTo>
                  <a:pt x="4108704" y="46656"/>
                  <a:pt x="4113907" y="36458"/>
                  <a:pt x="4115428" y="247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4"/>
          <p:cNvSpPr/>
          <p:nvPr/>
        </p:nvSpPr>
        <p:spPr>
          <a:xfrm flipH="1">
            <a:off x="8158949" y="1350"/>
            <a:ext cx="4033051" cy="3082748"/>
          </a:xfrm>
          <a:custGeom>
            <a:avLst/>
            <a:gdLst/>
            <a:ahLst/>
            <a:cxnLst/>
            <a:rect l="l" t="t" r="r" b="b"/>
            <a:pathLst>
              <a:path w="4033051" h="3082748" extrusionOk="0">
                <a:moveTo>
                  <a:pt x="4032619" y="0"/>
                </a:moveTo>
                <a:lnTo>
                  <a:pt x="0" y="0"/>
                </a:lnTo>
                <a:lnTo>
                  <a:pt x="0" y="3081247"/>
                </a:lnTo>
                <a:lnTo>
                  <a:pt x="9844" y="3082748"/>
                </a:lnTo>
                <a:cubicBezTo>
                  <a:pt x="32375" y="3082090"/>
                  <a:pt x="53135" y="3069330"/>
                  <a:pt x="68744" y="3048023"/>
                </a:cubicBezTo>
                <a:cubicBezTo>
                  <a:pt x="121710" y="2977367"/>
                  <a:pt x="198819" y="2928874"/>
                  <a:pt x="247728" y="2854054"/>
                </a:cubicBezTo>
                <a:cubicBezTo>
                  <a:pt x="256989" y="2839694"/>
                  <a:pt x="272182" y="2825854"/>
                  <a:pt x="289352" y="2825126"/>
                </a:cubicBezTo>
                <a:cubicBezTo>
                  <a:pt x="360114" y="2822003"/>
                  <a:pt x="417763" y="2772367"/>
                  <a:pt x="488940" y="2771014"/>
                </a:cubicBezTo>
                <a:cubicBezTo>
                  <a:pt x="510408" y="2769202"/>
                  <a:pt x="529504" y="2756674"/>
                  <a:pt x="539722" y="2737715"/>
                </a:cubicBezTo>
                <a:cubicBezTo>
                  <a:pt x="600494" y="2636464"/>
                  <a:pt x="698310" y="2578918"/>
                  <a:pt x="797376" y="2526887"/>
                </a:cubicBezTo>
                <a:cubicBezTo>
                  <a:pt x="852841" y="2497543"/>
                  <a:pt x="883018" y="2451340"/>
                  <a:pt x="909761" y="2403888"/>
                </a:cubicBezTo>
                <a:cubicBezTo>
                  <a:pt x="944414" y="2342596"/>
                  <a:pt x="995925" y="2324906"/>
                  <a:pt x="1056695" y="2325635"/>
                </a:cubicBezTo>
                <a:cubicBezTo>
                  <a:pt x="1128185" y="2326363"/>
                  <a:pt x="1165543" y="2299411"/>
                  <a:pt x="1196761" y="2230523"/>
                </a:cubicBezTo>
                <a:cubicBezTo>
                  <a:pt x="1223297" y="2170896"/>
                  <a:pt x="1281154" y="2124173"/>
                  <a:pt x="1329439" y="2075993"/>
                </a:cubicBezTo>
                <a:cubicBezTo>
                  <a:pt x="1343695" y="2062153"/>
                  <a:pt x="1361488" y="2054452"/>
                  <a:pt x="1371063" y="2033640"/>
                </a:cubicBezTo>
                <a:cubicBezTo>
                  <a:pt x="1386359" y="2000965"/>
                  <a:pt x="1414872" y="1981818"/>
                  <a:pt x="1450462" y="1972037"/>
                </a:cubicBezTo>
                <a:cubicBezTo>
                  <a:pt x="1548288" y="1945063"/>
                  <a:pt x="1642598" y="1906644"/>
                  <a:pt x="1731425" y="1857570"/>
                </a:cubicBezTo>
                <a:cubicBezTo>
                  <a:pt x="1767846" y="1837798"/>
                  <a:pt x="1792404" y="1797839"/>
                  <a:pt x="1807598" y="1763916"/>
                </a:cubicBezTo>
                <a:cubicBezTo>
                  <a:pt x="1831738" y="1710532"/>
                  <a:pt x="1887099" y="1679314"/>
                  <a:pt x="1900211" y="1616877"/>
                </a:cubicBezTo>
                <a:cubicBezTo>
                  <a:pt x="1905934" y="1588989"/>
                  <a:pt x="1949328" y="1565576"/>
                  <a:pt x="1976592" y="1544763"/>
                </a:cubicBezTo>
                <a:cubicBezTo>
                  <a:pt x="2007810" y="1520413"/>
                  <a:pt x="2027998" y="1490339"/>
                  <a:pt x="2049434" y="1459954"/>
                </a:cubicBezTo>
                <a:cubicBezTo>
                  <a:pt x="2085573" y="1406852"/>
                  <a:pt x="2137209" y="1366185"/>
                  <a:pt x="2197303" y="1343510"/>
                </a:cubicBezTo>
                <a:cubicBezTo>
                  <a:pt x="2236639" y="1328421"/>
                  <a:pt x="2257138" y="1288254"/>
                  <a:pt x="2289709" y="1263384"/>
                </a:cubicBezTo>
                <a:cubicBezTo>
                  <a:pt x="2307191" y="1250064"/>
                  <a:pt x="2317598" y="1226962"/>
                  <a:pt x="2343509" y="1225713"/>
                </a:cubicBezTo>
                <a:cubicBezTo>
                  <a:pt x="2348879" y="1216576"/>
                  <a:pt x="2358837" y="1211135"/>
                  <a:pt x="2369420" y="1211561"/>
                </a:cubicBezTo>
                <a:lnTo>
                  <a:pt x="2392314" y="1190749"/>
                </a:lnTo>
                <a:cubicBezTo>
                  <a:pt x="2392574" y="1180166"/>
                  <a:pt x="2399578" y="1170946"/>
                  <a:pt x="2409692" y="1167855"/>
                </a:cubicBezTo>
                <a:cubicBezTo>
                  <a:pt x="2452669" y="1126960"/>
                  <a:pt x="2515521" y="1120716"/>
                  <a:pt x="2559747" y="1081381"/>
                </a:cubicBezTo>
                <a:cubicBezTo>
                  <a:pt x="2595752" y="1049330"/>
                  <a:pt x="2633943" y="1020922"/>
                  <a:pt x="2666722" y="984292"/>
                </a:cubicBezTo>
                <a:cubicBezTo>
                  <a:pt x="2738418" y="904166"/>
                  <a:pt x="2811782" y="825288"/>
                  <a:pt x="2888474" y="749324"/>
                </a:cubicBezTo>
                <a:cubicBezTo>
                  <a:pt x="2962878" y="676482"/>
                  <a:pt x="3048208" y="619352"/>
                  <a:pt x="3125629" y="551609"/>
                </a:cubicBezTo>
                <a:cubicBezTo>
                  <a:pt x="3154350" y="526114"/>
                  <a:pt x="3186088" y="495104"/>
                  <a:pt x="3198472" y="460243"/>
                </a:cubicBezTo>
                <a:cubicBezTo>
                  <a:pt x="3227920" y="377620"/>
                  <a:pt x="3299306" y="356287"/>
                  <a:pt x="3366841" y="327982"/>
                </a:cubicBezTo>
                <a:cubicBezTo>
                  <a:pt x="3443222" y="295932"/>
                  <a:pt x="3521163" y="267732"/>
                  <a:pt x="3597856" y="236514"/>
                </a:cubicBezTo>
                <a:cubicBezTo>
                  <a:pt x="3607950" y="232559"/>
                  <a:pt x="3614714" y="219968"/>
                  <a:pt x="3623246" y="211746"/>
                </a:cubicBezTo>
                <a:cubicBezTo>
                  <a:pt x="3701396" y="136719"/>
                  <a:pt x="3784541" y="75324"/>
                  <a:pt x="3902338" y="80422"/>
                </a:cubicBezTo>
                <a:cubicBezTo>
                  <a:pt x="3938759" y="81984"/>
                  <a:pt x="3976325" y="65229"/>
                  <a:pt x="4011601" y="52118"/>
                </a:cubicBezTo>
                <a:cubicBezTo>
                  <a:pt x="4026325" y="46654"/>
                  <a:pt x="4031529" y="36456"/>
                  <a:pt x="4033051" y="2473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8119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014 Map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5"/>
          <p:cNvSpPr/>
          <p:nvPr/>
        </p:nvSpPr>
        <p:spPr>
          <a:xfrm rot="10800000">
            <a:off x="491775" y="1469075"/>
            <a:ext cx="11356200" cy="469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60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5"/>
          <p:cNvSpPr/>
          <p:nvPr/>
        </p:nvSpPr>
        <p:spPr>
          <a:xfrm rot="-10673047">
            <a:off x="5229481" y="1239023"/>
            <a:ext cx="1880783" cy="523415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5"/>
          <p:cNvSpPr txBox="1">
            <a:spLocks noGrp="1"/>
          </p:cNvSpPr>
          <p:nvPr>
            <p:ph type="subTitle" idx="1"/>
          </p:nvPr>
        </p:nvSpPr>
        <p:spPr>
          <a:xfrm>
            <a:off x="8378500" y="1882375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7" name="Google Shape;207;p15"/>
          <p:cNvSpPr txBox="1">
            <a:spLocks noGrp="1"/>
          </p:cNvSpPr>
          <p:nvPr>
            <p:ph type="subTitle" idx="2"/>
          </p:nvPr>
        </p:nvSpPr>
        <p:spPr>
          <a:xfrm>
            <a:off x="8378500" y="4102757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8" name="Google Shape;208;p1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09" name="Google Shape;209;p15"/>
          <p:cNvSpPr txBox="1">
            <a:spLocks noGrp="1"/>
          </p:cNvSpPr>
          <p:nvPr>
            <p:ph type="body" idx="3"/>
          </p:nvPr>
        </p:nvSpPr>
        <p:spPr>
          <a:xfrm>
            <a:off x="8378500" y="2318375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10" name="Google Shape;210;p15"/>
          <p:cNvSpPr txBox="1">
            <a:spLocks noGrp="1"/>
          </p:cNvSpPr>
          <p:nvPr>
            <p:ph type="body" idx="4"/>
          </p:nvPr>
        </p:nvSpPr>
        <p:spPr>
          <a:xfrm>
            <a:off x="8378500" y="4506700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11" name="Google Shape;211;p15"/>
          <p:cNvSpPr/>
          <p:nvPr/>
        </p:nvSpPr>
        <p:spPr>
          <a:xfrm>
            <a:off x="1" y="1350"/>
            <a:ext cx="2239859" cy="1973820"/>
          </a:xfrm>
          <a:custGeom>
            <a:avLst/>
            <a:gdLst/>
            <a:ahLst/>
            <a:cxnLst/>
            <a:rect l="l" t="t" r="r" b="b"/>
            <a:pathLst>
              <a:path w="2239859" h="1973820" extrusionOk="0">
                <a:moveTo>
                  <a:pt x="0" y="0"/>
                </a:moveTo>
                <a:lnTo>
                  <a:pt x="2239859" y="0"/>
                </a:lnTo>
                <a:lnTo>
                  <a:pt x="2211109" y="11384"/>
                </a:lnTo>
                <a:cubicBezTo>
                  <a:pt x="2143573" y="39689"/>
                  <a:pt x="2072187" y="61022"/>
                  <a:pt x="2042739" y="143645"/>
                </a:cubicBezTo>
                <a:cubicBezTo>
                  <a:pt x="2030356" y="178506"/>
                  <a:pt x="1998617" y="209516"/>
                  <a:pt x="1969896" y="235011"/>
                </a:cubicBezTo>
                <a:cubicBezTo>
                  <a:pt x="1892475" y="302754"/>
                  <a:pt x="1807145" y="359884"/>
                  <a:pt x="1732742" y="432726"/>
                </a:cubicBezTo>
                <a:cubicBezTo>
                  <a:pt x="1656050" y="508690"/>
                  <a:pt x="1582686" y="587568"/>
                  <a:pt x="1510990" y="667694"/>
                </a:cubicBezTo>
                <a:cubicBezTo>
                  <a:pt x="1478210" y="704324"/>
                  <a:pt x="1440020" y="732732"/>
                  <a:pt x="1404014" y="764783"/>
                </a:cubicBezTo>
                <a:cubicBezTo>
                  <a:pt x="1359789" y="804118"/>
                  <a:pt x="1296936" y="810362"/>
                  <a:pt x="1253959" y="851258"/>
                </a:cubicBezTo>
                <a:cubicBezTo>
                  <a:pt x="1243845" y="854348"/>
                  <a:pt x="1236841" y="863568"/>
                  <a:pt x="1236581" y="874151"/>
                </a:cubicBezTo>
                <a:lnTo>
                  <a:pt x="1213688" y="894963"/>
                </a:lnTo>
                <a:cubicBezTo>
                  <a:pt x="1203104" y="894537"/>
                  <a:pt x="1193146" y="899979"/>
                  <a:pt x="1187777" y="909115"/>
                </a:cubicBezTo>
                <a:cubicBezTo>
                  <a:pt x="1161865" y="910364"/>
                  <a:pt x="1151459" y="933466"/>
                  <a:pt x="1133977" y="946786"/>
                </a:cubicBezTo>
                <a:cubicBezTo>
                  <a:pt x="1101406" y="971657"/>
                  <a:pt x="1080906" y="1011823"/>
                  <a:pt x="1041570" y="1026912"/>
                </a:cubicBezTo>
                <a:cubicBezTo>
                  <a:pt x="981477" y="1049586"/>
                  <a:pt x="929841" y="1090254"/>
                  <a:pt x="893702" y="1143356"/>
                </a:cubicBezTo>
                <a:cubicBezTo>
                  <a:pt x="872265" y="1173742"/>
                  <a:pt x="852077" y="1203815"/>
                  <a:pt x="820859" y="1228166"/>
                </a:cubicBezTo>
                <a:cubicBezTo>
                  <a:pt x="793595" y="1248978"/>
                  <a:pt x="750201" y="1272391"/>
                  <a:pt x="744478" y="1300279"/>
                </a:cubicBezTo>
                <a:cubicBezTo>
                  <a:pt x="731366" y="1362716"/>
                  <a:pt x="676006" y="1393934"/>
                  <a:pt x="651865" y="1447318"/>
                </a:cubicBezTo>
                <a:cubicBezTo>
                  <a:pt x="636672" y="1481241"/>
                  <a:pt x="612113" y="1521200"/>
                  <a:pt x="575693" y="1540972"/>
                </a:cubicBezTo>
                <a:cubicBezTo>
                  <a:pt x="486866" y="1590046"/>
                  <a:pt x="392555" y="1628465"/>
                  <a:pt x="294729" y="1655439"/>
                </a:cubicBezTo>
                <a:cubicBezTo>
                  <a:pt x="259139" y="1665220"/>
                  <a:pt x="230626" y="1684367"/>
                  <a:pt x="215330" y="1717042"/>
                </a:cubicBezTo>
                <a:cubicBezTo>
                  <a:pt x="205755" y="1737854"/>
                  <a:pt x="187962" y="1745555"/>
                  <a:pt x="173706" y="1759395"/>
                </a:cubicBezTo>
                <a:cubicBezTo>
                  <a:pt x="125422" y="1807575"/>
                  <a:pt x="67564" y="1854298"/>
                  <a:pt x="41028" y="1913925"/>
                </a:cubicBezTo>
                <a:cubicBezTo>
                  <a:pt x="33224" y="1931147"/>
                  <a:pt x="25036" y="1945748"/>
                  <a:pt x="16026" y="1957951"/>
                </a:cubicBezTo>
                <a:lnTo>
                  <a:pt x="0" y="19738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5"/>
          <p:cNvSpPr/>
          <p:nvPr/>
        </p:nvSpPr>
        <p:spPr>
          <a:xfrm>
            <a:off x="1" y="1350"/>
            <a:ext cx="2157476" cy="1855961"/>
          </a:xfrm>
          <a:custGeom>
            <a:avLst/>
            <a:gdLst/>
            <a:ahLst/>
            <a:cxnLst/>
            <a:rect l="l" t="t" r="r" b="b"/>
            <a:pathLst>
              <a:path w="2157476" h="1855961" extrusionOk="0">
                <a:moveTo>
                  <a:pt x="0" y="0"/>
                </a:moveTo>
                <a:lnTo>
                  <a:pt x="2157476" y="0"/>
                </a:lnTo>
                <a:lnTo>
                  <a:pt x="2128730" y="11382"/>
                </a:lnTo>
                <a:cubicBezTo>
                  <a:pt x="2061195" y="39687"/>
                  <a:pt x="1989809" y="61020"/>
                  <a:pt x="1960361" y="143643"/>
                </a:cubicBezTo>
                <a:cubicBezTo>
                  <a:pt x="1947977" y="178504"/>
                  <a:pt x="1916239" y="209514"/>
                  <a:pt x="1887519" y="235009"/>
                </a:cubicBezTo>
                <a:cubicBezTo>
                  <a:pt x="1810097" y="302752"/>
                  <a:pt x="1724768" y="359882"/>
                  <a:pt x="1650364" y="432724"/>
                </a:cubicBezTo>
                <a:cubicBezTo>
                  <a:pt x="1573672" y="508688"/>
                  <a:pt x="1500308" y="587566"/>
                  <a:pt x="1428612" y="667693"/>
                </a:cubicBezTo>
                <a:cubicBezTo>
                  <a:pt x="1395832" y="704322"/>
                  <a:pt x="1357642" y="732730"/>
                  <a:pt x="1321636" y="764781"/>
                </a:cubicBezTo>
                <a:cubicBezTo>
                  <a:pt x="1277411" y="804116"/>
                  <a:pt x="1214558" y="810360"/>
                  <a:pt x="1171581" y="851255"/>
                </a:cubicBezTo>
                <a:cubicBezTo>
                  <a:pt x="1161467" y="854346"/>
                  <a:pt x="1154463" y="863566"/>
                  <a:pt x="1154203" y="874149"/>
                </a:cubicBezTo>
                <a:lnTo>
                  <a:pt x="1131310" y="894961"/>
                </a:lnTo>
                <a:cubicBezTo>
                  <a:pt x="1120726" y="894535"/>
                  <a:pt x="1110768" y="899976"/>
                  <a:pt x="1105399" y="909113"/>
                </a:cubicBezTo>
                <a:cubicBezTo>
                  <a:pt x="1079487" y="910362"/>
                  <a:pt x="1069081" y="933464"/>
                  <a:pt x="1051598" y="946784"/>
                </a:cubicBezTo>
                <a:cubicBezTo>
                  <a:pt x="1019028" y="971654"/>
                  <a:pt x="998528" y="1011821"/>
                  <a:pt x="959193" y="1026910"/>
                </a:cubicBezTo>
                <a:cubicBezTo>
                  <a:pt x="899099" y="1049585"/>
                  <a:pt x="847463" y="1090252"/>
                  <a:pt x="811324" y="1143354"/>
                </a:cubicBezTo>
                <a:cubicBezTo>
                  <a:pt x="789887" y="1173739"/>
                  <a:pt x="769700" y="1203813"/>
                  <a:pt x="738481" y="1228163"/>
                </a:cubicBezTo>
                <a:cubicBezTo>
                  <a:pt x="711217" y="1248976"/>
                  <a:pt x="667823" y="1272389"/>
                  <a:pt x="662100" y="1300277"/>
                </a:cubicBezTo>
                <a:cubicBezTo>
                  <a:pt x="648988" y="1362714"/>
                  <a:pt x="593628" y="1393932"/>
                  <a:pt x="569487" y="1447316"/>
                </a:cubicBezTo>
                <a:cubicBezTo>
                  <a:pt x="554294" y="1481239"/>
                  <a:pt x="529735" y="1521198"/>
                  <a:pt x="493314" y="1540970"/>
                </a:cubicBezTo>
                <a:cubicBezTo>
                  <a:pt x="404488" y="1590044"/>
                  <a:pt x="310178" y="1628463"/>
                  <a:pt x="212351" y="1655437"/>
                </a:cubicBezTo>
                <a:cubicBezTo>
                  <a:pt x="176762" y="1665218"/>
                  <a:pt x="148248" y="1684365"/>
                  <a:pt x="132952" y="1717040"/>
                </a:cubicBezTo>
                <a:cubicBezTo>
                  <a:pt x="123378" y="1737852"/>
                  <a:pt x="105584" y="1745553"/>
                  <a:pt x="91328" y="1759393"/>
                </a:cubicBezTo>
                <a:cubicBezTo>
                  <a:pt x="67186" y="1783483"/>
                  <a:pt x="40651" y="1807209"/>
                  <a:pt x="16834" y="1832365"/>
                </a:cubicBezTo>
                <a:lnTo>
                  <a:pt x="0" y="185596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7052834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015 Timeline">
    <p:bg>
      <p:bgPr>
        <a:solidFill>
          <a:schemeClr val="accen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6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6"/>
          <p:cNvSpPr/>
          <p:nvPr/>
        </p:nvSpPr>
        <p:spPr>
          <a:xfrm>
            <a:off x="564875" y="275775"/>
            <a:ext cx="114270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217" name="Google Shape;217;p16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218" name="Google Shape;218;p16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6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6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6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6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8" name="Google Shape;228;p16"/>
          <p:cNvSpPr txBox="1">
            <a:spLocks noGrp="1"/>
          </p:cNvSpPr>
          <p:nvPr>
            <p:ph type="subTitle" idx="1"/>
          </p:nvPr>
        </p:nvSpPr>
        <p:spPr>
          <a:xfrm>
            <a:off x="872800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29" name="Google Shape;229;p16"/>
          <p:cNvSpPr txBox="1">
            <a:spLocks noGrp="1"/>
          </p:cNvSpPr>
          <p:nvPr>
            <p:ph type="subTitle" idx="2"/>
          </p:nvPr>
        </p:nvSpPr>
        <p:spPr>
          <a:xfrm>
            <a:off x="308017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0" name="Google Shape;230;p16"/>
          <p:cNvSpPr txBox="1">
            <a:spLocks noGrp="1"/>
          </p:cNvSpPr>
          <p:nvPr>
            <p:ph type="subTitle" idx="3"/>
          </p:nvPr>
        </p:nvSpPr>
        <p:spPr>
          <a:xfrm>
            <a:off x="5287553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1" name="Google Shape;231;p16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2" name="Google Shape;232;p16"/>
          <p:cNvSpPr txBox="1">
            <a:spLocks noGrp="1"/>
          </p:cNvSpPr>
          <p:nvPr>
            <p:ph type="subTitle" idx="5"/>
          </p:nvPr>
        </p:nvSpPr>
        <p:spPr>
          <a:xfrm>
            <a:off x="970230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872800" y="974375"/>
            <a:ext cx="10719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6"/>
          </p:nvPr>
        </p:nvSpPr>
        <p:spPr>
          <a:xfrm>
            <a:off x="8728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5" name="Google Shape;235;p16"/>
          <p:cNvSpPr txBox="1">
            <a:spLocks noGrp="1"/>
          </p:cNvSpPr>
          <p:nvPr>
            <p:ph type="body" idx="7"/>
          </p:nvPr>
        </p:nvSpPr>
        <p:spPr>
          <a:xfrm>
            <a:off x="308017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6" name="Google Shape;236;p16"/>
          <p:cNvSpPr txBox="1">
            <a:spLocks noGrp="1"/>
          </p:cNvSpPr>
          <p:nvPr>
            <p:ph type="body" idx="8"/>
          </p:nvPr>
        </p:nvSpPr>
        <p:spPr>
          <a:xfrm>
            <a:off x="528755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7" name="Google Shape;237;p16"/>
          <p:cNvSpPr txBox="1">
            <a:spLocks noGrp="1"/>
          </p:cNvSpPr>
          <p:nvPr>
            <p:ph type="body" idx="9"/>
          </p:nvPr>
        </p:nvSpPr>
        <p:spPr>
          <a:xfrm>
            <a:off x="749492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8" name="Google Shape;238;p16"/>
          <p:cNvSpPr txBox="1">
            <a:spLocks noGrp="1"/>
          </p:cNvSpPr>
          <p:nvPr>
            <p:ph type="body" idx="13"/>
          </p:nvPr>
        </p:nvSpPr>
        <p:spPr>
          <a:xfrm>
            <a:off x="97023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9" name="Google Shape;239;p16"/>
          <p:cNvSpPr/>
          <p:nvPr/>
        </p:nvSpPr>
        <p:spPr>
          <a:xfrm flipH="1">
            <a:off x="9093284" y="1350"/>
            <a:ext cx="3098717" cy="2150331"/>
          </a:xfrm>
          <a:custGeom>
            <a:avLst/>
            <a:gdLst/>
            <a:ahLst/>
            <a:cxnLst/>
            <a:rect l="l" t="t" r="r" b="b"/>
            <a:pathLst>
              <a:path w="3098717" h="2150331" extrusionOk="0">
                <a:moveTo>
                  <a:pt x="3098671" y="0"/>
                </a:moveTo>
                <a:lnTo>
                  <a:pt x="0" y="0"/>
                </a:lnTo>
                <a:lnTo>
                  <a:pt x="0" y="2150331"/>
                </a:lnTo>
                <a:lnTo>
                  <a:pt x="31187" y="2147352"/>
                </a:lnTo>
                <a:cubicBezTo>
                  <a:pt x="34890" y="2140597"/>
                  <a:pt x="38667" y="2140453"/>
                  <a:pt x="42517" y="2147352"/>
                </a:cubicBezTo>
                <a:lnTo>
                  <a:pt x="81954" y="2147352"/>
                </a:lnTo>
                <a:cubicBezTo>
                  <a:pt x="104396" y="2126436"/>
                  <a:pt x="129888" y="2126145"/>
                  <a:pt x="156906" y="2135949"/>
                </a:cubicBezTo>
                <a:cubicBezTo>
                  <a:pt x="196052" y="2129413"/>
                  <a:pt x="234473" y="2119971"/>
                  <a:pt x="274709" y="2134496"/>
                </a:cubicBezTo>
                <a:cubicBezTo>
                  <a:pt x="296425" y="2141760"/>
                  <a:pt x="317342" y="2132536"/>
                  <a:pt x="331867" y="2112708"/>
                </a:cubicBezTo>
                <a:cubicBezTo>
                  <a:pt x="368835" y="2063394"/>
                  <a:pt x="422652" y="2029549"/>
                  <a:pt x="456788" y="1977329"/>
                </a:cubicBezTo>
                <a:cubicBezTo>
                  <a:pt x="463252" y="1967307"/>
                  <a:pt x="473855" y="1957648"/>
                  <a:pt x="485839" y="1957139"/>
                </a:cubicBezTo>
                <a:cubicBezTo>
                  <a:pt x="535226" y="1954960"/>
                  <a:pt x="575462" y="1920317"/>
                  <a:pt x="625139" y="1919373"/>
                </a:cubicBezTo>
                <a:cubicBezTo>
                  <a:pt x="640122" y="1918108"/>
                  <a:pt x="653450" y="1909364"/>
                  <a:pt x="660582" y="1896132"/>
                </a:cubicBezTo>
                <a:cubicBezTo>
                  <a:pt x="702998" y="1825464"/>
                  <a:pt x="771267" y="1785300"/>
                  <a:pt x="840409" y="1748987"/>
                </a:cubicBezTo>
                <a:cubicBezTo>
                  <a:pt x="879120" y="1728506"/>
                  <a:pt x="900182" y="1696259"/>
                  <a:pt x="918848" y="1663140"/>
                </a:cubicBezTo>
                <a:cubicBezTo>
                  <a:pt x="943033" y="1620362"/>
                  <a:pt x="978984" y="1608016"/>
                  <a:pt x="1021398" y="1608524"/>
                </a:cubicBezTo>
                <a:cubicBezTo>
                  <a:pt x="1071294" y="1609032"/>
                  <a:pt x="1097368" y="1590222"/>
                  <a:pt x="1119156" y="1542142"/>
                </a:cubicBezTo>
                <a:cubicBezTo>
                  <a:pt x="1137677" y="1500526"/>
                  <a:pt x="1178058" y="1467916"/>
                  <a:pt x="1211757" y="1434289"/>
                </a:cubicBezTo>
                <a:cubicBezTo>
                  <a:pt x="1221707" y="1424630"/>
                  <a:pt x="1234126" y="1419255"/>
                  <a:pt x="1240808" y="1404729"/>
                </a:cubicBezTo>
                <a:cubicBezTo>
                  <a:pt x="1251484" y="1381924"/>
                  <a:pt x="1271385" y="1368561"/>
                  <a:pt x="1296224" y="1361734"/>
                </a:cubicBezTo>
                <a:cubicBezTo>
                  <a:pt x="1364501" y="1342908"/>
                  <a:pt x="1430324" y="1316094"/>
                  <a:pt x="1492320" y="1281843"/>
                </a:cubicBezTo>
                <a:cubicBezTo>
                  <a:pt x="1517739" y="1268043"/>
                  <a:pt x="1534880" y="1240154"/>
                  <a:pt x="1545484" y="1216478"/>
                </a:cubicBezTo>
                <a:cubicBezTo>
                  <a:pt x="1562333" y="1179219"/>
                  <a:pt x="1600971" y="1157431"/>
                  <a:pt x="1610122" y="1113854"/>
                </a:cubicBezTo>
                <a:cubicBezTo>
                  <a:pt x="1614116" y="1094389"/>
                  <a:pt x="1644403" y="1078048"/>
                  <a:pt x="1663432" y="1063522"/>
                </a:cubicBezTo>
                <a:cubicBezTo>
                  <a:pt x="1685220" y="1046527"/>
                  <a:pt x="1699310" y="1025538"/>
                  <a:pt x="1714272" y="1004330"/>
                </a:cubicBezTo>
                <a:cubicBezTo>
                  <a:pt x="1739494" y="967268"/>
                  <a:pt x="1775533" y="938885"/>
                  <a:pt x="1817475" y="923059"/>
                </a:cubicBezTo>
                <a:cubicBezTo>
                  <a:pt x="1844929" y="912528"/>
                  <a:pt x="1859236" y="884494"/>
                  <a:pt x="1881969" y="867136"/>
                </a:cubicBezTo>
                <a:cubicBezTo>
                  <a:pt x="1894170" y="857840"/>
                  <a:pt x="1901433" y="841716"/>
                  <a:pt x="1919518" y="840844"/>
                </a:cubicBezTo>
                <a:cubicBezTo>
                  <a:pt x="1923266" y="834468"/>
                  <a:pt x="1930216" y="830669"/>
                  <a:pt x="1937602" y="830967"/>
                </a:cubicBezTo>
                <a:lnTo>
                  <a:pt x="1953580" y="816441"/>
                </a:lnTo>
                <a:cubicBezTo>
                  <a:pt x="1953762" y="809055"/>
                  <a:pt x="1958650" y="802620"/>
                  <a:pt x="1965710" y="800463"/>
                </a:cubicBezTo>
                <a:cubicBezTo>
                  <a:pt x="1995705" y="771920"/>
                  <a:pt x="2039572" y="767563"/>
                  <a:pt x="2070439" y="740109"/>
                </a:cubicBezTo>
                <a:cubicBezTo>
                  <a:pt x="2095569" y="717739"/>
                  <a:pt x="2122224" y="697912"/>
                  <a:pt x="2145102" y="672347"/>
                </a:cubicBezTo>
                <a:cubicBezTo>
                  <a:pt x="2195141" y="616424"/>
                  <a:pt x="2246345" y="561371"/>
                  <a:pt x="2299872" y="508353"/>
                </a:cubicBezTo>
                <a:cubicBezTo>
                  <a:pt x="2351801" y="457513"/>
                  <a:pt x="2411356" y="417640"/>
                  <a:pt x="2465391" y="370360"/>
                </a:cubicBezTo>
                <a:cubicBezTo>
                  <a:pt x="2485436" y="352566"/>
                  <a:pt x="2507588" y="330922"/>
                  <a:pt x="2516231" y="306592"/>
                </a:cubicBezTo>
                <a:cubicBezTo>
                  <a:pt x="2536784" y="248925"/>
                  <a:pt x="2586607" y="234037"/>
                  <a:pt x="2633743" y="214281"/>
                </a:cubicBezTo>
                <a:cubicBezTo>
                  <a:pt x="2687052" y="191912"/>
                  <a:pt x="2741450" y="172230"/>
                  <a:pt x="2794977" y="150441"/>
                </a:cubicBezTo>
                <a:cubicBezTo>
                  <a:pt x="2802023" y="147681"/>
                  <a:pt x="2806743" y="138894"/>
                  <a:pt x="2812698" y="133156"/>
                </a:cubicBezTo>
                <a:cubicBezTo>
                  <a:pt x="2867242" y="80791"/>
                  <a:pt x="2925272" y="37941"/>
                  <a:pt x="3007488" y="41499"/>
                </a:cubicBezTo>
                <a:cubicBezTo>
                  <a:pt x="3032907" y="42589"/>
                  <a:pt x="3059126" y="30895"/>
                  <a:pt x="3083746" y="21745"/>
                </a:cubicBezTo>
                <a:cubicBezTo>
                  <a:pt x="3094023" y="17931"/>
                  <a:pt x="3097655" y="10814"/>
                  <a:pt x="3098717" y="26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426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6"/>
          <p:cNvSpPr/>
          <p:nvPr/>
        </p:nvSpPr>
        <p:spPr>
          <a:xfrm flipH="1">
            <a:off x="9150734" y="1350"/>
            <a:ext cx="3041266" cy="2147351"/>
          </a:xfrm>
          <a:custGeom>
            <a:avLst/>
            <a:gdLst/>
            <a:ahLst/>
            <a:cxnLst/>
            <a:rect l="l" t="t" r="r" b="b"/>
            <a:pathLst>
              <a:path w="3041266" h="2147351" extrusionOk="0">
                <a:moveTo>
                  <a:pt x="3041220" y="0"/>
                </a:moveTo>
                <a:lnTo>
                  <a:pt x="0" y="0"/>
                </a:lnTo>
                <a:lnTo>
                  <a:pt x="0" y="2147351"/>
                </a:lnTo>
                <a:lnTo>
                  <a:pt x="24503" y="2147351"/>
                </a:lnTo>
                <a:cubicBezTo>
                  <a:pt x="46945" y="2126435"/>
                  <a:pt x="72437" y="2126144"/>
                  <a:pt x="99455" y="2135948"/>
                </a:cubicBezTo>
                <a:cubicBezTo>
                  <a:pt x="138601" y="2129412"/>
                  <a:pt x="177022" y="2119970"/>
                  <a:pt x="217258" y="2134496"/>
                </a:cubicBezTo>
                <a:cubicBezTo>
                  <a:pt x="238974" y="2141759"/>
                  <a:pt x="259891" y="2132535"/>
                  <a:pt x="274416" y="2112707"/>
                </a:cubicBezTo>
                <a:cubicBezTo>
                  <a:pt x="311384" y="2063393"/>
                  <a:pt x="365201" y="2029548"/>
                  <a:pt x="399337" y="1977328"/>
                </a:cubicBezTo>
                <a:cubicBezTo>
                  <a:pt x="405800" y="1967306"/>
                  <a:pt x="416404" y="1957647"/>
                  <a:pt x="428388" y="1957138"/>
                </a:cubicBezTo>
                <a:cubicBezTo>
                  <a:pt x="477775" y="1954959"/>
                  <a:pt x="518011" y="1920315"/>
                  <a:pt x="567688" y="1919371"/>
                </a:cubicBezTo>
                <a:cubicBezTo>
                  <a:pt x="582672" y="1918107"/>
                  <a:pt x="595999" y="1909363"/>
                  <a:pt x="603131" y="1896130"/>
                </a:cubicBezTo>
                <a:cubicBezTo>
                  <a:pt x="645546" y="1825464"/>
                  <a:pt x="713816" y="1785300"/>
                  <a:pt x="782958" y="1748986"/>
                </a:cubicBezTo>
                <a:cubicBezTo>
                  <a:pt x="821670" y="1728505"/>
                  <a:pt x="842731" y="1696258"/>
                  <a:pt x="861396" y="1663139"/>
                </a:cubicBezTo>
                <a:cubicBezTo>
                  <a:pt x="885582" y="1620361"/>
                  <a:pt x="921533" y="1608015"/>
                  <a:pt x="963947" y="1608523"/>
                </a:cubicBezTo>
                <a:cubicBezTo>
                  <a:pt x="1013843" y="1609032"/>
                  <a:pt x="1039917" y="1590221"/>
                  <a:pt x="1061705" y="1542141"/>
                </a:cubicBezTo>
                <a:cubicBezTo>
                  <a:pt x="1080226" y="1500525"/>
                  <a:pt x="1120607" y="1467915"/>
                  <a:pt x="1154306" y="1434288"/>
                </a:cubicBezTo>
                <a:cubicBezTo>
                  <a:pt x="1164256" y="1424629"/>
                  <a:pt x="1176675" y="1419254"/>
                  <a:pt x="1183358" y="1404728"/>
                </a:cubicBezTo>
                <a:cubicBezTo>
                  <a:pt x="1194033" y="1381923"/>
                  <a:pt x="1213934" y="1368560"/>
                  <a:pt x="1238773" y="1361733"/>
                </a:cubicBezTo>
                <a:cubicBezTo>
                  <a:pt x="1307050" y="1342907"/>
                  <a:pt x="1372873" y="1316093"/>
                  <a:pt x="1434869" y="1281842"/>
                </a:cubicBezTo>
                <a:cubicBezTo>
                  <a:pt x="1460288" y="1268042"/>
                  <a:pt x="1477429" y="1240153"/>
                  <a:pt x="1488033" y="1216477"/>
                </a:cubicBezTo>
                <a:cubicBezTo>
                  <a:pt x="1504882" y="1179218"/>
                  <a:pt x="1543520" y="1157429"/>
                  <a:pt x="1552671" y="1113853"/>
                </a:cubicBezTo>
                <a:cubicBezTo>
                  <a:pt x="1556665" y="1094388"/>
                  <a:pt x="1586952" y="1078047"/>
                  <a:pt x="1605981" y="1063522"/>
                </a:cubicBezTo>
                <a:cubicBezTo>
                  <a:pt x="1627769" y="1046526"/>
                  <a:pt x="1641859" y="1025537"/>
                  <a:pt x="1656820" y="1004329"/>
                </a:cubicBezTo>
                <a:cubicBezTo>
                  <a:pt x="1682043" y="967267"/>
                  <a:pt x="1718082" y="938884"/>
                  <a:pt x="1760024" y="923058"/>
                </a:cubicBezTo>
                <a:cubicBezTo>
                  <a:pt x="1787478" y="912527"/>
                  <a:pt x="1801786" y="884493"/>
                  <a:pt x="1824518" y="867135"/>
                </a:cubicBezTo>
                <a:cubicBezTo>
                  <a:pt x="1836719" y="857839"/>
                  <a:pt x="1843982" y="841715"/>
                  <a:pt x="1862067" y="840843"/>
                </a:cubicBezTo>
                <a:cubicBezTo>
                  <a:pt x="1865815" y="834466"/>
                  <a:pt x="1872765" y="830668"/>
                  <a:pt x="1880151" y="830966"/>
                </a:cubicBezTo>
                <a:lnTo>
                  <a:pt x="1896130" y="816440"/>
                </a:lnTo>
                <a:cubicBezTo>
                  <a:pt x="1896311" y="809054"/>
                  <a:pt x="1901200" y="802619"/>
                  <a:pt x="1908258" y="800462"/>
                </a:cubicBezTo>
                <a:cubicBezTo>
                  <a:pt x="1938254" y="771919"/>
                  <a:pt x="1982121" y="767562"/>
                  <a:pt x="2012988" y="740108"/>
                </a:cubicBezTo>
                <a:cubicBezTo>
                  <a:pt x="2038118" y="717738"/>
                  <a:pt x="2064772" y="697911"/>
                  <a:pt x="2087650" y="672346"/>
                </a:cubicBezTo>
                <a:cubicBezTo>
                  <a:pt x="2137690" y="616423"/>
                  <a:pt x="2188894" y="561370"/>
                  <a:pt x="2242420" y="508352"/>
                </a:cubicBezTo>
                <a:cubicBezTo>
                  <a:pt x="2294350" y="457512"/>
                  <a:pt x="2353905" y="417639"/>
                  <a:pt x="2407940" y="370358"/>
                </a:cubicBezTo>
                <a:cubicBezTo>
                  <a:pt x="2427986" y="352565"/>
                  <a:pt x="2450137" y="330921"/>
                  <a:pt x="2458780" y="306591"/>
                </a:cubicBezTo>
                <a:cubicBezTo>
                  <a:pt x="2479333" y="248924"/>
                  <a:pt x="2529156" y="234036"/>
                  <a:pt x="2576292" y="214280"/>
                </a:cubicBezTo>
                <a:cubicBezTo>
                  <a:pt x="2629601" y="191911"/>
                  <a:pt x="2684000" y="172229"/>
                  <a:pt x="2737526" y="150440"/>
                </a:cubicBezTo>
                <a:cubicBezTo>
                  <a:pt x="2744572" y="147680"/>
                  <a:pt x="2749292" y="138892"/>
                  <a:pt x="2755248" y="133155"/>
                </a:cubicBezTo>
                <a:cubicBezTo>
                  <a:pt x="2809791" y="80790"/>
                  <a:pt x="2867821" y="37940"/>
                  <a:pt x="2950036" y="41498"/>
                </a:cubicBezTo>
                <a:cubicBezTo>
                  <a:pt x="2975456" y="42588"/>
                  <a:pt x="3001675" y="30894"/>
                  <a:pt x="3026296" y="21743"/>
                </a:cubicBezTo>
                <a:cubicBezTo>
                  <a:pt x="3036573" y="17930"/>
                  <a:pt x="3040204" y="10813"/>
                  <a:pt x="3041266" y="2633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9" t="-1269" r="-17399" b="-3479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6"/>
          <p:cNvSpPr/>
          <p:nvPr/>
        </p:nvSpPr>
        <p:spPr>
          <a:xfrm>
            <a:off x="18620" y="5839058"/>
            <a:ext cx="12173380" cy="1018943"/>
          </a:xfrm>
          <a:custGeom>
            <a:avLst/>
            <a:gdLst/>
            <a:ahLst/>
            <a:cxnLst/>
            <a:rect l="l" t="t" r="r" b="b"/>
            <a:pathLst>
              <a:path w="12173380" h="1018943" extrusionOk="0">
                <a:moveTo>
                  <a:pt x="9323332" y="0"/>
                </a:moveTo>
                <a:cubicBezTo>
                  <a:pt x="9368882" y="-65"/>
                  <a:pt x="9415453" y="13544"/>
                  <a:pt x="9466832" y="42510"/>
                </a:cubicBezTo>
                <a:cubicBezTo>
                  <a:pt x="9558317" y="95016"/>
                  <a:pt x="9665714" y="112519"/>
                  <a:pt x="9795207" y="102715"/>
                </a:cubicBezTo>
                <a:cubicBezTo>
                  <a:pt x="9967792" y="90290"/>
                  <a:pt x="10142147" y="74363"/>
                  <a:pt x="10316500" y="72437"/>
                </a:cubicBezTo>
                <a:cubicBezTo>
                  <a:pt x="10367103" y="72437"/>
                  <a:pt x="10402903" y="104467"/>
                  <a:pt x="10449088" y="113742"/>
                </a:cubicBezTo>
                <a:cubicBezTo>
                  <a:pt x="10540795" y="132646"/>
                  <a:pt x="10633384" y="158199"/>
                  <a:pt x="10728627" y="120043"/>
                </a:cubicBezTo>
                <a:cubicBezTo>
                  <a:pt x="10782989" y="98340"/>
                  <a:pt x="10847759" y="101492"/>
                  <a:pt x="10898560" y="127920"/>
                </a:cubicBezTo>
                <a:cubicBezTo>
                  <a:pt x="11100537" y="227507"/>
                  <a:pt x="11321737" y="248510"/>
                  <a:pt x="11553324" y="245884"/>
                </a:cubicBezTo>
                <a:cubicBezTo>
                  <a:pt x="11693867" y="244484"/>
                  <a:pt x="11814524" y="190752"/>
                  <a:pt x="11947332" y="171675"/>
                </a:cubicBezTo>
                <a:cubicBezTo>
                  <a:pt x="12014428" y="162181"/>
                  <a:pt x="12080846" y="129771"/>
                  <a:pt x="12149992" y="148550"/>
                </a:cubicBezTo>
                <a:lnTo>
                  <a:pt x="12173380" y="157492"/>
                </a:lnTo>
                <a:lnTo>
                  <a:pt x="12173380" y="1018943"/>
                </a:lnTo>
                <a:lnTo>
                  <a:pt x="2445" y="1018943"/>
                </a:lnTo>
                <a:lnTo>
                  <a:pt x="47" y="556198"/>
                </a:lnTo>
                <a:cubicBezTo>
                  <a:pt x="-1278" y="468687"/>
                  <a:pt x="25460" y="421083"/>
                  <a:pt x="150976" y="416180"/>
                </a:cubicBezTo>
                <a:cubicBezTo>
                  <a:pt x="271853" y="411630"/>
                  <a:pt x="386099" y="373126"/>
                  <a:pt x="496810" y="333046"/>
                </a:cubicBezTo>
                <a:cubicBezTo>
                  <a:pt x="580121" y="302942"/>
                  <a:pt x="659453" y="268113"/>
                  <a:pt x="759334" y="291390"/>
                </a:cubicBezTo>
                <a:cubicBezTo>
                  <a:pt x="816568" y="304692"/>
                  <a:pt x="855902" y="267763"/>
                  <a:pt x="881979" y="231532"/>
                </a:cubicBezTo>
                <a:cubicBezTo>
                  <a:pt x="923302" y="173775"/>
                  <a:pt x="982966" y="152773"/>
                  <a:pt x="1064950" y="155573"/>
                </a:cubicBezTo>
                <a:cubicBezTo>
                  <a:pt x="1153342" y="158373"/>
                  <a:pt x="1239305" y="146472"/>
                  <a:pt x="1311566" y="96415"/>
                </a:cubicBezTo>
                <a:cubicBezTo>
                  <a:pt x="1357528" y="64562"/>
                  <a:pt x="1413878" y="70688"/>
                  <a:pt x="1468681" y="86264"/>
                </a:cubicBezTo>
                <a:cubicBezTo>
                  <a:pt x="1555969" y="111467"/>
                  <a:pt x="1650989" y="108669"/>
                  <a:pt x="1738056" y="125295"/>
                </a:cubicBezTo>
                <a:cubicBezTo>
                  <a:pt x="1886332" y="153824"/>
                  <a:pt x="2069526" y="148921"/>
                  <a:pt x="2133609" y="300317"/>
                </a:cubicBezTo>
                <a:cubicBezTo>
                  <a:pt x="2142892" y="321668"/>
                  <a:pt x="2169630" y="326745"/>
                  <a:pt x="2194820" y="333395"/>
                </a:cubicBezTo>
                <a:cubicBezTo>
                  <a:pt x="2220013" y="340047"/>
                  <a:pt x="2259347" y="345471"/>
                  <a:pt x="2273489" y="361750"/>
                </a:cubicBezTo>
                <a:cubicBezTo>
                  <a:pt x="2396354" y="503166"/>
                  <a:pt x="2589712" y="501767"/>
                  <a:pt x="2759645" y="478839"/>
                </a:cubicBezTo>
                <a:cubicBezTo>
                  <a:pt x="2958527" y="452585"/>
                  <a:pt x="3163376" y="410754"/>
                  <a:pt x="3323589" y="298567"/>
                </a:cubicBezTo>
                <a:cubicBezTo>
                  <a:pt x="3366457" y="268636"/>
                  <a:pt x="3405350" y="242733"/>
                  <a:pt x="3466120" y="241335"/>
                </a:cubicBezTo>
                <a:cubicBezTo>
                  <a:pt x="3546334" y="239583"/>
                  <a:pt x="3596497" y="190226"/>
                  <a:pt x="3654836" y="156624"/>
                </a:cubicBezTo>
                <a:cubicBezTo>
                  <a:pt x="3799799" y="72788"/>
                  <a:pt x="3912499" y="73314"/>
                  <a:pt x="4071825" y="137371"/>
                </a:cubicBezTo>
                <a:cubicBezTo>
                  <a:pt x="4206845" y="191628"/>
                  <a:pt x="4349597" y="238007"/>
                  <a:pt x="4509809" y="182878"/>
                </a:cubicBezTo>
                <a:cubicBezTo>
                  <a:pt x="4572477" y="161523"/>
                  <a:pt x="4645070" y="170624"/>
                  <a:pt x="4696316" y="206330"/>
                </a:cubicBezTo>
                <a:cubicBezTo>
                  <a:pt x="4813655" y="279314"/>
                  <a:pt x="4928344" y="279488"/>
                  <a:pt x="5046790" y="209131"/>
                </a:cubicBezTo>
                <a:cubicBezTo>
                  <a:pt x="5092533" y="181827"/>
                  <a:pt x="5135182" y="171326"/>
                  <a:pt x="5189764" y="186377"/>
                </a:cubicBezTo>
                <a:cubicBezTo>
                  <a:pt x="5244346" y="201428"/>
                  <a:pt x="5302242" y="214029"/>
                  <a:pt x="5356162" y="232233"/>
                </a:cubicBezTo>
                <a:cubicBezTo>
                  <a:pt x="5470851" y="270564"/>
                  <a:pt x="5582666" y="293316"/>
                  <a:pt x="5707298" y="251310"/>
                </a:cubicBezTo>
                <a:cubicBezTo>
                  <a:pt x="5773592" y="229257"/>
                  <a:pt x="5848505" y="235907"/>
                  <a:pt x="5923638" y="239934"/>
                </a:cubicBezTo>
                <a:cubicBezTo>
                  <a:pt x="6236105" y="257437"/>
                  <a:pt x="6549233" y="288413"/>
                  <a:pt x="6862581" y="245184"/>
                </a:cubicBezTo>
                <a:cubicBezTo>
                  <a:pt x="6913784" y="240809"/>
                  <a:pt x="6963947" y="230659"/>
                  <a:pt x="7011523" y="215080"/>
                </a:cubicBezTo>
                <a:cubicBezTo>
                  <a:pt x="7080933" y="184628"/>
                  <a:pt x="7165877" y="186902"/>
                  <a:pt x="7232503" y="221030"/>
                </a:cubicBezTo>
                <a:cubicBezTo>
                  <a:pt x="7317580" y="260586"/>
                  <a:pt x="7411939" y="246933"/>
                  <a:pt x="7501878" y="236432"/>
                </a:cubicBezTo>
                <a:cubicBezTo>
                  <a:pt x="7592722" y="225231"/>
                  <a:pt x="7685202" y="225756"/>
                  <a:pt x="7775893" y="237485"/>
                </a:cubicBezTo>
                <a:cubicBezTo>
                  <a:pt x="7908481" y="254987"/>
                  <a:pt x="8037311" y="249385"/>
                  <a:pt x="8160176" y="193203"/>
                </a:cubicBezTo>
                <a:cubicBezTo>
                  <a:pt x="8235973" y="158199"/>
                  <a:pt x="8322376" y="138771"/>
                  <a:pt x="8403254" y="112168"/>
                </a:cubicBezTo>
                <a:cubicBezTo>
                  <a:pt x="8484133" y="85564"/>
                  <a:pt x="8556615" y="75765"/>
                  <a:pt x="8627769" y="143497"/>
                </a:cubicBezTo>
                <a:cubicBezTo>
                  <a:pt x="8680804" y="193903"/>
                  <a:pt x="8771187" y="184277"/>
                  <a:pt x="8846097" y="163099"/>
                </a:cubicBezTo>
                <a:cubicBezTo>
                  <a:pt x="8963438" y="129670"/>
                  <a:pt x="9081663" y="96240"/>
                  <a:pt x="9185966" y="39533"/>
                </a:cubicBezTo>
                <a:cubicBezTo>
                  <a:pt x="9233256" y="13805"/>
                  <a:pt x="9277783" y="66"/>
                  <a:pt x="93233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138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6"/>
          <p:cNvSpPr/>
          <p:nvPr/>
        </p:nvSpPr>
        <p:spPr>
          <a:xfrm>
            <a:off x="12924" y="5872514"/>
            <a:ext cx="12179076" cy="985487"/>
          </a:xfrm>
          <a:custGeom>
            <a:avLst/>
            <a:gdLst/>
            <a:ahLst/>
            <a:cxnLst/>
            <a:rect l="l" t="t" r="r" b="b"/>
            <a:pathLst>
              <a:path w="12179076" h="985487" extrusionOk="0">
                <a:moveTo>
                  <a:pt x="9323332" y="0"/>
                </a:moveTo>
                <a:cubicBezTo>
                  <a:pt x="9368882" y="-65"/>
                  <a:pt x="9415454" y="13543"/>
                  <a:pt x="9466832" y="42510"/>
                </a:cubicBezTo>
                <a:cubicBezTo>
                  <a:pt x="9558317" y="95016"/>
                  <a:pt x="9665714" y="112519"/>
                  <a:pt x="9795207" y="102715"/>
                </a:cubicBezTo>
                <a:cubicBezTo>
                  <a:pt x="9967792" y="90290"/>
                  <a:pt x="10142147" y="74363"/>
                  <a:pt x="10316500" y="72437"/>
                </a:cubicBezTo>
                <a:cubicBezTo>
                  <a:pt x="10367103" y="72437"/>
                  <a:pt x="10402903" y="104467"/>
                  <a:pt x="10449088" y="113742"/>
                </a:cubicBezTo>
                <a:cubicBezTo>
                  <a:pt x="10540795" y="132646"/>
                  <a:pt x="10633384" y="158199"/>
                  <a:pt x="10728627" y="120043"/>
                </a:cubicBezTo>
                <a:cubicBezTo>
                  <a:pt x="10782989" y="98340"/>
                  <a:pt x="10847759" y="101492"/>
                  <a:pt x="10898560" y="127920"/>
                </a:cubicBezTo>
                <a:cubicBezTo>
                  <a:pt x="11100537" y="227507"/>
                  <a:pt x="11321737" y="248510"/>
                  <a:pt x="11553324" y="245884"/>
                </a:cubicBezTo>
                <a:cubicBezTo>
                  <a:pt x="11693867" y="244484"/>
                  <a:pt x="11814524" y="190752"/>
                  <a:pt x="11947332" y="171675"/>
                </a:cubicBezTo>
                <a:cubicBezTo>
                  <a:pt x="12014428" y="162181"/>
                  <a:pt x="12080846" y="129771"/>
                  <a:pt x="12149992" y="148550"/>
                </a:cubicBezTo>
                <a:lnTo>
                  <a:pt x="12179076" y="159670"/>
                </a:lnTo>
                <a:lnTo>
                  <a:pt x="12179076" y="985487"/>
                </a:lnTo>
                <a:lnTo>
                  <a:pt x="2271" y="985487"/>
                </a:lnTo>
                <a:lnTo>
                  <a:pt x="47" y="556198"/>
                </a:lnTo>
                <a:cubicBezTo>
                  <a:pt x="-1278" y="468687"/>
                  <a:pt x="25460" y="421083"/>
                  <a:pt x="150976" y="416180"/>
                </a:cubicBezTo>
                <a:cubicBezTo>
                  <a:pt x="271853" y="411630"/>
                  <a:pt x="386099" y="373126"/>
                  <a:pt x="496810" y="333046"/>
                </a:cubicBezTo>
                <a:cubicBezTo>
                  <a:pt x="580121" y="302942"/>
                  <a:pt x="659453" y="268113"/>
                  <a:pt x="759334" y="291390"/>
                </a:cubicBezTo>
                <a:cubicBezTo>
                  <a:pt x="816568" y="304692"/>
                  <a:pt x="855902" y="267763"/>
                  <a:pt x="881979" y="231532"/>
                </a:cubicBezTo>
                <a:cubicBezTo>
                  <a:pt x="923302" y="173775"/>
                  <a:pt x="982966" y="152773"/>
                  <a:pt x="1064950" y="155573"/>
                </a:cubicBezTo>
                <a:cubicBezTo>
                  <a:pt x="1153342" y="158373"/>
                  <a:pt x="1239305" y="146472"/>
                  <a:pt x="1311566" y="96415"/>
                </a:cubicBezTo>
                <a:cubicBezTo>
                  <a:pt x="1357527" y="64562"/>
                  <a:pt x="1413878" y="70688"/>
                  <a:pt x="1468681" y="86264"/>
                </a:cubicBezTo>
                <a:cubicBezTo>
                  <a:pt x="1555969" y="111467"/>
                  <a:pt x="1650989" y="108669"/>
                  <a:pt x="1738056" y="125295"/>
                </a:cubicBezTo>
                <a:cubicBezTo>
                  <a:pt x="1886332" y="153824"/>
                  <a:pt x="2069526" y="148921"/>
                  <a:pt x="2133609" y="300317"/>
                </a:cubicBezTo>
                <a:cubicBezTo>
                  <a:pt x="2142892" y="321668"/>
                  <a:pt x="2169630" y="326745"/>
                  <a:pt x="2194820" y="333395"/>
                </a:cubicBezTo>
                <a:cubicBezTo>
                  <a:pt x="2220013" y="340047"/>
                  <a:pt x="2259346" y="345471"/>
                  <a:pt x="2273489" y="361750"/>
                </a:cubicBezTo>
                <a:cubicBezTo>
                  <a:pt x="2396354" y="503166"/>
                  <a:pt x="2589712" y="501767"/>
                  <a:pt x="2759645" y="478839"/>
                </a:cubicBezTo>
                <a:cubicBezTo>
                  <a:pt x="2958527" y="452585"/>
                  <a:pt x="3163376" y="410754"/>
                  <a:pt x="3323589" y="298567"/>
                </a:cubicBezTo>
                <a:cubicBezTo>
                  <a:pt x="3366457" y="268636"/>
                  <a:pt x="3405350" y="242733"/>
                  <a:pt x="3466120" y="241335"/>
                </a:cubicBezTo>
                <a:cubicBezTo>
                  <a:pt x="3546334" y="239583"/>
                  <a:pt x="3596497" y="190226"/>
                  <a:pt x="3654836" y="156624"/>
                </a:cubicBezTo>
                <a:cubicBezTo>
                  <a:pt x="3799799" y="72788"/>
                  <a:pt x="3912499" y="73314"/>
                  <a:pt x="4071825" y="137371"/>
                </a:cubicBezTo>
                <a:cubicBezTo>
                  <a:pt x="4206845" y="191628"/>
                  <a:pt x="4349597" y="238007"/>
                  <a:pt x="4509809" y="182878"/>
                </a:cubicBezTo>
                <a:cubicBezTo>
                  <a:pt x="4572477" y="161523"/>
                  <a:pt x="4645070" y="170624"/>
                  <a:pt x="4696316" y="206330"/>
                </a:cubicBezTo>
                <a:cubicBezTo>
                  <a:pt x="4813655" y="279314"/>
                  <a:pt x="4928344" y="279488"/>
                  <a:pt x="5046790" y="209131"/>
                </a:cubicBezTo>
                <a:cubicBezTo>
                  <a:pt x="5092533" y="181827"/>
                  <a:pt x="5135182" y="171326"/>
                  <a:pt x="5189764" y="186377"/>
                </a:cubicBezTo>
                <a:cubicBezTo>
                  <a:pt x="5244346" y="201428"/>
                  <a:pt x="5302242" y="214029"/>
                  <a:pt x="5356162" y="232233"/>
                </a:cubicBezTo>
                <a:cubicBezTo>
                  <a:pt x="5470851" y="270564"/>
                  <a:pt x="5582666" y="293316"/>
                  <a:pt x="5707298" y="251310"/>
                </a:cubicBezTo>
                <a:cubicBezTo>
                  <a:pt x="5773592" y="229257"/>
                  <a:pt x="5848505" y="235907"/>
                  <a:pt x="5923638" y="239934"/>
                </a:cubicBezTo>
                <a:cubicBezTo>
                  <a:pt x="6236105" y="257437"/>
                  <a:pt x="6549233" y="288413"/>
                  <a:pt x="6862581" y="245184"/>
                </a:cubicBezTo>
                <a:cubicBezTo>
                  <a:pt x="6913784" y="240809"/>
                  <a:pt x="6963947" y="230659"/>
                  <a:pt x="7011523" y="215080"/>
                </a:cubicBezTo>
                <a:cubicBezTo>
                  <a:pt x="7080933" y="184628"/>
                  <a:pt x="7165877" y="186902"/>
                  <a:pt x="7232503" y="221030"/>
                </a:cubicBezTo>
                <a:cubicBezTo>
                  <a:pt x="7317580" y="260586"/>
                  <a:pt x="7411939" y="246933"/>
                  <a:pt x="7501878" y="236432"/>
                </a:cubicBezTo>
                <a:cubicBezTo>
                  <a:pt x="7592722" y="225231"/>
                  <a:pt x="7685202" y="225756"/>
                  <a:pt x="7775893" y="237485"/>
                </a:cubicBezTo>
                <a:cubicBezTo>
                  <a:pt x="7908481" y="254987"/>
                  <a:pt x="8037311" y="249385"/>
                  <a:pt x="8160176" y="193203"/>
                </a:cubicBezTo>
                <a:cubicBezTo>
                  <a:pt x="8235973" y="158199"/>
                  <a:pt x="8322376" y="138771"/>
                  <a:pt x="8403254" y="112168"/>
                </a:cubicBezTo>
                <a:cubicBezTo>
                  <a:pt x="8484133" y="85564"/>
                  <a:pt x="8556615" y="75765"/>
                  <a:pt x="8627769" y="143497"/>
                </a:cubicBezTo>
                <a:cubicBezTo>
                  <a:pt x="8680804" y="193903"/>
                  <a:pt x="8771187" y="184277"/>
                  <a:pt x="8846097" y="163099"/>
                </a:cubicBezTo>
                <a:cubicBezTo>
                  <a:pt x="8963438" y="129670"/>
                  <a:pt x="9081663" y="96240"/>
                  <a:pt x="9185966" y="39533"/>
                </a:cubicBezTo>
                <a:cubicBezTo>
                  <a:pt x="9233255" y="13805"/>
                  <a:pt x="9277783" y="66"/>
                  <a:pt x="932333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6"/>
          <p:cNvSpPr/>
          <p:nvPr/>
        </p:nvSpPr>
        <p:spPr>
          <a:xfrm rot="5400000">
            <a:off x="5568883" y="402920"/>
            <a:ext cx="985489" cy="11924671"/>
          </a:xfrm>
          <a:custGeom>
            <a:avLst/>
            <a:gdLst/>
            <a:ahLst/>
            <a:cxnLst/>
            <a:rect l="l" t="t" r="r" b="b"/>
            <a:pathLst>
              <a:path w="985489" h="11924671" extrusionOk="0">
                <a:moveTo>
                  <a:pt x="500936" y="830977"/>
                </a:moveTo>
                <a:lnTo>
                  <a:pt x="892775" y="830977"/>
                </a:lnTo>
                <a:lnTo>
                  <a:pt x="892775" y="404705"/>
                </a:lnTo>
                <a:lnTo>
                  <a:pt x="500936" y="404705"/>
                </a:lnTo>
                <a:close/>
                <a:moveTo>
                  <a:pt x="500936" y="1274981"/>
                </a:moveTo>
                <a:lnTo>
                  <a:pt x="892775" y="1274981"/>
                </a:lnTo>
                <a:lnTo>
                  <a:pt x="892775" y="848707"/>
                </a:lnTo>
                <a:lnTo>
                  <a:pt x="500936" y="848707"/>
                </a:lnTo>
                <a:close/>
                <a:moveTo>
                  <a:pt x="500936" y="1718984"/>
                </a:moveTo>
                <a:lnTo>
                  <a:pt x="892775" y="1718984"/>
                </a:lnTo>
                <a:lnTo>
                  <a:pt x="892775" y="1292711"/>
                </a:lnTo>
                <a:lnTo>
                  <a:pt x="500936" y="1292711"/>
                </a:lnTo>
                <a:close/>
                <a:moveTo>
                  <a:pt x="500936" y="2162989"/>
                </a:moveTo>
                <a:lnTo>
                  <a:pt x="892775" y="2162989"/>
                </a:lnTo>
                <a:lnTo>
                  <a:pt x="892775" y="1736714"/>
                </a:lnTo>
                <a:lnTo>
                  <a:pt x="500936" y="1736714"/>
                </a:lnTo>
                <a:close/>
                <a:moveTo>
                  <a:pt x="500935" y="2606991"/>
                </a:moveTo>
                <a:lnTo>
                  <a:pt x="892775" y="2606991"/>
                </a:lnTo>
                <a:lnTo>
                  <a:pt x="892775" y="2180719"/>
                </a:lnTo>
                <a:lnTo>
                  <a:pt x="500936" y="2180719"/>
                </a:lnTo>
                <a:close/>
                <a:moveTo>
                  <a:pt x="500935" y="3050994"/>
                </a:moveTo>
                <a:lnTo>
                  <a:pt x="892775" y="3050994"/>
                </a:lnTo>
                <a:lnTo>
                  <a:pt x="892775" y="2624721"/>
                </a:lnTo>
                <a:lnTo>
                  <a:pt x="500935" y="2624721"/>
                </a:lnTo>
                <a:close/>
                <a:moveTo>
                  <a:pt x="500935" y="3495000"/>
                </a:moveTo>
                <a:lnTo>
                  <a:pt x="892775" y="3495000"/>
                </a:lnTo>
                <a:lnTo>
                  <a:pt x="892775" y="3068725"/>
                </a:lnTo>
                <a:lnTo>
                  <a:pt x="500935" y="3068725"/>
                </a:lnTo>
                <a:close/>
                <a:moveTo>
                  <a:pt x="500935" y="3939001"/>
                </a:moveTo>
                <a:lnTo>
                  <a:pt x="892775" y="3939001"/>
                </a:lnTo>
                <a:lnTo>
                  <a:pt x="892775" y="3512730"/>
                </a:lnTo>
                <a:lnTo>
                  <a:pt x="500935" y="3512730"/>
                </a:lnTo>
                <a:close/>
                <a:moveTo>
                  <a:pt x="500935" y="4383001"/>
                </a:moveTo>
                <a:lnTo>
                  <a:pt x="892775" y="4383001"/>
                </a:lnTo>
                <a:lnTo>
                  <a:pt x="892775" y="3956731"/>
                </a:lnTo>
                <a:lnTo>
                  <a:pt x="500935" y="3956731"/>
                </a:lnTo>
                <a:close/>
                <a:moveTo>
                  <a:pt x="500934" y="4827008"/>
                </a:moveTo>
                <a:lnTo>
                  <a:pt x="892775" y="4827008"/>
                </a:lnTo>
                <a:lnTo>
                  <a:pt x="892775" y="4400732"/>
                </a:lnTo>
                <a:lnTo>
                  <a:pt x="500935" y="4400732"/>
                </a:lnTo>
                <a:close/>
                <a:moveTo>
                  <a:pt x="500934" y="5271010"/>
                </a:moveTo>
                <a:lnTo>
                  <a:pt x="892775" y="5271010"/>
                </a:lnTo>
                <a:lnTo>
                  <a:pt x="892775" y="4844737"/>
                </a:lnTo>
                <a:lnTo>
                  <a:pt x="500934" y="4844737"/>
                </a:lnTo>
                <a:close/>
                <a:moveTo>
                  <a:pt x="500934" y="5715013"/>
                </a:moveTo>
                <a:lnTo>
                  <a:pt x="892775" y="5715013"/>
                </a:lnTo>
                <a:lnTo>
                  <a:pt x="892775" y="5288739"/>
                </a:lnTo>
                <a:lnTo>
                  <a:pt x="500934" y="5288739"/>
                </a:lnTo>
                <a:close/>
                <a:moveTo>
                  <a:pt x="500934" y="6159015"/>
                </a:moveTo>
                <a:lnTo>
                  <a:pt x="892775" y="6159015"/>
                </a:lnTo>
                <a:lnTo>
                  <a:pt x="892775" y="5732743"/>
                </a:lnTo>
                <a:lnTo>
                  <a:pt x="500934" y="5732743"/>
                </a:lnTo>
                <a:close/>
                <a:moveTo>
                  <a:pt x="500934" y="6603018"/>
                </a:moveTo>
                <a:lnTo>
                  <a:pt x="892775" y="6603018"/>
                </a:lnTo>
                <a:lnTo>
                  <a:pt x="892775" y="6176745"/>
                </a:lnTo>
                <a:lnTo>
                  <a:pt x="500934" y="6176745"/>
                </a:lnTo>
                <a:close/>
                <a:moveTo>
                  <a:pt x="500934" y="7047022"/>
                </a:moveTo>
                <a:lnTo>
                  <a:pt x="892775" y="7047022"/>
                </a:lnTo>
                <a:lnTo>
                  <a:pt x="892775" y="6620749"/>
                </a:lnTo>
                <a:lnTo>
                  <a:pt x="500934" y="6620749"/>
                </a:lnTo>
                <a:close/>
                <a:moveTo>
                  <a:pt x="500934" y="7491025"/>
                </a:moveTo>
                <a:lnTo>
                  <a:pt x="892775" y="7491025"/>
                </a:lnTo>
                <a:lnTo>
                  <a:pt x="892775" y="7064752"/>
                </a:lnTo>
                <a:lnTo>
                  <a:pt x="500934" y="7064752"/>
                </a:lnTo>
                <a:close/>
                <a:moveTo>
                  <a:pt x="500934" y="7935029"/>
                </a:moveTo>
                <a:lnTo>
                  <a:pt x="892775" y="7935029"/>
                </a:lnTo>
                <a:lnTo>
                  <a:pt x="892775" y="7508755"/>
                </a:lnTo>
                <a:lnTo>
                  <a:pt x="500934" y="7508755"/>
                </a:lnTo>
                <a:close/>
                <a:moveTo>
                  <a:pt x="500934" y="8379032"/>
                </a:moveTo>
                <a:lnTo>
                  <a:pt x="892775" y="8379032"/>
                </a:lnTo>
                <a:lnTo>
                  <a:pt x="892775" y="7952759"/>
                </a:lnTo>
                <a:lnTo>
                  <a:pt x="500934" y="7952759"/>
                </a:lnTo>
                <a:close/>
                <a:moveTo>
                  <a:pt x="500934" y="8823036"/>
                </a:moveTo>
                <a:lnTo>
                  <a:pt x="892775" y="8823036"/>
                </a:lnTo>
                <a:lnTo>
                  <a:pt x="892775" y="8396763"/>
                </a:lnTo>
                <a:lnTo>
                  <a:pt x="500934" y="8396763"/>
                </a:lnTo>
                <a:close/>
                <a:moveTo>
                  <a:pt x="500934" y="9267040"/>
                </a:moveTo>
                <a:lnTo>
                  <a:pt x="892775" y="9267040"/>
                </a:lnTo>
                <a:lnTo>
                  <a:pt x="892775" y="8840766"/>
                </a:lnTo>
                <a:lnTo>
                  <a:pt x="500934" y="8840766"/>
                </a:lnTo>
                <a:close/>
                <a:moveTo>
                  <a:pt x="500934" y="9711043"/>
                </a:moveTo>
                <a:lnTo>
                  <a:pt x="892775" y="9711043"/>
                </a:lnTo>
                <a:lnTo>
                  <a:pt x="892775" y="9284770"/>
                </a:lnTo>
                <a:lnTo>
                  <a:pt x="500934" y="9284770"/>
                </a:lnTo>
                <a:close/>
                <a:moveTo>
                  <a:pt x="500934" y="10155047"/>
                </a:moveTo>
                <a:lnTo>
                  <a:pt x="892775" y="10155047"/>
                </a:lnTo>
                <a:lnTo>
                  <a:pt x="892775" y="9728773"/>
                </a:lnTo>
                <a:lnTo>
                  <a:pt x="500934" y="9728773"/>
                </a:lnTo>
                <a:close/>
                <a:moveTo>
                  <a:pt x="500934" y="10599050"/>
                </a:moveTo>
                <a:lnTo>
                  <a:pt x="892775" y="10599050"/>
                </a:lnTo>
                <a:lnTo>
                  <a:pt x="892775" y="10172777"/>
                </a:lnTo>
                <a:lnTo>
                  <a:pt x="500934" y="10172777"/>
                </a:lnTo>
                <a:close/>
                <a:moveTo>
                  <a:pt x="500934" y="11043054"/>
                </a:moveTo>
                <a:lnTo>
                  <a:pt x="892775" y="11043054"/>
                </a:lnTo>
                <a:lnTo>
                  <a:pt x="892775" y="10616780"/>
                </a:lnTo>
                <a:lnTo>
                  <a:pt x="500934" y="10616780"/>
                </a:lnTo>
                <a:close/>
                <a:moveTo>
                  <a:pt x="500934" y="11487065"/>
                </a:moveTo>
                <a:lnTo>
                  <a:pt x="892775" y="11487065"/>
                </a:lnTo>
                <a:lnTo>
                  <a:pt x="892775" y="11060784"/>
                </a:lnTo>
                <a:lnTo>
                  <a:pt x="500934" y="11060784"/>
                </a:lnTo>
                <a:close/>
                <a:moveTo>
                  <a:pt x="0" y="2624086"/>
                </a:moveTo>
                <a:lnTo>
                  <a:pt x="2551" y="2606991"/>
                </a:lnTo>
                <a:lnTo>
                  <a:pt x="73635" y="2606991"/>
                </a:lnTo>
                <a:lnTo>
                  <a:pt x="73635" y="2413126"/>
                </a:lnTo>
                <a:lnTo>
                  <a:pt x="75360" y="2409377"/>
                </a:lnTo>
                <a:lnTo>
                  <a:pt x="91366" y="2348452"/>
                </a:lnTo>
                <a:lnTo>
                  <a:pt x="91365" y="2606991"/>
                </a:lnTo>
                <a:lnTo>
                  <a:pt x="483205" y="2606991"/>
                </a:lnTo>
                <a:lnTo>
                  <a:pt x="483206" y="2180719"/>
                </a:lnTo>
                <a:lnTo>
                  <a:pt x="103221" y="2180719"/>
                </a:lnTo>
                <a:lnTo>
                  <a:pt x="102818" y="2162989"/>
                </a:lnTo>
                <a:lnTo>
                  <a:pt x="483206" y="2162989"/>
                </a:lnTo>
                <a:lnTo>
                  <a:pt x="483206" y="1736714"/>
                </a:lnTo>
                <a:lnTo>
                  <a:pt x="91366" y="1736714"/>
                </a:lnTo>
                <a:lnTo>
                  <a:pt x="91366" y="2000375"/>
                </a:lnTo>
                <a:lnTo>
                  <a:pt x="83543" y="1893873"/>
                </a:lnTo>
                <a:lnTo>
                  <a:pt x="73636" y="1663030"/>
                </a:lnTo>
                <a:lnTo>
                  <a:pt x="73636" y="1624304"/>
                </a:lnTo>
                <a:lnTo>
                  <a:pt x="77497" y="1597661"/>
                </a:lnTo>
                <a:cubicBezTo>
                  <a:pt x="80641" y="1586492"/>
                  <a:pt x="84930" y="1575853"/>
                  <a:pt x="89508" y="1565353"/>
                </a:cubicBezTo>
                <a:lnTo>
                  <a:pt x="91366" y="1561099"/>
                </a:lnTo>
                <a:lnTo>
                  <a:pt x="91366" y="1718984"/>
                </a:lnTo>
                <a:lnTo>
                  <a:pt x="483206" y="1718984"/>
                </a:lnTo>
                <a:lnTo>
                  <a:pt x="483206" y="1292711"/>
                </a:lnTo>
                <a:lnTo>
                  <a:pt x="137645" y="1292711"/>
                </a:lnTo>
                <a:lnTo>
                  <a:pt x="133200" y="1274981"/>
                </a:lnTo>
                <a:lnTo>
                  <a:pt x="483206" y="1274981"/>
                </a:lnTo>
                <a:lnTo>
                  <a:pt x="483206" y="848707"/>
                </a:lnTo>
                <a:lnTo>
                  <a:pt x="199636" y="848707"/>
                </a:lnTo>
                <a:lnTo>
                  <a:pt x="203652" y="830977"/>
                </a:lnTo>
                <a:lnTo>
                  <a:pt x="483206" y="830977"/>
                </a:lnTo>
                <a:lnTo>
                  <a:pt x="483206" y="404705"/>
                </a:lnTo>
                <a:lnTo>
                  <a:pt x="245494" y="404705"/>
                </a:lnTo>
                <a:lnTo>
                  <a:pt x="245602" y="399107"/>
                </a:lnTo>
                <a:lnTo>
                  <a:pt x="244472" y="386975"/>
                </a:lnTo>
                <a:lnTo>
                  <a:pt x="483206" y="386975"/>
                </a:lnTo>
                <a:lnTo>
                  <a:pt x="483206" y="1"/>
                </a:lnTo>
                <a:lnTo>
                  <a:pt x="500936" y="1"/>
                </a:lnTo>
                <a:lnTo>
                  <a:pt x="500936" y="386975"/>
                </a:lnTo>
                <a:lnTo>
                  <a:pt x="892775" y="386975"/>
                </a:lnTo>
                <a:lnTo>
                  <a:pt x="892775" y="0"/>
                </a:lnTo>
                <a:lnTo>
                  <a:pt x="910505" y="0"/>
                </a:lnTo>
                <a:lnTo>
                  <a:pt x="910505" y="386975"/>
                </a:lnTo>
                <a:lnTo>
                  <a:pt x="985489" y="386975"/>
                </a:lnTo>
                <a:lnTo>
                  <a:pt x="985489" y="404705"/>
                </a:lnTo>
                <a:lnTo>
                  <a:pt x="910505" y="404705"/>
                </a:lnTo>
                <a:lnTo>
                  <a:pt x="910505" y="830977"/>
                </a:lnTo>
                <a:lnTo>
                  <a:pt x="985489" y="830977"/>
                </a:lnTo>
                <a:lnTo>
                  <a:pt x="985489" y="848707"/>
                </a:lnTo>
                <a:lnTo>
                  <a:pt x="910505" y="848707"/>
                </a:lnTo>
                <a:lnTo>
                  <a:pt x="910505" y="1274981"/>
                </a:lnTo>
                <a:lnTo>
                  <a:pt x="985489" y="1274981"/>
                </a:lnTo>
                <a:lnTo>
                  <a:pt x="985489" y="1292711"/>
                </a:lnTo>
                <a:lnTo>
                  <a:pt x="910505" y="1292711"/>
                </a:lnTo>
                <a:lnTo>
                  <a:pt x="910505" y="1718984"/>
                </a:lnTo>
                <a:lnTo>
                  <a:pt x="985489" y="1718984"/>
                </a:lnTo>
                <a:lnTo>
                  <a:pt x="985489" y="1736714"/>
                </a:lnTo>
                <a:lnTo>
                  <a:pt x="910505" y="1736714"/>
                </a:lnTo>
                <a:lnTo>
                  <a:pt x="910505" y="2162989"/>
                </a:lnTo>
                <a:lnTo>
                  <a:pt x="985489" y="2162989"/>
                </a:lnTo>
                <a:lnTo>
                  <a:pt x="985489" y="2180719"/>
                </a:lnTo>
                <a:lnTo>
                  <a:pt x="910505" y="2180719"/>
                </a:lnTo>
                <a:lnTo>
                  <a:pt x="910505" y="2606991"/>
                </a:lnTo>
                <a:lnTo>
                  <a:pt x="985489" y="2606991"/>
                </a:lnTo>
                <a:lnTo>
                  <a:pt x="985489" y="2624721"/>
                </a:lnTo>
                <a:lnTo>
                  <a:pt x="910505" y="2624721"/>
                </a:lnTo>
                <a:lnTo>
                  <a:pt x="910505" y="3050994"/>
                </a:lnTo>
                <a:lnTo>
                  <a:pt x="985489" y="3050994"/>
                </a:lnTo>
                <a:lnTo>
                  <a:pt x="985489" y="3068725"/>
                </a:lnTo>
                <a:lnTo>
                  <a:pt x="910505" y="3068725"/>
                </a:lnTo>
                <a:lnTo>
                  <a:pt x="910505" y="3495000"/>
                </a:lnTo>
                <a:lnTo>
                  <a:pt x="985489" y="3495000"/>
                </a:lnTo>
                <a:lnTo>
                  <a:pt x="985489" y="3512730"/>
                </a:lnTo>
                <a:lnTo>
                  <a:pt x="910505" y="3512730"/>
                </a:lnTo>
                <a:lnTo>
                  <a:pt x="910505" y="3939001"/>
                </a:lnTo>
                <a:lnTo>
                  <a:pt x="985489" y="3939001"/>
                </a:lnTo>
                <a:lnTo>
                  <a:pt x="985489" y="3956731"/>
                </a:lnTo>
                <a:lnTo>
                  <a:pt x="910505" y="3956731"/>
                </a:lnTo>
                <a:lnTo>
                  <a:pt x="910505" y="4383001"/>
                </a:lnTo>
                <a:lnTo>
                  <a:pt x="985489" y="4383001"/>
                </a:lnTo>
                <a:lnTo>
                  <a:pt x="985489" y="4400732"/>
                </a:lnTo>
                <a:lnTo>
                  <a:pt x="910505" y="4400732"/>
                </a:lnTo>
                <a:lnTo>
                  <a:pt x="910505" y="4827008"/>
                </a:lnTo>
                <a:lnTo>
                  <a:pt x="985489" y="4827008"/>
                </a:lnTo>
                <a:lnTo>
                  <a:pt x="985489" y="4844737"/>
                </a:lnTo>
                <a:lnTo>
                  <a:pt x="910505" y="4844737"/>
                </a:lnTo>
                <a:lnTo>
                  <a:pt x="910505" y="5271010"/>
                </a:lnTo>
                <a:lnTo>
                  <a:pt x="985489" y="5271010"/>
                </a:lnTo>
                <a:lnTo>
                  <a:pt x="985489" y="5288739"/>
                </a:lnTo>
                <a:lnTo>
                  <a:pt x="910505" y="5288739"/>
                </a:lnTo>
                <a:lnTo>
                  <a:pt x="910505" y="5715013"/>
                </a:lnTo>
                <a:lnTo>
                  <a:pt x="985489" y="5715013"/>
                </a:lnTo>
                <a:lnTo>
                  <a:pt x="985489" y="5732743"/>
                </a:lnTo>
                <a:lnTo>
                  <a:pt x="910505" y="5732743"/>
                </a:lnTo>
                <a:lnTo>
                  <a:pt x="910505" y="6159015"/>
                </a:lnTo>
                <a:lnTo>
                  <a:pt x="985489" y="6159015"/>
                </a:lnTo>
                <a:lnTo>
                  <a:pt x="985489" y="6176745"/>
                </a:lnTo>
                <a:lnTo>
                  <a:pt x="910505" y="6176745"/>
                </a:lnTo>
                <a:lnTo>
                  <a:pt x="910505" y="6603018"/>
                </a:lnTo>
                <a:lnTo>
                  <a:pt x="985489" y="6603018"/>
                </a:lnTo>
                <a:lnTo>
                  <a:pt x="985489" y="6620749"/>
                </a:lnTo>
                <a:lnTo>
                  <a:pt x="910505" y="6620749"/>
                </a:lnTo>
                <a:lnTo>
                  <a:pt x="910505" y="7047022"/>
                </a:lnTo>
                <a:lnTo>
                  <a:pt x="985489" y="7047022"/>
                </a:lnTo>
                <a:lnTo>
                  <a:pt x="985489" y="7064752"/>
                </a:lnTo>
                <a:lnTo>
                  <a:pt x="910505" y="7064752"/>
                </a:lnTo>
                <a:lnTo>
                  <a:pt x="910505" y="7491025"/>
                </a:lnTo>
                <a:lnTo>
                  <a:pt x="985489" y="7491025"/>
                </a:lnTo>
                <a:lnTo>
                  <a:pt x="985489" y="7508755"/>
                </a:lnTo>
                <a:lnTo>
                  <a:pt x="910505" y="7508755"/>
                </a:lnTo>
                <a:lnTo>
                  <a:pt x="910505" y="7935029"/>
                </a:lnTo>
                <a:lnTo>
                  <a:pt x="985489" y="7935029"/>
                </a:lnTo>
                <a:lnTo>
                  <a:pt x="985489" y="7952759"/>
                </a:lnTo>
                <a:lnTo>
                  <a:pt x="910505" y="7952759"/>
                </a:lnTo>
                <a:lnTo>
                  <a:pt x="910505" y="8379032"/>
                </a:lnTo>
                <a:lnTo>
                  <a:pt x="985489" y="8379032"/>
                </a:lnTo>
                <a:lnTo>
                  <a:pt x="985489" y="8396763"/>
                </a:lnTo>
                <a:lnTo>
                  <a:pt x="910505" y="8396763"/>
                </a:lnTo>
                <a:lnTo>
                  <a:pt x="910505" y="8823036"/>
                </a:lnTo>
                <a:lnTo>
                  <a:pt x="985489" y="8823036"/>
                </a:lnTo>
                <a:lnTo>
                  <a:pt x="985489" y="8840766"/>
                </a:lnTo>
                <a:lnTo>
                  <a:pt x="910505" y="8840766"/>
                </a:lnTo>
                <a:lnTo>
                  <a:pt x="910505" y="9267040"/>
                </a:lnTo>
                <a:lnTo>
                  <a:pt x="985489" y="9267040"/>
                </a:lnTo>
                <a:lnTo>
                  <a:pt x="985489" y="9284770"/>
                </a:lnTo>
                <a:lnTo>
                  <a:pt x="910505" y="9284770"/>
                </a:lnTo>
                <a:lnTo>
                  <a:pt x="910505" y="9711043"/>
                </a:lnTo>
                <a:lnTo>
                  <a:pt x="985489" y="9711043"/>
                </a:lnTo>
                <a:lnTo>
                  <a:pt x="985489" y="9728773"/>
                </a:lnTo>
                <a:lnTo>
                  <a:pt x="910505" y="9728773"/>
                </a:lnTo>
                <a:lnTo>
                  <a:pt x="910505" y="10155047"/>
                </a:lnTo>
                <a:lnTo>
                  <a:pt x="985489" y="10155047"/>
                </a:lnTo>
                <a:lnTo>
                  <a:pt x="985489" y="10172777"/>
                </a:lnTo>
                <a:lnTo>
                  <a:pt x="910505" y="10172777"/>
                </a:lnTo>
                <a:lnTo>
                  <a:pt x="910505" y="10599050"/>
                </a:lnTo>
                <a:lnTo>
                  <a:pt x="985489" y="10599050"/>
                </a:lnTo>
                <a:lnTo>
                  <a:pt x="985489" y="10616780"/>
                </a:lnTo>
                <a:lnTo>
                  <a:pt x="910505" y="10616780"/>
                </a:lnTo>
                <a:lnTo>
                  <a:pt x="910505" y="11043054"/>
                </a:lnTo>
                <a:lnTo>
                  <a:pt x="985489" y="11043054"/>
                </a:lnTo>
                <a:lnTo>
                  <a:pt x="985489" y="11060784"/>
                </a:lnTo>
                <a:lnTo>
                  <a:pt x="910505" y="11060784"/>
                </a:lnTo>
                <a:lnTo>
                  <a:pt x="910505" y="11487065"/>
                </a:lnTo>
                <a:lnTo>
                  <a:pt x="985489" y="11487065"/>
                </a:lnTo>
                <a:lnTo>
                  <a:pt x="985489" y="11504795"/>
                </a:lnTo>
                <a:lnTo>
                  <a:pt x="910505" y="11504795"/>
                </a:lnTo>
                <a:lnTo>
                  <a:pt x="910505" y="11924579"/>
                </a:lnTo>
                <a:lnTo>
                  <a:pt x="892775" y="11924671"/>
                </a:lnTo>
                <a:lnTo>
                  <a:pt x="892775" y="11504795"/>
                </a:lnTo>
                <a:lnTo>
                  <a:pt x="500934" y="11504795"/>
                </a:lnTo>
                <a:lnTo>
                  <a:pt x="500934" y="11921371"/>
                </a:lnTo>
                <a:lnTo>
                  <a:pt x="497518" y="11921055"/>
                </a:lnTo>
                <a:lnTo>
                  <a:pt x="483204" y="11913543"/>
                </a:lnTo>
                <a:lnTo>
                  <a:pt x="483204" y="11504795"/>
                </a:lnTo>
                <a:lnTo>
                  <a:pt x="356718" y="11504795"/>
                </a:lnTo>
                <a:lnTo>
                  <a:pt x="350956" y="11487065"/>
                </a:lnTo>
                <a:lnTo>
                  <a:pt x="483204" y="11487065"/>
                </a:lnTo>
                <a:lnTo>
                  <a:pt x="483204" y="11060784"/>
                </a:lnTo>
                <a:lnTo>
                  <a:pt x="248444" y="11060784"/>
                </a:lnTo>
                <a:lnTo>
                  <a:pt x="231265" y="11046467"/>
                </a:lnTo>
                <a:lnTo>
                  <a:pt x="227637" y="11043054"/>
                </a:lnTo>
                <a:lnTo>
                  <a:pt x="483204" y="11043054"/>
                </a:lnTo>
                <a:lnTo>
                  <a:pt x="483204" y="10616780"/>
                </a:lnTo>
                <a:lnTo>
                  <a:pt x="95797" y="10616780"/>
                </a:lnTo>
                <a:lnTo>
                  <a:pt x="79109" y="10581694"/>
                </a:lnTo>
                <a:lnTo>
                  <a:pt x="73634" y="10543919"/>
                </a:lnTo>
                <a:lnTo>
                  <a:pt x="73634" y="10540693"/>
                </a:lnTo>
                <a:lnTo>
                  <a:pt x="76711" y="10502197"/>
                </a:lnTo>
                <a:cubicBezTo>
                  <a:pt x="78975" y="10488519"/>
                  <a:pt x="82275" y="10474753"/>
                  <a:pt x="86165" y="10461083"/>
                </a:cubicBezTo>
                <a:lnTo>
                  <a:pt x="91364" y="10437024"/>
                </a:lnTo>
                <a:lnTo>
                  <a:pt x="91364" y="10599050"/>
                </a:lnTo>
                <a:lnTo>
                  <a:pt x="483204" y="10599050"/>
                </a:lnTo>
                <a:lnTo>
                  <a:pt x="483204" y="10172777"/>
                </a:lnTo>
                <a:lnTo>
                  <a:pt x="128218" y="10172777"/>
                </a:lnTo>
                <a:lnTo>
                  <a:pt x="131002" y="10155047"/>
                </a:lnTo>
                <a:lnTo>
                  <a:pt x="483204" y="10155047"/>
                </a:lnTo>
                <a:lnTo>
                  <a:pt x="483204" y="9728773"/>
                </a:lnTo>
                <a:lnTo>
                  <a:pt x="334911" y="9728773"/>
                </a:lnTo>
                <a:lnTo>
                  <a:pt x="339225" y="9711043"/>
                </a:lnTo>
                <a:lnTo>
                  <a:pt x="483204" y="9711043"/>
                </a:lnTo>
                <a:lnTo>
                  <a:pt x="483204" y="9416787"/>
                </a:lnTo>
                <a:lnTo>
                  <a:pt x="488592" y="9368685"/>
                </a:lnTo>
                <a:cubicBezTo>
                  <a:pt x="489876" y="9346947"/>
                  <a:pt x="490112" y="9325026"/>
                  <a:pt x="489540" y="9303102"/>
                </a:cubicBezTo>
                <a:lnTo>
                  <a:pt x="483204" y="9229851"/>
                </a:lnTo>
                <a:lnTo>
                  <a:pt x="483204" y="8840766"/>
                </a:lnTo>
                <a:lnTo>
                  <a:pt x="407242" y="8840766"/>
                </a:lnTo>
                <a:lnTo>
                  <a:pt x="400820" y="8823036"/>
                </a:lnTo>
                <a:lnTo>
                  <a:pt x="483204" y="8823036"/>
                </a:lnTo>
                <a:lnTo>
                  <a:pt x="483204" y="8396763"/>
                </a:lnTo>
                <a:lnTo>
                  <a:pt x="224507" y="8396763"/>
                </a:lnTo>
                <a:lnTo>
                  <a:pt x="216588" y="8379032"/>
                </a:lnTo>
                <a:lnTo>
                  <a:pt x="483204" y="8379032"/>
                </a:lnTo>
                <a:lnTo>
                  <a:pt x="483204" y="7952759"/>
                </a:lnTo>
                <a:lnTo>
                  <a:pt x="108735" y="7952759"/>
                </a:lnTo>
                <a:lnTo>
                  <a:pt x="114409" y="7935029"/>
                </a:lnTo>
                <a:lnTo>
                  <a:pt x="483204" y="7935029"/>
                </a:lnTo>
                <a:lnTo>
                  <a:pt x="483204" y="7508755"/>
                </a:lnTo>
                <a:lnTo>
                  <a:pt x="201784" y="7508755"/>
                </a:lnTo>
                <a:lnTo>
                  <a:pt x="199424" y="7491025"/>
                </a:lnTo>
                <a:lnTo>
                  <a:pt x="483204" y="7491025"/>
                </a:lnTo>
                <a:lnTo>
                  <a:pt x="483204" y="7064752"/>
                </a:lnTo>
                <a:lnTo>
                  <a:pt x="260959" y="7064752"/>
                </a:lnTo>
                <a:lnTo>
                  <a:pt x="258350" y="7047022"/>
                </a:lnTo>
                <a:lnTo>
                  <a:pt x="483204" y="7047022"/>
                </a:lnTo>
                <a:lnTo>
                  <a:pt x="483204" y="6620749"/>
                </a:lnTo>
                <a:lnTo>
                  <a:pt x="220790" y="6620749"/>
                </a:lnTo>
                <a:lnTo>
                  <a:pt x="225949" y="6603018"/>
                </a:lnTo>
                <a:lnTo>
                  <a:pt x="483204" y="6603018"/>
                </a:lnTo>
                <a:lnTo>
                  <a:pt x="483204" y="6176745"/>
                </a:lnTo>
                <a:lnTo>
                  <a:pt x="239091" y="6176745"/>
                </a:lnTo>
                <a:lnTo>
                  <a:pt x="237826" y="6159015"/>
                </a:lnTo>
                <a:lnTo>
                  <a:pt x="483204" y="6159015"/>
                </a:lnTo>
                <a:lnTo>
                  <a:pt x="483204" y="5732743"/>
                </a:lnTo>
                <a:lnTo>
                  <a:pt x="256270" y="5732743"/>
                </a:lnTo>
                <a:lnTo>
                  <a:pt x="257111" y="5715013"/>
                </a:lnTo>
                <a:lnTo>
                  <a:pt x="483204" y="5715013"/>
                </a:lnTo>
                <a:lnTo>
                  <a:pt x="483204" y="5288739"/>
                </a:lnTo>
                <a:lnTo>
                  <a:pt x="262640" y="5288739"/>
                </a:lnTo>
                <a:lnTo>
                  <a:pt x="261138" y="5271010"/>
                </a:lnTo>
                <a:lnTo>
                  <a:pt x="483204" y="5271010"/>
                </a:lnTo>
                <a:lnTo>
                  <a:pt x="483204" y="4844737"/>
                </a:lnTo>
                <a:lnTo>
                  <a:pt x="195624" y="4844737"/>
                </a:lnTo>
                <a:lnTo>
                  <a:pt x="194217" y="4827008"/>
                </a:lnTo>
                <a:lnTo>
                  <a:pt x="483204" y="4827008"/>
                </a:lnTo>
                <a:lnTo>
                  <a:pt x="483205" y="4400732"/>
                </a:lnTo>
                <a:lnTo>
                  <a:pt x="233760" y="4400732"/>
                </a:lnTo>
                <a:lnTo>
                  <a:pt x="232714" y="4383001"/>
                </a:lnTo>
                <a:lnTo>
                  <a:pt x="483205" y="4383001"/>
                </a:lnTo>
                <a:lnTo>
                  <a:pt x="483205" y="3956731"/>
                </a:lnTo>
                <a:lnTo>
                  <a:pt x="239896" y="3956731"/>
                </a:lnTo>
                <a:lnTo>
                  <a:pt x="236785" y="3939001"/>
                </a:lnTo>
                <a:lnTo>
                  <a:pt x="483205" y="3939001"/>
                </a:lnTo>
                <a:lnTo>
                  <a:pt x="483205" y="3512730"/>
                </a:lnTo>
                <a:lnTo>
                  <a:pt x="104165" y="3512730"/>
                </a:lnTo>
                <a:lnTo>
                  <a:pt x="99411" y="3495000"/>
                </a:lnTo>
                <a:lnTo>
                  <a:pt x="483205" y="3495000"/>
                </a:lnTo>
                <a:lnTo>
                  <a:pt x="483205" y="3068725"/>
                </a:lnTo>
                <a:lnTo>
                  <a:pt x="153335" y="3068725"/>
                </a:lnTo>
                <a:lnTo>
                  <a:pt x="147948" y="3050994"/>
                </a:lnTo>
                <a:lnTo>
                  <a:pt x="483205" y="3050994"/>
                </a:lnTo>
                <a:lnTo>
                  <a:pt x="483205" y="2624721"/>
                </a:lnTo>
                <a:lnTo>
                  <a:pt x="91365" y="2624721"/>
                </a:lnTo>
                <a:lnTo>
                  <a:pt x="91365" y="2876887"/>
                </a:lnTo>
                <a:lnTo>
                  <a:pt x="77973" y="2841569"/>
                </a:lnTo>
                <a:lnTo>
                  <a:pt x="73635" y="2832505"/>
                </a:lnTo>
                <a:lnTo>
                  <a:pt x="73635" y="2624721"/>
                </a:lnTo>
                <a:lnTo>
                  <a:pt x="96" y="26247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03481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016 Title and text left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"/>
          <p:cNvSpPr/>
          <p:nvPr/>
        </p:nvSpPr>
        <p:spPr>
          <a:xfrm rot="-5400000">
            <a:off x="3946868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7"/>
          <p:cNvSpPr/>
          <p:nvPr/>
        </p:nvSpPr>
        <p:spPr>
          <a:xfrm>
            <a:off x="1042051" y="629900"/>
            <a:ext cx="5581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7"/>
          <p:cNvSpPr/>
          <p:nvPr/>
        </p:nvSpPr>
        <p:spPr>
          <a:xfrm rot="8712581">
            <a:off x="5304109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7"/>
          <p:cNvSpPr/>
          <p:nvPr/>
        </p:nvSpPr>
        <p:spPr>
          <a:xfrm rot="8712581">
            <a:off x="444577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7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7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1" name="Google Shape;251;p17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252" name="Google Shape;252;p17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7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4" name="Google Shape;254;p17"/>
          <p:cNvSpPr txBox="1">
            <a:spLocks noGrp="1"/>
          </p:cNvSpPr>
          <p:nvPr>
            <p:ph type="title"/>
          </p:nvPr>
        </p:nvSpPr>
        <p:spPr>
          <a:xfrm>
            <a:off x="1539151" y="974375"/>
            <a:ext cx="4686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55" name="Google Shape;255;p17"/>
          <p:cNvSpPr txBox="1">
            <a:spLocks noGrp="1"/>
          </p:cNvSpPr>
          <p:nvPr>
            <p:ph type="body" idx="1"/>
          </p:nvPr>
        </p:nvSpPr>
        <p:spPr>
          <a:xfrm>
            <a:off x="1539025" y="2097700"/>
            <a:ext cx="4686600" cy="29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56" name="Google Shape;256;p17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5687509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017 Title and text right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/>
          <p:nvPr/>
        </p:nvSpPr>
        <p:spPr>
          <a:xfrm rot="5400000" flipH="1">
            <a:off x="4007110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8"/>
          <p:cNvSpPr/>
          <p:nvPr/>
        </p:nvSpPr>
        <p:spPr>
          <a:xfrm flipH="1">
            <a:off x="5458583" y="629900"/>
            <a:ext cx="5581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8"/>
          <p:cNvSpPr/>
          <p:nvPr/>
        </p:nvSpPr>
        <p:spPr>
          <a:xfrm rot="-8712581" flipH="1">
            <a:off x="4838917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8"/>
          <p:cNvSpPr/>
          <p:nvPr/>
        </p:nvSpPr>
        <p:spPr>
          <a:xfrm rot="-8712581" flipH="1">
            <a:off x="9698449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8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4702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3" name="Google Shape;263;p18"/>
          <p:cNvSpPr txBox="1">
            <a:spLocks noGrp="1"/>
          </p:cNvSpPr>
          <p:nvPr>
            <p:ph type="body" idx="1"/>
          </p:nvPr>
        </p:nvSpPr>
        <p:spPr>
          <a:xfrm>
            <a:off x="5978284" y="2508425"/>
            <a:ext cx="4702500" cy="31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64" name="Google Shape;264;p18"/>
          <p:cNvSpPr/>
          <p:nvPr/>
        </p:nvSpPr>
        <p:spPr>
          <a:xfrm>
            <a:off x="-109867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8"/>
          <p:cNvSpPr/>
          <p:nvPr/>
        </p:nvSpPr>
        <p:spPr>
          <a:xfrm>
            <a:off x="-170119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6" name="Google Shape;266;p18"/>
          <p:cNvGrpSpPr/>
          <p:nvPr/>
        </p:nvGrpSpPr>
        <p:grpSpPr>
          <a:xfrm flipH="1">
            <a:off x="-110289" y="5391711"/>
            <a:ext cx="6677447" cy="1466527"/>
            <a:chOff x="-2474" y="4177944"/>
            <a:chExt cx="12202937" cy="2680057"/>
          </a:xfrm>
        </p:grpSpPr>
        <p:sp>
          <p:nvSpPr>
            <p:cNvPr id="267" name="Google Shape;267;p18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8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9" name="Google Shape;269;p18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031548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018 Custom Layout 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"/>
          <p:cNvSpPr/>
          <p:nvPr/>
        </p:nvSpPr>
        <p:spPr>
          <a:xfrm>
            <a:off x="716423" y="629650"/>
            <a:ext cx="10744800" cy="5655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9"/>
          <p:cNvSpPr/>
          <p:nvPr/>
        </p:nvSpPr>
        <p:spPr>
          <a:xfrm rot="8712581">
            <a:off x="-89583" y="67800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19"/>
          <p:cNvSpPr/>
          <p:nvPr/>
        </p:nvSpPr>
        <p:spPr>
          <a:xfrm rot="5400000" flipH="1">
            <a:off x="3327092" y="-1855181"/>
            <a:ext cx="5571179" cy="10595733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4" name="Google Shape;274;p19"/>
          <p:cNvGrpSpPr/>
          <p:nvPr/>
        </p:nvGrpSpPr>
        <p:grpSpPr>
          <a:xfrm>
            <a:off x="5614964" y="5391461"/>
            <a:ext cx="6677447" cy="1466527"/>
            <a:chOff x="-2474" y="4177944"/>
            <a:chExt cx="12202937" cy="2680057"/>
          </a:xfrm>
        </p:grpSpPr>
        <p:sp>
          <p:nvSpPr>
            <p:cNvPr id="275" name="Google Shape;275;p19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9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7" name="Google Shape;277;p19"/>
          <p:cNvSpPr/>
          <p:nvPr/>
        </p:nvSpPr>
        <p:spPr>
          <a:xfrm flipH="1">
            <a:off x="8465300" y="1350"/>
            <a:ext cx="3726700" cy="2782860"/>
          </a:xfrm>
          <a:custGeom>
            <a:avLst/>
            <a:gdLst/>
            <a:ahLst/>
            <a:cxnLst/>
            <a:rect l="l" t="t" r="r" b="b"/>
            <a:pathLst>
              <a:path w="3726700" h="2782860" extrusionOk="0">
                <a:moveTo>
                  <a:pt x="3726700" y="0"/>
                </a:moveTo>
                <a:lnTo>
                  <a:pt x="0" y="0"/>
                </a:lnTo>
                <a:lnTo>
                  <a:pt x="0" y="2782860"/>
                </a:lnTo>
                <a:lnTo>
                  <a:pt x="37242" y="2782860"/>
                </a:lnTo>
                <a:cubicBezTo>
                  <a:pt x="69396" y="2752890"/>
                  <a:pt x="105920" y="2752474"/>
                  <a:pt x="144632" y="2766521"/>
                </a:cubicBezTo>
                <a:cubicBezTo>
                  <a:pt x="200720" y="2757156"/>
                  <a:pt x="255769" y="2743628"/>
                  <a:pt x="313418" y="2764440"/>
                </a:cubicBezTo>
                <a:cubicBezTo>
                  <a:pt x="344532" y="2774846"/>
                  <a:pt x="374502" y="2761631"/>
                  <a:pt x="395314" y="2733222"/>
                </a:cubicBezTo>
                <a:cubicBezTo>
                  <a:pt x="448280" y="2662566"/>
                  <a:pt x="525389" y="2614073"/>
                  <a:pt x="574298" y="2539253"/>
                </a:cubicBezTo>
                <a:cubicBezTo>
                  <a:pt x="583559" y="2524893"/>
                  <a:pt x="598752" y="2511053"/>
                  <a:pt x="615922" y="2510325"/>
                </a:cubicBezTo>
                <a:cubicBezTo>
                  <a:pt x="686684" y="2507202"/>
                  <a:pt x="744333" y="2457566"/>
                  <a:pt x="815510" y="2456213"/>
                </a:cubicBezTo>
                <a:cubicBezTo>
                  <a:pt x="836978" y="2454402"/>
                  <a:pt x="856074" y="2441873"/>
                  <a:pt x="866292" y="2422914"/>
                </a:cubicBezTo>
                <a:cubicBezTo>
                  <a:pt x="927064" y="2321663"/>
                  <a:pt x="1024880" y="2264117"/>
                  <a:pt x="1123946" y="2212086"/>
                </a:cubicBezTo>
                <a:cubicBezTo>
                  <a:pt x="1179411" y="2182742"/>
                  <a:pt x="1209588" y="2136539"/>
                  <a:pt x="1236331" y="2089087"/>
                </a:cubicBezTo>
                <a:cubicBezTo>
                  <a:pt x="1270984" y="2027796"/>
                  <a:pt x="1322495" y="2010105"/>
                  <a:pt x="1383265" y="2010834"/>
                </a:cubicBezTo>
                <a:cubicBezTo>
                  <a:pt x="1454755" y="2011562"/>
                  <a:pt x="1492113" y="1984610"/>
                  <a:pt x="1523331" y="1915721"/>
                </a:cubicBezTo>
                <a:cubicBezTo>
                  <a:pt x="1549867" y="1856095"/>
                  <a:pt x="1607724" y="1809372"/>
                  <a:pt x="1656009" y="1761192"/>
                </a:cubicBezTo>
                <a:cubicBezTo>
                  <a:pt x="1670265" y="1747352"/>
                  <a:pt x="1688058" y="1739651"/>
                  <a:pt x="1697633" y="1718839"/>
                </a:cubicBezTo>
                <a:cubicBezTo>
                  <a:pt x="1712929" y="1686164"/>
                  <a:pt x="1741442" y="1667017"/>
                  <a:pt x="1777032" y="1657236"/>
                </a:cubicBezTo>
                <a:cubicBezTo>
                  <a:pt x="1874858" y="1630262"/>
                  <a:pt x="1969168" y="1591843"/>
                  <a:pt x="2057995" y="1542769"/>
                </a:cubicBezTo>
                <a:cubicBezTo>
                  <a:pt x="2094416" y="1522997"/>
                  <a:pt x="2118974" y="1483038"/>
                  <a:pt x="2134168" y="1449115"/>
                </a:cubicBezTo>
                <a:cubicBezTo>
                  <a:pt x="2158308" y="1395731"/>
                  <a:pt x="2213669" y="1364513"/>
                  <a:pt x="2226781" y="1302076"/>
                </a:cubicBezTo>
                <a:cubicBezTo>
                  <a:pt x="2232504" y="1274188"/>
                  <a:pt x="2275898" y="1250775"/>
                  <a:pt x="2303162" y="1229963"/>
                </a:cubicBezTo>
                <a:cubicBezTo>
                  <a:pt x="2334380" y="1205612"/>
                  <a:pt x="2354568" y="1175539"/>
                  <a:pt x="2376004" y="1145153"/>
                </a:cubicBezTo>
                <a:cubicBezTo>
                  <a:pt x="2412143" y="1092051"/>
                  <a:pt x="2463779" y="1051384"/>
                  <a:pt x="2523873" y="1028709"/>
                </a:cubicBezTo>
                <a:cubicBezTo>
                  <a:pt x="2563209" y="1013620"/>
                  <a:pt x="2583708" y="973454"/>
                  <a:pt x="2616279" y="948583"/>
                </a:cubicBezTo>
                <a:cubicBezTo>
                  <a:pt x="2633761" y="935263"/>
                  <a:pt x="2644168" y="912161"/>
                  <a:pt x="2670079" y="910912"/>
                </a:cubicBezTo>
                <a:cubicBezTo>
                  <a:pt x="2675449" y="901776"/>
                  <a:pt x="2685407" y="896334"/>
                  <a:pt x="2695990" y="896760"/>
                </a:cubicBezTo>
                <a:lnTo>
                  <a:pt x="2718884" y="875948"/>
                </a:lnTo>
                <a:cubicBezTo>
                  <a:pt x="2719144" y="865365"/>
                  <a:pt x="2726148" y="856145"/>
                  <a:pt x="2736262" y="853054"/>
                </a:cubicBezTo>
                <a:cubicBezTo>
                  <a:pt x="2779239" y="812159"/>
                  <a:pt x="2842091" y="805915"/>
                  <a:pt x="2886317" y="766580"/>
                </a:cubicBezTo>
                <a:cubicBezTo>
                  <a:pt x="2922322" y="734529"/>
                  <a:pt x="2960513" y="706121"/>
                  <a:pt x="2993292" y="669491"/>
                </a:cubicBezTo>
                <a:cubicBezTo>
                  <a:pt x="3064988" y="589365"/>
                  <a:pt x="3138352" y="510487"/>
                  <a:pt x="3215044" y="434523"/>
                </a:cubicBezTo>
                <a:cubicBezTo>
                  <a:pt x="3289448" y="361681"/>
                  <a:pt x="3374778" y="304551"/>
                  <a:pt x="3452199" y="236808"/>
                </a:cubicBezTo>
                <a:cubicBezTo>
                  <a:pt x="3480920" y="211313"/>
                  <a:pt x="3512658" y="180303"/>
                  <a:pt x="3525042" y="145442"/>
                </a:cubicBezTo>
                <a:cubicBezTo>
                  <a:pt x="3554490" y="62819"/>
                  <a:pt x="3625876" y="41486"/>
                  <a:pt x="3693411" y="131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9"/>
          <p:cNvSpPr/>
          <p:nvPr/>
        </p:nvSpPr>
        <p:spPr>
          <a:xfrm flipH="1">
            <a:off x="8493976" y="1350"/>
            <a:ext cx="3698024" cy="2789237"/>
          </a:xfrm>
          <a:custGeom>
            <a:avLst/>
            <a:gdLst/>
            <a:ahLst/>
            <a:cxnLst/>
            <a:rect l="l" t="t" r="r" b="b"/>
            <a:pathLst>
              <a:path w="3698024" h="2789237" extrusionOk="0">
                <a:moveTo>
                  <a:pt x="3698024" y="0"/>
                </a:moveTo>
                <a:lnTo>
                  <a:pt x="0" y="0"/>
                </a:lnTo>
                <a:lnTo>
                  <a:pt x="0" y="2781185"/>
                </a:lnTo>
                <a:lnTo>
                  <a:pt x="6100" y="2779447"/>
                </a:lnTo>
                <a:cubicBezTo>
                  <a:pt x="24089" y="2777353"/>
                  <a:pt x="42898" y="2780760"/>
                  <a:pt x="62254" y="2787784"/>
                </a:cubicBezTo>
                <a:cubicBezTo>
                  <a:pt x="118342" y="2778419"/>
                  <a:pt x="173391" y="2764891"/>
                  <a:pt x="231040" y="2785703"/>
                </a:cubicBezTo>
                <a:cubicBezTo>
                  <a:pt x="262154" y="2796109"/>
                  <a:pt x="292124" y="2782894"/>
                  <a:pt x="312936" y="2754485"/>
                </a:cubicBezTo>
                <a:cubicBezTo>
                  <a:pt x="365902" y="2683829"/>
                  <a:pt x="443011" y="2635335"/>
                  <a:pt x="491920" y="2560516"/>
                </a:cubicBezTo>
                <a:cubicBezTo>
                  <a:pt x="501181" y="2546156"/>
                  <a:pt x="516374" y="2532316"/>
                  <a:pt x="533544" y="2531588"/>
                </a:cubicBezTo>
                <a:cubicBezTo>
                  <a:pt x="604306" y="2528465"/>
                  <a:pt x="661955" y="2478828"/>
                  <a:pt x="733132" y="2477476"/>
                </a:cubicBezTo>
                <a:cubicBezTo>
                  <a:pt x="754600" y="2475665"/>
                  <a:pt x="773696" y="2463136"/>
                  <a:pt x="783914" y="2444177"/>
                </a:cubicBezTo>
                <a:cubicBezTo>
                  <a:pt x="844686" y="2342926"/>
                  <a:pt x="942502" y="2285379"/>
                  <a:pt x="1041568" y="2233349"/>
                </a:cubicBezTo>
                <a:cubicBezTo>
                  <a:pt x="1097033" y="2204005"/>
                  <a:pt x="1127210" y="2157802"/>
                  <a:pt x="1153953" y="2110350"/>
                </a:cubicBezTo>
                <a:cubicBezTo>
                  <a:pt x="1188606" y="2049058"/>
                  <a:pt x="1240117" y="2031368"/>
                  <a:pt x="1300887" y="2032097"/>
                </a:cubicBezTo>
                <a:cubicBezTo>
                  <a:pt x="1372377" y="2032825"/>
                  <a:pt x="1409735" y="2005873"/>
                  <a:pt x="1440953" y="1936984"/>
                </a:cubicBezTo>
                <a:cubicBezTo>
                  <a:pt x="1467489" y="1877358"/>
                  <a:pt x="1525346" y="1830635"/>
                  <a:pt x="1573631" y="1782455"/>
                </a:cubicBezTo>
                <a:cubicBezTo>
                  <a:pt x="1587887" y="1768615"/>
                  <a:pt x="1605680" y="1760914"/>
                  <a:pt x="1615255" y="1740102"/>
                </a:cubicBezTo>
                <a:cubicBezTo>
                  <a:pt x="1630551" y="1707427"/>
                  <a:pt x="1659064" y="1688280"/>
                  <a:pt x="1694654" y="1678499"/>
                </a:cubicBezTo>
                <a:cubicBezTo>
                  <a:pt x="1792480" y="1651525"/>
                  <a:pt x="1886790" y="1613106"/>
                  <a:pt x="1975617" y="1564032"/>
                </a:cubicBezTo>
                <a:cubicBezTo>
                  <a:pt x="2012038" y="1544260"/>
                  <a:pt x="2036596" y="1504301"/>
                  <a:pt x="2051790" y="1470378"/>
                </a:cubicBezTo>
                <a:cubicBezTo>
                  <a:pt x="2075930" y="1416994"/>
                  <a:pt x="2131291" y="1385776"/>
                  <a:pt x="2144403" y="1323339"/>
                </a:cubicBezTo>
                <a:cubicBezTo>
                  <a:pt x="2150126" y="1295451"/>
                  <a:pt x="2193520" y="1272038"/>
                  <a:pt x="2220784" y="1251225"/>
                </a:cubicBezTo>
                <a:cubicBezTo>
                  <a:pt x="2252002" y="1226875"/>
                  <a:pt x="2272190" y="1196801"/>
                  <a:pt x="2293626" y="1166416"/>
                </a:cubicBezTo>
                <a:cubicBezTo>
                  <a:pt x="2329765" y="1113314"/>
                  <a:pt x="2381401" y="1072647"/>
                  <a:pt x="2441495" y="1049972"/>
                </a:cubicBezTo>
                <a:cubicBezTo>
                  <a:pt x="2480831" y="1034883"/>
                  <a:pt x="2501330" y="994716"/>
                  <a:pt x="2533901" y="969846"/>
                </a:cubicBezTo>
                <a:cubicBezTo>
                  <a:pt x="2551383" y="956526"/>
                  <a:pt x="2561790" y="933424"/>
                  <a:pt x="2587701" y="932175"/>
                </a:cubicBezTo>
                <a:cubicBezTo>
                  <a:pt x="2593071" y="923038"/>
                  <a:pt x="2603029" y="917597"/>
                  <a:pt x="2613612" y="918023"/>
                </a:cubicBezTo>
                <a:lnTo>
                  <a:pt x="2636506" y="897211"/>
                </a:lnTo>
                <a:cubicBezTo>
                  <a:pt x="2636766" y="886628"/>
                  <a:pt x="2643770" y="877408"/>
                  <a:pt x="2653884" y="874317"/>
                </a:cubicBezTo>
                <a:cubicBezTo>
                  <a:pt x="2696861" y="833422"/>
                  <a:pt x="2759713" y="827178"/>
                  <a:pt x="2803939" y="787843"/>
                </a:cubicBezTo>
                <a:cubicBezTo>
                  <a:pt x="2839944" y="755792"/>
                  <a:pt x="2878135" y="727384"/>
                  <a:pt x="2910914" y="690755"/>
                </a:cubicBezTo>
                <a:cubicBezTo>
                  <a:pt x="2982610" y="610628"/>
                  <a:pt x="3055974" y="531750"/>
                  <a:pt x="3132666" y="455786"/>
                </a:cubicBezTo>
                <a:cubicBezTo>
                  <a:pt x="3207070" y="382944"/>
                  <a:pt x="3292400" y="325814"/>
                  <a:pt x="3369821" y="258071"/>
                </a:cubicBezTo>
                <a:cubicBezTo>
                  <a:pt x="3398542" y="232576"/>
                  <a:pt x="3430280" y="201566"/>
                  <a:pt x="3442664" y="166705"/>
                </a:cubicBezTo>
                <a:cubicBezTo>
                  <a:pt x="3472112" y="84082"/>
                  <a:pt x="3543498" y="62749"/>
                  <a:pt x="3611033" y="34444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19"/>
          <p:cNvSpPr txBox="1">
            <a:spLocks noGrp="1"/>
          </p:cNvSpPr>
          <p:nvPr>
            <p:ph type="subTitle" idx="1"/>
          </p:nvPr>
        </p:nvSpPr>
        <p:spPr>
          <a:xfrm>
            <a:off x="1553450" y="2920588"/>
            <a:ext cx="84525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80" name="Google Shape;280;p19"/>
          <p:cNvSpPr txBox="1">
            <a:spLocks noGrp="1"/>
          </p:cNvSpPr>
          <p:nvPr>
            <p:ph type="title"/>
          </p:nvPr>
        </p:nvSpPr>
        <p:spPr>
          <a:xfrm>
            <a:off x="1553450" y="1987738"/>
            <a:ext cx="8452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81" name="Google Shape;281;p19"/>
          <p:cNvSpPr txBox="1">
            <a:spLocks noGrp="1"/>
          </p:cNvSpPr>
          <p:nvPr>
            <p:ph type="body" idx="2"/>
          </p:nvPr>
        </p:nvSpPr>
        <p:spPr>
          <a:xfrm>
            <a:off x="1553526" y="3785388"/>
            <a:ext cx="84525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289319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100 DO NOT REMOVE · SlidesMania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84" name="Google Shape;284;p2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0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en" sz="30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 kern="0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</a:ext>
                    </a:extLst>
                  </a:hlinkClick>
                </a:rPr>
                <a:t>FAQ</a:t>
              </a:r>
              <a:r>
                <a:rPr lang="en" sz="44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" sz="20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86" name="Google Shape;286;p20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287" name="Google Shape;287;p20">
              <a:hlinkClick r:id="rId3"/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20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20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20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p20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kern="0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 kern="0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292" name="Google Shape;292;p20"/>
          <p:cNvPicPr preferRelativeResize="0"/>
          <p:nvPr/>
        </p:nvPicPr>
        <p:blipFill rotWithShape="1">
          <a:blip r:embed="rId11">
            <a:alphaModFix/>
          </a:blip>
          <a:srcRect t="16256" b="20905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42968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001 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rot="-5400000" flipH="1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1969088" y="852125"/>
            <a:ext cx="8557500" cy="46305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title"/>
          </p:nvPr>
        </p:nvSpPr>
        <p:spPr>
          <a:xfrm>
            <a:off x="2507975" y="1729750"/>
            <a:ext cx="7338300" cy="24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507975" y="4207450"/>
            <a:ext cx="73383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>
                <a:highlight>
                  <a:schemeClr val="accent1"/>
                </a:highlight>
              </a:defRPr>
            </a:lvl9pPr>
          </a:lstStyle>
          <a:p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1" y="1350"/>
            <a:ext cx="3771161" cy="2804374"/>
          </a:xfrm>
          <a:custGeom>
            <a:avLst/>
            <a:gdLst/>
            <a:ahLst/>
            <a:cxnLst/>
            <a:rect l="l" t="t" r="r" b="b"/>
            <a:pathLst>
              <a:path w="3771161" h="2804374" extrusionOk="0">
                <a:moveTo>
                  <a:pt x="0" y="0"/>
                </a:moveTo>
                <a:lnTo>
                  <a:pt x="3771161" y="0"/>
                </a:lnTo>
                <a:lnTo>
                  <a:pt x="3683533" y="34696"/>
                </a:lnTo>
                <a:cubicBezTo>
                  <a:pt x="3615999" y="63001"/>
                  <a:pt x="3544612" y="84334"/>
                  <a:pt x="3515164" y="166957"/>
                </a:cubicBezTo>
                <a:cubicBezTo>
                  <a:pt x="3502780" y="201818"/>
                  <a:pt x="3471042" y="232828"/>
                  <a:pt x="3442321" y="258323"/>
                </a:cubicBezTo>
                <a:cubicBezTo>
                  <a:pt x="3364901" y="326066"/>
                  <a:pt x="3279571" y="383196"/>
                  <a:pt x="3205167" y="456038"/>
                </a:cubicBezTo>
                <a:cubicBezTo>
                  <a:pt x="3128475" y="532002"/>
                  <a:pt x="3055111" y="610880"/>
                  <a:pt x="2983415" y="691007"/>
                </a:cubicBezTo>
                <a:cubicBezTo>
                  <a:pt x="2950635" y="727636"/>
                  <a:pt x="2912445" y="756044"/>
                  <a:pt x="2876439" y="788095"/>
                </a:cubicBezTo>
                <a:cubicBezTo>
                  <a:pt x="2832214" y="827430"/>
                  <a:pt x="2769361" y="833674"/>
                  <a:pt x="2726384" y="874569"/>
                </a:cubicBezTo>
                <a:cubicBezTo>
                  <a:pt x="2716270" y="877660"/>
                  <a:pt x="2709266" y="886880"/>
                  <a:pt x="2709006" y="897463"/>
                </a:cubicBezTo>
                <a:lnTo>
                  <a:pt x="2686113" y="918275"/>
                </a:lnTo>
                <a:cubicBezTo>
                  <a:pt x="2675530" y="917849"/>
                  <a:pt x="2665571" y="923290"/>
                  <a:pt x="2660202" y="932427"/>
                </a:cubicBezTo>
                <a:cubicBezTo>
                  <a:pt x="2634290" y="933676"/>
                  <a:pt x="2623884" y="956778"/>
                  <a:pt x="2606402" y="970098"/>
                </a:cubicBezTo>
                <a:cubicBezTo>
                  <a:pt x="2573831" y="994968"/>
                  <a:pt x="2553331" y="1035135"/>
                  <a:pt x="2513996" y="1050224"/>
                </a:cubicBezTo>
                <a:cubicBezTo>
                  <a:pt x="2453902" y="1072898"/>
                  <a:pt x="2402266" y="1113566"/>
                  <a:pt x="2366127" y="1166668"/>
                </a:cubicBezTo>
                <a:cubicBezTo>
                  <a:pt x="2344690" y="1197053"/>
                  <a:pt x="2324503" y="1227127"/>
                  <a:pt x="2293284" y="1251477"/>
                </a:cubicBezTo>
                <a:cubicBezTo>
                  <a:pt x="2266020" y="1272290"/>
                  <a:pt x="2222626" y="1295703"/>
                  <a:pt x="2216903" y="1323591"/>
                </a:cubicBezTo>
                <a:cubicBezTo>
                  <a:pt x="2203791" y="1386028"/>
                  <a:pt x="2148431" y="1417246"/>
                  <a:pt x="2124290" y="1470630"/>
                </a:cubicBezTo>
                <a:cubicBezTo>
                  <a:pt x="2109097" y="1504553"/>
                  <a:pt x="2084538" y="1544512"/>
                  <a:pt x="2048118" y="1564284"/>
                </a:cubicBezTo>
                <a:cubicBezTo>
                  <a:pt x="1959291" y="1613358"/>
                  <a:pt x="1864981" y="1651777"/>
                  <a:pt x="1767154" y="1678751"/>
                </a:cubicBezTo>
                <a:cubicBezTo>
                  <a:pt x="1731565" y="1688532"/>
                  <a:pt x="1703051" y="1707679"/>
                  <a:pt x="1687755" y="1740354"/>
                </a:cubicBezTo>
                <a:cubicBezTo>
                  <a:pt x="1678181" y="1761166"/>
                  <a:pt x="1660387" y="1768867"/>
                  <a:pt x="1646131" y="1782707"/>
                </a:cubicBezTo>
                <a:cubicBezTo>
                  <a:pt x="1597847" y="1830887"/>
                  <a:pt x="1539989" y="1877610"/>
                  <a:pt x="1513454" y="1937237"/>
                </a:cubicBezTo>
                <a:cubicBezTo>
                  <a:pt x="1482235" y="2006125"/>
                  <a:pt x="1444877" y="2033077"/>
                  <a:pt x="1373388" y="2032349"/>
                </a:cubicBezTo>
                <a:cubicBezTo>
                  <a:pt x="1312617" y="2031620"/>
                  <a:pt x="1261107" y="2049310"/>
                  <a:pt x="1226454" y="2110602"/>
                </a:cubicBezTo>
                <a:cubicBezTo>
                  <a:pt x="1199710" y="2158054"/>
                  <a:pt x="1169533" y="2204256"/>
                  <a:pt x="1114068" y="2233601"/>
                </a:cubicBezTo>
                <a:cubicBezTo>
                  <a:pt x="1015003" y="2285631"/>
                  <a:pt x="917187" y="2343178"/>
                  <a:pt x="856414" y="2444429"/>
                </a:cubicBezTo>
                <a:cubicBezTo>
                  <a:pt x="846196" y="2463388"/>
                  <a:pt x="827100" y="2475917"/>
                  <a:pt x="805633" y="2477728"/>
                </a:cubicBezTo>
                <a:cubicBezTo>
                  <a:pt x="734455" y="2479080"/>
                  <a:pt x="676806" y="2528717"/>
                  <a:pt x="606045" y="2531840"/>
                </a:cubicBezTo>
                <a:cubicBezTo>
                  <a:pt x="588874" y="2532568"/>
                  <a:pt x="573682" y="2546408"/>
                  <a:pt x="564421" y="2560768"/>
                </a:cubicBezTo>
                <a:cubicBezTo>
                  <a:pt x="515511" y="2635587"/>
                  <a:pt x="438403" y="2684081"/>
                  <a:pt x="385436" y="2754737"/>
                </a:cubicBezTo>
                <a:cubicBezTo>
                  <a:pt x="364624" y="2783146"/>
                  <a:pt x="334655" y="2796361"/>
                  <a:pt x="303540" y="2785955"/>
                </a:cubicBezTo>
                <a:cubicBezTo>
                  <a:pt x="245891" y="2765143"/>
                  <a:pt x="190842" y="2778671"/>
                  <a:pt x="134754" y="2788036"/>
                </a:cubicBezTo>
                <a:cubicBezTo>
                  <a:pt x="96043" y="2773989"/>
                  <a:pt x="59518" y="2774405"/>
                  <a:pt x="27364" y="2804374"/>
                </a:cubicBezTo>
                <a:lnTo>
                  <a:pt x="0" y="2804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1" y="1350"/>
            <a:ext cx="3688778" cy="2789487"/>
          </a:xfrm>
          <a:custGeom>
            <a:avLst/>
            <a:gdLst/>
            <a:ahLst/>
            <a:cxnLst/>
            <a:rect l="l" t="t" r="r" b="b"/>
            <a:pathLst>
              <a:path w="3688778" h="2789487" extrusionOk="0">
                <a:moveTo>
                  <a:pt x="0" y="0"/>
                </a:moveTo>
                <a:lnTo>
                  <a:pt x="3688778" y="0"/>
                </a:lnTo>
                <a:lnTo>
                  <a:pt x="3601156" y="34694"/>
                </a:lnTo>
                <a:cubicBezTo>
                  <a:pt x="3533620" y="62999"/>
                  <a:pt x="3462234" y="84331"/>
                  <a:pt x="3432786" y="166955"/>
                </a:cubicBezTo>
                <a:cubicBezTo>
                  <a:pt x="3420403" y="201816"/>
                  <a:pt x="3388664" y="232826"/>
                  <a:pt x="3359943" y="258321"/>
                </a:cubicBezTo>
                <a:cubicBezTo>
                  <a:pt x="3282522" y="326064"/>
                  <a:pt x="3197193" y="383194"/>
                  <a:pt x="3122789" y="456036"/>
                </a:cubicBezTo>
                <a:cubicBezTo>
                  <a:pt x="3046097" y="532000"/>
                  <a:pt x="2972733" y="610878"/>
                  <a:pt x="2901037" y="691004"/>
                </a:cubicBezTo>
                <a:cubicBezTo>
                  <a:pt x="2868257" y="727634"/>
                  <a:pt x="2830067" y="756042"/>
                  <a:pt x="2794061" y="788093"/>
                </a:cubicBezTo>
                <a:cubicBezTo>
                  <a:pt x="2749836" y="827428"/>
                  <a:pt x="2686983" y="833672"/>
                  <a:pt x="2644006" y="874567"/>
                </a:cubicBezTo>
                <a:cubicBezTo>
                  <a:pt x="2633892" y="877658"/>
                  <a:pt x="2626888" y="886878"/>
                  <a:pt x="2626628" y="897461"/>
                </a:cubicBezTo>
                <a:lnTo>
                  <a:pt x="2603735" y="918273"/>
                </a:lnTo>
                <a:cubicBezTo>
                  <a:pt x="2593151" y="917847"/>
                  <a:pt x="2583194" y="923289"/>
                  <a:pt x="2577824" y="932425"/>
                </a:cubicBezTo>
                <a:cubicBezTo>
                  <a:pt x="2551912" y="933674"/>
                  <a:pt x="2541506" y="956776"/>
                  <a:pt x="2524024" y="970096"/>
                </a:cubicBezTo>
                <a:cubicBezTo>
                  <a:pt x="2491453" y="994966"/>
                  <a:pt x="2470953" y="1035133"/>
                  <a:pt x="2431618" y="1050222"/>
                </a:cubicBezTo>
                <a:cubicBezTo>
                  <a:pt x="2371524" y="1072897"/>
                  <a:pt x="2319888" y="1113564"/>
                  <a:pt x="2283749" y="1166666"/>
                </a:cubicBezTo>
                <a:cubicBezTo>
                  <a:pt x="2262312" y="1197052"/>
                  <a:pt x="2242125" y="1227125"/>
                  <a:pt x="2210906" y="1251475"/>
                </a:cubicBezTo>
                <a:cubicBezTo>
                  <a:pt x="2183642" y="1272288"/>
                  <a:pt x="2140248" y="1295701"/>
                  <a:pt x="2134526" y="1323589"/>
                </a:cubicBezTo>
                <a:cubicBezTo>
                  <a:pt x="2121413" y="1386026"/>
                  <a:pt x="2066053" y="1417244"/>
                  <a:pt x="2041912" y="1470628"/>
                </a:cubicBezTo>
                <a:cubicBezTo>
                  <a:pt x="2026719" y="1504551"/>
                  <a:pt x="2002160" y="1544510"/>
                  <a:pt x="1965740" y="1564282"/>
                </a:cubicBezTo>
                <a:cubicBezTo>
                  <a:pt x="1876913" y="1613356"/>
                  <a:pt x="1782602" y="1651775"/>
                  <a:pt x="1684776" y="1678749"/>
                </a:cubicBezTo>
                <a:cubicBezTo>
                  <a:pt x="1649187" y="1688530"/>
                  <a:pt x="1620673" y="1707677"/>
                  <a:pt x="1605378" y="1740352"/>
                </a:cubicBezTo>
                <a:cubicBezTo>
                  <a:pt x="1595803" y="1761164"/>
                  <a:pt x="1578009" y="1768865"/>
                  <a:pt x="1563753" y="1782705"/>
                </a:cubicBezTo>
                <a:cubicBezTo>
                  <a:pt x="1515469" y="1830885"/>
                  <a:pt x="1457611" y="1877608"/>
                  <a:pt x="1431075" y="1937234"/>
                </a:cubicBezTo>
                <a:cubicBezTo>
                  <a:pt x="1399857" y="2006123"/>
                  <a:pt x="1362499" y="2033075"/>
                  <a:pt x="1291009" y="2032347"/>
                </a:cubicBezTo>
                <a:cubicBezTo>
                  <a:pt x="1230239" y="2031618"/>
                  <a:pt x="1178729" y="2049308"/>
                  <a:pt x="1144076" y="2110600"/>
                </a:cubicBezTo>
                <a:cubicBezTo>
                  <a:pt x="1117333" y="2158052"/>
                  <a:pt x="1087156" y="2204255"/>
                  <a:pt x="1031690" y="2233599"/>
                </a:cubicBezTo>
                <a:cubicBezTo>
                  <a:pt x="932625" y="2285630"/>
                  <a:pt x="834808" y="2343176"/>
                  <a:pt x="774036" y="2444427"/>
                </a:cubicBezTo>
                <a:cubicBezTo>
                  <a:pt x="763818" y="2463386"/>
                  <a:pt x="744722" y="2475915"/>
                  <a:pt x="723255" y="2477726"/>
                </a:cubicBezTo>
                <a:cubicBezTo>
                  <a:pt x="652077" y="2479079"/>
                  <a:pt x="594428" y="2528715"/>
                  <a:pt x="523667" y="2531838"/>
                </a:cubicBezTo>
                <a:cubicBezTo>
                  <a:pt x="506496" y="2532566"/>
                  <a:pt x="491304" y="2546406"/>
                  <a:pt x="482043" y="2560766"/>
                </a:cubicBezTo>
                <a:cubicBezTo>
                  <a:pt x="433134" y="2635586"/>
                  <a:pt x="356025" y="2684079"/>
                  <a:pt x="303058" y="2754735"/>
                </a:cubicBezTo>
                <a:cubicBezTo>
                  <a:pt x="282246" y="2783144"/>
                  <a:pt x="252276" y="2796359"/>
                  <a:pt x="221162" y="2785953"/>
                </a:cubicBezTo>
                <a:cubicBezTo>
                  <a:pt x="163513" y="2765141"/>
                  <a:pt x="108464" y="2778669"/>
                  <a:pt x="52376" y="2788034"/>
                </a:cubicBezTo>
                <a:cubicBezTo>
                  <a:pt x="42699" y="2784522"/>
                  <a:pt x="33157" y="2781914"/>
                  <a:pt x="23787" y="2780446"/>
                </a:cubicBezTo>
                <a:lnTo>
                  <a:pt x="0" y="277980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474600" y="4802050"/>
            <a:ext cx="5437018" cy="172202"/>
          </a:xfrm>
          <a:custGeom>
            <a:avLst/>
            <a:gdLst/>
            <a:ahLst/>
            <a:cxnLst/>
            <a:rect l="l" t="t" r="r" b="b"/>
            <a:pathLst>
              <a:path w="1666519" h="95668" extrusionOk="0">
                <a:moveTo>
                  <a:pt x="-56" y="96382"/>
                </a:moveTo>
                <a:cubicBezTo>
                  <a:pt x="416970" y="37752"/>
                  <a:pt x="839962" y="-21157"/>
                  <a:pt x="1261835" y="8764"/>
                </a:cubicBezTo>
                <a:cubicBezTo>
                  <a:pt x="1397848" y="18308"/>
                  <a:pt x="1533051" y="37211"/>
                  <a:pt x="1666464" y="65343"/>
                </a:cubicBezTo>
              </a:path>
            </a:pathLst>
          </a:custGeom>
          <a:noFill/>
          <a:ln w="19050" cap="rnd" cmpd="sng">
            <a:solidFill>
              <a:srgbClr val="17171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4398672" y="4896782"/>
            <a:ext cx="3669585" cy="154858"/>
          </a:xfrm>
          <a:custGeom>
            <a:avLst/>
            <a:gdLst/>
            <a:ahLst/>
            <a:cxnLst/>
            <a:rect l="l" t="t" r="r" b="b"/>
            <a:pathLst>
              <a:path w="1124777" h="86032" extrusionOk="0">
                <a:moveTo>
                  <a:pt x="-56" y="86746"/>
                </a:moveTo>
                <a:cubicBezTo>
                  <a:pt x="369218" y="7088"/>
                  <a:pt x="748261" y="-17445"/>
                  <a:pt x="1124721" y="13948"/>
                </a:cubicBezTo>
              </a:path>
            </a:pathLst>
          </a:custGeom>
          <a:noFill/>
          <a:ln w="19050" cap="rnd" cmpd="sng">
            <a:solidFill>
              <a:srgbClr val="17171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7648" y="4177944"/>
            <a:ext cx="12192815" cy="2612324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0" y="4245676"/>
            <a:ext cx="12192815" cy="2612324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5400000">
            <a:off x="5078600" y="-255366"/>
            <a:ext cx="2537285" cy="11688619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 rot="-8940610">
            <a:off x="1440311" y="4913382"/>
            <a:ext cx="1744244" cy="48558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026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13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002 Intro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/>
          <p:nvPr/>
        </p:nvSpPr>
        <p:spPr>
          <a:xfrm rot="-5400000">
            <a:off x="2709812" y="-2709806"/>
            <a:ext cx="7119717" cy="12539329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193124" y="9798938"/>
                </a:moveTo>
                <a:lnTo>
                  <a:pt x="193124" y="9813518"/>
                </a:lnTo>
                <a:lnTo>
                  <a:pt x="0" y="9813518"/>
                </a:lnTo>
                <a:lnTo>
                  <a:pt x="0" y="9798938"/>
                </a:lnTo>
                <a:close/>
                <a:moveTo>
                  <a:pt x="193124" y="9433810"/>
                </a:moveTo>
                <a:lnTo>
                  <a:pt x="193124" y="9448390"/>
                </a:lnTo>
                <a:lnTo>
                  <a:pt x="0" y="9448390"/>
                </a:lnTo>
                <a:lnTo>
                  <a:pt x="0" y="9433810"/>
                </a:lnTo>
                <a:close/>
                <a:moveTo>
                  <a:pt x="193124" y="9068682"/>
                </a:moveTo>
                <a:lnTo>
                  <a:pt x="193124" y="9083262"/>
                </a:lnTo>
                <a:lnTo>
                  <a:pt x="0" y="9083262"/>
                </a:lnTo>
                <a:lnTo>
                  <a:pt x="0" y="9068682"/>
                </a:lnTo>
                <a:close/>
                <a:moveTo>
                  <a:pt x="193124" y="8703555"/>
                </a:moveTo>
                <a:lnTo>
                  <a:pt x="193124" y="8718135"/>
                </a:lnTo>
                <a:lnTo>
                  <a:pt x="0" y="8718135"/>
                </a:lnTo>
                <a:lnTo>
                  <a:pt x="0" y="8703555"/>
                </a:lnTo>
                <a:close/>
                <a:moveTo>
                  <a:pt x="193124" y="8338428"/>
                </a:moveTo>
                <a:lnTo>
                  <a:pt x="193124" y="8353008"/>
                </a:lnTo>
                <a:lnTo>
                  <a:pt x="0" y="8353008"/>
                </a:lnTo>
                <a:lnTo>
                  <a:pt x="0" y="8338428"/>
                </a:lnTo>
                <a:close/>
                <a:moveTo>
                  <a:pt x="193124" y="7973301"/>
                </a:moveTo>
                <a:lnTo>
                  <a:pt x="193124" y="7980077"/>
                </a:lnTo>
                <a:lnTo>
                  <a:pt x="193124" y="7987881"/>
                </a:lnTo>
                <a:lnTo>
                  <a:pt x="0" y="7987881"/>
                </a:lnTo>
                <a:lnTo>
                  <a:pt x="0" y="7973301"/>
                </a:lnTo>
                <a:close/>
                <a:moveTo>
                  <a:pt x="193124" y="7608174"/>
                </a:moveTo>
                <a:lnTo>
                  <a:pt x="193124" y="7622754"/>
                </a:lnTo>
                <a:lnTo>
                  <a:pt x="0" y="7622754"/>
                </a:lnTo>
                <a:lnTo>
                  <a:pt x="0" y="7608174"/>
                </a:lnTo>
                <a:close/>
                <a:moveTo>
                  <a:pt x="193124" y="7243044"/>
                </a:moveTo>
                <a:lnTo>
                  <a:pt x="193124" y="7257625"/>
                </a:lnTo>
                <a:lnTo>
                  <a:pt x="0" y="7257625"/>
                </a:lnTo>
                <a:lnTo>
                  <a:pt x="0" y="7243044"/>
                </a:lnTo>
                <a:close/>
                <a:moveTo>
                  <a:pt x="193134" y="6877920"/>
                </a:moveTo>
                <a:lnTo>
                  <a:pt x="193131" y="6892501"/>
                </a:lnTo>
                <a:lnTo>
                  <a:pt x="0" y="6892501"/>
                </a:lnTo>
                <a:lnTo>
                  <a:pt x="0" y="6877920"/>
                </a:lnTo>
                <a:close/>
                <a:moveTo>
                  <a:pt x="193171" y="10178645"/>
                </a:moveTo>
                <a:lnTo>
                  <a:pt x="0" y="10178645"/>
                </a:lnTo>
                <a:lnTo>
                  <a:pt x="0" y="10164065"/>
                </a:lnTo>
                <a:lnTo>
                  <a:pt x="193159" y="10164065"/>
                </a:lnTo>
                <a:close/>
                <a:moveTo>
                  <a:pt x="193206" y="6512794"/>
                </a:moveTo>
                <a:lnTo>
                  <a:pt x="193203" y="6527374"/>
                </a:lnTo>
                <a:lnTo>
                  <a:pt x="0" y="6527374"/>
                </a:lnTo>
                <a:lnTo>
                  <a:pt x="0" y="6512794"/>
                </a:lnTo>
                <a:close/>
                <a:moveTo>
                  <a:pt x="193272" y="6172803"/>
                </a:moveTo>
                <a:lnTo>
                  <a:pt x="193272" y="6178585"/>
                </a:lnTo>
                <a:lnTo>
                  <a:pt x="193270" y="6187383"/>
                </a:lnTo>
                <a:lnTo>
                  <a:pt x="1" y="6187383"/>
                </a:lnTo>
                <a:lnTo>
                  <a:pt x="1" y="6172803"/>
                </a:lnTo>
                <a:close/>
                <a:moveTo>
                  <a:pt x="193272" y="5807676"/>
                </a:moveTo>
                <a:lnTo>
                  <a:pt x="193272" y="5822255"/>
                </a:lnTo>
                <a:lnTo>
                  <a:pt x="1" y="5822255"/>
                </a:lnTo>
                <a:lnTo>
                  <a:pt x="1" y="5807676"/>
                </a:lnTo>
                <a:close/>
                <a:moveTo>
                  <a:pt x="193272" y="5442548"/>
                </a:moveTo>
                <a:lnTo>
                  <a:pt x="193272" y="5457129"/>
                </a:lnTo>
                <a:lnTo>
                  <a:pt x="1" y="5457129"/>
                </a:lnTo>
                <a:lnTo>
                  <a:pt x="1" y="5442548"/>
                </a:lnTo>
                <a:close/>
                <a:moveTo>
                  <a:pt x="193272" y="5077421"/>
                </a:moveTo>
                <a:lnTo>
                  <a:pt x="193272" y="5092001"/>
                </a:lnTo>
                <a:lnTo>
                  <a:pt x="1" y="5092001"/>
                </a:lnTo>
                <a:lnTo>
                  <a:pt x="1" y="5077421"/>
                </a:lnTo>
                <a:close/>
                <a:moveTo>
                  <a:pt x="193272" y="4712293"/>
                </a:moveTo>
                <a:lnTo>
                  <a:pt x="193272" y="4726873"/>
                </a:lnTo>
                <a:lnTo>
                  <a:pt x="1" y="4726873"/>
                </a:lnTo>
                <a:lnTo>
                  <a:pt x="1" y="4712293"/>
                </a:lnTo>
                <a:close/>
                <a:moveTo>
                  <a:pt x="193272" y="4347165"/>
                </a:moveTo>
                <a:lnTo>
                  <a:pt x="193272" y="4361745"/>
                </a:lnTo>
                <a:lnTo>
                  <a:pt x="1" y="4361745"/>
                </a:lnTo>
                <a:lnTo>
                  <a:pt x="1" y="4347165"/>
                </a:lnTo>
                <a:close/>
                <a:moveTo>
                  <a:pt x="193272" y="3982038"/>
                </a:moveTo>
                <a:lnTo>
                  <a:pt x="193272" y="3996618"/>
                </a:lnTo>
                <a:lnTo>
                  <a:pt x="1" y="3996618"/>
                </a:lnTo>
                <a:lnTo>
                  <a:pt x="1" y="3982038"/>
                </a:lnTo>
                <a:close/>
                <a:moveTo>
                  <a:pt x="193272" y="3616911"/>
                </a:moveTo>
                <a:lnTo>
                  <a:pt x="193272" y="3631491"/>
                </a:lnTo>
                <a:lnTo>
                  <a:pt x="1" y="3631491"/>
                </a:lnTo>
                <a:lnTo>
                  <a:pt x="1" y="3616911"/>
                </a:lnTo>
                <a:close/>
                <a:moveTo>
                  <a:pt x="193272" y="3251783"/>
                </a:moveTo>
                <a:lnTo>
                  <a:pt x="193272" y="3266363"/>
                </a:lnTo>
                <a:lnTo>
                  <a:pt x="1" y="3266363"/>
                </a:lnTo>
                <a:lnTo>
                  <a:pt x="1" y="3251783"/>
                </a:lnTo>
                <a:close/>
                <a:moveTo>
                  <a:pt x="193272" y="2886655"/>
                </a:moveTo>
                <a:lnTo>
                  <a:pt x="193272" y="2901235"/>
                </a:lnTo>
                <a:lnTo>
                  <a:pt x="1" y="2901235"/>
                </a:lnTo>
                <a:lnTo>
                  <a:pt x="1" y="2886655"/>
                </a:lnTo>
                <a:close/>
                <a:moveTo>
                  <a:pt x="193272" y="2521528"/>
                </a:moveTo>
                <a:lnTo>
                  <a:pt x="193272" y="2536108"/>
                </a:lnTo>
                <a:lnTo>
                  <a:pt x="1" y="2536108"/>
                </a:lnTo>
                <a:lnTo>
                  <a:pt x="1" y="2521528"/>
                </a:lnTo>
                <a:close/>
                <a:moveTo>
                  <a:pt x="193272" y="2156401"/>
                </a:moveTo>
                <a:lnTo>
                  <a:pt x="193272" y="2170981"/>
                </a:lnTo>
                <a:lnTo>
                  <a:pt x="1" y="2170981"/>
                </a:lnTo>
                <a:lnTo>
                  <a:pt x="1" y="2156401"/>
                </a:lnTo>
                <a:close/>
                <a:moveTo>
                  <a:pt x="193272" y="1791274"/>
                </a:moveTo>
                <a:lnTo>
                  <a:pt x="193272" y="1805854"/>
                </a:lnTo>
                <a:lnTo>
                  <a:pt x="1" y="1805854"/>
                </a:lnTo>
                <a:lnTo>
                  <a:pt x="1" y="1791274"/>
                </a:lnTo>
                <a:close/>
                <a:moveTo>
                  <a:pt x="193272" y="1426147"/>
                </a:moveTo>
                <a:lnTo>
                  <a:pt x="193272" y="1440727"/>
                </a:lnTo>
                <a:lnTo>
                  <a:pt x="1" y="1440727"/>
                </a:lnTo>
                <a:lnTo>
                  <a:pt x="1" y="1426147"/>
                </a:lnTo>
                <a:close/>
                <a:moveTo>
                  <a:pt x="193272" y="1061017"/>
                </a:moveTo>
                <a:lnTo>
                  <a:pt x="193272" y="1075598"/>
                </a:lnTo>
                <a:lnTo>
                  <a:pt x="1" y="1075598"/>
                </a:lnTo>
                <a:lnTo>
                  <a:pt x="1" y="1061017"/>
                </a:lnTo>
                <a:close/>
                <a:moveTo>
                  <a:pt x="193272" y="695893"/>
                </a:moveTo>
                <a:lnTo>
                  <a:pt x="193272" y="710474"/>
                </a:lnTo>
                <a:lnTo>
                  <a:pt x="1" y="710474"/>
                </a:lnTo>
                <a:lnTo>
                  <a:pt x="1" y="695893"/>
                </a:lnTo>
                <a:close/>
                <a:moveTo>
                  <a:pt x="193272" y="330767"/>
                </a:moveTo>
                <a:lnTo>
                  <a:pt x="193272" y="345347"/>
                </a:lnTo>
                <a:lnTo>
                  <a:pt x="1" y="345347"/>
                </a:lnTo>
                <a:lnTo>
                  <a:pt x="1" y="330767"/>
                </a:lnTo>
                <a:close/>
                <a:moveTo>
                  <a:pt x="193459" y="10543772"/>
                </a:moveTo>
                <a:lnTo>
                  <a:pt x="0" y="10543772"/>
                </a:lnTo>
                <a:lnTo>
                  <a:pt x="0" y="10529192"/>
                </a:lnTo>
                <a:lnTo>
                  <a:pt x="193447" y="10529192"/>
                </a:lnTo>
                <a:close/>
                <a:moveTo>
                  <a:pt x="193747" y="10908900"/>
                </a:moveTo>
                <a:lnTo>
                  <a:pt x="0" y="10908900"/>
                </a:lnTo>
                <a:lnTo>
                  <a:pt x="0" y="10894320"/>
                </a:lnTo>
                <a:lnTo>
                  <a:pt x="193735" y="10894320"/>
                </a:lnTo>
                <a:close/>
                <a:moveTo>
                  <a:pt x="193858" y="11989703"/>
                </a:moveTo>
                <a:lnTo>
                  <a:pt x="193858" y="12004282"/>
                </a:lnTo>
                <a:lnTo>
                  <a:pt x="0" y="12004282"/>
                </a:lnTo>
                <a:lnTo>
                  <a:pt x="0" y="11989703"/>
                </a:lnTo>
                <a:close/>
                <a:moveTo>
                  <a:pt x="193858" y="11624575"/>
                </a:moveTo>
                <a:lnTo>
                  <a:pt x="193858" y="11639155"/>
                </a:lnTo>
                <a:lnTo>
                  <a:pt x="0" y="11639155"/>
                </a:lnTo>
                <a:lnTo>
                  <a:pt x="0" y="11624575"/>
                </a:lnTo>
                <a:close/>
                <a:moveTo>
                  <a:pt x="193858" y="11259448"/>
                </a:moveTo>
                <a:lnTo>
                  <a:pt x="193858" y="11274028"/>
                </a:lnTo>
                <a:lnTo>
                  <a:pt x="0" y="11274028"/>
                </a:lnTo>
                <a:lnTo>
                  <a:pt x="0" y="11259448"/>
                </a:lnTo>
                <a:close/>
                <a:moveTo>
                  <a:pt x="1301470" y="447031"/>
                </a:moveTo>
                <a:lnTo>
                  <a:pt x="1301470" y="515727"/>
                </a:lnTo>
                <a:lnTo>
                  <a:pt x="1287207" y="492830"/>
                </a:lnTo>
                <a:cubicBezTo>
                  <a:pt x="1284695" y="481095"/>
                  <a:pt x="1286510" y="468700"/>
                  <a:pt x="1292914" y="456350"/>
                </a:cubicBez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5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5"/>
                </a:moveTo>
                <a:lnTo>
                  <a:pt x="4131845" y="1805855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5"/>
                </a:moveTo>
                <a:lnTo>
                  <a:pt x="4483435" y="1805855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5"/>
                </a:moveTo>
                <a:lnTo>
                  <a:pt x="4835025" y="1805855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5"/>
                </a:moveTo>
                <a:lnTo>
                  <a:pt x="5186614" y="1805855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5"/>
                </a:moveTo>
                <a:lnTo>
                  <a:pt x="5538204" y="1805855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5"/>
                </a:moveTo>
                <a:lnTo>
                  <a:pt x="5889794" y="1805855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5"/>
                </a:moveTo>
                <a:lnTo>
                  <a:pt x="6241383" y="1805855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5"/>
                </a:moveTo>
                <a:lnTo>
                  <a:pt x="6592972" y="1805855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5"/>
                </a:lnTo>
                <a:lnTo>
                  <a:pt x="6944563" y="1805855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349591"/>
                </a:lnTo>
                <a:lnTo>
                  <a:pt x="246697" y="12350861"/>
                </a:lnTo>
                <a:lnTo>
                  <a:pt x="246697" y="12354830"/>
                </a:lnTo>
                <a:lnTo>
                  <a:pt x="583070" y="12354830"/>
                </a:lnTo>
                <a:lnTo>
                  <a:pt x="583070" y="12354576"/>
                </a:lnTo>
                <a:lnTo>
                  <a:pt x="598290" y="12354690"/>
                </a:lnTo>
                <a:lnTo>
                  <a:pt x="598290" y="12354830"/>
                </a:lnTo>
                <a:lnTo>
                  <a:pt x="616779" y="12354830"/>
                </a:lnTo>
                <a:lnTo>
                  <a:pt x="767705" y="12355968"/>
                </a:lnTo>
                <a:cubicBezTo>
                  <a:pt x="1150858" y="12358608"/>
                  <a:pt x="1534158" y="12362130"/>
                  <a:pt x="1917311" y="12362130"/>
                </a:cubicBezTo>
                <a:lnTo>
                  <a:pt x="2548122" y="12354830"/>
                </a:lnTo>
                <a:lnTo>
                  <a:pt x="2692608" y="12354830"/>
                </a:lnTo>
                <a:lnTo>
                  <a:pt x="2692608" y="12353158"/>
                </a:lnTo>
                <a:lnTo>
                  <a:pt x="2707828" y="12352982"/>
                </a:lnTo>
                <a:lnTo>
                  <a:pt x="2707828" y="12354830"/>
                </a:lnTo>
                <a:lnTo>
                  <a:pt x="3044198" y="12354830"/>
                </a:lnTo>
                <a:lnTo>
                  <a:pt x="3044198" y="12351827"/>
                </a:lnTo>
                <a:lnTo>
                  <a:pt x="3059418" y="12351872"/>
                </a:lnTo>
                <a:lnTo>
                  <a:pt x="3059418" y="12354830"/>
                </a:lnTo>
                <a:lnTo>
                  <a:pt x="3395788" y="12354830"/>
                </a:lnTo>
                <a:lnTo>
                  <a:pt x="3395788" y="12352858"/>
                </a:lnTo>
                <a:lnTo>
                  <a:pt x="3411008" y="12352903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lnTo>
                  <a:pt x="3765030" y="12353316"/>
                </a:lnTo>
                <a:lnTo>
                  <a:pt x="3780250" y="12353198"/>
                </a:lnTo>
                <a:lnTo>
                  <a:pt x="3780250" y="12354830"/>
                </a:lnTo>
                <a:lnTo>
                  <a:pt x="4116623" y="12354830"/>
                </a:lnTo>
                <a:lnTo>
                  <a:pt x="4116623" y="12350612"/>
                </a:lnTo>
                <a:lnTo>
                  <a:pt x="4131843" y="12350495"/>
                </a:lnTo>
                <a:lnTo>
                  <a:pt x="4131843" y="12354830"/>
                </a:lnTo>
                <a:lnTo>
                  <a:pt x="4468213" y="12354830"/>
                </a:lnTo>
                <a:lnTo>
                  <a:pt x="4468213" y="12004282"/>
                </a:lnTo>
                <a:lnTo>
                  <a:pt x="4309565" y="12004282"/>
                </a:lnTo>
                <a:lnTo>
                  <a:pt x="4321280" y="11989703"/>
                </a:lnTo>
                <a:lnTo>
                  <a:pt x="4468213" y="11989703"/>
                </a:lnTo>
                <a:lnTo>
                  <a:pt x="4468213" y="11639155"/>
                </a:lnTo>
                <a:lnTo>
                  <a:pt x="4148635" y="11639155"/>
                </a:lnTo>
                <a:lnTo>
                  <a:pt x="4116135" y="11624575"/>
                </a:lnTo>
                <a:lnTo>
                  <a:pt x="4116623" y="11624575"/>
                </a:lnTo>
                <a:lnTo>
                  <a:pt x="4116623" y="11274028"/>
                </a:lnTo>
                <a:lnTo>
                  <a:pt x="3873132" y="11274028"/>
                </a:lnTo>
                <a:lnTo>
                  <a:pt x="3867545" y="11266508"/>
                </a:lnTo>
                <a:lnTo>
                  <a:pt x="3864201" y="11259448"/>
                </a:lnTo>
                <a:lnTo>
                  <a:pt x="4116623" y="11259448"/>
                </a:lnTo>
                <a:lnTo>
                  <a:pt x="4116623" y="10908900"/>
                </a:lnTo>
                <a:lnTo>
                  <a:pt x="3859406" y="10908900"/>
                </a:lnTo>
                <a:lnTo>
                  <a:pt x="3857794" y="10894320"/>
                </a:lnTo>
                <a:lnTo>
                  <a:pt x="4116623" y="10894320"/>
                </a:lnTo>
                <a:lnTo>
                  <a:pt x="4116623" y="10603997"/>
                </a:lnTo>
                <a:lnTo>
                  <a:pt x="4131843" y="10601182"/>
                </a:lnTo>
                <a:lnTo>
                  <a:pt x="4131843" y="10894320"/>
                </a:lnTo>
                <a:lnTo>
                  <a:pt x="4468213" y="10894320"/>
                </a:lnTo>
                <a:lnTo>
                  <a:pt x="4468213" y="10543772"/>
                </a:lnTo>
                <a:lnTo>
                  <a:pt x="4261298" y="10543772"/>
                </a:lnTo>
                <a:lnTo>
                  <a:pt x="4282334" y="10529192"/>
                </a:lnTo>
                <a:lnTo>
                  <a:pt x="4468213" y="10529192"/>
                </a:lnTo>
                <a:lnTo>
                  <a:pt x="4468213" y="10178645"/>
                </a:lnTo>
                <a:lnTo>
                  <a:pt x="4131843" y="10178645"/>
                </a:lnTo>
                <a:lnTo>
                  <a:pt x="4131843" y="10422078"/>
                </a:lnTo>
                <a:lnTo>
                  <a:pt x="4116623" y="10415433"/>
                </a:lnTo>
                <a:lnTo>
                  <a:pt x="4116623" y="10178645"/>
                </a:lnTo>
                <a:lnTo>
                  <a:pt x="3888320" y="10178645"/>
                </a:lnTo>
                <a:lnTo>
                  <a:pt x="3878131" y="10164065"/>
                </a:lnTo>
                <a:lnTo>
                  <a:pt x="4116623" y="10164065"/>
                </a:lnTo>
                <a:lnTo>
                  <a:pt x="4116623" y="9813518"/>
                </a:lnTo>
                <a:lnTo>
                  <a:pt x="3780251" y="9813518"/>
                </a:lnTo>
                <a:lnTo>
                  <a:pt x="3780251" y="9918782"/>
                </a:lnTo>
                <a:lnTo>
                  <a:pt x="3771612" y="9902882"/>
                </a:lnTo>
                <a:lnTo>
                  <a:pt x="3765030" y="9893263"/>
                </a:lnTo>
                <a:lnTo>
                  <a:pt x="3765030" y="9813518"/>
                </a:lnTo>
                <a:lnTo>
                  <a:pt x="3710464" y="9813518"/>
                </a:lnTo>
                <a:lnTo>
                  <a:pt x="3707043" y="9808519"/>
                </a:lnTo>
                <a:lnTo>
                  <a:pt x="3701000" y="9798938"/>
                </a:lnTo>
                <a:lnTo>
                  <a:pt x="3765030" y="9798938"/>
                </a:lnTo>
                <a:lnTo>
                  <a:pt x="3765030" y="9448390"/>
                </a:lnTo>
                <a:lnTo>
                  <a:pt x="3586162" y="9448390"/>
                </a:lnTo>
                <a:lnTo>
                  <a:pt x="3566686" y="9448390"/>
                </a:lnTo>
                <a:lnTo>
                  <a:pt x="3558959" y="9433810"/>
                </a:lnTo>
                <a:lnTo>
                  <a:pt x="3586162" y="9433810"/>
                </a:lnTo>
                <a:lnTo>
                  <a:pt x="3765030" y="9433810"/>
                </a:lnTo>
                <a:lnTo>
                  <a:pt x="3765030" y="9083262"/>
                </a:ln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146117"/>
                </a:lnTo>
                <a:lnTo>
                  <a:pt x="3395789" y="9109418"/>
                </a:lnTo>
                <a:lnTo>
                  <a:pt x="3395789" y="9083262"/>
                </a:lnTo>
                <a:lnTo>
                  <a:pt x="3384935" y="9083262"/>
                </a:lnTo>
                <a:lnTo>
                  <a:pt x="3378834" y="9068682"/>
                </a:lnTo>
                <a:lnTo>
                  <a:pt x="3395789" y="9068682"/>
                </a:lnTo>
                <a:lnTo>
                  <a:pt x="3395789" y="8864334"/>
                </a:lnTo>
                <a:lnTo>
                  <a:pt x="3401807" y="8861828"/>
                </a:lnTo>
                <a:lnTo>
                  <a:pt x="3411009" y="885778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lnTo>
                  <a:pt x="3765030" y="8718135"/>
                </a:lnTo>
                <a:lnTo>
                  <a:pt x="3617950" y="8718135"/>
                </a:lnTo>
                <a:lnTo>
                  <a:pt x="3621773" y="8703555"/>
                </a:lnTo>
                <a:lnTo>
                  <a:pt x="3765030" y="8703555"/>
                </a:lnTo>
                <a:lnTo>
                  <a:pt x="3765030" y="8353008"/>
                </a:lnTo>
                <a:lnTo>
                  <a:pt x="3586162" y="8353008"/>
                </a:lnTo>
                <a:lnTo>
                  <a:pt x="3533554" y="8353008"/>
                </a:lnTo>
                <a:lnTo>
                  <a:pt x="3530881" y="8353008"/>
                </a:lnTo>
                <a:lnTo>
                  <a:pt x="3531260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lnTo>
                  <a:pt x="3765030" y="7987881"/>
                </a:lnTo>
                <a:lnTo>
                  <a:pt x="3586162" y="7987881"/>
                </a:lnTo>
                <a:lnTo>
                  <a:pt x="3533554" y="7987881"/>
                </a:lnTo>
                <a:lnTo>
                  <a:pt x="3529778" y="7987881"/>
                </a:lnTo>
                <a:lnTo>
                  <a:pt x="3525101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lnTo>
                  <a:pt x="3765030" y="7622754"/>
                </a:lnTo>
                <a:lnTo>
                  <a:pt x="3586162" y="7622754"/>
                </a:lnTo>
                <a:lnTo>
                  <a:pt x="3533554" y="7622754"/>
                </a:lnTo>
                <a:lnTo>
                  <a:pt x="3463023" y="7622754"/>
                </a:lnTo>
                <a:lnTo>
                  <a:pt x="3464106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lnTo>
                  <a:pt x="3765030" y="7257625"/>
                </a:ln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350848"/>
                </a:lnTo>
                <a:lnTo>
                  <a:pt x="3395789" y="7328068"/>
                </a:lnTo>
                <a:lnTo>
                  <a:pt x="3395789" y="7257625"/>
                </a:lnTo>
                <a:lnTo>
                  <a:pt x="3359654" y="7257625"/>
                </a:lnTo>
                <a:lnTo>
                  <a:pt x="3354477" y="7246541"/>
                </a:lnTo>
                <a:lnTo>
                  <a:pt x="3353438" y="7243044"/>
                </a:lnTo>
                <a:lnTo>
                  <a:pt x="3395789" y="7243044"/>
                </a:lnTo>
                <a:lnTo>
                  <a:pt x="3395789" y="6892501"/>
                </a:lnTo>
                <a:lnTo>
                  <a:pt x="3339644" y="6892501"/>
                </a:lnTo>
                <a:lnTo>
                  <a:pt x="3342114" y="6877921"/>
                </a:lnTo>
                <a:lnTo>
                  <a:pt x="3395789" y="6877921"/>
                </a:lnTo>
                <a:lnTo>
                  <a:pt x="3395789" y="6527374"/>
                </a:lnTo>
                <a:lnTo>
                  <a:pt x="3303863" y="6527374"/>
                </a:lnTo>
                <a:lnTo>
                  <a:pt x="3298370" y="6515005"/>
                </a:lnTo>
                <a:lnTo>
                  <a:pt x="3297761" y="6512794"/>
                </a:lnTo>
                <a:lnTo>
                  <a:pt x="3395789" y="6512794"/>
                </a:lnTo>
                <a:lnTo>
                  <a:pt x="3395789" y="6357302"/>
                </a:lnTo>
                <a:lnTo>
                  <a:pt x="3395789" y="6187384"/>
                </a:lnTo>
                <a:lnTo>
                  <a:pt x="3283651" y="6187384"/>
                </a:lnTo>
                <a:lnTo>
                  <a:pt x="3283464" y="6172803"/>
                </a:lnTo>
                <a:lnTo>
                  <a:pt x="3395789" y="6172803"/>
                </a:lnTo>
                <a:lnTo>
                  <a:pt x="3395789" y="5822257"/>
                </a:lnTo>
                <a:lnTo>
                  <a:pt x="3225422" y="5822257"/>
                </a:lnTo>
                <a:lnTo>
                  <a:pt x="3220555" y="5813860"/>
                </a:lnTo>
                <a:lnTo>
                  <a:pt x="3216521" y="5807676"/>
                </a:lnTo>
                <a:lnTo>
                  <a:pt x="3395789" y="5807676"/>
                </a:lnTo>
                <a:lnTo>
                  <a:pt x="3395789" y="5457129"/>
                </a:lnTo>
                <a:lnTo>
                  <a:pt x="3127185" y="5457129"/>
                </a:lnTo>
                <a:lnTo>
                  <a:pt x="3117279" y="5442548"/>
                </a:lnTo>
                <a:lnTo>
                  <a:pt x="3395789" y="5442548"/>
                </a:lnTo>
                <a:lnTo>
                  <a:pt x="3395790" y="5092001"/>
                </a:lnTo>
                <a:lnTo>
                  <a:pt x="3059419" y="5092001"/>
                </a:lnTo>
                <a:lnTo>
                  <a:pt x="3059419" y="5343843"/>
                </a:lnTo>
                <a:lnTo>
                  <a:pt x="3044199" y="5304769"/>
                </a:lnTo>
                <a:lnTo>
                  <a:pt x="3044199" y="5128951"/>
                </a:lnTo>
                <a:lnTo>
                  <a:pt x="3044326" y="5128582"/>
                </a:lnTo>
                <a:cubicBezTo>
                  <a:pt x="3052357" y="5111052"/>
                  <a:pt x="3058534" y="5094760"/>
                  <a:pt x="3062975" y="5079551"/>
                </a:cubicBezTo>
                <a:lnTo>
                  <a:pt x="3063387" y="5077421"/>
                </a:lnTo>
                <a:lnTo>
                  <a:pt x="3395790" y="5077421"/>
                </a:lnTo>
                <a:lnTo>
                  <a:pt x="3395790" y="4726873"/>
                </a:lnTo>
                <a:lnTo>
                  <a:pt x="3059419" y="4726873"/>
                </a:lnTo>
                <a:lnTo>
                  <a:pt x="3059419" y="4968125"/>
                </a:lnTo>
                <a:lnTo>
                  <a:pt x="3059270" y="4967663"/>
                </a:lnTo>
                <a:lnTo>
                  <a:pt x="3044199" y="4944617"/>
                </a:lnTo>
                <a:lnTo>
                  <a:pt x="3044199" y="4726873"/>
                </a:lnTo>
                <a:lnTo>
                  <a:pt x="2834460" y="4726873"/>
                </a:lnTo>
                <a:lnTo>
                  <a:pt x="2830808" y="4716263"/>
                </a:lnTo>
                <a:lnTo>
                  <a:pt x="2830540" y="4712293"/>
                </a:lnTo>
                <a:lnTo>
                  <a:pt x="3044199" y="4712293"/>
                </a:lnTo>
                <a:lnTo>
                  <a:pt x="3044199" y="4361746"/>
                </a:lnTo>
                <a:lnTo>
                  <a:pt x="2787332" y="4361746"/>
                </a:lnTo>
                <a:lnTo>
                  <a:pt x="2786462" y="4347165"/>
                </a:lnTo>
                <a:lnTo>
                  <a:pt x="3044199" y="4347165"/>
                </a:lnTo>
                <a:lnTo>
                  <a:pt x="3044199" y="3996618"/>
                </a:lnTo>
                <a:lnTo>
                  <a:pt x="2707829" y="3996618"/>
                </a:lnTo>
                <a:lnTo>
                  <a:pt x="2707829" y="4046208"/>
                </a:lnTo>
                <a:lnTo>
                  <a:pt x="2692609" y="4029734"/>
                </a:lnTo>
                <a:lnTo>
                  <a:pt x="2692609" y="3996618"/>
                </a:lnTo>
                <a:lnTo>
                  <a:pt x="2666554" y="3996618"/>
                </a:lnTo>
                <a:lnTo>
                  <a:pt x="2661473" y="3990126"/>
                </a:lnTo>
                <a:lnTo>
                  <a:pt x="2657112" y="3982038"/>
                </a:lnTo>
                <a:lnTo>
                  <a:pt x="2692609" y="3982038"/>
                </a:lnTo>
                <a:lnTo>
                  <a:pt x="2692609" y="3830197"/>
                </a:lnTo>
                <a:lnTo>
                  <a:pt x="2692859" y="3829914"/>
                </a:lnTo>
                <a:lnTo>
                  <a:pt x="2707829" y="3815822"/>
                </a:lnTo>
                <a:lnTo>
                  <a:pt x="2707829" y="3982038"/>
                </a:lnTo>
                <a:lnTo>
                  <a:pt x="3044199" y="3982038"/>
                </a:lnTo>
                <a:lnTo>
                  <a:pt x="3044199" y="3631491"/>
                </a:lnTo>
                <a:lnTo>
                  <a:pt x="2846243" y="3631491"/>
                </a:lnTo>
                <a:lnTo>
                  <a:pt x="2847505" y="3627326"/>
                </a:lnTo>
                <a:lnTo>
                  <a:pt x="2847652" y="3616911"/>
                </a:lnTo>
                <a:lnTo>
                  <a:pt x="3044199" y="3616911"/>
                </a:lnTo>
                <a:lnTo>
                  <a:pt x="3044199" y="3266363"/>
                </a:lnTo>
                <a:lnTo>
                  <a:pt x="2741764" y="3266363"/>
                </a:lnTo>
                <a:lnTo>
                  <a:pt x="2744559" y="3251783"/>
                </a:lnTo>
                <a:lnTo>
                  <a:pt x="3044199" y="3251783"/>
                </a:lnTo>
                <a:lnTo>
                  <a:pt x="3044199" y="2901235"/>
                </a:lnTo>
                <a:lnTo>
                  <a:pt x="2806609" y="2901235"/>
                </a:lnTo>
                <a:lnTo>
                  <a:pt x="2774012" y="2886655"/>
                </a:lnTo>
                <a:lnTo>
                  <a:pt x="3044199" y="2886655"/>
                </a:lnTo>
                <a:lnTo>
                  <a:pt x="3044199" y="2536108"/>
                </a:lnTo>
                <a:lnTo>
                  <a:pt x="2707829" y="2536108"/>
                </a:lnTo>
                <a:lnTo>
                  <a:pt x="2707829" y="2864995"/>
                </a:lnTo>
                <a:lnTo>
                  <a:pt x="2692609" y="2860290"/>
                </a:lnTo>
                <a:lnTo>
                  <a:pt x="2692609" y="2536108"/>
                </a:lnTo>
                <a:lnTo>
                  <a:pt x="2356240" y="2536108"/>
                </a:lnTo>
                <a:lnTo>
                  <a:pt x="2356240" y="2714842"/>
                </a:lnTo>
                <a:lnTo>
                  <a:pt x="2345388" y="2706667"/>
                </a:lnTo>
                <a:lnTo>
                  <a:pt x="2341021" y="2701130"/>
                </a:lnTo>
                <a:lnTo>
                  <a:pt x="2341021" y="2536108"/>
                </a:lnTo>
                <a:lnTo>
                  <a:pt x="2300447" y="2536108"/>
                </a:lnTo>
                <a:lnTo>
                  <a:pt x="2303838" y="2525139"/>
                </a:lnTo>
                <a:lnTo>
                  <a:pt x="2304827" y="2521528"/>
                </a:lnTo>
                <a:lnTo>
                  <a:pt x="2341021" y="2521528"/>
                </a:lnTo>
                <a:lnTo>
                  <a:pt x="2341021" y="2170981"/>
                </a:lnTo>
                <a:lnTo>
                  <a:pt x="2192772" y="2170981"/>
                </a:lnTo>
                <a:lnTo>
                  <a:pt x="2195067" y="2156401"/>
                </a:lnTo>
                <a:lnTo>
                  <a:pt x="2341021" y="2156401"/>
                </a:lnTo>
                <a:lnTo>
                  <a:pt x="2341021" y="1805854"/>
                </a:lnTo>
                <a:lnTo>
                  <a:pt x="2242675" y="1805854"/>
                </a:lnTo>
                <a:lnTo>
                  <a:pt x="2242831" y="1805319"/>
                </a:lnTo>
                <a:lnTo>
                  <a:pt x="2248697" y="1791274"/>
                </a:lnTo>
                <a:lnTo>
                  <a:pt x="2341021" y="1791274"/>
                </a:lnTo>
                <a:lnTo>
                  <a:pt x="2341021" y="1440727"/>
                </a:lnTo>
                <a:lnTo>
                  <a:pt x="2153741" y="1440727"/>
                </a:lnTo>
                <a:lnTo>
                  <a:pt x="2148237" y="1429552"/>
                </a:lnTo>
                <a:lnTo>
                  <a:pt x="2147446" y="1426147"/>
                </a:lnTo>
                <a:lnTo>
                  <a:pt x="2341021" y="1426147"/>
                </a:lnTo>
                <a:lnTo>
                  <a:pt x="2341021" y="1075598"/>
                </a:lnTo>
                <a:lnTo>
                  <a:pt x="2056852" y="1075598"/>
                </a:lnTo>
                <a:lnTo>
                  <a:pt x="2027975" y="1061017"/>
                </a:lnTo>
                <a:lnTo>
                  <a:pt x="2341021" y="1061017"/>
                </a:lnTo>
                <a:lnTo>
                  <a:pt x="2341021" y="710474"/>
                </a:lnTo>
                <a:lnTo>
                  <a:pt x="2004650" y="710474"/>
                </a:lnTo>
                <a:lnTo>
                  <a:pt x="2004650" y="1049239"/>
                </a:lnTo>
                <a:lnTo>
                  <a:pt x="1989430" y="1041554"/>
                </a:lnTo>
                <a:lnTo>
                  <a:pt x="1989430" y="710474"/>
                </a:lnTo>
                <a:lnTo>
                  <a:pt x="1653060" y="710474"/>
                </a:lnTo>
                <a:lnTo>
                  <a:pt x="1653060" y="730975"/>
                </a:lnTo>
                <a:lnTo>
                  <a:pt x="1650043" y="726726"/>
                </a:lnTo>
                <a:lnTo>
                  <a:pt x="1630522" y="695893"/>
                </a:lnTo>
                <a:lnTo>
                  <a:pt x="1637840" y="695893"/>
                </a:lnTo>
                <a:lnTo>
                  <a:pt x="1637840" y="345347"/>
                </a:lnTo>
                <a:lnTo>
                  <a:pt x="1448730" y="345347"/>
                </a:lnTo>
                <a:lnTo>
                  <a:pt x="1473403" y="330767"/>
                </a:lnTo>
                <a:lnTo>
                  <a:pt x="1637840" y="330767"/>
                </a:lnTo>
                <a:lnTo>
                  <a:pt x="1637840" y="220832"/>
                </a:lnTo>
                <a:lnTo>
                  <a:pt x="1650979" y="210563"/>
                </a:lnTo>
                <a:lnTo>
                  <a:pt x="1653060" y="207762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5093677" y="1633450"/>
            <a:ext cx="5698500" cy="1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5093650" y="3037750"/>
            <a:ext cx="5698500" cy="22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4454957" y="5154521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4450095" y="5197573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/>
          <p:nvPr/>
        </p:nvSpPr>
        <p:spPr>
          <a:xfrm rot="-5400000">
            <a:off x="7675326" y="2341071"/>
            <a:ext cx="1611176" cy="7422273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36207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003 Talking Points">
    <p:bg>
      <p:bgPr>
        <a:solidFill>
          <a:schemeClr val="accen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"/>
          <p:cNvSpPr/>
          <p:nvPr/>
        </p:nvSpPr>
        <p:spPr>
          <a:xfrm rot="10800000">
            <a:off x="1" y="1349"/>
            <a:ext cx="12191999" cy="1893636"/>
          </a:xfrm>
          <a:custGeom>
            <a:avLst/>
            <a:gdLst/>
            <a:ahLst/>
            <a:cxnLst/>
            <a:rect l="l" t="t" r="r" b="b"/>
            <a:pathLst>
              <a:path w="12191999" h="1893636" extrusionOk="0">
                <a:moveTo>
                  <a:pt x="12191999" y="1893636"/>
                </a:moveTo>
                <a:lnTo>
                  <a:pt x="0" y="1893636"/>
                </a:lnTo>
                <a:lnTo>
                  <a:pt x="0" y="429324"/>
                </a:lnTo>
                <a:lnTo>
                  <a:pt x="49292" y="421841"/>
                </a:lnTo>
                <a:cubicBezTo>
                  <a:pt x="171732" y="417229"/>
                  <a:pt x="287456" y="378200"/>
                  <a:pt x="399598" y="337576"/>
                </a:cubicBezTo>
                <a:cubicBezTo>
                  <a:pt x="483986" y="307062"/>
                  <a:pt x="564344" y="271758"/>
                  <a:pt x="665516" y="295353"/>
                </a:cubicBezTo>
                <a:cubicBezTo>
                  <a:pt x="723491" y="308835"/>
                  <a:pt x="763333" y="271405"/>
                  <a:pt x="789747" y="234680"/>
                </a:cubicBezTo>
                <a:cubicBezTo>
                  <a:pt x="831605" y="176138"/>
                  <a:pt x="892040" y="154849"/>
                  <a:pt x="975084" y="157688"/>
                </a:cubicBezTo>
                <a:cubicBezTo>
                  <a:pt x="1064619" y="160526"/>
                  <a:pt x="1151694" y="148463"/>
                  <a:pt x="1224889" y="97725"/>
                </a:cubicBezTo>
                <a:cubicBezTo>
                  <a:pt x="1271445" y="65438"/>
                  <a:pt x="1328524" y="71648"/>
                  <a:pt x="1384036" y="87436"/>
                </a:cubicBezTo>
                <a:cubicBezTo>
                  <a:pt x="1472452" y="112982"/>
                  <a:pt x="1568701" y="110146"/>
                  <a:pt x="1656894" y="126997"/>
                </a:cubicBezTo>
                <a:cubicBezTo>
                  <a:pt x="1807088" y="155915"/>
                  <a:pt x="1992651" y="150946"/>
                  <a:pt x="2057562" y="304401"/>
                </a:cubicBezTo>
                <a:cubicBezTo>
                  <a:pt x="2066965" y="326043"/>
                  <a:pt x="2094048" y="331189"/>
                  <a:pt x="2119565" y="337929"/>
                </a:cubicBezTo>
                <a:cubicBezTo>
                  <a:pt x="2145084" y="344672"/>
                  <a:pt x="2184926" y="350170"/>
                  <a:pt x="2199251" y="366670"/>
                </a:cubicBezTo>
                <a:cubicBezTo>
                  <a:pt x="2323705" y="510010"/>
                  <a:pt x="2519563" y="508592"/>
                  <a:pt x="2691694" y="485352"/>
                </a:cubicBezTo>
                <a:cubicBezTo>
                  <a:pt x="2893147" y="458740"/>
                  <a:pt x="3100645" y="416341"/>
                  <a:pt x="3262929" y="302628"/>
                </a:cubicBezTo>
                <a:cubicBezTo>
                  <a:pt x="3306352" y="272289"/>
                  <a:pt x="3345748" y="246034"/>
                  <a:pt x="3407304" y="244616"/>
                </a:cubicBezTo>
                <a:cubicBezTo>
                  <a:pt x="3488555" y="242841"/>
                  <a:pt x="3539367" y="192813"/>
                  <a:pt x="3598460" y="158753"/>
                </a:cubicBezTo>
                <a:cubicBezTo>
                  <a:pt x="3745297" y="73777"/>
                  <a:pt x="3859456" y="74309"/>
                  <a:pt x="4020842" y="139238"/>
                </a:cubicBezTo>
                <a:cubicBezTo>
                  <a:pt x="4157607" y="194234"/>
                  <a:pt x="4302205" y="241243"/>
                  <a:pt x="4464489" y="185365"/>
                </a:cubicBezTo>
                <a:cubicBezTo>
                  <a:pt x="4527967" y="163719"/>
                  <a:pt x="4601499" y="172944"/>
                  <a:pt x="4653408" y="209136"/>
                </a:cubicBezTo>
                <a:cubicBezTo>
                  <a:pt x="4772264" y="283112"/>
                  <a:pt x="4888436" y="283289"/>
                  <a:pt x="5008413" y="211974"/>
                </a:cubicBezTo>
                <a:cubicBezTo>
                  <a:pt x="5054748" y="184299"/>
                  <a:pt x="5097948" y="173655"/>
                  <a:pt x="5153236" y="188911"/>
                </a:cubicBezTo>
                <a:cubicBezTo>
                  <a:pt x="5208525" y="204166"/>
                  <a:pt x="5267169" y="216939"/>
                  <a:pt x="5321785" y="235391"/>
                </a:cubicBezTo>
                <a:cubicBezTo>
                  <a:pt x="5437958" y="274243"/>
                  <a:pt x="5551218" y="297305"/>
                  <a:pt x="5677463" y="254728"/>
                </a:cubicBezTo>
                <a:cubicBezTo>
                  <a:pt x="5744614" y="232374"/>
                  <a:pt x="5820495" y="239115"/>
                  <a:pt x="5896600" y="243197"/>
                </a:cubicBezTo>
                <a:cubicBezTo>
                  <a:pt x="6213107" y="260937"/>
                  <a:pt x="6530285" y="292336"/>
                  <a:pt x="6847685" y="248518"/>
                </a:cubicBezTo>
                <a:cubicBezTo>
                  <a:pt x="6899550" y="244084"/>
                  <a:pt x="6950361" y="233795"/>
                  <a:pt x="6998552" y="218005"/>
                </a:cubicBezTo>
                <a:cubicBezTo>
                  <a:pt x="7068859" y="187138"/>
                  <a:pt x="7154902" y="189444"/>
                  <a:pt x="7222390" y="224036"/>
                </a:cubicBezTo>
                <a:cubicBezTo>
                  <a:pt x="7308567" y="264130"/>
                  <a:pt x="7404146" y="250291"/>
                  <a:pt x="7495248" y="239647"/>
                </a:cubicBezTo>
                <a:cubicBezTo>
                  <a:pt x="7587267" y="228293"/>
                  <a:pt x="7680943" y="228826"/>
                  <a:pt x="7772807" y="240715"/>
                </a:cubicBezTo>
                <a:cubicBezTo>
                  <a:pt x="7907109" y="258455"/>
                  <a:pt x="8037605" y="252776"/>
                  <a:pt x="8162058" y="195830"/>
                </a:cubicBezTo>
                <a:cubicBezTo>
                  <a:pt x="8238835" y="160349"/>
                  <a:pt x="8326356" y="140657"/>
                  <a:pt x="8408280" y="113692"/>
                </a:cubicBezTo>
                <a:cubicBezTo>
                  <a:pt x="8490206" y="86727"/>
                  <a:pt x="8563624" y="76794"/>
                  <a:pt x="8635699" y="145448"/>
                </a:cubicBezTo>
                <a:cubicBezTo>
                  <a:pt x="8689420" y="196540"/>
                  <a:pt x="8780971" y="186782"/>
                  <a:pt x="8856850" y="165317"/>
                </a:cubicBezTo>
                <a:cubicBezTo>
                  <a:pt x="8975708" y="131432"/>
                  <a:pt x="9095462" y="97548"/>
                  <a:pt x="9201113" y="40069"/>
                </a:cubicBezTo>
                <a:cubicBezTo>
                  <a:pt x="9296916" y="-12086"/>
                  <a:pt x="9381525" y="-15634"/>
                  <a:pt x="9485611" y="43087"/>
                </a:cubicBezTo>
                <a:cubicBezTo>
                  <a:pt x="9578279" y="96307"/>
                  <a:pt x="9687065" y="114048"/>
                  <a:pt x="9818233" y="104111"/>
                </a:cubicBezTo>
                <a:cubicBezTo>
                  <a:pt x="9993049" y="91517"/>
                  <a:pt x="10169659" y="75373"/>
                  <a:pt x="10346266" y="73421"/>
                </a:cubicBezTo>
                <a:cubicBezTo>
                  <a:pt x="10397524" y="73421"/>
                  <a:pt x="10433787" y="105886"/>
                  <a:pt x="10480569" y="115288"/>
                </a:cubicBezTo>
                <a:cubicBezTo>
                  <a:pt x="10573462" y="134450"/>
                  <a:pt x="10667248" y="160349"/>
                  <a:pt x="10763722" y="121675"/>
                </a:cubicBezTo>
                <a:cubicBezTo>
                  <a:pt x="10818788" y="99677"/>
                  <a:pt x="10884395" y="102871"/>
                  <a:pt x="10935853" y="129659"/>
                </a:cubicBezTo>
                <a:cubicBezTo>
                  <a:pt x="11140441" y="230601"/>
                  <a:pt x="11364502" y="251889"/>
                  <a:pt x="11599084" y="249228"/>
                </a:cubicBezTo>
                <a:cubicBezTo>
                  <a:pt x="11741445" y="247809"/>
                  <a:pt x="11863661" y="193345"/>
                  <a:pt x="11998187" y="174009"/>
                </a:cubicBezTo>
                <a:cubicBezTo>
                  <a:pt x="12056441" y="165760"/>
                  <a:pt x="12114191" y="140447"/>
                  <a:pt x="12173609" y="145369"/>
                </a:cubicBezTo>
                <a:lnTo>
                  <a:pt x="12191999" y="1485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"/>
          <p:cNvSpPr/>
          <p:nvPr/>
        </p:nvSpPr>
        <p:spPr>
          <a:xfrm rot="10800000">
            <a:off x="1" y="1350"/>
            <a:ext cx="12191999" cy="1859775"/>
          </a:xfrm>
          <a:custGeom>
            <a:avLst/>
            <a:gdLst/>
            <a:ahLst/>
            <a:cxnLst/>
            <a:rect l="l" t="t" r="r" b="b"/>
            <a:pathLst>
              <a:path w="12191999" h="1859775" extrusionOk="0">
                <a:moveTo>
                  <a:pt x="12191999" y="1859775"/>
                </a:moveTo>
                <a:lnTo>
                  <a:pt x="0" y="1859775"/>
                </a:lnTo>
                <a:lnTo>
                  <a:pt x="0" y="428449"/>
                </a:lnTo>
                <a:lnTo>
                  <a:pt x="43527" y="421841"/>
                </a:lnTo>
                <a:cubicBezTo>
                  <a:pt x="165967" y="417229"/>
                  <a:pt x="281691" y="378200"/>
                  <a:pt x="393833" y="337576"/>
                </a:cubicBezTo>
                <a:cubicBezTo>
                  <a:pt x="478221" y="307062"/>
                  <a:pt x="558579" y="271758"/>
                  <a:pt x="659752" y="295353"/>
                </a:cubicBezTo>
                <a:cubicBezTo>
                  <a:pt x="717726" y="308835"/>
                  <a:pt x="757568" y="271405"/>
                  <a:pt x="783982" y="234680"/>
                </a:cubicBezTo>
                <a:cubicBezTo>
                  <a:pt x="825840" y="176138"/>
                  <a:pt x="886275" y="154849"/>
                  <a:pt x="969319" y="157688"/>
                </a:cubicBezTo>
                <a:cubicBezTo>
                  <a:pt x="1058854" y="160526"/>
                  <a:pt x="1145929" y="148463"/>
                  <a:pt x="1219124" y="97725"/>
                </a:cubicBezTo>
                <a:cubicBezTo>
                  <a:pt x="1265680" y="65438"/>
                  <a:pt x="1322759" y="71648"/>
                  <a:pt x="1378271" y="87436"/>
                </a:cubicBezTo>
                <a:cubicBezTo>
                  <a:pt x="1466687" y="112982"/>
                  <a:pt x="1562936" y="110146"/>
                  <a:pt x="1651130" y="126998"/>
                </a:cubicBezTo>
                <a:cubicBezTo>
                  <a:pt x="1801323" y="155915"/>
                  <a:pt x="1986886" y="150946"/>
                  <a:pt x="2051798" y="304401"/>
                </a:cubicBezTo>
                <a:cubicBezTo>
                  <a:pt x="2061200" y="326043"/>
                  <a:pt x="2088284" y="331189"/>
                  <a:pt x="2113800" y="337929"/>
                </a:cubicBezTo>
                <a:cubicBezTo>
                  <a:pt x="2139318" y="344672"/>
                  <a:pt x="2179160" y="350170"/>
                  <a:pt x="2193486" y="366670"/>
                </a:cubicBezTo>
                <a:cubicBezTo>
                  <a:pt x="2317940" y="510010"/>
                  <a:pt x="2513798" y="508592"/>
                  <a:pt x="2685928" y="485352"/>
                </a:cubicBezTo>
                <a:cubicBezTo>
                  <a:pt x="2887382" y="458740"/>
                  <a:pt x="3094880" y="416341"/>
                  <a:pt x="3257164" y="302627"/>
                </a:cubicBezTo>
                <a:cubicBezTo>
                  <a:pt x="3300588" y="272289"/>
                  <a:pt x="3339983" y="246034"/>
                  <a:pt x="3401539" y="244616"/>
                </a:cubicBezTo>
                <a:cubicBezTo>
                  <a:pt x="3482790" y="242841"/>
                  <a:pt x="3533602" y="192813"/>
                  <a:pt x="3592695" y="158753"/>
                </a:cubicBezTo>
                <a:cubicBezTo>
                  <a:pt x="3739532" y="73777"/>
                  <a:pt x="3853691" y="74309"/>
                  <a:pt x="4015077" y="139238"/>
                </a:cubicBezTo>
                <a:cubicBezTo>
                  <a:pt x="4151842" y="194234"/>
                  <a:pt x="4296440" y="241243"/>
                  <a:pt x="4458724" y="185364"/>
                </a:cubicBezTo>
                <a:cubicBezTo>
                  <a:pt x="4522202" y="163719"/>
                  <a:pt x="4595734" y="172943"/>
                  <a:pt x="4647643" y="209136"/>
                </a:cubicBezTo>
                <a:cubicBezTo>
                  <a:pt x="4766499" y="283112"/>
                  <a:pt x="4882671" y="283289"/>
                  <a:pt x="5002648" y="211974"/>
                </a:cubicBezTo>
                <a:cubicBezTo>
                  <a:pt x="5048983" y="184299"/>
                  <a:pt x="5092183" y="173655"/>
                  <a:pt x="5147471" y="188911"/>
                </a:cubicBezTo>
                <a:cubicBezTo>
                  <a:pt x="5202760" y="204166"/>
                  <a:pt x="5261404" y="216940"/>
                  <a:pt x="5316020" y="235391"/>
                </a:cubicBezTo>
                <a:cubicBezTo>
                  <a:pt x="5432193" y="274243"/>
                  <a:pt x="5545453" y="297305"/>
                  <a:pt x="5671698" y="254728"/>
                </a:cubicBezTo>
                <a:cubicBezTo>
                  <a:pt x="5738849" y="232374"/>
                  <a:pt x="5814730" y="239115"/>
                  <a:pt x="5890835" y="243197"/>
                </a:cubicBezTo>
                <a:cubicBezTo>
                  <a:pt x="6207342" y="260937"/>
                  <a:pt x="6524519" y="292336"/>
                  <a:pt x="6841920" y="248518"/>
                </a:cubicBezTo>
                <a:cubicBezTo>
                  <a:pt x="6893785" y="244084"/>
                  <a:pt x="6944596" y="233795"/>
                  <a:pt x="6992788" y="218005"/>
                </a:cubicBezTo>
                <a:cubicBezTo>
                  <a:pt x="7063095" y="187138"/>
                  <a:pt x="7149137" y="189444"/>
                  <a:pt x="7216625" y="224036"/>
                </a:cubicBezTo>
                <a:cubicBezTo>
                  <a:pt x="7302802" y="264130"/>
                  <a:pt x="7398381" y="250291"/>
                  <a:pt x="7489483" y="239647"/>
                </a:cubicBezTo>
                <a:cubicBezTo>
                  <a:pt x="7581502" y="228293"/>
                  <a:pt x="7675178" y="228826"/>
                  <a:pt x="7767042" y="240714"/>
                </a:cubicBezTo>
                <a:cubicBezTo>
                  <a:pt x="7901345" y="258455"/>
                  <a:pt x="8031840" y="252776"/>
                  <a:pt x="8156293" y="195830"/>
                </a:cubicBezTo>
                <a:cubicBezTo>
                  <a:pt x="8233070" y="160349"/>
                  <a:pt x="8320591" y="140657"/>
                  <a:pt x="8402515" y="113692"/>
                </a:cubicBezTo>
                <a:cubicBezTo>
                  <a:pt x="8484441" y="86727"/>
                  <a:pt x="8557859" y="76794"/>
                  <a:pt x="8629934" y="145448"/>
                </a:cubicBezTo>
                <a:cubicBezTo>
                  <a:pt x="8683655" y="196540"/>
                  <a:pt x="8775206" y="186782"/>
                  <a:pt x="8851085" y="165317"/>
                </a:cubicBezTo>
                <a:cubicBezTo>
                  <a:pt x="8969943" y="131432"/>
                  <a:pt x="9089697" y="97548"/>
                  <a:pt x="9195348" y="40069"/>
                </a:cubicBezTo>
                <a:cubicBezTo>
                  <a:pt x="9291151" y="-12086"/>
                  <a:pt x="9375760" y="-15634"/>
                  <a:pt x="9479846" y="43087"/>
                </a:cubicBezTo>
                <a:cubicBezTo>
                  <a:pt x="9572514" y="96307"/>
                  <a:pt x="9681300" y="114048"/>
                  <a:pt x="9812468" y="104111"/>
                </a:cubicBezTo>
                <a:cubicBezTo>
                  <a:pt x="9987284" y="91517"/>
                  <a:pt x="10163894" y="75373"/>
                  <a:pt x="10340501" y="73421"/>
                </a:cubicBezTo>
                <a:cubicBezTo>
                  <a:pt x="10391759" y="73421"/>
                  <a:pt x="10428022" y="105886"/>
                  <a:pt x="10474804" y="115288"/>
                </a:cubicBezTo>
                <a:cubicBezTo>
                  <a:pt x="10567697" y="134450"/>
                  <a:pt x="10661483" y="160349"/>
                  <a:pt x="10757957" y="121675"/>
                </a:cubicBezTo>
                <a:cubicBezTo>
                  <a:pt x="10813023" y="99677"/>
                  <a:pt x="10878630" y="102871"/>
                  <a:pt x="10930088" y="129659"/>
                </a:cubicBezTo>
                <a:cubicBezTo>
                  <a:pt x="11134676" y="230601"/>
                  <a:pt x="11358737" y="251889"/>
                  <a:pt x="11593319" y="249228"/>
                </a:cubicBezTo>
                <a:cubicBezTo>
                  <a:pt x="11735680" y="247809"/>
                  <a:pt x="11857896" y="193345"/>
                  <a:pt x="11992422" y="174009"/>
                </a:cubicBezTo>
                <a:cubicBezTo>
                  <a:pt x="12050676" y="165760"/>
                  <a:pt x="12108426" y="140447"/>
                  <a:pt x="12167844" y="145369"/>
                </a:cubicBezTo>
                <a:lnTo>
                  <a:pt x="12191999" y="1495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4"/>
          <p:cNvSpPr/>
          <p:nvPr/>
        </p:nvSpPr>
        <p:spPr>
          <a:xfrm rot="-5400000">
            <a:off x="4775735" y="-5538424"/>
            <a:ext cx="2540434" cy="12106265"/>
          </a:xfrm>
          <a:custGeom>
            <a:avLst/>
            <a:gdLst/>
            <a:ahLst/>
            <a:cxnLst/>
            <a:rect l="l" t="t" r="r" b="b"/>
            <a:pathLst>
              <a:path w="2540434" h="12106265" extrusionOk="0">
                <a:moveTo>
                  <a:pt x="906371" y="11229222"/>
                </a:moveTo>
                <a:lnTo>
                  <a:pt x="508563" y="11229222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2"/>
                </a:lnTo>
                <a:lnTo>
                  <a:pt x="906371" y="11211222"/>
                </a:lnTo>
                <a:close/>
                <a:moveTo>
                  <a:pt x="906371" y="10327692"/>
                </a:moveTo>
                <a:lnTo>
                  <a:pt x="508563" y="10327692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2"/>
                </a:lnTo>
                <a:lnTo>
                  <a:pt x="906371" y="10309692"/>
                </a:lnTo>
                <a:close/>
                <a:moveTo>
                  <a:pt x="906371" y="9426162"/>
                </a:moveTo>
                <a:lnTo>
                  <a:pt x="508563" y="9426162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2"/>
                </a:lnTo>
                <a:lnTo>
                  <a:pt x="906371" y="9408162"/>
                </a:lnTo>
                <a:close/>
                <a:moveTo>
                  <a:pt x="906371" y="8524632"/>
                </a:moveTo>
                <a:lnTo>
                  <a:pt x="508563" y="8524632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2"/>
                </a:lnTo>
                <a:lnTo>
                  <a:pt x="906371" y="8506632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3"/>
                </a:moveTo>
                <a:lnTo>
                  <a:pt x="508563" y="5820043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8"/>
                </a:moveTo>
                <a:lnTo>
                  <a:pt x="508563" y="4467748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7"/>
                </a:lnTo>
                <a:lnTo>
                  <a:pt x="906371" y="4449747"/>
                </a:lnTo>
                <a:close/>
                <a:moveTo>
                  <a:pt x="906371" y="3566223"/>
                </a:moveTo>
                <a:lnTo>
                  <a:pt x="508563" y="3566223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322177" y="11229222"/>
                </a:moveTo>
                <a:lnTo>
                  <a:pt x="924371" y="11229222"/>
                </a:lnTo>
                <a:lnTo>
                  <a:pt x="924371" y="11661995"/>
                </a:lnTo>
                <a:lnTo>
                  <a:pt x="1322177" y="11661995"/>
                </a:lnTo>
                <a:close/>
                <a:moveTo>
                  <a:pt x="1322177" y="10778457"/>
                </a:moveTo>
                <a:lnTo>
                  <a:pt x="924371" y="10778457"/>
                </a:lnTo>
                <a:lnTo>
                  <a:pt x="924371" y="11211222"/>
                </a:lnTo>
                <a:lnTo>
                  <a:pt x="1322177" y="11211222"/>
                </a:lnTo>
                <a:close/>
                <a:moveTo>
                  <a:pt x="1322177" y="10327692"/>
                </a:moveTo>
                <a:lnTo>
                  <a:pt x="924371" y="10327692"/>
                </a:lnTo>
                <a:lnTo>
                  <a:pt x="924371" y="10760457"/>
                </a:lnTo>
                <a:lnTo>
                  <a:pt x="1322177" y="10760457"/>
                </a:lnTo>
                <a:close/>
                <a:moveTo>
                  <a:pt x="1322177" y="9876927"/>
                </a:moveTo>
                <a:lnTo>
                  <a:pt x="924371" y="9876927"/>
                </a:lnTo>
                <a:lnTo>
                  <a:pt x="924371" y="10309692"/>
                </a:lnTo>
                <a:lnTo>
                  <a:pt x="1322177" y="10309692"/>
                </a:lnTo>
                <a:close/>
                <a:moveTo>
                  <a:pt x="1322177" y="9426162"/>
                </a:moveTo>
                <a:lnTo>
                  <a:pt x="924371" y="9426162"/>
                </a:lnTo>
                <a:lnTo>
                  <a:pt x="924371" y="9858927"/>
                </a:lnTo>
                <a:lnTo>
                  <a:pt x="1322177" y="9858927"/>
                </a:lnTo>
                <a:close/>
                <a:moveTo>
                  <a:pt x="1322177" y="8975397"/>
                </a:moveTo>
                <a:lnTo>
                  <a:pt x="924371" y="8975397"/>
                </a:lnTo>
                <a:lnTo>
                  <a:pt x="924371" y="9408162"/>
                </a:lnTo>
                <a:lnTo>
                  <a:pt x="1322177" y="9408162"/>
                </a:lnTo>
                <a:close/>
                <a:moveTo>
                  <a:pt x="1322177" y="8524632"/>
                </a:moveTo>
                <a:lnTo>
                  <a:pt x="924371" y="8524632"/>
                </a:lnTo>
                <a:lnTo>
                  <a:pt x="924371" y="8957397"/>
                </a:lnTo>
                <a:lnTo>
                  <a:pt x="1322177" y="8957397"/>
                </a:lnTo>
                <a:close/>
                <a:moveTo>
                  <a:pt x="1322177" y="8073867"/>
                </a:moveTo>
                <a:lnTo>
                  <a:pt x="924371" y="8073867"/>
                </a:lnTo>
                <a:lnTo>
                  <a:pt x="924371" y="8506632"/>
                </a:lnTo>
                <a:lnTo>
                  <a:pt x="1322177" y="8506632"/>
                </a:lnTo>
                <a:close/>
                <a:moveTo>
                  <a:pt x="1322177" y="7623102"/>
                </a:moveTo>
                <a:lnTo>
                  <a:pt x="924371" y="7623102"/>
                </a:lnTo>
                <a:lnTo>
                  <a:pt x="924371" y="8055867"/>
                </a:lnTo>
                <a:lnTo>
                  <a:pt x="1322177" y="8055867"/>
                </a:lnTo>
                <a:close/>
                <a:moveTo>
                  <a:pt x="1322177" y="7172337"/>
                </a:moveTo>
                <a:lnTo>
                  <a:pt x="924371" y="7172337"/>
                </a:lnTo>
                <a:lnTo>
                  <a:pt x="924371" y="7605102"/>
                </a:lnTo>
                <a:lnTo>
                  <a:pt x="1322177" y="7605102"/>
                </a:lnTo>
                <a:close/>
                <a:moveTo>
                  <a:pt x="1322177" y="6721572"/>
                </a:moveTo>
                <a:lnTo>
                  <a:pt x="924371" y="6721572"/>
                </a:lnTo>
                <a:lnTo>
                  <a:pt x="924371" y="7154337"/>
                </a:lnTo>
                <a:lnTo>
                  <a:pt x="1322177" y="7154337"/>
                </a:lnTo>
                <a:close/>
                <a:moveTo>
                  <a:pt x="1322177" y="6270807"/>
                </a:moveTo>
                <a:lnTo>
                  <a:pt x="924371" y="6270807"/>
                </a:lnTo>
                <a:lnTo>
                  <a:pt x="924371" y="6703572"/>
                </a:lnTo>
                <a:lnTo>
                  <a:pt x="1322177" y="6703572"/>
                </a:lnTo>
                <a:close/>
                <a:moveTo>
                  <a:pt x="1322177" y="5820043"/>
                </a:moveTo>
                <a:lnTo>
                  <a:pt x="924371" y="5820043"/>
                </a:lnTo>
                <a:lnTo>
                  <a:pt x="924371" y="6252807"/>
                </a:lnTo>
                <a:lnTo>
                  <a:pt x="1322177" y="6252807"/>
                </a:lnTo>
                <a:close/>
                <a:moveTo>
                  <a:pt x="1322177" y="5369278"/>
                </a:moveTo>
                <a:lnTo>
                  <a:pt x="924371" y="5369278"/>
                </a:lnTo>
                <a:lnTo>
                  <a:pt x="924371" y="5802043"/>
                </a:lnTo>
                <a:lnTo>
                  <a:pt x="1322177" y="5802043"/>
                </a:lnTo>
                <a:close/>
                <a:moveTo>
                  <a:pt x="1322177" y="4918514"/>
                </a:moveTo>
                <a:lnTo>
                  <a:pt x="924371" y="4918514"/>
                </a:lnTo>
                <a:lnTo>
                  <a:pt x="924371" y="5351279"/>
                </a:lnTo>
                <a:lnTo>
                  <a:pt x="1322177" y="5351279"/>
                </a:lnTo>
                <a:close/>
                <a:moveTo>
                  <a:pt x="1322177" y="4467748"/>
                </a:moveTo>
                <a:lnTo>
                  <a:pt x="924371" y="4467748"/>
                </a:lnTo>
                <a:lnTo>
                  <a:pt x="924371" y="4900515"/>
                </a:lnTo>
                <a:lnTo>
                  <a:pt x="1322177" y="4900515"/>
                </a:lnTo>
                <a:close/>
                <a:moveTo>
                  <a:pt x="1322177" y="4016987"/>
                </a:moveTo>
                <a:lnTo>
                  <a:pt x="924371" y="4016986"/>
                </a:lnTo>
                <a:lnTo>
                  <a:pt x="924371" y="4449747"/>
                </a:lnTo>
                <a:lnTo>
                  <a:pt x="1322177" y="4449747"/>
                </a:lnTo>
                <a:close/>
                <a:moveTo>
                  <a:pt x="1322178" y="3566223"/>
                </a:moveTo>
                <a:lnTo>
                  <a:pt x="924371" y="3566223"/>
                </a:lnTo>
                <a:lnTo>
                  <a:pt x="924371" y="3998986"/>
                </a:lnTo>
                <a:lnTo>
                  <a:pt x="1322177" y="3998987"/>
                </a:lnTo>
                <a:close/>
                <a:moveTo>
                  <a:pt x="1322178" y="3115457"/>
                </a:moveTo>
                <a:lnTo>
                  <a:pt x="924371" y="3115457"/>
                </a:lnTo>
                <a:lnTo>
                  <a:pt x="924371" y="3548223"/>
                </a:lnTo>
                <a:lnTo>
                  <a:pt x="1322178" y="3548223"/>
                </a:lnTo>
                <a:close/>
                <a:moveTo>
                  <a:pt x="1322178" y="2664693"/>
                </a:moveTo>
                <a:lnTo>
                  <a:pt x="924371" y="2664692"/>
                </a:lnTo>
                <a:lnTo>
                  <a:pt x="924371" y="3097456"/>
                </a:lnTo>
                <a:lnTo>
                  <a:pt x="1322178" y="3097456"/>
                </a:lnTo>
                <a:close/>
                <a:moveTo>
                  <a:pt x="1322178" y="2213928"/>
                </a:moveTo>
                <a:lnTo>
                  <a:pt x="924371" y="2213928"/>
                </a:lnTo>
                <a:lnTo>
                  <a:pt x="924371" y="2646692"/>
                </a:lnTo>
                <a:lnTo>
                  <a:pt x="1322178" y="2646693"/>
                </a:lnTo>
                <a:close/>
                <a:moveTo>
                  <a:pt x="1322178" y="1763161"/>
                </a:moveTo>
                <a:lnTo>
                  <a:pt x="924371" y="1763161"/>
                </a:lnTo>
                <a:lnTo>
                  <a:pt x="924371" y="2195928"/>
                </a:lnTo>
                <a:lnTo>
                  <a:pt x="1322178" y="2195928"/>
                </a:lnTo>
                <a:close/>
                <a:moveTo>
                  <a:pt x="1322178" y="1312397"/>
                </a:moveTo>
                <a:lnTo>
                  <a:pt x="924371" y="1312397"/>
                </a:lnTo>
                <a:lnTo>
                  <a:pt x="924371" y="1745161"/>
                </a:lnTo>
                <a:lnTo>
                  <a:pt x="1322178" y="1745161"/>
                </a:lnTo>
                <a:close/>
                <a:moveTo>
                  <a:pt x="1322178" y="861632"/>
                </a:moveTo>
                <a:lnTo>
                  <a:pt x="924371" y="861632"/>
                </a:lnTo>
                <a:lnTo>
                  <a:pt x="924371" y="1294397"/>
                </a:lnTo>
                <a:lnTo>
                  <a:pt x="1322178" y="1294397"/>
                </a:lnTo>
                <a:close/>
                <a:moveTo>
                  <a:pt x="1322178" y="410868"/>
                </a:moveTo>
                <a:lnTo>
                  <a:pt x="924371" y="410868"/>
                </a:lnTo>
                <a:lnTo>
                  <a:pt x="924371" y="843632"/>
                </a:lnTo>
                <a:lnTo>
                  <a:pt x="1322178" y="843632"/>
                </a:lnTo>
                <a:close/>
                <a:moveTo>
                  <a:pt x="1737984" y="11229222"/>
                </a:moveTo>
                <a:lnTo>
                  <a:pt x="1340177" y="11229222"/>
                </a:lnTo>
                <a:lnTo>
                  <a:pt x="1340177" y="11661995"/>
                </a:lnTo>
                <a:lnTo>
                  <a:pt x="1737984" y="11661995"/>
                </a:lnTo>
                <a:close/>
                <a:moveTo>
                  <a:pt x="1737984" y="10778457"/>
                </a:moveTo>
                <a:lnTo>
                  <a:pt x="1340177" y="10778457"/>
                </a:lnTo>
                <a:lnTo>
                  <a:pt x="1340177" y="11211222"/>
                </a:lnTo>
                <a:lnTo>
                  <a:pt x="1737984" y="11211222"/>
                </a:lnTo>
                <a:close/>
                <a:moveTo>
                  <a:pt x="1737984" y="10327692"/>
                </a:moveTo>
                <a:lnTo>
                  <a:pt x="1340177" y="10327692"/>
                </a:lnTo>
                <a:lnTo>
                  <a:pt x="1340177" y="10760457"/>
                </a:lnTo>
                <a:lnTo>
                  <a:pt x="1737984" y="10760457"/>
                </a:lnTo>
                <a:close/>
                <a:moveTo>
                  <a:pt x="1737984" y="9876927"/>
                </a:moveTo>
                <a:lnTo>
                  <a:pt x="1340177" y="9876927"/>
                </a:lnTo>
                <a:lnTo>
                  <a:pt x="1340177" y="10309692"/>
                </a:lnTo>
                <a:lnTo>
                  <a:pt x="1737984" y="10309692"/>
                </a:lnTo>
                <a:close/>
                <a:moveTo>
                  <a:pt x="1737984" y="9426162"/>
                </a:moveTo>
                <a:lnTo>
                  <a:pt x="1340177" y="9426162"/>
                </a:lnTo>
                <a:lnTo>
                  <a:pt x="1340177" y="9858927"/>
                </a:lnTo>
                <a:lnTo>
                  <a:pt x="1737984" y="9858927"/>
                </a:lnTo>
                <a:close/>
                <a:moveTo>
                  <a:pt x="1737984" y="8975397"/>
                </a:moveTo>
                <a:lnTo>
                  <a:pt x="1340177" y="8975397"/>
                </a:lnTo>
                <a:lnTo>
                  <a:pt x="1340177" y="9408162"/>
                </a:lnTo>
                <a:lnTo>
                  <a:pt x="1737984" y="9408162"/>
                </a:lnTo>
                <a:close/>
                <a:moveTo>
                  <a:pt x="1737984" y="8524632"/>
                </a:moveTo>
                <a:lnTo>
                  <a:pt x="1340177" y="8524632"/>
                </a:lnTo>
                <a:lnTo>
                  <a:pt x="1340177" y="8957397"/>
                </a:lnTo>
                <a:lnTo>
                  <a:pt x="1737984" y="8957397"/>
                </a:lnTo>
                <a:close/>
                <a:moveTo>
                  <a:pt x="1737984" y="8073867"/>
                </a:moveTo>
                <a:lnTo>
                  <a:pt x="1340177" y="8073867"/>
                </a:lnTo>
                <a:lnTo>
                  <a:pt x="1340177" y="8506632"/>
                </a:lnTo>
                <a:lnTo>
                  <a:pt x="1737984" y="8506632"/>
                </a:lnTo>
                <a:close/>
                <a:moveTo>
                  <a:pt x="1737984" y="7623102"/>
                </a:moveTo>
                <a:lnTo>
                  <a:pt x="1340177" y="7623102"/>
                </a:lnTo>
                <a:lnTo>
                  <a:pt x="1340177" y="8055867"/>
                </a:lnTo>
                <a:lnTo>
                  <a:pt x="1737984" y="8055867"/>
                </a:lnTo>
                <a:close/>
                <a:moveTo>
                  <a:pt x="1737984" y="7172337"/>
                </a:moveTo>
                <a:lnTo>
                  <a:pt x="1340177" y="7172337"/>
                </a:lnTo>
                <a:lnTo>
                  <a:pt x="1340177" y="7605102"/>
                </a:lnTo>
                <a:lnTo>
                  <a:pt x="1737984" y="7605102"/>
                </a:lnTo>
                <a:close/>
                <a:moveTo>
                  <a:pt x="1737984" y="6721572"/>
                </a:moveTo>
                <a:lnTo>
                  <a:pt x="1340177" y="6721572"/>
                </a:lnTo>
                <a:lnTo>
                  <a:pt x="1340177" y="7154337"/>
                </a:lnTo>
                <a:lnTo>
                  <a:pt x="1737984" y="7154337"/>
                </a:lnTo>
                <a:close/>
                <a:moveTo>
                  <a:pt x="1737984" y="6270807"/>
                </a:moveTo>
                <a:lnTo>
                  <a:pt x="1340177" y="6270807"/>
                </a:lnTo>
                <a:lnTo>
                  <a:pt x="1340177" y="6703572"/>
                </a:lnTo>
                <a:lnTo>
                  <a:pt x="1737984" y="6703572"/>
                </a:lnTo>
                <a:close/>
                <a:moveTo>
                  <a:pt x="1737984" y="5820043"/>
                </a:moveTo>
                <a:lnTo>
                  <a:pt x="1340177" y="5820043"/>
                </a:lnTo>
                <a:lnTo>
                  <a:pt x="1340177" y="6252807"/>
                </a:lnTo>
                <a:lnTo>
                  <a:pt x="1737984" y="6252807"/>
                </a:lnTo>
                <a:close/>
                <a:moveTo>
                  <a:pt x="1737984" y="5369278"/>
                </a:moveTo>
                <a:lnTo>
                  <a:pt x="1340177" y="5369278"/>
                </a:lnTo>
                <a:lnTo>
                  <a:pt x="1340177" y="5802043"/>
                </a:lnTo>
                <a:lnTo>
                  <a:pt x="1737984" y="5802043"/>
                </a:lnTo>
                <a:close/>
                <a:moveTo>
                  <a:pt x="1737984" y="4918514"/>
                </a:moveTo>
                <a:lnTo>
                  <a:pt x="1340177" y="4918514"/>
                </a:lnTo>
                <a:lnTo>
                  <a:pt x="1340177" y="5351279"/>
                </a:lnTo>
                <a:lnTo>
                  <a:pt x="1737984" y="5351279"/>
                </a:lnTo>
                <a:close/>
                <a:moveTo>
                  <a:pt x="1737984" y="4467748"/>
                </a:moveTo>
                <a:lnTo>
                  <a:pt x="1340177" y="4467748"/>
                </a:lnTo>
                <a:lnTo>
                  <a:pt x="1340177" y="4900515"/>
                </a:lnTo>
                <a:lnTo>
                  <a:pt x="1737984" y="4900515"/>
                </a:lnTo>
                <a:close/>
                <a:moveTo>
                  <a:pt x="1737984" y="4016987"/>
                </a:moveTo>
                <a:lnTo>
                  <a:pt x="1340177" y="4016987"/>
                </a:lnTo>
                <a:lnTo>
                  <a:pt x="1340177" y="4449747"/>
                </a:lnTo>
                <a:lnTo>
                  <a:pt x="1737984" y="4449747"/>
                </a:lnTo>
                <a:close/>
                <a:moveTo>
                  <a:pt x="1737985" y="3566223"/>
                </a:moveTo>
                <a:lnTo>
                  <a:pt x="1340178" y="3566223"/>
                </a:lnTo>
                <a:lnTo>
                  <a:pt x="1340177" y="3998987"/>
                </a:lnTo>
                <a:lnTo>
                  <a:pt x="1737984" y="3998987"/>
                </a:lnTo>
                <a:close/>
                <a:moveTo>
                  <a:pt x="1737985" y="3115457"/>
                </a:moveTo>
                <a:lnTo>
                  <a:pt x="1340178" y="3115457"/>
                </a:lnTo>
                <a:lnTo>
                  <a:pt x="1340178" y="3548223"/>
                </a:lnTo>
                <a:lnTo>
                  <a:pt x="1737985" y="3548223"/>
                </a:lnTo>
                <a:close/>
                <a:moveTo>
                  <a:pt x="1737985" y="2664693"/>
                </a:moveTo>
                <a:lnTo>
                  <a:pt x="1340178" y="2664693"/>
                </a:lnTo>
                <a:lnTo>
                  <a:pt x="1340178" y="3097456"/>
                </a:lnTo>
                <a:lnTo>
                  <a:pt x="1737985" y="3097456"/>
                </a:lnTo>
                <a:close/>
                <a:moveTo>
                  <a:pt x="1737985" y="2213928"/>
                </a:moveTo>
                <a:lnTo>
                  <a:pt x="1340178" y="2213928"/>
                </a:lnTo>
                <a:lnTo>
                  <a:pt x="1340178" y="2646693"/>
                </a:lnTo>
                <a:lnTo>
                  <a:pt x="1737985" y="2646693"/>
                </a:lnTo>
                <a:close/>
                <a:moveTo>
                  <a:pt x="1737985" y="1763161"/>
                </a:moveTo>
                <a:lnTo>
                  <a:pt x="1340178" y="1763161"/>
                </a:lnTo>
                <a:lnTo>
                  <a:pt x="1340178" y="2195928"/>
                </a:lnTo>
                <a:lnTo>
                  <a:pt x="1737985" y="2195928"/>
                </a:lnTo>
                <a:close/>
                <a:moveTo>
                  <a:pt x="1737985" y="1312397"/>
                </a:moveTo>
                <a:lnTo>
                  <a:pt x="1340178" y="1312397"/>
                </a:lnTo>
                <a:lnTo>
                  <a:pt x="1340178" y="1745161"/>
                </a:lnTo>
                <a:lnTo>
                  <a:pt x="1737985" y="1745161"/>
                </a:lnTo>
                <a:close/>
                <a:moveTo>
                  <a:pt x="1737985" y="861632"/>
                </a:moveTo>
                <a:lnTo>
                  <a:pt x="1340178" y="861632"/>
                </a:lnTo>
                <a:lnTo>
                  <a:pt x="1340178" y="1294397"/>
                </a:lnTo>
                <a:lnTo>
                  <a:pt x="1737985" y="1294397"/>
                </a:lnTo>
                <a:close/>
                <a:moveTo>
                  <a:pt x="1737985" y="410868"/>
                </a:moveTo>
                <a:lnTo>
                  <a:pt x="1340178" y="410868"/>
                </a:lnTo>
                <a:lnTo>
                  <a:pt x="1340178" y="843632"/>
                </a:lnTo>
                <a:lnTo>
                  <a:pt x="1737985" y="843632"/>
                </a:lnTo>
                <a:close/>
                <a:moveTo>
                  <a:pt x="2153792" y="11229222"/>
                </a:moveTo>
                <a:lnTo>
                  <a:pt x="1755984" y="11229222"/>
                </a:lnTo>
                <a:lnTo>
                  <a:pt x="1755984" y="11661995"/>
                </a:lnTo>
                <a:lnTo>
                  <a:pt x="2153792" y="11661995"/>
                </a:lnTo>
                <a:close/>
                <a:moveTo>
                  <a:pt x="2153792" y="10778457"/>
                </a:moveTo>
                <a:lnTo>
                  <a:pt x="1755984" y="10778457"/>
                </a:lnTo>
                <a:lnTo>
                  <a:pt x="1755984" y="11211222"/>
                </a:lnTo>
                <a:lnTo>
                  <a:pt x="2153792" y="11211222"/>
                </a:lnTo>
                <a:close/>
                <a:moveTo>
                  <a:pt x="2153792" y="10327692"/>
                </a:moveTo>
                <a:lnTo>
                  <a:pt x="1755984" y="10327692"/>
                </a:lnTo>
                <a:lnTo>
                  <a:pt x="1755984" y="10760457"/>
                </a:lnTo>
                <a:lnTo>
                  <a:pt x="2153792" y="10760457"/>
                </a:lnTo>
                <a:close/>
                <a:moveTo>
                  <a:pt x="2153792" y="9876927"/>
                </a:moveTo>
                <a:lnTo>
                  <a:pt x="1755984" y="9876927"/>
                </a:lnTo>
                <a:lnTo>
                  <a:pt x="1755984" y="10309692"/>
                </a:lnTo>
                <a:lnTo>
                  <a:pt x="2153792" y="10309692"/>
                </a:lnTo>
                <a:close/>
                <a:moveTo>
                  <a:pt x="2153792" y="9426162"/>
                </a:moveTo>
                <a:lnTo>
                  <a:pt x="1755984" y="9426162"/>
                </a:lnTo>
                <a:lnTo>
                  <a:pt x="1755984" y="9858927"/>
                </a:lnTo>
                <a:lnTo>
                  <a:pt x="2153792" y="9858927"/>
                </a:lnTo>
                <a:close/>
                <a:moveTo>
                  <a:pt x="2153792" y="8975397"/>
                </a:moveTo>
                <a:lnTo>
                  <a:pt x="1755984" y="8975397"/>
                </a:lnTo>
                <a:lnTo>
                  <a:pt x="1755984" y="9408162"/>
                </a:lnTo>
                <a:lnTo>
                  <a:pt x="2153792" y="9408162"/>
                </a:lnTo>
                <a:close/>
                <a:moveTo>
                  <a:pt x="2153792" y="8524632"/>
                </a:moveTo>
                <a:lnTo>
                  <a:pt x="1755984" y="8524632"/>
                </a:lnTo>
                <a:lnTo>
                  <a:pt x="1755984" y="8957397"/>
                </a:lnTo>
                <a:lnTo>
                  <a:pt x="2153792" y="8957397"/>
                </a:lnTo>
                <a:close/>
                <a:moveTo>
                  <a:pt x="2153792" y="8073867"/>
                </a:moveTo>
                <a:lnTo>
                  <a:pt x="1755984" y="8073867"/>
                </a:lnTo>
                <a:lnTo>
                  <a:pt x="1755984" y="8506632"/>
                </a:lnTo>
                <a:lnTo>
                  <a:pt x="2153792" y="8506632"/>
                </a:lnTo>
                <a:close/>
                <a:moveTo>
                  <a:pt x="2153792" y="7623102"/>
                </a:moveTo>
                <a:lnTo>
                  <a:pt x="1755984" y="7623102"/>
                </a:lnTo>
                <a:lnTo>
                  <a:pt x="1755984" y="8055867"/>
                </a:lnTo>
                <a:lnTo>
                  <a:pt x="2153792" y="8055867"/>
                </a:lnTo>
                <a:close/>
                <a:moveTo>
                  <a:pt x="2153792" y="7172337"/>
                </a:moveTo>
                <a:lnTo>
                  <a:pt x="1755984" y="7172337"/>
                </a:lnTo>
                <a:lnTo>
                  <a:pt x="1755984" y="7605102"/>
                </a:lnTo>
                <a:lnTo>
                  <a:pt x="2153792" y="7605102"/>
                </a:lnTo>
                <a:close/>
                <a:moveTo>
                  <a:pt x="2153792" y="6721572"/>
                </a:moveTo>
                <a:lnTo>
                  <a:pt x="1755984" y="6721572"/>
                </a:lnTo>
                <a:lnTo>
                  <a:pt x="1755984" y="7154337"/>
                </a:lnTo>
                <a:lnTo>
                  <a:pt x="2153792" y="7154337"/>
                </a:lnTo>
                <a:close/>
                <a:moveTo>
                  <a:pt x="2153792" y="6270807"/>
                </a:moveTo>
                <a:lnTo>
                  <a:pt x="1755984" y="6270807"/>
                </a:lnTo>
                <a:lnTo>
                  <a:pt x="1755984" y="6703572"/>
                </a:lnTo>
                <a:lnTo>
                  <a:pt x="2153792" y="6703572"/>
                </a:lnTo>
                <a:close/>
                <a:moveTo>
                  <a:pt x="2153792" y="5820043"/>
                </a:moveTo>
                <a:lnTo>
                  <a:pt x="1755984" y="5820043"/>
                </a:lnTo>
                <a:lnTo>
                  <a:pt x="1755984" y="6252807"/>
                </a:lnTo>
                <a:lnTo>
                  <a:pt x="2153792" y="6252807"/>
                </a:lnTo>
                <a:close/>
                <a:moveTo>
                  <a:pt x="2153792" y="5369278"/>
                </a:moveTo>
                <a:lnTo>
                  <a:pt x="1755984" y="5369278"/>
                </a:lnTo>
                <a:lnTo>
                  <a:pt x="1755984" y="5802043"/>
                </a:lnTo>
                <a:lnTo>
                  <a:pt x="2153792" y="5802043"/>
                </a:lnTo>
                <a:close/>
                <a:moveTo>
                  <a:pt x="2153792" y="4918514"/>
                </a:moveTo>
                <a:lnTo>
                  <a:pt x="1755984" y="4918514"/>
                </a:lnTo>
                <a:lnTo>
                  <a:pt x="1755984" y="5351279"/>
                </a:lnTo>
                <a:lnTo>
                  <a:pt x="2153792" y="5351279"/>
                </a:lnTo>
                <a:close/>
                <a:moveTo>
                  <a:pt x="2153792" y="4467748"/>
                </a:moveTo>
                <a:lnTo>
                  <a:pt x="1755984" y="4467748"/>
                </a:lnTo>
                <a:lnTo>
                  <a:pt x="1755984" y="4900515"/>
                </a:lnTo>
                <a:lnTo>
                  <a:pt x="2153792" y="4900515"/>
                </a:lnTo>
                <a:close/>
                <a:moveTo>
                  <a:pt x="2153792" y="4016987"/>
                </a:moveTo>
                <a:lnTo>
                  <a:pt x="1755984" y="4016987"/>
                </a:lnTo>
                <a:lnTo>
                  <a:pt x="1755984" y="4449747"/>
                </a:lnTo>
                <a:lnTo>
                  <a:pt x="2153792" y="4449747"/>
                </a:lnTo>
                <a:close/>
                <a:moveTo>
                  <a:pt x="2153792" y="3566223"/>
                </a:moveTo>
                <a:lnTo>
                  <a:pt x="1755985" y="3566223"/>
                </a:lnTo>
                <a:lnTo>
                  <a:pt x="1755984" y="3998987"/>
                </a:lnTo>
                <a:lnTo>
                  <a:pt x="2153792" y="3998987"/>
                </a:lnTo>
                <a:close/>
                <a:moveTo>
                  <a:pt x="2153792" y="3115457"/>
                </a:moveTo>
                <a:lnTo>
                  <a:pt x="1755985" y="3115457"/>
                </a:lnTo>
                <a:lnTo>
                  <a:pt x="1755985" y="3548223"/>
                </a:lnTo>
                <a:lnTo>
                  <a:pt x="2153792" y="3548223"/>
                </a:lnTo>
                <a:close/>
                <a:moveTo>
                  <a:pt x="2153792" y="2664693"/>
                </a:moveTo>
                <a:lnTo>
                  <a:pt x="1755985" y="2664693"/>
                </a:lnTo>
                <a:lnTo>
                  <a:pt x="1755985" y="3097456"/>
                </a:lnTo>
                <a:lnTo>
                  <a:pt x="2153792" y="3097456"/>
                </a:lnTo>
                <a:close/>
                <a:moveTo>
                  <a:pt x="2153792" y="2213928"/>
                </a:moveTo>
                <a:lnTo>
                  <a:pt x="1755985" y="2213928"/>
                </a:lnTo>
                <a:lnTo>
                  <a:pt x="1755985" y="2646693"/>
                </a:lnTo>
                <a:lnTo>
                  <a:pt x="2153792" y="2646693"/>
                </a:lnTo>
                <a:close/>
                <a:moveTo>
                  <a:pt x="2153792" y="1763162"/>
                </a:moveTo>
                <a:lnTo>
                  <a:pt x="1755985" y="1763161"/>
                </a:lnTo>
                <a:lnTo>
                  <a:pt x="1755985" y="2195928"/>
                </a:lnTo>
                <a:lnTo>
                  <a:pt x="2153792" y="2195928"/>
                </a:lnTo>
                <a:close/>
                <a:moveTo>
                  <a:pt x="2153792" y="1312397"/>
                </a:moveTo>
                <a:lnTo>
                  <a:pt x="1755985" y="1312397"/>
                </a:lnTo>
                <a:lnTo>
                  <a:pt x="1755985" y="1745161"/>
                </a:lnTo>
                <a:lnTo>
                  <a:pt x="2153792" y="1745162"/>
                </a:lnTo>
                <a:close/>
                <a:moveTo>
                  <a:pt x="2153792" y="861632"/>
                </a:moveTo>
                <a:lnTo>
                  <a:pt x="1755985" y="861632"/>
                </a:lnTo>
                <a:lnTo>
                  <a:pt x="1755985" y="1294397"/>
                </a:lnTo>
                <a:lnTo>
                  <a:pt x="2153792" y="1294397"/>
                </a:lnTo>
                <a:close/>
                <a:moveTo>
                  <a:pt x="2153792" y="410868"/>
                </a:moveTo>
                <a:lnTo>
                  <a:pt x="1755985" y="410868"/>
                </a:lnTo>
                <a:lnTo>
                  <a:pt x="1755985" y="843632"/>
                </a:lnTo>
                <a:lnTo>
                  <a:pt x="2153792" y="843632"/>
                </a:lnTo>
                <a:close/>
                <a:moveTo>
                  <a:pt x="2540434" y="392868"/>
                </a:moveTo>
                <a:lnTo>
                  <a:pt x="2540434" y="410868"/>
                </a:lnTo>
                <a:lnTo>
                  <a:pt x="2171792" y="410868"/>
                </a:lnTo>
                <a:lnTo>
                  <a:pt x="2171792" y="843632"/>
                </a:lnTo>
                <a:lnTo>
                  <a:pt x="2540434" y="843632"/>
                </a:lnTo>
                <a:lnTo>
                  <a:pt x="2540434" y="861632"/>
                </a:lnTo>
                <a:lnTo>
                  <a:pt x="2171792" y="861632"/>
                </a:lnTo>
                <a:lnTo>
                  <a:pt x="2171792" y="1294397"/>
                </a:lnTo>
                <a:lnTo>
                  <a:pt x="2540434" y="1294397"/>
                </a:lnTo>
                <a:lnTo>
                  <a:pt x="2540434" y="1312397"/>
                </a:lnTo>
                <a:lnTo>
                  <a:pt x="2171792" y="1312397"/>
                </a:lnTo>
                <a:lnTo>
                  <a:pt x="2171792" y="1745162"/>
                </a:lnTo>
                <a:lnTo>
                  <a:pt x="2540434" y="1745162"/>
                </a:lnTo>
                <a:lnTo>
                  <a:pt x="2540434" y="1763162"/>
                </a:lnTo>
                <a:lnTo>
                  <a:pt x="2171792" y="1763162"/>
                </a:lnTo>
                <a:lnTo>
                  <a:pt x="2171792" y="2195928"/>
                </a:lnTo>
                <a:lnTo>
                  <a:pt x="2540434" y="2195928"/>
                </a:lnTo>
                <a:lnTo>
                  <a:pt x="2540434" y="2213928"/>
                </a:lnTo>
                <a:lnTo>
                  <a:pt x="2171792" y="2213928"/>
                </a:lnTo>
                <a:lnTo>
                  <a:pt x="2171792" y="2646693"/>
                </a:lnTo>
                <a:lnTo>
                  <a:pt x="2540434" y="2646693"/>
                </a:lnTo>
                <a:lnTo>
                  <a:pt x="2540434" y="2664693"/>
                </a:lnTo>
                <a:lnTo>
                  <a:pt x="2171792" y="2664693"/>
                </a:lnTo>
                <a:lnTo>
                  <a:pt x="2171792" y="3097456"/>
                </a:lnTo>
                <a:lnTo>
                  <a:pt x="2540434" y="3097456"/>
                </a:lnTo>
                <a:lnTo>
                  <a:pt x="2540434" y="3115457"/>
                </a:lnTo>
                <a:lnTo>
                  <a:pt x="2171792" y="3115457"/>
                </a:lnTo>
                <a:lnTo>
                  <a:pt x="2171792" y="3548223"/>
                </a:lnTo>
                <a:lnTo>
                  <a:pt x="2540434" y="3548223"/>
                </a:lnTo>
                <a:lnTo>
                  <a:pt x="2540434" y="3566223"/>
                </a:lnTo>
                <a:lnTo>
                  <a:pt x="2171792" y="3566223"/>
                </a:lnTo>
                <a:lnTo>
                  <a:pt x="2171792" y="3998987"/>
                </a:lnTo>
                <a:lnTo>
                  <a:pt x="2540434" y="3998987"/>
                </a:lnTo>
                <a:lnTo>
                  <a:pt x="2540434" y="4016987"/>
                </a:lnTo>
                <a:lnTo>
                  <a:pt x="2171792" y="4016987"/>
                </a:lnTo>
                <a:lnTo>
                  <a:pt x="2171792" y="4449747"/>
                </a:lnTo>
                <a:lnTo>
                  <a:pt x="2540434" y="4449747"/>
                </a:lnTo>
                <a:lnTo>
                  <a:pt x="2540434" y="4467748"/>
                </a:lnTo>
                <a:lnTo>
                  <a:pt x="2171792" y="4467748"/>
                </a:lnTo>
                <a:lnTo>
                  <a:pt x="2171792" y="4900515"/>
                </a:lnTo>
                <a:lnTo>
                  <a:pt x="2540434" y="4900515"/>
                </a:lnTo>
                <a:lnTo>
                  <a:pt x="2540434" y="4918514"/>
                </a:lnTo>
                <a:lnTo>
                  <a:pt x="2171792" y="4918514"/>
                </a:lnTo>
                <a:lnTo>
                  <a:pt x="2171792" y="5351279"/>
                </a:lnTo>
                <a:lnTo>
                  <a:pt x="2540434" y="5351279"/>
                </a:lnTo>
                <a:lnTo>
                  <a:pt x="2540434" y="5369278"/>
                </a:lnTo>
                <a:lnTo>
                  <a:pt x="2171792" y="5369278"/>
                </a:lnTo>
                <a:lnTo>
                  <a:pt x="2171792" y="5802043"/>
                </a:lnTo>
                <a:lnTo>
                  <a:pt x="2540434" y="5802043"/>
                </a:lnTo>
                <a:lnTo>
                  <a:pt x="2540434" y="5820043"/>
                </a:lnTo>
                <a:lnTo>
                  <a:pt x="2171792" y="5820043"/>
                </a:lnTo>
                <a:lnTo>
                  <a:pt x="2171792" y="6252807"/>
                </a:lnTo>
                <a:lnTo>
                  <a:pt x="2540434" y="6252807"/>
                </a:lnTo>
                <a:lnTo>
                  <a:pt x="2540434" y="6270807"/>
                </a:lnTo>
                <a:lnTo>
                  <a:pt x="2171792" y="6270807"/>
                </a:lnTo>
                <a:lnTo>
                  <a:pt x="2171792" y="6703572"/>
                </a:lnTo>
                <a:lnTo>
                  <a:pt x="2540433" y="6703572"/>
                </a:lnTo>
                <a:lnTo>
                  <a:pt x="2540433" y="6721572"/>
                </a:lnTo>
                <a:lnTo>
                  <a:pt x="2171792" y="6721572"/>
                </a:lnTo>
                <a:lnTo>
                  <a:pt x="2171792" y="7154337"/>
                </a:lnTo>
                <a:lnTo>
                  <a:pt x="2540433" y="7154337"/>
                </a:lnTo>
                <a:lnTo>
                  <a:pt x="2540433" y="7172337"/>
                </a:lnTo>
                <a:lnTo>
                  <a:pt x="2171792" y="7172337"/>
                </a:lnTo>
                <a:lnTo>
                  <a:pt x="2171792" y="7605102"/>
                </a:lnTo>
                <a:lnTo>
                  <a:pt x="2540433" y="7605102"/>
                </a:lnTo>
                <a:lnTo>
                  <a:pt x="2540433" y="7623102"/>
                </a:lnTo>
                <a:lnTo>
                  <a:pt x="2171792" y="7623102"/>
                </a:lnTo>
                <a:lnTo>
                  <a:pt x="2171792" y="8055867"/>
                </a:lnTo>
                <a:lnTo>
                  <a:pt x="2540433" y="8055867"/>
                </a:lnTo>
                <a:lnTo>
                  <a:pt x="2540433" y="8073867"/>
                </a:lnTo>
                <a:lnTo>
                  <a:pt x="2171792" y="8073867"/>
                </a:lnTo>
                <a:lnTo>
                  <a:pt x="2171792" y="8506632"/>
                </a:lnTo>
                <a:lnTo>
                  <a:pt x="2540433" y="8506632"/>
                </a:lnTo>
                <a:lnTo>
                  <a:pt x="2540433" y="8524632"/>
                </a:lnTo>
                <a:lnTo>
                  <a:pt x="2171792" y="8524632"/>
                </a:lnTo>
                <a:lnTo>
                  <a:pt x="2171792" y="8957397"/>
                </a:lnTo>
                <a:lnTo>
                  <a:pt x="2540433" y="8957397"/>
                </a:lnTo>
                <a:lnTo>
                  <a:pt x="2540433" y="8975397"/>
                </a:lnTo>
                <a:lnTo>
                  <a:pt x="2171792" y="8975397"/>
                </a:lnTo>
                <a:lnTo>
                  <a:pt x="2171792" y="9408162"/>
                </a:lnTo>
                <a:lnTo>
                  <a:pt x="2540433" y="9408162"/>
                </a:lnTo>
                <a:lnTo>
                  <a:pt x="2540433" y="9426162"/>
                </a:lnTo>
                <a:lnTo>
                  <a:pt x="2171792" y="9426162"/>
                </a:lnTo>
                <a:lnTo>
                  <a:pt x="2171792" y="9858927"/>
                </a:lnTo>
                <a:lnTo>
                  <a:pt x="2540433" y="9858927"/>
                </a:lnTo>
                <a:lnTo>
                  <a:pt x="2540433" y="9876927"/>
                </a:lnTo>
                <a:lnTo>
                  <a:pt x="2171792" y="9876927"/>
                </a:lnTo>
                <a:lnTo>
                  <a:pt x="2171792" y="10309692"/>
                </a:lnTo>
                <a:lnTo>
                  <a:pt x="2540433" y="10309692"/>
                </a:lnTo>
                <a:lnTo>
                  <a:pt x="2540433" y="10327692"/>
                </a:lnTo>
                <a:lnTo>
                  <a:pt x="2171792" y="10327692"/>
                </a:lnTo>
                <a:lnTo>
                  <a:pt x="2171792" y="10760457"/>
                </a:lnTo>
                <a:lnTo>
                  <a:pt x="2540433" y="10760457"/>
                </a:lnTo>
                <a:lnTo>
                  <a:pt x="2540433" y="10778457"/>
                </a:lnTo>
                <a:lnTo>
                  <a:pt x="2171792" y="10778457"/>
                </a:lnTo>
                <a:lnTo>
                  <a:pt x="2171792" y="11211222"/>
                </a:lnTo>
                <a:lnTo>
                  <a:pt x="2540433" y="11211222"/>
                </a:lnTo>
                <a:lnTo>
                  <a:pt x="2540433" y="11229222"/>
                </a:lnTo>
                <a:lnTo>
                  <a:pt x="2171792" y="11229222"/>
                </a:lnTo>
                <a:lnTo>
                  <a:pt x="2171792" y="11661995"/>
                </a:lnTo>
                <a:lnTo>
                  <a:pt x="2540433" y="11661995"/>
                </a:lnTo>
                <a:lnTo>
                  <a:pt x="2540433" y="11679995"/>
                </a:lnTo>
                <a:lnTo>
                  <a:pt x="2171792" y="11679995"/>
                </a:lnTo>
                <a:lnTo>
                  <a:pt x="2171792" y="12083132"/>
                </a:lnTo>
                <a:lnTo>
                  <a:pt x="2153792" y="12083480"/>
                </a:lnTo>
                <a:lnTo>
                  <a:pt x="2153792" y="11679995"/>
                </a:lnTo>
                <a:lnTo>
                  <a:pt x="1755984" y="11679995"/>
                </a:lnTo>
                <a:lnTo>
                  <a:pt x="1755984" y="12092109"/>
                </a:lnTo>
                <a:lnTo>
                  <a:pt x="1737984" y="12092550"/>
                </a:lnTo>
                <a:lnTo>
                  <a:pt x="1737984" y="11679995"/>
                </a:lnTo>
                <a:lnTo>
                  <a:pt x="1340177" y="11679995"/>
                </a:lnTo>
                <a:lnTo>
                  <a:pt x="1340177" y="12102292"/>
                </a:lnTo>
                <a:lnTo>
                  <a:pt x="1322177" y="12102732"/>
                </a:lnTo>
                <a:lnTo>
                  <a:pt x="1322177" y="11679995"/>
                </a:lnTo>
                <a:lnTo>
                  <a:pt x="924371" y="11679995"/>
                </a:lnTo>
                <a:lnTo>
                  <a:pt x="924371" y="12106172"/>
                </a:lnTo>
                <a:lnTo>
                  <a:pt x="906371" y="12106265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102915"/>
                </a:lnTo>
                <a:lnTo>
                  <a:pt x="505095" y="12102594"/>
                </a:lnTo>
                <a:lnTo>
                  <a:pt x="490563" y="12094968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2"/>
                </a:lnTo>
                <a:lnTo>
                  <a:pt x="252228" y="11229222"/>
                </a:lnTo>
                <a:lnTo>
                  <a:pt x="234787" y="11214687"/>
                </a:lnTo>
                <a:lnTo>
                  <a:pt x="231104" y="11211222"/>
                </a:lnTo>
                <a:lnTo>
                  <a:pt x="490563" y="11211222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6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2"/>
                </a:lnTo>
                <a:lnTo>
                  <a:pt x="130171" y="10327692"/>
                </a:lnTo>
                <a:lnTo>
                  <a:pt x="132997" y="10309692"/>
                </a:lnTo>
                <a:lnTo>
                  <a:pt x="490563" y="10309692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0"/>
                </a:lnTo>
                <a:lnTo>
                  <a:pt x="496033" y="9511355"/>
                </a:lnTo>
                <a:cubicBezTo>
                  <a:pt x="497336" y="9489286"/>
                  <a:pt x="497576" y="9467031"/>
                  <a:pt x="496995" y="9444774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2"/>
                </a:lnTo>
                <a:lnTo>
                  <a:pt x="227926" y="8524632"/>
                </a:lnTo>
                <a:lnTo>
                  <a:pt x="219887" y="8506632"/>
                </a:lnTo>
                <a:lnTo>
                  <a:pt x="490563" y="8506632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3"/>
                </a:lnTo>
                <a:lnTo>
                  <a:pt x="260173" y="5820043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8"/>
                </a:lnTo>
                <a:lnTo>
                  <a:pt x="237320" y="4467748"/>
                </a:lnTo>
                <a:lnTo>
                  <a:pt x="236258" y="4449747"/>
                </a:lnTo>
                <a:lnTo>
                  <a:pt x="490563" y="4449747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3"/>
                </a:lnTo>
                <a:lnTo>
                  <a:pt x="105751" y="3566223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8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5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7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2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8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lnTo>
                  <a:pt x="1322178" y="392868"/>
                </a:lnTo>
                <a:lnTo>
                  <a:pt x="1322178" y="0"/>
                </a:lnTo>
                <a:lnTo>
                  <a:pt x="1340178" y="0"/>
                </a:lnTo>
                <a:lnTo>
                  <a:pt x="1340178" y="392868"/>
                </a:lnTo>
                <a:lnTo>
                  <a:pt x="1737985" y="392868"/>
                </a:lnTo>
                <a:lnTo>
                  <a:pt x="1737985" y="0"/>
                </a:lnTo>
                <a:lnTo>
                  <a:pt x="1755985" y="0"/>
                </a:lnTo>
                <a:lnTo>
                  <a:pt x="1755985" y="392868"/>
                </a:lnTo>
                <a:lnTo>
                  <a:pt x="2153792" y="392868"/>
                </a:lnTo>
                <a:lnTo>
                  <a:pt x="2153792" y="5"/>
                </a:lnTo>
                <a:lnTo>
                  <a:pt x="2171792" y="5"/>
                </a:lnTo>
                <a:lnTo>
                  <a:pt x="2171792" y="392868"/>
                </a:lnTo>
                <a:close/>
              </a:path>
            </a:pathLst>
          </a:custGeom>
          <a:solidFill>
            <a:srgbClr val="FFFFFF">
              <a:alpha val="19215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720400" y="669575"/>
            <a:ext cx="11055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ldrich"/>
              <a:buNone/>
              <a:defRPr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1"/>
          </p:nvPr>
        </p:nvSpPr>
        <p:spPr>
          <a:xfrm>
            <a:off x="720400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body" idx="2"/>
          </p:nvPr>
        </p:nvSpPr>
        <p:spPr>
          <a:xfrm>
            <a:off x="4678325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3"/>
          </p:nvPr>
        </p:nvSpPr>
        <p:spPr>
          <a:xfrm>
            <a:off x="720400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4"/>
          </p:nvPr>
        </p:nvSpPr>
        <p:spPr>
          <a:xfrm>
            <a:off x="4678325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title" idx="5"/>
          </p:nvPr>
        </p:nvSpPr>
        <p:spPr>
          <a:xfrm>
            <a:off x="720400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title" idx="6"/>
          </p:nvPr>
        </p:nvSpPr>
        <p:spPr>
          <a:xfrm>
            <a:off x="4678325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title" idx="7"/>
          </p:nvPr>
        </p:nvSpPr>
        <p:spPr>
          <a:xfrm>
            <a:off x="720400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title" idx="8"/>
          </p:nvPr>
        </p:nvSpPr>
        <p:spPr>
          <a:xfrm>
            <a:off x="4678325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6" name="Google Shape;46;p4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5618417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005 One colum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/>
          <p:nvPr/>
        </p:nvSpPr>
        <p:spPr>
          <a:xfrm rot="-5400000">
            <a:off x="3946868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6"/>
          <p:cNvSpPr/>
          <p:nvPr/>
        </p:nvSpPr>
        <p:spPr>
          <a:xfrm>
            <a:off x="1042052" y="629900"/>
            <a:ext cx="91467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6"/>
          <p:cNvSpPr/>
          <p:nvPr/>
        </p:nvSpPr>
        <p:spPr>
          <a:xfrm rot="8712581">
            <a:off x="8952284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6"/>
          <p:cNvSpPr/>
          <p:nvPr/>
        </p:nvSpPr>
        <p:spPr>
          <a:xfrm rot="8712581">
            <a:off x="444577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6"/>
          <p:cNvSpPr txBox="1">
            <a:spLocks noGrp="1"/>
          </p:cNvSpPr>
          <p:nvPr>
            <p:ph type="title"/>
          </p:nvPr>
        </p:nvSpPr>
        <p:spPr>
          <a:xfrm>
            <a:off x="1486700" y="821977"/>
            <a:ext cx="8175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7" name="Google Shape;67;p6"/>
          <p:cNvSpPr txBox="1">
            <a:spLocks noGrp="1"/>
          </p:cNvSpPr>
          <p:nvPr>
            <p:ph type="body" idx="1"/>
          </p:nvPr>
        </p:nvSpPr>
        <p:spPr>
          <a:xfrm>
            <a:off x="1542125" y="1922350"/>
            <a:ext cx="8175300" cy="34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6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6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" name="Google Shape;70;p6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71" name="Google Shape;71;p6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" name="Google Shape;73;p6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40632709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006 Two colum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"/>
          <p:cNvSpPr/>
          <p:nvPr/>
        </p:nvSpPr>
        <p:spPr>
          <a:xfrm flipH="1">
            <a:off x="720900" y="629900"/>
            <a:ext cx="10744800" cy="5655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7"/>
          <p:cNvSpPr/>
          <p:nvPr/>
        </p:nvSpPr>
        <p:spPr>
          <a:xfrm rot="-8712581" flipH="1">
            <a:off x="10332599" y="6782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7"/>
          <p:cNvSpPr/>
          <p:nvPr/>
        </p:nvSpPr>
        <p:spPr>
          <a:xfrm rot="-5400000">
            <a:off x="3283852" y="-1854931"/>
            <a:ext cx="5571179" cy="10595733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" name="Google Shape;78;p7"/>
          <p:cNvGrpSpPr/>
          <p:nvPr/>
        </p:nvGrpSpPr>
        <p:grpSpPr>
          <a:xfrm flipH="1">
            <a:off x="-110289" y="5391711"/>
            <a:ext cx="6677447" cy="1466527"/>
            <a:chOff x="-2474" y="4177944"/>
            <a:chExt cx="12202937" cy="2680057"/>
          </a:xfrm>
        </p:grpSpPr>
        <p:sp>
          <p:nvSpPr>
            <p:cNvPr id="79" name="Google Shape;79;p7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7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Google Shape;81;p7"/>
          <p:cNvSpPr txBox="1">
            <a:spLocks noGrp="1"/>
          </p:cNvSpPr>
          <p:nvPr>
            <p:ph type="title"/>
          </p:nvPr>
        </p:nvSpPr>
        <p:spPr>
          <a:xfrm>
            <a:off x="1142625" y="836300"/>
            <a:ext cx="10053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2" name="Google Shape;82;p7"/>
          <p:cNvSpPr txBox="1">
            <a:spLocks noGrp="1"/>
          </p:cNvSpPr>
          <p:nvPr>
            <p:ph type="body" idx="1"/>
          </p:nvPr>
        </p:nvSpPr>
        <p:spPr>
          <a:xfrm>
            <a:off x="1142625" y="1952881"/>
            <a:ext cx="47268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p7"/>
          <p:cNvSpPr txBox="1">
            <a:spLocks noGrp="1"/>
          </p:cNvSpPr>
          <p:nvPr>
            <p:ph type="body" idx="2"/>
          </p:nvPr>
        </p:nvSpPr>
        <p:spPr>
          <a:xfrm>
            <a:off x="6469626" y="1938125"/>
            <a:ext cx="47271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/>
          <p:nvPr/>
        </p:nvSpPr>
        <p:spPr>
          <a:xfrm>
            <a:off x="1" y="1350"/>
            <a:ext cx="3771161" cy="2804374"/>
          </a:xfrm>
          <a:custGeom>
            <a:avLst/>
            <a:gdLst/>
            <a:ahLst/>
            <a:cxnLst/>
            <a:rect l="l" t="t" r="r" b="b"/>
            <a:pathLst>
              <a:path w="3771161" h="2804374" extrusionOk="0">
                <a:moveTo>
                  <a:pt x="0" y="0"/>
                </a:moveTo>
                <a:lnTo>
                  <a:pt x="3771161" y="0"/>
                </a:lnTo>
                <a:lnTo>
                  <a:pt x="3683533" y="34696"/>
                </a:lnTo>
                <a:cubicBezTo>
                  <a:pt x="3615999" y="63001"/>
                  <a:pt x="3544612" y="84334"/>
                  <a:pt x="3515164" y="166957"/>
                </a:cubicBezTo>
                <a:cubicBezTo>
                  <a:pt x="3502780" y="201818"/>
                  <a:pt x="3471042" y="232828"/>
                  <a:pt x="3442321" y="258323"/>
                </a:cubicBezTo>
                <a:cubicBezTo>
                  <a:pt x="3364901" y="326066"/>
                  <a:pt x="3279571" y="383196"/>
                  <a:pt x="3205167" y="456038"/>
                </a:cubicBezTo>
                <a:cubicBezTo>
                  <a:pt x="3128475" y="532002"/>
                  <a:pt x="3055111" y="610880"/>
                  <a:pt x="2983415" y="691007"/>
                </a:cubicBezTo>
                <a:cubicBezTo>
                  <a:pt x="2950635" y="727636"/>
                  <a:pt x="2912445" y="756044"/>
                  <a:pt x="2876439" y="788095"/>
                </a:cubicBezTo>
                <a:cubicBezTo>
                  <a:pt x="2832214" y="827430"/>
                  <a:pt x="2769361" y="833674"/>
                  <a:pt x="2726384" y="874569"/>
                </a:cubicBezTo>
                <a:cubicBezTo>
                  <a:pt x="2716270" y="877660"/>
                  <a:pt x="2709266" y="886880"/>
                  <a:pt x="2709006" y="897463"/>
                </a:cubicBezTo>
                <a:lnTo>
                  <a:pt x="2686113" y="918275"/>
                </a:lnTo>
                <a:cubicBezTo>
                  <a:pt x="2675530" y="917849"/>
                  <a:pt x="2665571" y="923290"/>
                  <a:pt x="2660202" y="932427"/>
                </a:cubicBezTo>
                <a:cubicBezTo>
                  <a:pt x="2634290" y="933676"/>
                  <a:pt x="2623884" y="956778"/>
                  <a:pt x="2606402" y="970098"/>
                </a:cubicBezTo>
                <a:cubicBezTo>
                  <a:pt x="2573831" y="994968"/>
                  <a:pt x="2553331" y="1035135"/>
                  <a:pt x="2513996" y="1050224"/>
                </a:cubicBezTo>
                <a:cubicBezTo>
                  <a:pt x="2453902" y="1072898"/>
                  <a:pt x="2402266" y="1113566"/>
                  <a:pt x="2366127" y="1166668"/>
                </a:cubicBezTo>
                <a:cubicBezTo>
                  <a:pt x="2344690" y="1197053"/>
                  <a:pt x="2324503" y="1227127"/>
                  <a:pt x="2293284" y="1251477"/>
                </a:cubicBezTo>
                <a:cubicBezTo>
                  <a:pt x="2266020" y="1272290"/>
                  <a:pt x="2222626" y="1295703"/>
                  <a:pt x="2216903" y="1323591"/>
                </a:cubicBezTo>
                <a:cubicBezTo>
                  <a:pt x="2203791" y="1386028"/>
                  <a:pt x="2148431" y="1417246"/>
                  <a:pt x="2124290" y="1470630"/>
                </a:cubicBezTo>
                <a:cubicBezTo>
                  <a:pt x="2109097" y="1504553"/>
                  <a:pt x="2084538" y="1544512"/>
                  <a:pt x="2048118" y="1564284"/>
                </a:cubicBezTo>
                <a:cubicBezTo>
                  <a:pt x="1959291" y="1613358"/>
                  <a:pt x="1864981" y="1651777"/>
                  <a:pt x="1767154" y="1678751"/>
                </a:cubicBezTo>
                <a:cubicBezTo>
                  <a:pt x="1731565" y="1688532"/>
                  <a:pt x="1703051" y="1707679"/>
                  <a:pt x="1687755" y="1740354"/>
                </a:cubicBezTo>
                <a:cubicBezTo>
                  <a:pt x="1678181" y="1761166"/>
                  <a:pt x="1660387" y="1768867"/>
                  <a:pt x="1646131" y="1782707"/>
                </a:cubicBezTo>
                <a:cubicBezTo>
                  <a:pt x="1597847" y="1830887"/>
                  <a:pt x="1539989" y="1877610"/>
                  <a:pt x="1513454" y="1937237"/>
                </a:cubicBezTo>
                <a:cubicBezTo>
                  <a:pt x="1482235" y="2006125"/>
                  <a:pt x="1444877" y="2033077"/>
                  <a:pt x="1373388" y="2032349"/>
                </a:cubicBezTo>
                <a:cubicBezTo>
                  <a:pt x="1312617" y="2031620"/>
                  <a:pt x="1261107" y="2049310"/>
                  <a:pt x="1226454" y="2110602"/>
                </a:cubicBezTo>
                <a:cubicBezTo>
                  <a:pt x="1199710" y="2158054"/>
                  <a:pt x="1169533" y="2204256"/>
                  <a:pt x="1114068" y="2233601"/>
                </a:cubicBezTo>
                <a:cubicBezTo>
                  <a:pt x="1015003" y="2285631"/>
                  <a:pt x="917187" y="2343178"/>
                  <a:pt x="856414" y="2444429"/>
                </a:cubicBezTo>
                <a:cubicBezTo>
                  <a:pt x="846196" y="2463388"/>
                  <a:pt x="827100" y="2475917"/>
                  <a:pt x="805633" y="2477728"/>
                </a:cubicBezTo>
                <a:cubicBezTo>
                  <a:pt x="734455" y="2479080"/>
                  <a:pt x="676806" y="2528717"/>
                  <a:pt x="606045" y="2531840"/>
                </a:cubicBezTo>
                <a:cubicBezTo>
                  <a:pt x="588874" y="2532568"/>
                  <a:pt x="573682" y="2546408"/>
                  <a:pt x="564421" y="2560768"/>
                </a:cubicBezTo>
                <a:cubicBezTo>
                  <a:pt x="515511" y="2635587"/>
                  <a:pt x="438403" y="2684081"/>
                  <a:pt x="385436" y="2754737"/>
                </a:cubicBezTo>
                <a:cubicBezTo>
                  <a:pt x="364624" y="2783146"/>
                  <a:pt x="334655" y="2796361"/>
                  <a:pt x="303540" y="2785955"/>
                </a:cubicBezTo>
                <a:cubicBezTo>
                  <a:pt x="245891" y="2765143"/>
                  <a:pt x="190842" y="2778671"/>
                  <a:pt x="134754" y="2788036"/>
                </a:cubicBezTo>
                <a:cubicBezTo>
                  <a:pt x="96043" y="2773989"/>
                  <a:pt x="59518" y="2774405"/>
                  <a:pt x="27364" y="2804374"/>
                </a:cubicBezTo>
                <a:lnTo>
                  <a:pt x="0" y="2804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1" y="1350"/>
            <a:ext cx="3688778" cy="2789487"/>
          </a:xfrm>
          <a:custGeom>
            <a:avLst/>
            <a:gdLst/>
            <a:ahLst/>
            <a:cxnLst/>
            <a:rect l="l" t="t" r="r" b="b"/>
            <a:pathLst>
              <a:path w="3688778" h="2789487" extrusionOk="0">
                <a:moveTo>
                  <a:pt x="0" y="0"/>
                </a:moveTo>
                <a:lnTo>
                  <a:pt x="3688778" y="0"/>
                </a:lnTo>
                <a:lnTo>
                  <a:pt x="3601156" y="34694"/>
                </a:lnTo>
                <a:cubicBezTo>
                  <a:pt x="3533620" y="62999"/>
                  <a:pt x="3462234" y="84331"/>
                  <a:pt x="3432786" y="166955"/>
                </a:cubicBezTo>
                <a:cubicBezTo>
                  <a:pt x="3420403" y="201816"/>
                  <a:pt x="3388664" y="232826"/>
                  <a:pt x="3359943" y="258321"/>
                </a:cubicBezTo>
                <a:cubicBezTo>
                  <a:pt x="3282522" y="326064"/>
                  <a:pt x="3197193" y="383194"/>
                  <a:pt x="3122789" y="456036"/>
                </a:cubicBezTo>
                <a:cubicBezTo>
                  <a:pt x="3046097" y="532000"/>
                  <a:pt x="2972733" y="610878"/>
                  <a:pt x="2901037" y="691004"/>
                </a:cubicBezTo>
                <a:cubicBezTo>
                  <a:pt x="2868257" y="727634"/>
                  <a:pt x="2830067" y="756042"/>
                  <a:pt x="2794061" y="788093"/>
                </a:cubicBezTo>
                <a:cubicBezTo>
                  <a:pt x="2749836" y="827428"/>
                  <a:pt x="2686983" y="833672"/>
                  <a:pt x="2644006" y="874567"/>
                </a:cubicBezTo>
                <a:cubicBezTo>
                  <a:pt x="2633892" y="877658"/>
                  <a:pt x="2626888" y="886878"/>
                  <a:pt x="2626628" y="897461"/>
                </a:cubicBezTo>
                <a:lnTo>
                  <a:pt x="2603735" y="918273"/>
                </a:lnTo>
                <a:cubicBezTo>
                  <a:pt x="2593151" y="917847"/>
                  <a:pt x="2583194" y="923289"/>
                  <a:pt x="2577824" y="932425"/>
                </a:cubicBezTo>
                <a:cubicBezTo>
                  <a:pt x="2551912" y="933674"/>
                  <a:pt x="2541506" y="956776"/>
                  <a:pt x="2524024" y="970096"/>
                </a:cubicBezTo>
                <a:cubicBezTo>
                  <a:pt x="2491453" y="994966"/>
                  <a:pt x="2470953" y="1035133"/>
                  <a:pt x="2431618" y="1050222"/>
                </a:cubicBezTo>
                <a:cubicBezTo>
                  <a:pt x="2371524" y="1072897"/>
                  <a:pt x="2319888" y="1113564"/>
                  <a:pt x="2283749" y="1166666"/>
                </a:cubicBezTo>
                <a:cubicBezTo>
                  <a:pt x="2262312" y="1197052"/>
                  <a:pt x="2242125" y="1227125"/>
                  <a:pt x="2210906" y="1251475"/>
                </a:cubicBezTo>
                <a:cubicBezTo>
                  <a:pt x="2183642" y="1272288"/>
                  <a:pt x="2140248" y="1295701"/>
                  <a:pt x="2134526" y="1323589"/>
                </a:cubicBezTo>
                <a:cubicBezTo>
                  <a:pt x="2121413" y="1386026"/>
                  <a:pt x="2066053" y="1417244"/>
                  <a:pt x="2041912" y="1470628"/>
                </a:cubicBezTo>
                <a:cubicBezTo>
                  <a:pt x="2026719" y="1504551"/>
                  <a:pt x="2002160" y="1544510"/>
                  <a:pt x="1965740" y="1564282"/>
                </a:cubicBezTo>
                <a:cubicBezTo>
                  <a:pt x="1876913" y="1613356"/>
                  <a:pt x="1782602" y="1651775"/>
                  <a:pt x="1684776" y="1678749"/>
                </a:cubicBezTo>
                <a:cubicBezTo>
                  <a:pt x="1649187" y="1688530"/>
                  <a:pt x="1620673" y="1707677"/>
                  <a:pt x="1605378" y="1740352"/>
                </a:cubicBezTo>
                <a:cubicBezTo>
                  <a:pt x="1595803" y="1761164"/>
                  <a:pt x="1578009" y="1768865"/>
                  <a:pt x="1563753" y="1782705"/>
                </a:cubicBezTo>
                <a:cubicBezTo>
                  <a:pt x="1515469" y="1830885"/>
                  <a:pt x="1457611" y="1877608"/>
                  <a:pt x="1431075" y="1937234"/>
                </a:cubicBezTo>
                <a:cubicBezTo>
                  <a:pt x="1399857" y="2006123"/>
                  <a:pt x="1362499" y="2033075"/>
                  <a:pt x="1291009" y="2032347"/>
                </a:cubicBezTo>
                <a:cubicBezTo>
                  <a:pt x="1230239" y="2031618"/>
                  <a:pt x="1178729" y="2049308"/>
                  <a:pt x="1144076" y="2110600"/>
                </a:cubicBezTo>
                <a:cubicBezTo>
                  <a:pt x="1117333" y="2158052"/>
                  <a:pt x="1087156" y="2204255"/>
                  <a:pt x="1031690" y="2233599"/>
                </a:cubicBezTo>
                <a:cubicBezTo>
                  <a:pt x="932625" y="2285630"/>
                  <a:pt x="834808" y="2343176"/>
                  <a:pt x="774036" y="2444427"/>
                </a:cubicBezTo>
                <a:cubicBezTo>
                  <a:pt x="763818" y="2463386"/>
                  <a:pt x="744722" y="2475915"/>
                  <a:pt x="723255" y="2477726"/>
                </a:cubicBezTo>
                <a:cubicBezTo>
                  <a:pt x="652077" y="2479079"/>
                  <a:pt x="594428" y="2528715"/>
                  <a:pt x="523667" y="2531838"/>
                </a:cubicBezTo>
                <a:cubicBezTo>
                  <a:pt x="506496" y="2532566"/>
                  <a:pt x="491304" y="2546406"/>
                  <a:pt x="482043" y="2560766"/>
                </a:cubicBezTo>
                <a:cubicBezTo>
                  <a:pt x="433134" y="2635586"/>
                  <a:pt x="356025" y="2684079"/>
                  <a:pt x="303058" y="2754735"/>
                </a:cubicBezTo>
                <a:cubicBezTo>
                  <a:pt x="282246" y="2783144"/>
                  <a:pt x="252276" y="2796359"/>
                  <a:pt x="221162" y="2785953"/>
                </a:cubicBezTo>
                <a:cubicBezTo>
                  <a:pt x="163513" y="2765141"/>
                  <a:pt x="108464" y="2778669"/>
                  <a:pt x="52376" y="2788034"/>
                </a:cubicBezTo>
                <a:cubicBezTo>
                  <a:pt x="42699" y="2784522"/>
                  <a:pt x="33157" y="2781914"/>
                  <a:pt x="23787" y="2780446"/>
                </a:cubicBezTo>
                <a:lnTo>
                  <a:pt x="0" y="27798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1357450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007 Quot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8"/>
          <p:cNvSpPr/>
          <p:nvPr/>
        </p:nvSpPr>
        <p:spPr>
          <a:xfrm>
            <a:off x="560975" y="1489950"/>
            <a:ext cx="11095500" cy="38781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9" name="Google Shape;89;p8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90" name="Google Shape;90;p8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8"/>
          <p:cNvSpPr/>
          <p:nvPr/>
        </p:nvSpPr>
        <p:spPr>
          <a:xfrm rot="10800000">
            <a:off x="1" y="1349"/>
            <a:ext cx="12191999" cy="1284036"/>
          </a:xfrm>
          <a:custGeom>
            <a:avLst/>
            <a:gdLst/>
            <a:ahLst/>
            <a:cxnLst/>
            <a:rect l="l" t="t" r="r" b="b"/>
            <a:pathLst>
              <a:path w="12191999" h="1284036" extrusionOk="0">
                <a:moveTo>
                  <a:pt x="12191999" y="1284036"/>
                </a:moveTo>
                <a:lnTo>
                  <a:pt x="0" y="1284036"/>
                </a:lnTo>
                <a:lnTo>
                  <a:pt x="0" y="429324"/>
                </a:lnTo>
                <a:lnTo>
                  <a:pt x="49292" y="421841"/>
                </a:lnTo>
                <a:cubicBezTo>
                  <a:pt x="171732" y="417229"/>
                  <a:pt x="287456" y="378200"/>
                  <a:pt x="399598" y="337576"/>
                </a:cubicBezTo>
                <a:cubicBezTo>
                  <a:pt x="483986" y="307062"/>
                  <a:pt x="564344" y="271759"/>
                  <a:pt x="665516" y="295353"/>
                </a:cubicBezTo>
                <a:cubicBezTo>
                  <a:pt x="723491" y="308835"/>
                  <a:pt x="763333" y="271405"/>
                  <a:pt x="789747" y="234680"/>
                </a:cubicBezTo>
                <a:cubicBezTo>
                  <a:pt x="831605" y="176138"/>
                  <a:pt x="892040" y="154849"/>
                  <a:pt x="975084" y="157688"/>
                </a:cubicBezTo>
                <a:cubicBezTo>
                  <a:pt x="1064619" y="160526"/>
                  <a:pt x="1151694" y="148463"/>
                  <a:pt x="1224889" y="97725"/>
                </a:cubicBezTo>
                <a:cubicBezTo>
                  <a:pt x="1271445" y="65438"/>
                  <a:pt x="1328524" y="71648"/>
                  <a:pt x="1384036" y="87436"/>
                </a:cubicBezTo>
                <a:cubicBezTo>
                  <a:pt x="1472452" y="112982"/>
                  <a:pt x="1568701" y="110146"/>
                  <a:pt x="1656894" y="126998"/>
                </a:cubicBezTo>
                <a:cubicBezTo>
                  <a:pt x="1807088" y="155915"/>
                  <a:pt x="1992651" y="150946"/>
                  <a:pt x="2057562" y="304401"/>
                </a:cubicBezTo>
                <a:cubicBezTo>
                  <a:pt x="2066965" y="326043"/>
                  <a:pt x="2094048" y="331189"/>
                  <a:pt x="2119565" y="337929"/>
                </a:cubicBezTo>
                <a:cubicBezTo>
                  <a:pt x="2145084" y="344672"/>
                  <a:pt x="2184926" y="350170"/>
                  <a:pt x="2199251" y="366670"/>
                </a:cubicBezTo>
                <a:cubicBezTo>
                  <a:pt x="2323705" y="510009"/>
                  <a:pt x="2519563" y="508592"/>
                  <a:pt x="2691694" y="485352"/>
                </a:cubicBezTo>
                <a:cubicBezTo>
                  <a:pt x="2893147" y="458740"/>
                  <a:pt x="3100645" y="416341"/>
                  <a:pt x="3262929" y="302628"/>
                </a:cubicBezTo>
                <a:cubicBezTo>
                  <a:pt x="3306352" y="272289"/>
                  <a:pt x="3345748" y="246034"/>
                  <a:pt x="3407304" y="244616"/>
                </a:cubicBezTo>
                <a:cubicBezTo>
                  <a:pt x="3488555" y="242841"/>
                  <a:pt x="3539367" y="192813"/>
                  <a:pt x="3598460" y="158753"/>
                </a:cubicBezTo>
                <a:cubicBezTo>
                  <a:pt x="3745297" y="73777"/>
                  <a:pt x="3859456" y="74309"/>
                  <a:pt x="4020842" y="139238"/>
                </a:cubicBezTo>
                <a:cubicBezTo>
                  <a:pt x="4157607" y="194234"/>
                  <a:pt x="4302205" y="241243"/>
                  <a:pt x="4464489" y="185364"/>
                </a:cubicBezTo>
                <a:cubicBezTo>
                  <a:pt x="4527967" y="163719"/>
                  <a:pt x="4601499" y="172943"/>
                  <a:pt x="4653408" y="209136"/>
                </a:cubicBezTo>
                <a:cubicBezTo>
                  <a:pt x="4772264" y="283112"/>
                  <a:pt x="4888436" y="283289"/>
                  <a:pt x="5008413" y="211974"/>
                </a:cubicBezTo>
                <a:cubicBezTo>
                  <a:pt x="5054748" y="184299"/>
                  <a:pt x="5097948" y="173655"/>
                  <a:pt x="5153236" y="188911"/>
                </a:cubicBezTo>
                <a:cubicBezTo>
                  <a:pt x="5208525" y="204166"/>
                  <a:pt x="5267169" y="216940"/>
                  <a:pt x="5321785" y="235391"/>
                </a:cubicBezTo>
                <a:cubicBezTo>
                  <a:pt x="5437958" y="274243"/>
                  <a:pt x="5551218" y="297305"/>
                  <a:pt x="5677463" y="254728"/>
                </a:cubicBezTo>
                <a:cubicBezTo>
                  <a:pt x="5744614" y="232374"/>
                  <a:pt x="5820495" y="239114"/>
                  <a:pt x="5896600" y="243197"/>
                </a:cubicBezTo>
                <a:cubicBezTo>
                  <a:pt x="6213107" y="260937"/>
                  <a:pt x="6530285" y="292336"/>
                  <a:pt x="6847685" y="248518"/>
                </a:cubicBezTo>
                <a:cubicBezTo>
                  <a:pt x="6899550" y="244084"/>
                  <a:pt x="6950361" y="233795"/>
                  <a:pt x="6998552" y="218005"/>
                </a:cubicBezTo>
                <a:cubicBezTo>
                  <a:pt x="7068859" y="187138"/>
                  <a:pt x="7154902" y="189444"/>
                  <a:pt x="7222390" y="224036"/>
                </a:cubicBezTo>
                <a:cubicBezTo>
                  <a:pt x="7308567" y="264130"/>
                  <a:pt x="7404146" y="250291"/>
                  <a:pt x="7495248" y="239647"/>
                </a:cubicBezTo>
                <a:cubicBezTo>
                  <a:pt x="7587267" y="228293"/>
                  <a:pt x="7680943" y="228826"/>
                  <a:pt x="7772807" y="240714"/>
                </a:cubicBezTo>
                <a:cubicBezTo>
                  <a:pt x="7907109" y="258455"/>
                  <a:pt x="8037605" y="252776"/>
                  <a:pt x="8162058" y="195830"/>
                </a:cubicBezTo>
                <a:cubicBezTo>
                  <a:pt x="8238835" y="160349"/>
                  <a:pt x="8326356" y="140657"/>
                  <a:pt x="8408280" y="113692"/>
                </a:cubicBezTo>
                <a:cubicBezTo>
                  <a:pt x="8490206" y="86727"/>
                  <a:pt x="8563624" y="76794"/>
                  <a:pt x="8635699" y="145448"/>
                </a:cubicBezTo>
                <a:cubicBezTo>
                  <a:pt x="8689420" y="196540"/>
                  <a:pt x="8780971" y="186782"/>
                  <a:pt x="8856850" y="165317"/>
                </a:cubicBezTo>
                <a:cubicBezTo>
                  <a:pt x="8975708" y="131432"/>
                  <a:pt x="9095462" y="97548"/>
                  <a:pt x="9201113" y="40069"/>
                </a:cubicBezTo>
                <a:cubicBezTo>
                  <a:pt x="9296916" y="-12086"/>
                  <a:pt x="9381525" y="-15634"/>
                  <a:pt x="9485611" y="43087"/>
                </a:cubicBezTo>
                <a:cubicBezTo>
                  <a:pt x="9578279" y="96307"/>
                  <a:pt x="9687065" y="114048"/>
                  <a:pt x="9818233" y="104111"/>
                </a:cubicBezTo>
                <a:cubicBezTo>
                  <a:pt x="9993049" y="91517"/>
                  <a:pt x="10169659" y="75373"/>
                  <a:pt x="10346266" y="73421"/>
                </a:cubicBezTo>
                <a:cubicBezTo>
                  <a:pt x="10397524" y="73421"/>
                  <a:pt x="10433787" y="105886"/>
                  <a:pt x="10480569" y="115288"/>
                </a:cubicBezTo>
                <a:cubicBezTo>
                  <a:pt x="10573462" y="134450"/>
                  <a:pt x="10667248" y="160349"/>
                  <a:pt x="10763722" y="121675"/>
                </a:cubicBezTo>
                <a:cubicBezTo>
                  <a:pt x="10818788" y="99677"/>
                  <a:pt x="10884395" y="102871"/>
                  <a:pt x="10935853" y="129659"/>
                </a:cubicBezTo>
                <a:cubicBezTo>
                  <a:pt x="11140441" y="230601"/>
                  <a:pt x="11364502" y="251889"/>
                  <a:pt x="11599084" y="249228"/>
                </a:cubicBezTo>
                <a:cubicBezTo>
                  <a:pt x="11741445" y="247809"/>
                  <a:pt x="11863661" y="193345"/>
                  <a:pt x="11998187" y="174009"/>
                </a:cubicBezTo>
                <a:cubicBezTo>
                  <a:pt x="12056441" y="165760"/>
                  <a:pt x="12114191" y="140447"/>
                  <a:pt x="12173609" y="145369"/>
                </a:cubicBezTo>
                <a:lnTo>
                  <a:pt x="12191999" y="1485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8"/>
          <p:cNvSpPr/>
          <p:nvPr/>
        </p:nvSpPr>
        <p:spPr>
          <a:xfrm rot="10800000">
            <a:off x="1" y="1350"/>
            <a:ext cx="12191999" cy="1250175"/>
          </a:xfrm>
          <a:custGeom>
            <a:avLst/>
            <a:gdLst/>
            <a:ahLst/>
            <a:cxnLst/>
            <a:rect l="l" t="t" r="r" b="b"/>
            <a:pathLst>
              <a:path w="12191999" h="1250175" extrusionOk="0">
                <a:moveTo>
                  <a:pt x="12191999" y="1250175"/>
                </a:moveTo>
                <a:lnTo>
                  <a:pt x="0" y="1250175"/>
                </a:lnTo>
                <a:lnTo>
                  <a:pt x="0" y="428449"/>
                </a:lnTo>
                <a:lnTo>
                  <a:pt x="43527" y="421841"/>
                </a:lnTo>
                <a:cubicBezTo>
                  <a:pt x="165967" y="417229"/>
                  <a:pt x="281691" y="378200"/>
                  <a:pt x="393833" y="337575"/>
                </a:cubicBezTo>
                <a:cubicBezTo>
                  <a:pt x="478221" y="307062"/>
                  <a:pt x="558579" y="271759"/>
                  <a:pt x="659752" y="295353"/>
                </a:cubicBezTo>
                <a:cubicBezTo>
                  <a:pt x="717726" y="308835"/>
                  <a:pt x="757568" y="271405"/>
                  <a:pt x="783982" y="234680"/>
                </a:cubicBezTo>
                <a:cubicBezTo>
                  <a:pt x="825840" y="176138"/>
                  <a:pt x="886275" y="154849"/>
                  <a:pt x="969319" y="157688"/>
                </a:cubicBezTo>
                <a:cubicBezTo>
                  <a:pt x="1058854" y="160526"/>
                  <a:pt x="1145929" y="148463"/>
                  <a:pt x="1219124" y="97725"/>
                </a:cubicBezTo>
                <a:cubicBezTo>
                  <a:pt x="1265680" y="65438"/>
                  <a:pt x="1322759" y="71648"/>
                  <a:pt x="1378271" y="87436"/>
                </a:cubicBezTo>
                <a:cubicBezTo>
                  <a:pt x="1466687" y="112982"/>
                  <a:pt x="1562936" y="110146"/>
                  <a:pt x="1651130" y="126998"/>
                </a:cubicBezTo>
                <a:cubicBezTo>
                  <a:pt x="1801323" y="155915"/>
                  <a:pt x="1986886" y="150946"/>
                  <a:pt x="2051798" y="304401"/>
                </a:cubicBezTo>
                <a:cubicBezTo>
                  <a:pt x="2061200" y="326043"/>
                  <a:pt x="2088284" y="331189"/>
                  <a:pt x="2113800" y="337929"/>
                </a:cubicBezTo>
                <a:cubicBezTo>
                  <a:pt x="2139318" y="344672"/>
                  <a:pt x="2179160" y="350170"/>
                  <a:pt x="2193486" y="366670"/>
                </a:cubicBezTo>
                <a:cubicBezTo>
                  <a:pt x="2317940" y="510009"/>
                  <a:pt x="2513798" y="508592"/>
                  <a:pt x="2685928" y="485352"/>
                </a:cubicBezTo>
                <a:cubicBezTo>
                  <a:pt x="2887382" y="458740"/>
                  <a:pt x="3094880" y="416341"/>
                  <a:pt x="3257164" y="302628"/>
                </a:cubicBezTo>
                <a:cubicBezTo>
                  <a:pt x="3300588" y="272289"/>
                  <a:pt x="3339983" y="246034"/>
                  <a:pt x="3401539" y="244616"/>
                </a:cubicBezTo>
                <a:cubicBezTo>
                  <a:pt x="3482790" y="242841"/>
                  <a:pt x="3533602" y="192813"/>
                  <a:pt x="3592695" y="158753"/>
                </a:cubicBezTo>
                <a:cubicBezTo>
                  <a:pt x="3739532" y="73777"/>
                  <a:pt x="3853691" y="74309"/>
                  <a:pt x="4015077" y="139238"/>
                </a:cubicBezTo>
                <a:cubicBezTo>
                  <a:pt x="4151842" y="194234"/>
                  <a:pt x="4296440" y="241243"/>
                  <a:pt x="4458724" y="185364"/>
                </a:cubicBezTo>
                <a:cubicBezTo>
                  <a:pt x="4522202" y="163719"/>
                  <a:pt x="4595734" y="172943"/>
                  <a:pt x="4647643" y="209136"/>
                </a:cubicBezTo>
                <a:cubicBezTo>
                  <a:pt x="4766499" y="283112"/>
                  <a:pt x="4882671" y="283289"/>
                  <a:pt x="5002648" y="211974"/>
                </a:cubicBezTo>
                <a:cubicBezTo>
                  <a:pt x="5048983" y="184299"/>
                  <a:pt x="5092183" y="173655"/>
                  <a:pt x="5147471" y="188911"/>
                </a:cubicBezTo>
                <a:cubicBezTo>
                  <a:pt x="5202760" y="204167"/>
                  <a:pt x="5261404" y="216940"/>
                  <a:pt x="5316020" y="235391"/>
                </a:cubicBezTo>
                <a:cubicBezTo>
                  <a:pt x="5432193" y="274243"/>
                  <a:pt x="5545453" y="297304"/>
                  <a:pt x="5671698" y="254728"/>
                </a:cubicBezTo>
                <a:cubicBezTo>
                  <a:pt x="5738849" y="232374"/>
                  <a:pt x="5814730" y="239115"/>
                  <a:pt x="5890835" y="243197"/>
                </a:cubicBezTo>
                <a:cubicBezTo>
                  <a:pt x="6207342" y="260937"/>
                  <a:pt x="6524519" y="292335"/>
                  <a:pt x="6841920" y="248518"/>
                </a:cubicBezTo>
                <a:cubicBezTo>
                  <a:pt x="6893785" y="244084"/>
                  <a:pt x="6944596" y="233795"/>
                  <a:pt x="6992788" y="218005"/>
                </a:cubicBezTo>
                <a:cubicBezTo>
                  <a:pt x="7063095" y="187138"/>
                  <a:pt x="7149137" y="189443"/>
                  <a:pt x="7216625" y="224036"/>
                </a:cubicBezTo>
                <a:cubicBezTo>
                  <a:pt x="7302802" y="264130"/>
                  <a:pt x="7398381" y="250291"/>
                  <a:pt x="7489483" y="239647"/>
                </a:cubicBezTo>
                <a:cubicBezTo>
                  <a:pt x="7581502" y="228293"/>
                  <a:pt x="7675178" y="228826"/>
                  <a:pt x="7767042" y="240714"/>
                </a:cubicBezTo>
                <a:cubicBezTo>
                  <a:pt x="7901345" y="258455"/>
                  <a:pt x="8031840" y="252776"/>
                  <a:pt x="8156293" y="195830"/>
                </a:cubicBezTo>
                <a:cubicBezTo>
                  <a:pt x="8233070" y="160349"/>
                  <a:pt x="8320591" y="140657"/>
                  <a:pt x="8402515" y="113692"/>
                </a:cubicBezTo>
                <a:cubicBezTo>
                  <a:pt x="8484441" y="86727"/>
                  <a:pt x="8557859" y="76794"/>
                  <a:pt x="8629934" y="145448"/>
                </a:cubicBezTo>
                <a:cubicBezTo>
                  <a:pt x="8683655" y="196540"/>
                  <a:pt x="8775206" y="186782"/>
                  <a:pt x="8851085" y="165317"/>
                </a:cubicBezTo>
                <a:cubicBezTo>
                  <a:pt x="8969943" y="131432"/>
                  <a:pt x="9089697" y="97548"/>
                  <a:pt x="9195348" y="40069"/>
                </a:cubicBezTo>
                <a:cubicBezTo>
                  <a:pt x="9291151" y="-12086"/>
                  <a:pt x="9375760" y="-15634"/>
                  <a:pt x="9479846" y="43086"/>
                </a:cubicBezTo>
                <a:cubicBezTo>
                  <a:pt x="9572514" y="96307"/>
                  <a:pt x="9681300" y="114048"/>
                  <a:pt x="9812468" y="104111"/>
                </a:cubicBezTo>
                <a:cubicBezTo>
                  <a:pt x="9987284" y="91517"/>
                  <a:pt x="10163894" y="75373"/>
                  <a:pt x="10340501" y="73421"/>
                </a:cubicBezTo>
                <a:cubicBezTo>
                  <a:pt x="10391759" y="73421"/>
                  <a:pt x="10428022" y="105886"/>
                  <a:pt x="10474804" y="115288"/>
                </a:cubicBezTo>
                <a:cubicBezTo>
                  <a:pt x="10567697" y="134450"/>
                  <a:pt x="10661483" y="160349"/>
                  <a:pt x="10757957" y="121675"/>
                </a:cubicBezTo>
                <a:cubicBezTo>
                  <a:pt x="10813023" y="99677"/>
                  <a:pt x="10878630" y="102871"/>
                  <a:pt x="10930088" y="129659"/>
                </a:cubicBezTo>
                <a:cubicBezTo>
                  <a:pt x="11134676" y="230601"/>
                  <a:pt x="11358737" y="251889"/>
                  <a:pt x="11593319" y="249228"/>
                </a:cubicBezTo>
                <a:cubicBezTo>
                  <a:pt x="11735680" y="247809"/>
                  <a:pt x="11857896" y="193345"/>
                  <a:pt x="11992422" y="174009"/>
                </a:cubicBezTo>
                <a:cubicBezTo>
                  <a:pt x="12050676" y="165761"/>
                  <a:pt x="12108426" y="140447"/>
                  <a:pt x="12167844" y="145369"/>
                </a:cubicBezTo>
                <a:lnTo>
                  <a:pt x="12191999" y="1495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8"/>
          <p:cNvSpPr/>
          <p:nvPr/>
        </p:nvSpPr>
        <p:spPr>
          <a:xfrm rot="-5400000">
            <a:off x="5543523" y="-5396953"/>
            <a:ext cx="1250175" cy="12046781"/>
          </a:xfrm>
          <a:custGeom>
            <a:avLst/>
            <a:gdLst/>
            <a:ahLst/>
            <a:cxnLst/>
            <a:rect l="l" t="t" r="r" b="b"/>
            <a:pathLst>
              <a:path w="1250175" h="12046781" extrusionOk="0">
                <a:moveTo>
                  <a:pt x="906371" y="11229223"/>
                </a:moveTo>
                <a:lnTo>
                  <a:pt x="508563" y="11229223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3"/>
                </a:lnTo>
                <a:lnTo>
                  <a:pt x="906371" y="11211223"/>
                </a:lnTo>
                <a:close/>
                <a:moveTo>
                  <a:pt x="906371" y="10327693"/>
                </a:moveTo>
                <a:lnTo>
                  <a:pt x="508563" y="10327693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3"/>
                </a:lnTo>
                <a:lnTo>
                  <a:pt x="906371" y="10309693"/>
                </a:lnTo>
                <a:close/>
                <a:moveTo>
                  <a:pt x="906371" y="9426163"/>
                </a:moveTo>
                <a:lnTo>
                  <a:pt x="508563" y="9426163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3"/>
                </a:lnTo>
                <a:lnTo>
                  <a:pt x="906371" y="9408163"/>
                </a:lnTo>
                <a:close/>
                <a:moveTo>
                  <a:pt x="906371" y="8524633"/>
                </a:moveTo>
                <a:lnTo>
                  <a:pt x="508563" y="8524633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3"/>
                </a:lnTo>
                <a:lnTo>
                  <a:pt x="906371" y="8506633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4"/>
                </a:moveTo>
                <a:lnTo>
                  <a:pt x="508563" y="5820044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9"/>
                </a:moveTo>
                <a:lnTo>
                  <a:pt x="508563" y="4467749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8"/>
                </a:lnTo>
                <a:lnTo>
                  <a:pt x="906371" y="4449748"/>
                </a:lnTo>
                <a:close/>
                <a:moveTo>
                  <a:pt x="906371" y="3566224"/>
                </a:moveTo>
                <a:lnTo>
                  <a:pt x="508563" y="3566224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250175" y="392868"/>
                </a:moveTo>
                <a:lnTo>
                  <a:pt x="1250175" y="410868"/>
                </a:lnTo>
                <a:lnTo>
                  <a:pt x="924371" y="410868"/>
                </a:lnTo>
                <a:lnTo>
                  <a:pt x="924371" y="843632"/>
                </a:lnTo>
                <a:lnTo>
                  <a:pt x="1250175" y="843632"/>
                </a:lnTo>
                <a:lnTo>
                  <a:pt x="1250175" y="861632"/>
                </a:lnTo>
                <a:lnTo>
                  <a:pt x="924371" y="861632"/>
                </a:lnTo>
                <a:lnTo>
                  <a:pt x="924371" y="1294397"/>
                </a:lnTo>
                <a:lnTo>
                  <a:pt x="1250175" y="1294397"/>
                </a:lnTo>
                <a:lnTo>
                  <a:pt x="1250175" y="1312397"/>
                </a:lnTo>
                <a:lnTo>
                  <a:pt x="924371" y="1312397"/>
                </a:lnTo>
                <a:lnTo>
                  <a:pt x="924371" y="1745161"/>
                </a:lnTo>
                <a:lnTo>
                  <a:pt x="1250175" y="1745161"/>
                </a:lnTo>
                <a:lnTo>
                  <a:pt x="1250175" y="1763161"/>
                </a:lnTo>
                <a:lnTo>
                  <a:pt x="924371" y="1763161"/>
                </a:lnTo>
                <a:lnTo>
                  <a:pt x="924371" y="2195928"/>
                </a:lnTo>
                <a:lnTo>
                  <a:pt x="1250175" y="2195928"/>
                </a:lnTo>
                <a:lnTo>
                  <a:pt x="1250175" y="2213928"/>
                </a:lnTo>
                <a:lnTo>
                  <a:pt x="924371" y="2213928"/>
                </a:lnTo>
                <a:lnTo>
                  <a:pt x="924371" y="2646692"/>
                </a:lnTo>
                <a:lnTo>
                  <a:pt x="1250175" y="2646693"/>
                </a:lnTo>
                <a:lnTo>
                  <a:pt x="1250175" y="2664693"/>
                </a:lnTo>
                <a:lnTo>
                  <a:pt x="924371" y="2664692"/>
                </a:lnTo>
                <a:lnTo>
                  <a:pt x="924371" y="3097456"/>
                </a:lnTo>
                <a:lnTo>
                  <a:pt x="1250175" y="3097456"/>
                </a:lnTo>
                <a:lnTo>
                  <a:pt x="1250175" y="3115457"/>
                </a:lnTo>
                <a:lnTo>
                  <a:pt x="924371" y="3115457"/>
                </a:lnTo>
                <a:lnTo>
                  <a:pt x="924371" y="3548223"/>
                </a:lnTo>
                <a:lnTo>
                  <a:pt x="1250175" y="3548223"/>
                </a:lnTo>
                <a:lnTo>
                  <a:pt x="1250175" y="3566224"/>
                </a:lnTo>
                <a:lnTo>
                  <a:pt x="924371" y="3566224"/>
                </a:lnTo>
                <a:lnTo>
                  <a:pt x="924371" y="3998986"/>
                </a:lnTo>
                <a:lnTo>
                  <a:pt x="1250175" y="3998987"/>
                </a:lnTo>
                <a:lnTo>
                  <a:pt x="1250175" y="4016987"/>
                </a:lnTo>
                <a:lnTo>
                  <a:pt x="924371" y="4016986"/>
                </a:lnTo>
                <a:lnTo>
                  <a:pt x="924371" y="4449748"/>
                </a:lnTo>
                <a:lnTo>
                  <a:pt x="1250175" y="4449748"/>
                </a:lnTo>
                <a:lnTo>
                  <a:pt x="1250175" y="4467749"/>
                </a:lnTo>
                <a:lnTo>
                  <a:pt x="924371" y="4467749"/>
                </a:lnTo>
                <a:lnTo>
                  <a:pt x="924371" y="4900515"/>
                </a:lnTo>
                <a:lnTo>
                  <a:pt x="1250175" y="4900515"/>
                </a:lnTo>
                <a:lnTo>
                  <a:pt x="1250175" y="4918514"/>
                </a:lnTo>
                <a:lnTo>
                  <a:pt x="924371" y="4918514"/>
                </a:lnTo>
                <a:lnTo>
                  <a:pt x="924371" y="5351279"/>
                </a:lnTo>
                <a:lnTo>
                  <a:pt x="1250175" y="5351279"/>
                </a:lnTo>
                <a:lnTo>
                  <a:pt x="1250175" y="5369278"/>
                </a:lnTo>
                <a:lnTo>
                  <a:pt x="924371" y="5369278"/>
                </a:lnTo>
                <a:lnTo>
                  <a:pt x="924371" y="5802043"/>
                </a:lnTo>
                <a:lnTo>
                  <a:pt x="1250175" y="5802043"/>
                </a:lnTo>
                <a:lnTo>
                  <a:pt x="1250175" y="5820044"/>
                </a:lnTo>
                <a:lnTo>
                  <a:pt x="924371" y="5820044"/>
                </a:lnTo>
                <a:lnTo>
                  <a:pt x="924371" y="6252807"/>
                </a:lnTo>
                <a:lnTo>
                  <a:pt x="1250175" y="6252807"/>
                </a:lnTo>
                <a:lnTo>
                  <a:pt x="1250175" y="6270807"/>
                </a:lnTo>
                <a:lnTo>
                  <a:pt x="924371" y="6270807"/>
                </a:lnTo>
                <a:lnTo>
                  <a:pt x="924371" y="6703572"/>
                </a:lnTo>
                <a:lnTo>
                  <a:pt x="1250175" y="6703572"/>
                </a:lnTo>
                <a:lnTo>
                  <a:pt x="1250175" y="6721572"/>
                </a:lnTo>
                <a:lnTo>
                  <a:pt x="924371" y="6721572"/>
                </a:lnTo>
                <a:lnTo>
                  <a:pt x="924371" y="7154337"/>
                </a:lnTo>
                <a:lnTo>
                  <a:pt x="1250175" y="7154337"/>
                </a:lnTo>
                <a:lnTo>
                  <a:pt x="1250175" y="7172337"/>
                </a:lnTo>
                <a:lnTo>
                  <a:pt x="924371" y="7172337"/>
                </a:lnTo>
                <a:lnTo>
                  <a:pt x="924371" y="7605102"/>
                </a:lnTo>
                <a:lnTo>
                  <a:pt x="1250175" y="7605102"/>
                </a:lnTo>
                <a:lnTo>
                  <a:pt x="1250175" y="7623102"/>
                </a:lnTo>
                <a:lnTo>
                  <a:pt x="924371" y="7623102"/>
                </a:lnTo>
                <a:lnTo>
                  <a:pt x="924371" y="8055867"/>
                </a:lnTo>
                <a:lnTo>
                  <a:pt x="1250175" y="8055867"/>
                </a:lnTo>
                <a:lnTo>
                  <a:pt x="1250175" y="8073867"/>
                </a:lnTo>
                <a:lnTo>
                  <a:pt x="924371" y="8073867"/>
                </a:lnTo>
                <a:lnTo>
                  <a:pt x="924371" y="8506633"/>
                </a:lnTo>
                <a:lnTo>
                  <a:pt x="1250175" y="8506633"/>
                </a:lnTo>
                <a:lnTo>
                  <a:pt x="1250175" y="8524633"/>
                </a:lnTo>
                <a:lnTo>
                  <a:pt x="924371" y="8524633"/>
                </a:lnTo>
                <a:lnTo>
                  <a:pt x="924371" y="8957397"/>
                </a:lnTo>
                <a:lnTo>
                  <a:pt x="1250175" y="8957397"/>
                </a:lnTo>
                <a:lnTo>
                  <a:pt x="1250175" y="8975397"/>
                </a:lnTo>
                <a:lnTo>
                  <a:pt x="924371" y="8975397"/>
                </a:lnTo>
                <a:lnTo>
                  <a:pt x="924371" y="9408163"/>
                </a:lnTo>
                <a:lnTo>
                  <a:pt x="1250175" y="9408163"/>
                </a:lnTo>
                <a:lnTo>
                  <a:pt x="1250175" y="9426163"/>
                </a:lnTo>
                <a:lnTo>
                  <a:pt x="924371" y="9426163"/>
                </a:lnTo>
                <a:lnTo>
                  <a:pt x="924371" y="9858927"/>
                </a:lnTo>
                <a:lnTo>
                  <a:pt x="1250175" y="9858927"/>
                </a:lnTo>
                <a:lnTo>
                  <a:pt x="1250175" y="9876927"/>
                </a:lnTo>
                <a:lnTo>
                  <a:pt x="924371" y="9876927"/>
                </a:lnTo>
                <a:lnTo>
                  <a:pt x="924371" y="10309693"/>
                </a:lnTo>
                <a:lnTo>
                  <a:pt x="1250175" y="10309693"/>
                </a:lnTo>
                <a:lnTo>
                  <a:pt x="1250175" y="10327693"/>
                </a:lnTo>
                <a:lnTo>
                  <a:pt x="924371" y="10327693"/>
                </a:lnTo>
                <a:lnTo>
                  <a:pt x="924371" y="10760457"/>
                </a:lnTo>
                <a:lnTo>
                  <a:pt x="1250175" y="10760457"/>
                </a:lnTo>
                <a:lnTo>
                  <a:pt x="1250175" y="10778457"/>
                </a:lnTo>
                <a:lnTo>
                  <a:pt x="924371" y="10778457"/>
                </a:lnTo>
                <a:lnTo>
                  <a:pt x="924371" y="11211223"/>
                </a:lnTo>
                <a:lnTo>
                  <a:pt x="1250175" y="11211223"/>
                </a:lnTo>
                <a:lnTo>
                  <a:pt x="1250175" y="11229223"/>
                </a:lnTo>
                <a:lnTo>
                  <a:pt x="924371" y="11229223"/>
                </a:lnTo>
                <a:lnTo>
                  <a:pt x="924371" y="11661995"/>
                </a:lnTo>
                <a:lnTo>
                  <a:pt x="1250175" y="11661995"/>
                </a:lnTo>
                <a:lnTo>
                  <a:pt x="1250175" y="11679995"/>
                </a:lnTo>
                <a:lnTo>
                  <a:pt x="924371" y="11679995"/>
                </a:lnTo>
                <a:lnTo>
                  <a:pt x="924371" y="12046781"/>
                </a:lnTo>
                <a:lnTo>
                  <a:pt x="906371" y="12046781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046781"/>
                </a:lnTo>
                <a:lnTo>
                  <a:pt x="490563" y="12046781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3"/>
                </a:lnTo>
                <a:lnTo>
                  <a:pt x="252228" y="11229223"/>
                </a:lnTo>
                <a:lnTo>
                  <a:pt x="234787" y="11214687"/>
                </a:lnTo>
                <a:lnTo>
                  <a:pt x="231104" y="11211223"/>
                </a:lnTo>
                <a:lnTo>
                  <a:pt x="490563" y="11211223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7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3"/>
                </a:lnTo>
                <a:lnTo>
                  <a:pt x="130171" y="10327693"/>
                </a:lnTo>
                <a:lnTo>
                  <a:pt x="132997" y="10309693"/>
                </a:lnTo>
                <a:lnTo>
                  <a:pt x="490563" y="10309693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1"/>
                </a:lnTo>
                <a:lnTo>
                  <a:pt x="496033" y="9511355"/>
                </a:lnTo>
                <a:cubicBezTo>
                  <a:pt x="497336" y="9489287"/>
                  <a:pt x="497576" y="9467031"/>
                  <a:pt x="496995" y="9444775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3"/>
                </a:lnTo>
                <a:lnTo>
                  <a:pt x="227926" y="8524633"/>
                </a:lnTo>
                <a:lnTo>
                  <a:pt x="219887" y="8506633"/>
                </a:lnTo>
                <a:lnTo>
                  <a:pt x="490563" y="8506633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4"/>
                </a:lnTo>
                <a:lnTo>
                  <a:pt x="260173" y="5820044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9"/>
                </a:lnTo>
                <a:lnTo>
                  <a:pt x="237320" y="4467749"/>
                </a:lnTo>
                <a:lnTo>
                  <a:pt x="236258" y="4449748"/>
                </a:lnTo>
                <a:lnTo>
                  <a:pt x="490563" y="4449748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4"/>
                </a:lnTo>
                <a:lnTo>
                  <a:pt x="105751" y="3566224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9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6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8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3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9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8"/>
          <p:cNvSpPr/>
          <p:nvPr/>
        </p:nvSpPr>
        <p:spPr>
          <a:xfrm rot="-8712581">
            <a:off x="-19161" y="4781198"/>
            <a:ext cx="1939107" cy="54000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6" name="Google Shape;96;p8"/>
          <p:cNvGrpSpPr/>
          <p:nvPr/>
        </p:nvGrpSpPr>
        <p:grpSpPr>
          <a:xfrm rot="-2272770">
            <a:off x="5440199" y="4730209"/>
            <a:ext cx="1331312" cy="1244288"/>
            <a:chOff x="4700221" y="341179"/>
            <a:chExt cx="1331318" cy="1244294"/>
          </a:xfrm>
        </p:grpSpPr>
        <p:sp>
          <p:nvSpPr>
            <p:cNvPr id="97" name="Google Shape;97;p8"/>
            <p:cNvSpPr/>
            <p:nvPr/>
          </p:nvSpPr>
          <p:spPr>
            <a:xfrm rot="2495343">
              <a:off x="4651198" y="765775"/>
              <a:ext cx="1429364" cy="395101"/>
            </a:xfrm>
            <a:custGeom>
              <a:avLst/>
              <a:gdLst/>
              <a:ahLst/>
              <a:cxnLst/>
              <a:rect l="l" t="t" r="r" b="b"/>
              <a:pathLst>
                <a:path w="5345286" h="1477528" extrusionOk="0">
                  <a:moveTo>
                    <a:pt x="2669417" y="1476421"/>
                  </a:moveTo>
                  <a:cubicBezTo>
                    <a:pt x="1810167" y="1476421"/>
                    <a:pt x="950917" y="1476678"/>
                    <a:pt x="91667" y="1477183"/>
                  </a:cubicBezTo>
                  <a:cubicBezTo>
                    <a:pt x="26610" y="1477183"/>
                    <a:pt x="-4251" y="1475850"/>
                    <a:pt x="13372" y="1389458"/>
                  </a:cubicBezTo>
                  <a:cubicBezTo>
                    <a:pt x="34898" y="1284016"/>
                    <a:pt x="79570" y="1174860"/>
                    <a:pt x="8514" y="1062370"/>
                  </a:cubicBezTo>
                  <a:cubicBezTo>
                    <a:pt x="-23110" y="1012173"/>
                    <a:pt x="22992" y="942926"/>
                    <a:pt x="22992" y="880632"/>
                  </a:cubicBezTo>
                  <a:cubicBezTo>
                    <a:pt x="22992" y="758236"/>
                    <a:pt x="14513" y="637364"/>
                    <a:pt x="56139" y="514872"/>
                  </a:cubicBezTo>
                  <a:cubicBezTo>
                    <a:pt x="82618" y="436958"/>
                    <a:pt x="32994" y="348375"/>
                    <a:pt x="14134" y="266461"/>
                  </a:cubicBezTo>
                  <a:cubicBezTo>
                    <a:pt x="-6060" y="178545"/>
                    <a:pt x="55662" y="107869"/>
                    <a:pt x="42709" y="24049"/>
                  </a:cubicBezTo>
                  <a:cubicBezTo>
                    <a:pt x="38898" y="-335"/>
                    <a:pt x="73854" y="237"/>
                    <a:pt x="94811" y="-49"/>
                  </a:cubicBezTo>
                  <a:cubicBezTo>
                    <a:pt x="148626" y="-716"/>
                    <a:pt x="202537" y="-49"/>
                    <a:pt x="256736" y="-49"/>
                  </a:cubicBezTo>
                  <a:cubicBezTo>
                    <a:pt x="1889034" y="-49"/>
                    <a:pt x="3521334" y="-49"/>
                    <a:pt x="5153632" y="-49"/>
                  </a:cubicBezTo>
                  <a:cubicBezTo>
                    <a:pt x="5274030" y="-49"/>
                    <a:pt x="5277457" y="4809"/>
                    <a:pt x="5241453" y="116156"/>
                  </a:cubicBezTo>
                  <a:cubicBezTo>
                    <a:pt x="5215926" y="194356"/>
                    <a:pt x="5217449" y="270937"/>
                    <a:pt x="5254598" y="343422"/>
                  </a:cubicBezTo>
                  <a:cubicBezTo>
                    <a:pt x="5289650" y="412003"/>
                    <a:pt x="5304128" y="482773"/>
                    <a:pt x="5273648" y="552972"/>
                  </a:cubicBezTo>
                  <a:cubicBezTo>
                    <a:pt x="5236690" y="638697"/>
                    <a:pt x="5256503" y="720803"/>
                    <a:pt x="5271076" y="804813"/>
                  </a:cubicBezTo>
                  <a:cubicBezTo>
                    <a:pt x="5276602" y="836817"/>
                    <a:pt x="5284220" y="870822"/>
                    <a:pt x="5269458" y="900063"/>
                  </a:cubicBezTo>
                  <a:cubicBezTo>
                    <a:pt x="5235834" y="967405"/>
                    <a:pt x="5231358" y="1027317"/>
                    <a:pt x="5293745" y="1081515"/>
                  </a:cubicBezTo>
                  <a:cubicBezTo>
                    <a:pt x="5312225" y="1097707"/>
                    <a:pt x="5305842" y="1120758"/>
                    <a:pt x="5296317" y="1141617"/>
                  </a:cubicBezTo>
                  <a:cubicBezTo>
                    <a:pt x="5265647" y="1208292"/>
                    <a:pt x="5270695" y="1271348"/>
                    <a:pt x="5315367" y="1331641"/>
                  </a:cubicBezTo>
                  <a:cubicBezTo>
                    <a:pt x="5325178" y="1347796"/>
                    <a:pt x="5331845" y="1365617"/>
                    <a:pt x="5335179" y="1384219"/>
                  </a:cubicBezTo>
                  <a:cubicBezTo>
                    <a:pt x="5354229" y="1457276"/>
                    <a:pt x="5339561" y="1476136"/>
                    <a:pt x="5263551" y="1476326"/>
                  </a:cubicBezTo>
                  <a:cubicBezTo>
                    <a:pt x="5045334" y="1476897"/>
                    <a:pt x="4827211" y="1476897"/>
                    <a:pt x="4608994" y="1476326"/>
                  </a:cubicBezTo>
                  <a:lnTo>
                    <a:pt x="2669703" y="1476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2863" dist="190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 rot="-2900561">
              <a:off x="5168051" y="255523"/>
              <a:ext cx="395396" cy="1417585"/>
            </a:xfrm>
            <a:custGeom>
              <a:avLst/>
              <a:gdLst/>
              <a:ahLst/>
              <a:cxnLst/>
              <a:rect l="l" t="t" r="r" b="b"/>
              <a:pathLst>
                <a:path w="395202" h="1416890" extrusionOk="0">
                  <a:moveTo>
                    <a:pt x="145726" y="1242542"/>
                  </a:moveTo>
                  <a:lnTo>
                    <a:pt x="64671" y="1242542"/>
                  </a:lnTo>
                  <a:lnTo>
                    <a:pt x="64671" y="1331058"/>
                  </a:lnTo>
                  <a:lnTo>
                    <a:pt x="145726" y="1331058"/>
                  </a:lnTo>
                  <a:close/>
                  <a:moveTo>
                    <a:pt x="145726" y="1146344"/>
                  </a:moveTo>
                  <a:lnTo>
                    <a:pt x="64671" y="1146344"/>
                  </a:lnTo>
                  <a:lnTo>
                    <a:pt x="64671" y="1234859"/>
                  </a:lnTo>
                  <a:lnTo>
                    <a:pt x="145726" y="1234859"/>
                  </a:lnTo>
                  <a:close/>
                  <a:moveTo>
                    <a:pt x="145726" y="1050145"/>
                  </a:moveTo>
                  <a:lnTo>
                    <a:pt x="64671" y="1050145"/>
                  </a:lnTo>
                  <a:lnTo>
                    <a:pt x="64671" y="1138661"/>
                  </a:lnTo>
                  <a:lnTo>
                    <a:pt x="145726" y="1138661"/>
                  </a:lnTo>
                  <a:close/>
                  <a:moveTo>
                    <a:pt x="145726" y="953947"/>
                  </a:moveTo>
                  <a:lnTo>
                    <a:pt x="64671" y="953947"/>
                  </a:lnTo>
                  <a:lnTo>
                    <a:pt x="64671" y="1042463"/>
                  </a:lnTo>
                  <a:lnTo>
                    <a:pt x="145726" y="1042463"/>
                  </a:lnTo>
                  <a:close/>
                  <a:moveTo>
                    <a:pt x="145726" y="857749"/>
                  </a:moveTo>
                  <a:lnTo>
                    <a:pt x="64671" y="857749"/>
                  </a:lnTo>
                  <a:lnTo>
                    <a:pt x="64671" y="946264"/>
                  </a:lnTo>
                  <a:lnTo>
                    <a:pt x="145726" y="946264"/>
                  </a:lnTo>
                  <a:close/>
                  <a:moveTo>
                    <a:pt x="145726" y="761550"/>
                  </a:moveTo>
                  <a:lnTo>
                    <a:pt x="64671" y="761550"/>
                  </a:lnTo>
                  <a:lnTo>
                    <a:pt x="64671" y="850066"/>
                  </a:lnTo>
                  <a:lnTo>
                    <a:pt x="145726" y="850066"/>
                  </a:lnTo>
                  <a:close/>
                  <a:moveTo>
                    <a:pt x="145726" y="665352"/>
                  </a:moveTo>
                  <a:lnTo>
                    <a:pt x="64671" y="665352"/>
                  </a:lnTo>
                  <a:lnTo>
                    <a:pt x="64671" y="753868"/>
                  </a:lnTo>
                  <a:lnTo>
                    <a:pt x="145726" y="753868"/>
                  </a:lnTo>
                  <a:close/>
                  <a:moveTo>
                    <a:pt x="145726" y="569155"/>
                  </a:moveTo>
                  <a:lnTo>
                    <a:pt x="64671" y="569155"/>
                  </a:lnTo>
                  <a:lnTo>
                    <a:pt x="64671" y="657669"/>
                  </a:lnTo>
                  <a:lnTo>
                    <a:pt x="145726" y="657669"/>
                  </a:lnTo>
                  <a:close/>
                  <a:moveTo>
                    <a:pt x="145726" y="472956"/>
                  </a:moveTo>
                  <a:lnTo>
                    <a:pt x="64671" y="472956"/>
                  </a:lnTo>
                  <a:lnTo>
                    <a:pt x="64671" y="561472"/>
                  </a:lnTo>
                  <a:lnTo>
                    <a:pt x="145726" y="561472"/>
                  </a:lnTo>
                  <a:close/>
                  <a:moveTo>
                    <a:pt x="145726" y="376758"/>
                  </a:moveTo>
                  <a:lnTo>
                    <a:pt x="64671" y="376758"/>
                  </a:lnTo>
                  <a:lnTo>
                    <a:pt x="64671" y="465274"/>
                  </a:lnTo>
                  <a:lnTo>
                    <a:pt x="145726" y="465274"/>
                  </a:lnTo>
                  <a:close/>
                  <a:moveTo>
                    <a:pt x="145727" y="280560"/>
                  </a:moveTo>
                  <a:lnTo>
                    <a:pt x="64671" y="280560"/>
                  </a:lnTo>
                  <a:lnTo>
                    <a:pt x="64671" y="369075"/>
                  </a:lnTo>
                  <a:lnTo>
                    <a:pt x="145726" y="369075"/>
                  </a:lnTo>
                  <a:close/>
                  <a:moveTo>
                    <a:pt x="145727" y="184362"/>
                  </a:moveTo>
                  <a:lnTo>
                    <a:pt x="64671" y="184362"/>
                  </a:lnTo>
                  <a:lnTo>
                    <a:pt x="64671" y="272877"/>
                  </a:lnTo>
                  <a:lnTo>
                    <a:pt x="145727" y="272877"/>
                  </a:lnTo>
                  <a:close/>
                  <a:moveTo>
                    <a:pt x="145727" y="88163"/>
                  </a:moveTo>
                  <a:lnTo>
                    <a:pt x="64671" y="88163"/>
                  </a:lnTo>
                  <a:lnTo>
                    <a:pt x="64671" y="176678"/>
                  </a:lnTo>
                  <a:lnTo>
                    <a:pt x="145727" y="176678"/>
                  </a:lnTo>
                  <a:close/>
                  <a:moveTo>
                    <a:pt x="234464" y="1242542"/>
                  </a:moveTo>
                  <a:lnTo>
                    <a:pt x="153409" y="1242542"/>
                  </a:lnTo>
                  <a:lnTo>
                    <a:pt x="153409" y="1331058"/>
                  </a:lnTo>
                  <a:lnTo>
                    <a:pt x="234464" y="1331058"/>
                  </a:lnTo>
                  <a:close/>
                  <a:moveTo>
                    <a:pt x="234464" y="1146344"/>
                  </a:moveTo>
                  <a:lnTo>
                    <a:pt x="153409" y="1146344"/>
                  </a:lnTo>
                  <a:lnTo>
                    <a:pt x="153409" y="1234859"/>
                  </a:lnTo>
                  <a:lnTo>
                    <a:pt x="234464" y="1234859"/>
                  </a:lnTo>
                  <a:close/>
                  <a:moveTo>
                    <a:pt x="234464" y="1050145"/>
                  </a:moveTo>
                  <a:lnTo>
                    <a:pt x="153409" y="1050145"/>
                  </a:lnTo>
                  <a:lnTo>
                    <a:pt x="153409" y="1138661"/>
                  </a:lnTo>
                  <a:lnTo>
                    <a:pt x="234464" y="1138661"/>
                  </a:lnTo>
                  <a:close/>
                  <a:moveTo>
                    <a:pt x="234464" y="953947"/>
                  </a:moveTo>
                  <a:lnTo>
                    <a:pt x="153409" y="953947"/>
                  </a:lnTo>
                  <a:lnTo>
                    <a:pt x="153409" y="1042463"/>
                  </a:lnTo>
                  <a:lnTo>
                    <a:pt x="234464" y="1042463"/>
                  </a:lnTo>
                  <a:close/>
                  <a:moveTo>
                    <a:pt x="234464" y="857749"/>
                  </a:moveTo>
                  <a:lnTo>
                    <a:pt x="153409" y="857749"/>
                  </a:lnTo>
                  <a:lnTo>
                    <a:pt x="153409" y="946264"/>
                  </a:lnTo>
                  <a:lnTo>
                    <a:pt x="234464" y="946264"/>
                  </a:lnTo>
                  <a:close/>
                  <a:moveTo>
                    <a:pt x="234464" y="761550"/>
                  </a:moveTo>
                  <a:lnTo>
                    <a:pt x="153409" y="761550"/>
                  </a:lnTo>
                  <a:lnTo>
                    <a:pt x="153409" y="850066"/>
                  </a:lnTo>
                  <a:lnTo>
                    <a:pt x="234464" y="850066"/>
                  </a:lnTo>
                  <a:close/>
                  <a:moveTo>
                    <a:pt x="234464" y="665352"/>
                  </a:moveTo>
                  <a:lnTo>
                    <a:pt x="153409" y="665352"/>
                  </a:lnTo>
                  <a:lnTo>
                    <a:pt x="153409" y="753868"/>
                  </a:lnTo>
                  <a:lnTo>
                    <a:pt x="234464" y="753868"/>
                  </a:lnTo>
                  <a:close/>
                  <a:moveTo>
                    <a:pt x="234464" y="569155"/>
                  </a:moveTo>
                  <a:lnTo>
                    <a:pt x="153409" y="569155"/>
                  </a:lnTo>
                  <a:lnTo>
                    <a:pt x="153409" y="657669"/>
                  </a:lnTo>
                  <a:lnTo>
                    <a:pt x="234464" y="657669"/>
                  </a:lnTo>
                  <a:close/>
                  <a:moveTo>
                    <a:pt x="234464" y="472956"/>
                  </a:moveTo>
                  <a:lnTo>
                    <a:pt x="153409" y="472956"/>
                  </a:lnTo>
                  <a:lnTo>
                    <a:pt x="153409" y="561472"/>
                  </a:lnTo>
                  <a:lnTo>
                    <a:pt x="234464" y="561472"/>
                  </a:lnTo>
                  <a:close/>
                  <a:moveTo>
                    <a:pt x="234464" y="376758"/>
                  </a:moveTo>
                  <a:lnTo>
                    <a:pt x="153409" y="376758"/>
                  </a:lnTo>
                  <a:lnTo>
                    <a:pt x="153409" y="465274"/>
                  </a:lnTo>
                  <a:lnTo>
                    <a:pt x="234464" y="465274"/>
                  </a:lnTo>
                  <a:close/>
                  <a:moveTo>
                    <a:pt x="234464" y="280560"/>
                  </a:moveTo>
                  <a:lnTo>
                    <a:pt x="153409" y="280560"/>
                  </a:lnTo>
                  <a:lnTo>
                    <a:pt x="153409" y="369075"/>
                  </a:lnTo>
                  <a:lnTo>
                    <a:pt x="234464" y="369075"/>
                  </a:lnTo>
                  <a:close/>
                  <a:moveTo>
                    <a:pt x="234464" y="184362"/>
                  </a:moveTo>
                  <a:lnTo>
                    <a:pt x="153409" y="184362"/>
                  </a:lnTo>
                  <a:lnTo>
                    <a:pt x="153409" y="272877"/>
                  </a:lnTo>
                  <a:lnTo>
                    <a:pt x="234464" y="272877"/>
                  </a:lnTo>
                  <a:close/>
                  <a:moveTo>
                    <a:pt x="234464" y="88163"/>
                  </a:moveTo>
                  <a:lnTo>
                    <a:pt x="153409" y="88163"/>
                  </a:lnTo>
                  <a:lnTo>
                    <a:pt x="153409" y="176678"/>
                  </a:lnTo>
                  <a:lnTo>
                    <a:pt x="234464" y="176678"/>
                  </a:lnTo>
                  <a:close/>
                  <a:moveTo>
                    <a:pt x="323202" y="1242542"/>
                  </a:moveTo>
                  <a:lnTo>
                    <a:pt x="242147" y="1242542"/>
                  </a:lnTo>
                  <a:lnTo>
                    <a:pt x="242147" y="1331058"/>
                  </a:lnTo>
                  <a:lnTo>
                    <a:pt x="323202" y="1331058"/>
                  </a:lnTo>
                  <a:close/>
                  <a:moveTo>
                    <a:pt x="323202" y="1146344"/>
                  </a:moveTo>
                  <a:lnTo>
                    <a:pt x="242147" y="1146344"/>
                  </a:lnTo>
                  <a:lnTo>
                    <a:pt x="242147" y="1234859"/>
                  </a:lnTo>
                  <a:lnTo>
                    <a:pt x="323202" y="1234859"/>
                  </a:lnTo>
                  <a:close/>
                  <a:moveTo>
                    <a:pt x="323202" y="1050145"/>
                  </a:moveTo>
                  <a:lnTo>
                    <a:pt x="242147" y="1050145"/>
                  </a:lnTo>
                  <a:lnTo>
                    <a:pt x="242147" y="1138661"/>
                  </a:lnTo>
                  <a:lnTo>
                    <a:pt x="323202" y="1138661"/>
                  </a:lnTo>
                  <a:close/>
                  <a:moveTo>
                    <a:pt x="323202" y="953947"/>
                  </a:moveTo>
                  <a:lnTo>
                    <a:pt x="242147" y="953947"/>
                  </a:lnTo>
                  <a:lnTo>
                    <a:pt x="242147" y="1042463"/>
                  </a:lnTo>
                  <a:lnTo>
                    <a:pt x="323202" y="1042463"/>
                  </a:lnTo>
                  <a:close/>
                  <a:moveTo>
                    <a:pt x="323202" y="857749"/>
                  </a:moveTo>
                  <a:lnTo>
                    <a:pt x="242147" y="857749"/>
                  </a:lnTo>
                  <a:lnTo>
                    <a:pt x="242147" y="946264"/>
                  </a:lnTo>
                  <a:lnTo>
                    <a:pt x="323202" y="946264"/>
                  </a:lnTo>
                  <a:close/>
                  <a:moveTo>
                    <a:pt x="323202" y="761550"/>
                  </a:moveTo>
                  <a:lnTo>
                    <a:pt x="242147" y="761550"/>
                  </a:lnTo>
                  <a:lnTo>
                    <a:pt x="242147" y="850066"/>
                  </a:lnTo>
                  <a:lnTo>
                    <a:pt x="323202" y="850066"/>
                  </a:lnTo>
                  <a:close/>
                  <a:moveTo>
                    <a:pt x="323202" y="665352"/>
                  </a:moveTo>
                  <a:lnTo>
                    <a:pt x="242147" y="665352"/>
                  </a:lnTo>
                  <a:lnTo>
                    <a:pt x="242147" y="753868"/>
                  </a:lnTo>
                  <a:lnTo>
                    <a:pt x="323202" y="753868"/>
                  </a:lnTo>
                  <a:close/>
                  <a:moveTo>
                    <a:pt x="323202" y="569155"/>
                  </a:moveTo>
                  <a:lnTo>
                    <a:pt x="242147" y="569155"/>
                  </a:lnTo>
                  <a:lnTo>
                    <a:pt x="242147" y="657669"/>
                  </a:lnTo>
                  <a:lnTo>
                    <a:pt x="323202" y="657669"/>
                  </a:lnTo>
                  <a:close/>
                  <a:moveTo>
                    <a:pt x="323202" y="472956"/>
                  </a:moveTo>
                  <a:lnTo>
                    <a:pt x="242147" y="472956"/>
                  </a:lnTo>
                  <a:lnTo>
                    <a:pt x="242147" y="561472"/>
                  </a:lnTo>
                  <a:lnTo>
                    <a:pt x="323202" y="561472"/>
                  </a:lnTo>
                  <a:close/>
                  <a:moveTo>
                    <a:pt x="323202" y="376758"/>
                  </a:moveTo>
                  <a:lnTo>
                    <a:pt x="242147" y="376758"/>
                  </a:lnTo>
                  <a:lnTo>
                    <a:pt x="242147" y="465274"/>
                  </a:lnTo>
                  <a:lnTo>
                    <a:pt x="323202" y="465274"/>
                  </a:lnTo>
                  <a:close/>
                  <a:moveTo>
                    <a:pt x="323203" y="280560"/>
                  </a:moveTo>
                  <a:lnTo>
                    <a:pt x="242147" y="280560"/>
                  </a:lnTo>
                  <a:lnTo>
                    <a:pt x="242147" y="369075"/>
                  </a:lnTo>
                  <a:lnTo>
                    <a:pt x="323202" y="369075"/>
                  </a:lnTo>
                  <a:close/>
                  <a:moveTo>
                    <a:pt x="323203" y="184362"/>
                  </a:moveTo>
                  <a:lnTo>
                    <a:pt x="242147" y="184362"/>
                  </a:lnTo>
                  <a:lnTo>
                    <a:pt x="242147" y="272877"/>
                  </a:lnTo>
                  <a:lnTo>
                    <a:pt x="323203" y="272877"/>
                  </a:lnTo>
                  <a:close/>
                  <a:moveTo>
                    <a:pt x="323203" y="88163"/>
                  </a:moveTo>
                  <a:lnTo>
                    <a:pt x="242147" y="88163"/>
                  </a:lnTo>
                  <a:lnTo>
                    <a:pt x="242147" y="176678"/>
                  </a:lnTo>
                  <a:lnTo>
                    <a:pt x="323203" y="176678"/>
                  </a:lnTo>
                  <a:close/>
                  <a:moveTo>
                    <a:pt x="395202" y="80480"/>
                  </a:moveTo>
                  <a:lnTo>
                    <a:pt x="395202" y="88163"/>
                  </a:lnTo>
                  <a:lnTo>
                    <a:pt x="330885" y="88163"/>
                  </a:lnTo>
                  <a:lnTo>
                    <a:pt x="330885" y="176678"/>
                  </a:lnTo>
                  <a:lnTo>
                    <a:pt x="395202" y="176678"/>
                  </a:lnTo>
                  <a:lnTo>
                    <a:pt x="395202" y="184362"/>
                  </a:lnTo>
                  <a:lnTo>
                    <a:pt x="330885" y="184362"/>
                  </a:lnTo>
                  <a:lnTo>
                    <a:pt x="330885" y="272877"/>
                  </a:lnTo>
                  <a:lnTo>
                    <a:pt x="395202" y="272877"/>
                  </a:lnTo>
                  <a:lnTo>
                    <a:pt x="395202" y="280560"/>
                  </a:lnTo>
                  <a:lnTo>
                    <a:pt x="330885" y="280560"/>
                  </a:lnTo>
                  <a:lnTo>
                    <a:pt x="330885" y="369075"/>
                  </a:lnTo>
                  <a:lnTo>
                    <a:pt x="395202" y="369075"/>
                  </a:lnTo>
                  <a:lnTo>
                    <a:pt x="395202" y="376758"/>
                  </a:lnTo>
                  <a:lnTo>
                    <a:pt x="330885" y="376758"/>
                  </a:lnTo>
                  <a:lnTo>
                    <a:pt x="330885" y="465274"/>
                  </a:lnTo>
                  <a:lnTo>
                    <a:pt x="395202" y="465274"/>
                  </a:lnTo>
                  <a:lnTo>
                    <a:pt x="395202" y="472956"/>
                  </a:lnTo>
                  <a:lnTo>
                    <a:pt x="330885" y="472956"/>
                  </a:lnTo>
                  <a:lnTo>
                    <a:pt x="330885" y="561472"/>
                  </a:lnTo>
                  <a:lnTo>
                    <a:pt x="395202" y="561472"/>
                  </a:lnTo>
                  <a:lnTo>
                    <a:pt x="395202" y="569155"/>
                  </a:lnTo>
                  <a:lnTo>
                    <a:pt x="330885" y="569155"/>
                  </a:lnTo>
                  <a:lnTo>
                    <a:pt x="330885" y="657669"/>
                  </a:lnTo>
                  <a:lnTo>
                    <a:pt x="395202" y="657669"/>
                  </a:lnTo>
                  <a:lnTo>
                    <a:pt x="395202" y="665352"/>
                  </a:lnTo>
                  <a:lnTo>
                    <a:pt x="330885" y="665352"/>
                  </a:lnTo>
                  <a:lnTo>
                    <a:pt x="330885" y="753868"/>
                  </a:lnTo>
                  <a:lnTo>
                    <a:pt x="395202" y="753868"/>
                  </a:lnTo>
                  <a:lnTo>
                    <a:pt x="395202" y="761550"/>
                  </a:lnTo>
                  <a:lnTo>
                    <a:pt x="330885" y="761550"/>
                  </a:lnTo>
                  <a:lnTo>
                    <a:pt x="330885" y="850066"/>
                  </a:lnTo>
                  <a:lnTo>
                    <a:pt x="395202" y="850066"/>
                  </a:lnTo>
                  <a:lnTo>
                    <a:pt x="395202" y="857749"/>
                  </a:lnTo>
                  <a:lnTo>
                    <a:pt x="330885" y="857749"/>
                  </a:lnTo>
                  <a:lnTo>
                    <a:pt x="330885" y="946264"/>
                  </a:lnTo>
                  <a:lnTo>
                    <a:pt x="395202" y="946264"/>
                  </a:lnTo>
                  <a:lnTo>
                    <a:pt x="395202" y="953947"/>
                  </a:lnTo>
                  <a:lnTo>
                    <a:pt x="330885" y="953947"/>
                  </a:lnTo>
                  <a:lnTo>
                    <a:pt x="330885" y="1042463"/>
                  </a:lnTo>
                  <a:lnTo>
                    <a:pt x="395202" y="1042463"/>
                  </a:lnTo>
                  <a:lnTo>
                    <a:pt x="395202" y="1050145"/>
                  </a:lnTo>
                  <a:lnTo>
                    <a:pt x="330885" y="1050145"/>
                  </a:lnTo>
                  <a:lnTo>
                    <a:pt x="330885" y="1138661"/>
                  </a:lnTo>
                  <a:lnTo>
                    <a:pt x="395202" y="1138661"/>
                  </a:lnTo>
                  <a:lnTo>
                    <a:pt x="395202" y="1146344"/>
                  </a:lnTo>
                  <a:lnTo>
                    <a:pt x="330885" y="1146344"/>
                  </a:lnTo>
                  <a:lnTo>
                    <a:pt x="330885" y="1234859"/>
                  </a:lnTo>
                  <a:lnTo>
                    <a:pt x="395202" y="1234859"/>
                  </a:lnTo>
                  <a:lnTo>
                    <a:pt x="395202" y="1242542"/>
                  </a:lnTo>
                  <a:lnTo>
                    <a:pt x="330885" y="1242542"/>
                  </a:lnTo>
                  <a:lnTo>
                    <a:pt x="330885" y="1331058"/>
                  </a:lnTo>
                  <a:lnTo>
                    <a:pt x="395202" y="1331058"/>
                  </a:lnTo>
                  <a:lnTo>
                    <a:pt x="395202" y="1338740"/>
                  </a:lnTo>
                  <a:lnTo>
                    <a:pt x="330885" y="1338740"/>
                  </a:lnTo>
                  <a:lnTo>
                    <a:pt x="330885" y="1400847"/>
                  </a:lnTo>
                  <a:lnTo>
                    <a:pt x="323202" y="1401292"/>
                  </a:lnTo>
                  <a:lnTo>
                    <a:pt x="323202" y="1338740"/>
                  </a:lnTo>
                  <a:lnTo>
                    <a:pt x="242147" y="1338740"/>
                  </a:lnTo>
                  <a:lnTo>
                    <a:pt x="242147" y="1406709"/>
                  </a:lnTo>
                  <a:lnTo>
                    <a:pt x="234464" y="1405458"/>
                  </a:lnTo>
                  <a:lnTo>
                    <a:pt x="234464" y="1338740"/>
                  </a:lnTo>
                  <a:lnTo>
                    <a:pt x="153409" y="1338740"/>
                  </a:lnTo>
                  <a:lnTo>
                    <a:pt x="153409" y="1406175"/>
                  </a:lnTo>
                  <a:lnTo>
                    <a:pt x="145726" y="1404258"/>
                  </a:lnTo>
                  <a:lnTo>
                    <a:pt x="145726" y="1338740"/>
                  </a:lnTo>
                  <a:lnTo>
                    <a:pt x="64671" y="1338740"/>
                  </a:lnTo>
                  <a:lnTo>
                    <a:pt x="64671" y="1416119"/>
                  </a:lnTo>
                  <a:lnTo>
                    <a:pt x="56988" y="1416890"/>
                  </a:lnTo>
                  <a:lnTo>
                    <a:pt x="56988" y="1338740"/>
                  </a:lnTo>
                  <a:lnTo>
                    <a:pt x="212" y="1338740"/>
                  </a:lnTo>
                  <a:lnTo>
                    <a:pt x="212" y="1331058"/>
                  </a:lnTo>
                  <a:lnTo>
                    <a:pt x="56988" y="1331058"/>
                  </a:lnTo>
                  <a:lnTo>
                    <a:pt x="56988" y="1242542"/>
                  </a:lnTo>
                  <a:lnTo>
                    <a:pt x="212" y="1242542"/>
                  </a:lnTo>
                  <a:lnTo>
                    <a:pt x="212" y="1234859"/>
                  </a:lnTo>
                  <a:lnTo>
                    <a:pt x="56988" y="1234859"/>
                  </a:lnTo>
                  <a:lnTo>
                    <a:pt x="56988" y="1146344"/>
                  </a:lnTo>
                  <a:lnTo>
                    <a:pt x="212" y="1146344"/>
                  </a:lnTo>
                  <a:lnTo>
                    <a:pt x="212" y="1138661"/>
                  </a:lnTo>
                  <a:lnTo>
                    <a:pt x="56988" y="1138661"/>
                  </a:lnTo>
                  <a:lnTo>
                    <a:pt x="56988" y="1050145"/>
                  </a:lnTo>
                  <a:lnTo>
                    <a:pt x="212" y="1050145"/>
                  </a:lnTo>
                  <a:lnTo>
                    <a:pt x="212" y="1042463"/>
                  </a:lnTo>
                  <a:lnTo>
                    <a:pt x="56988" y="1042463"/>
                  </a:lnTo>
                  <a:lnTo>
                    <a:pt x="56988" y="953947"/>
                  </a:lnTo>
                  <a:lnTo>
                    <a:pt x="212" y="953947"/>
                  </a:lnTo>
                  <a:lnTo>
                    <a:pt x="212" y="946264"/>
                  </a:lnTo>
                  <a:lnTo>
                    <a:pt x="56988" y="946264"/>
                  </a:lnTo>
                  <a:lnTo>
                    <a:pt x="56988" y="857749"/>
                  </a:lnTo>
                  <a:lnTo>
                    <a:pt x="212" y="857749"/>
                  </a:lnTo>
                  <a:lnTo>
                    <a:pt x="212" y="850066"/>
                  </a:lnTo>
                  <a:lnTo>
                    <a:pt x="56988" y="850066"/>
                  </a:lnTo>
                  <a:lnTo>
                    <a:pt x="56988" y="761550"/>
                  </a:lnTo>
                  <a:lnTo>
                    <a:pt x="212" y="761550"/>
                  </a:lnTo>
                  <a:lnTo>
                    <a:pt x="212" y="753868"/>
                  </a:lnTo>
                  <a:lnTo>
                    <a:pt x="56988" y="753868"/>
                  </a:lnTo>
                  <a:lnTo>
                    <a:pt x="56988" y="665352"/>
                  </a:lnTo>
                  <a:lnTo>
                    <a:pt x="173" y="665352"/>
                  </a:lnTo>
                  <a:lnTo>
                    <a:pt x="170" y="657669"/>
                  </a:lnTo>
                  <a:lnTo>
                    <a:pt x="56988" y="657669"/>
                  </a:lnTo>
                  <a:lnTo>
                    <a:pt x="56988" y="569155"/>
                  </a:lnTo>
                  <a:lnTo>
                    <a:pt x="144" y="569155"/>
                  </a:lnTo>
                  <a:lnTo>
                    <a:pt x="142" y="561472"/>
                  </a:lnTo>
                  <a:lnTo>
                    <a:pt x="56988" y="561472"/>
                  </a:lnTo>
                  <a:lnTo>
                    <a:pt x="56988" y="472956"/>
                  </a:lnTo>
                  <a:lnTo>
                    <a:pt x="116" y="472956"/>
                  </a:lnTo>
                  <a:lnTo>
                    <a:pt x="113" y="465274"/>
                  </a:lnTo>
                  <a:lnTo>
                    <a:pt x="56988" y="465274"/>
                  </a:lnTo>
                  <a:lnTo>
                    <a:pt x="56988" y="376758"/>
                  </a:lnTo>
                  <a:lnTo>
                    <a:pt x="87" y="376758"/>
                  </a:lnTo>
                  <a:lnTo>
                    <a:pt x="85" y="369075"/>
                  </a:lnTo>
                  <a:lnTo>
                    <a:pt x="56988" y="369075"/>
                  </a:lnTo>
                  <a:lnTo>
                    <a:pt x="56989" y="280560"/>
                  </a:lnTo>
                  <a:lnTo>
                    <a:pt x="59" y="280560"/>
                  </a:lnTo>
                  <a:lnTo>
                    <a:pt x="57" y="272877"/>
                  </a:lnTo>
                  <a:lnTo>
                    <a:pt x="56989" y="272877"/>
                  </a:lnTo>
                  <a:lnTo>
                    <a:pt x="56989" y="184362"/>
                  </a:lnTo>
                  <a:lnTo>
                    <a:pt x="31" y="184361"/>
                  </a:lnTo>
                  <a:lnTo>
                    <a:pt x="28" y="176678"/>
                  </a:lnTo>
                  <a:lnTo>
                    <a:pt x="56989" y="176678"/>
                  </a:lnTo>
                  <a:lnTo>
                    <a:pt x="56989" y="88163"/>
                  </a:lnTo>
                  <a:lnTo>
                    <a:pt x="2" y="88163"/>
                  </a:lnTo>
                  <a:lnTo>
                    <a:pt x="0" y="80480"/>
                  </a:lnTo>
                  <a:lnTo>
                    <a:pt x="56989" y="80480"/>
                  </a:lnTo>
                  <a:lnTo>
                    <a:pt x="56989" y="6931"/>
                  </a:lnTo>
                  <a:lnTo>
                    <a:pt x="64671" y="8472"/>
                  </a:lnTo>
                  <a:lnTo>
                    <a:pt x="64671" y="80480"/>
                  </a:lnTo>
                  <a:lnTo>
                    <a:pt x="145727" y="80480"/>
                  </a:lnTo>
                  <a:lnTo>
                    <a:pt x="145727" y="0"/>
                  </a:lnTo>
                  <a:lnTo>
                    <a:pt x="153409" y="1538"/>
                  </a:lnTo>
                  <a:lnTo>
                    <a:pt x="153409" y="80480"/>
                  </a:lnTo>
                  <a:lnTo>
                    <a:pt x="234464" y="80480"/>
                  </a:lnTo>
                  <a:lnTo>
                    <a:pt x="234464" y="9561"/>
                  </a:lnTo>
                  <a:lnTo>
                    <a:pt x="242147" y="10257"/>
                  </a:lnTo>
                  <a:lnTo>
                    <a:pt x="242147" y="80480"/>
                  </a:lnTo>
                  <a:lnTo>
                    <a:pt x="323203" y="80480"/>
                  </a:lnTo>
                  <a:lnTo>
                    <a:pt x="323203" y="615"/>
                  </a:lnTo>
                  <a:lnTo>
                    <a:pt x="323900" y="405"/>
                  </a:lnTo>
                  <a:lnTo>
                    <a:pt x="330885" y="1063"/>
                  </a:lnTo>
                  <a:lnTo>
                    <a:pt x="330885" y="80480"/>
                  </a:lnTo>
                  <a:close/>
                </a:path>
              </a:pathLst>
            </a:custGeom>
            <a:solidFill>
              <a:srgbClr val="E6E1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8"/>
          <p:cNvSpPr txBox="1">
            <a:spLocks noGrp="1"/>
          </p:cNvSpPr>
          <p:nvPr>
            <p:ph type="title"/>
          </p:nvPr>
        </p:nvSpPr>
        <p:spPr>
          <a:xfrm>
            <a:off x="558100" y="187352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00" name="Google Shape;100;p8"/>
          <p:cNvSpPr txBox="1">
            <a:spLocks noGrp="1"/>
          </p:cNvSpPr>
          <p:nvPr>
            <p:ph type="subTitle" idx="1"/>
          </p:nvPr>
        </p:nvSpPr>
        <p:spPr>
          <a:xfrm>
            <a:off x="632875" y="5919475"/>
            <a:ext cx="113799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0999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9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04" name="Google Shape;104;p9"/>
          <p:cNvSpPr/>
          <p:nvPr/>
        </p:nvSpPr>
        <p:spPr>
          <a:xfrm>
            <a:off x="-4457700" y="-2781449"/>
            <a:ext cx="21107400" cy="12687749"/>
          </a:xfrm>
          <a:custGeom>
            <a:avLst/>
            <a:gdLst/>
            <a:ahLst/>
            <a:cxnLst/>
            <a:rect l="l" t="t" r="r" b="b"/>
            <a:pathLst>
              <a:path w="21107400" h="12687749" extrusionOk="0">
                <a:moveTo>
                  <a:pt x="4457701" y="2782799"/>
                </a:moveTo>
                <a:lnTo>
                  <a:pt x="4457701" y="9639449"/>
                </a:lnTo>
                <a:lnTo>
                  <a:pt x="16649700" y="9639449"/>
                </a:lnTo>
                <a:lnTo>
                  <a:pt x="16649700" y="2782799"/>
                </a:lnTo>
                <a:close/>
                <a:moveTo>
                  <a:pt x="2868751" y="0"/>
                </a:moveTo>
                <a:lnTo>
                  <a:pt x="18238650" y="0"/>
                </a:lnTo>
                <a:lnTo>
                  <a:pt x="18238650" y="150"/>
                </a:lnTo>
                <a:lnTo>
                  <a:pt x="21107400" y="150"/>
                </a:lnTo>
                <a:lnTo>
                  <a:pt x="21107400" y="12687749"/>
                </a:lnTo>
                <a:lnTo>
                  <a:pt x="18573750" y="12687749"/>
                </a:lnTo>
                <a:lnTo>
                  <a:pt x="16649700" y="12687749"/>
                </a:lnTo>
                <a:lnTo>
                  <a:pt x="3203851" y="12687749"/>
                </a:lnTo>
                <a:lnTo>
                  <a:pt x="3203851" y="12687599"/>
                </a:lnTo>
                <a:lnTo>
                  <a:pt x="0" y="12687599"/>
                </a:lnTo>
                <a:lnTo>
                  <a:pt x="0" y="0"/>
                </a:lnTo>
                <a:lnTo>
                  <a:pt x="2868751" y="0"/>
                </a:lnTo>
                <a:close/>
              </a:path>
            </a:pathLst>
          </a:custGeom>
          <a:solidFill>
            <a:srgbClr val="F8F9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9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8113609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008 Three columns">
    <p:bg>
      <p:bgPr>
        <a:solidFill>
          <a:schemeClr val="accen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0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0"/>
          <p:cNvSpPr/>
          <p:nvPr/>
        </p:nvSpPr>
        <p:spPr>
          <a:xfrm>
            <a:off x="564875" y="275775"/>
            <a:ext cx="112389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0"/>
          <p:cNvSpPr txBox="1">
            <a:spLocks noGrp="1"/>
          </p:cNvSpPr>
          <p:nvPr>
            <p:ph type="subTitle" idx="1"/>
          </p:nvPr>
        </p:nvSpPr>
        <p:spPr>
          <a:xfrm>
            <a:off x="949000" y="1729975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0" name="Google Shape;110;p10"/>
          <p:cNvSpPr txBox="1">
            <a:spLocks noGrp="1"/>
          </p:cNvSpPr>
          <p:nvPr>
            <p:ph type="subTitle" idx="2"/>
          </p:nvPr>
        </p:nvSpPr>
        <p:spPr>
          <a:xfrm>
            <a:off x="949000" y="3334868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1" name="Google Shape;111;p10"/>
          <p:cNvSpPr txBox="1">
            <a:spLocks noGrp="1"/>
          </p:cNvSpPr>
          <p:nvPr>
            <p:ph type="subTitle" idx="3"/>
          </p:nvPr>
        </p:nvSpPr>
        <p:spPr>
          <a:xfrm>
            <a:off x="949000" y="4939762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title"/>
          </p:nvPr>
        </p:nvSpPr>
        <p:spPr>
          <a:xfrm>
            <a:off x="949000" y="593375"/>
            <a:ext cx="8579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13" name="Google Shape;113;p10"/>
          <p:cNvSpPr txBox="1">
            <a:spLocks noGrp="1"/>
          </p:cNvSpPr>
          <p:nvPr>
            <p:ph type="body" idx="4"/>
          </p:nvPr>
        </p:nvSpPr>
        <p:spPr>
          <a:xfrm>
            <a:off x="949000" y="2167925"/>
            <a:ext cx="84765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4" name="Google Shape;114;p10"/>
          <p:cNvSpPr txBox="1">
            <a:spLocks noGrp="1"/>
          </p:cNvSpPr>
          <p:nvPr>
            <p:ph type="body" idx="5"/>
          </p:nvPr>
        </p:nvSpPr>
        <p:spPr>
          <a:xfrm>
            <a:off x="949000" y="3761388"/>
            <a:ext cx="8476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5" name="Google Shape;115;p10"/>
          <p:cNvSpPr/>
          <p:nvPr/>
        </p:nvSpPr>
        <p:spPr>
          <a:xfrm rot="10800000">
            <a:off x="8436017" y="3942877"/>
            <a:ext cx="3755983" cy="2915122"/>
          </a:xfrm>
          <a:custGeom>
            <a:avLst/>
            <a:gdLst/>
            <a:ahLst/>
            <a:cxnLst/>
            <a:rect l="l" t="t" r="r" b="b"/>
            <a:pathLst>
              <a:path w="3755983" h="2915122" extrusionOk="0">
                <a:moveTo>
                  <a:pt x="92547" y="2915096"/>
                </a:moveTo>
                <a:cubicBezTo>
                  <a:pt x="85037" y="2915316"/>
                  <a:pt x="77330" y="2914190"/>
                  <a:pt x="69551" y="2911589"/>
                </a:cubicBezTo>
                <a:cubicBezTo>
                  <a:pt x="55139" y="2906386"/>
                  <a:pt x="40889" y="2903329"/>
                  <a:pt x="26745" y="2901817"/>
                </a:cubicBezTo>
                <a:lnTo>
                  <a:pt x="0" y="2901497"/>
                </a:lnTo>
                <a:lnTo>
                  <a:pt x="0" y="0"/>
                </a:lnTo>
                <a:lnTo>
                  <a:pt x="3755983" y="0"/>
                </a:lnTo>
                <a:lnTo>
                  <a:pt x="3705950" y="44094"/>
                </a:lnTo>
                <a:cubicBezTo>
                  <a:pt x="3697417" y="52315"/>
                  <a:pt x="3690654" y="64907"/>
                  <a:pt x="3680558" y="68861"/>
                </a:cubicBezTo>
                <a:cubicBezTo>
                  <a:pt x="3603866" y="100080"/>
                  <a:pt x="3525925" y="128280"/>
                  <a:pt x="3449544" y="160330"/>
                </a:cubicBezTo>
                <a:cubicBezTo>
                  <a:pt x="3382009" y="188635"/>
                  <a:pt x="3310623" y="209968"/>
                  <a:pt x="3281174" y="292591"/>
                </a:cubicBezTo>
                <a:cubicBezTo>
                  <a:pt x="3268791" y="327452"/>
                  <a:pt x="3237053" y="358462"/>
                  <a:pt x="3208332" y="383957"/>
                </a:cubicBezTo>
                <a:cubicBezTo>
                  <a:pt x="3130911" y="451700"/>
                  <a:pt x="3045581" y="508830"/>
                  <a:pt x="2971178" y="581672"/>
                </a:cubicBezTo>
                <a:cubicBezTo>
                  <a:pt x="2894485" y="657636"/>
                  <a:pt x="2821122" y="736514"/>
                  <a:pt x="2749425" y="816640"/>
                </a:cubicBezTo>
                <a:cubicBezTo>
                  <a:pt x="2716646" y="853270"/>
                  <a:pt x="2678455" y="881678"/>
                  <a:pt x="2642450" y="913729"/>
                </a:cubicBezTo>
                <a:cubicBezTo>
                  <a:pt x="2598224" y="953064"/>
                  <a:pt x="2535372" y="959308"/>
                  <a:pt x="2492395" y="1000203"/>
                </a:cubicBezTo>
                <a:cubicBezTo>
                  <a:pt x="2482280" y="1003294"/>
                  <a:pt x="2475276" y="1012514"/>
                  <a:pt x="2475016" y="1023097"/>
                </a:cubicBezTo>
                <a:lnTo>
                  <a:pt x="2452123" y="1043909"/>
                </a:lnTo>
                <a:cubicBezTo>
                  <a:pt x="2441540" y="1043483"/>
                  <a:pt x="2431582" y="1048924"/>
                  <a:pt x="2426212" y="1058061"/>
                </a:cubicBezTo>
                <a:cubicBezTo>
                  <a:pt x="2400300" y="1059310"/>
                  <a:pt x="2389894" y="1082412"/>
                  <a:pt x="2372412" y="1095732"/>
                </a:cubicBezTo>
                <a:cubicBezTo>
                  <a:pt x="2339842" y="1120602"/>
                  <a:pt x="2319342" y="1160769"/>
                  <a:pt x="2280006" y="1175858"/>
                </a:cubicBezTo>
                <a:cubicBezTo>
                  <a:pt x="2219912" y="1198532"/>
                  <a:pt x="2168276" y="1239200"/>
                  <a:pt x="2132138" y="1292302"/>
                </a:cubicBezTo>
                <a:cubicBezTo>
                  <a:pt x="2110700" y="1322687"/>
                  <a:pt x="2090513" y="1352761"/>
                  <a:pt x="2059295" y="1377111"/>
                </a:cubicBezTo>
                <a:cubicBezTo>
                  <a:pt x="2032031" y="1397924"/>
                  <a:pt x="1988636" y="1421337"/>
                  <a:pt x="1982914" y="1449225"/>
                </a:cubicBezTo>
                <a:cubicBezTo>
                  <a:pt x="1969802" y="1511662"/>
                  <a:pt x="1914442" y="1542880"/>
                  <a:pt x="1890300" y="1596264"/>
                </a:cubicBezTo>
                <a:cubicBezTo>
                  <a:pt x="1875107" y="1630187"/>
                  <a:pt x="1850549" y="1670146"/>
                  <a:pt x="1814128" y="1689918"/>
                </a:cubicBezTo>
                <a:cubicBezTo>
                  <a:pt x="1725302" y="1738992"/>
                  <a:pt x="1630991" y="1777411"/>
                  <a:pt x="1533164" y="1804385"/>
                </a:cubicBezTo>
                <a:cubicBezTo>
                  <a:pt x="1497575" y="1814166"/>
                  <a:pt x="1469062" y="1833313"/>
                  <a:pt x="1453766" y="1865988"/>
                </a:cubicBezTo>
                <a:cubicBezTo>
                  <a:pt x="1444191" y="1886800"/>
                  <a:pt x="1426398" y="1894501"/>
                  <a:pt x="1412142" y="1908341"/>
                </a:cubicBezTo>
                <a:cubicBezTo>
                  <a:pt x="1363858" y="1956521"/>
                  <a:pt x="1306000" y="2003244"/>
                  <a:pt x="1279464" y="2062870"/>
                </a:cubicBezTo>
                <a:cubicBezTo>
                  <a:pt x="1248246" y="2131759"/>
                  <a:pt x="1210888" y="2158711"/>
                  <a:pt x="1139398" y="2157982"/>
                </a:cubicBezTo>
                <a:cubicBezTo>
                  <a:pt x="1078628" y="2157254"/>
                  <a:pt x="1027117" y="2174944"/>
                  <a:pt x="992464" y="2236236"/>
                </a:cubicBezTo>
                <a:cubicBezTo>
                  <a:pt x="965721" y="2283688"/>
                  <a:pt x="935544" y="2329890"/>
                  <a:pt x="880079" y="2359235"/>
                </a:cubicBezTo>
                <a:cubicBezTo>
                  <a:pt x="781013" y="2411265"/>
                  <a:pt x="683197" y="2468812"/>
                  <a:pt x="622425" y="2570062"/>
                </a:cubicBezTo>
                <a:cubicBezTo>
                  <a:pt x="612207" y="2589022"/>
                  <a:pt x="593111" y="2601550"/>
                  <a:pt x="571643" y="2603362"/>
                </a:cubicBezTo>
                <a:cubicBezTo>
                  <a:pt x="500466" y="2604714"/>
                  <a:pt x="442817" y="2654351"/>
                  <a:pt x="372056" y="2657473"/>
                </a:cubicBezTo>
                <a:cubicBezTo>
                  <a:pt x="354885" y="2658202"/>
                  <a:pt x="339692" y="2672042"/>
                  <a:pt x="330431" y="2686402"/>
                </a:cubicBezTo>
                <a:cubicBezTo>
                  <a:pt x="281522" y="2761221"/>
                  <a:pt x="204414" y="2809714"/>
                  <a:pt x="151447" y="2880371"/>
                </a:cubicBezTo>
                <a:cubicBezTo>
                  <a:pt x="135838" y="2901677"/>
                  <a:pt x="115078" y="2914438"/>
                  <a:pt x="92547" y="29150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728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0"/>
          <p:cNvSpPr/>
          <p:nvPr/>
        </p:nvSpPr>
        <p:spPr>
          <a:xfrm rot="10800000">
            <a:off x="8518397" y="3942905"/>
            <a:ext cx="3673603" cy="2915094"/>
          </a:xfrm>
          <a:custGeom>
            <a:avLst/>
            <a:gdLst/>
            <a:ahLst/>
            <a:cxnLst/>
            <a:rect l="l" t="t" r="r" b="b"/>
            <a:pathLst>
              <a:path w="3673603" h="2915094" extrusionOk="0">
                <a:moveTo>
                  <a:pt x="10169" y="2915094"/>
                </a:moveTo>
                <a:lnTo>
                  <a:pt x="0" y="2913543"/>
                </a:lnTo>
                <a:lnTo>
                  <a:pt x="0" y="0"/>
                </a:lnTo>
                <a:lnTo>
                  <a:pt x="3673603" y="0"/>
                </a:lnTo>
                <a:lnTo>
                  <a:pt x="3623572" y="44092"/>
                </a:lnTo>
                <a:cubicBezTo>
                  <a:pt x="3615039" y="52313"/>
                  <a:pt x="3608276" y="64905"/>
                  <a:pt x="3598180" y="68859"/>
                </a:cubicBezTo>
                <a:cubicBezTo>
                  <a:pt x="3521488" y="100078"/>
                  <a:pt x="3443547" y="128278"/>
                  <a:pt x="3367166" y="160328"/>
                </a:cubicBezTo>
                <a:cubicBezTo>
                  <a:pt x="3299631" y="188633"/>
                  <a:pt x="3228245" y="209966"/>
                  <a:pt x="3198796" y="292589"/>
                </a:cubicBezTo>
                <a:cubicBezTo>
                  <a:pt x="3186413" y="327450"/>
                  <a:pt x="3154675" y="358460"/>
                  <a:pt x="3125954" y="383955"/>
                </a:cubicBezTo>
                <a:cubicBezTo>
                  <a:pt x="3048533" y="451698"/>
                  <a:pt x="2963203" y="508828"/>
                  <a:pt x="2888800" y="581670"/>
                </a:cubicBezTo>
                <a:cubicBezTo>
                  <a:pt x="2812107" y="657634"/>
                  <a:pt x="2738744" y="736512"/>
                  <a:pt x="2667047" y="816638"/>
                </a:cubicBezTo>
                <a:cubicBezTo>
                  <a:pt x="2634268" y="853268"/>
                  <a:pt x="2596077" y="881676"/>
                  <a:pt x="2560072" y="913727"/>
                </a:cubicBezTo>
                <a:cubicBezTo>
                  <a:pt x="2515846" y="953062"/>
                  <a:pt x="2452994" y="959306"/>
                  <a:pt x="2410017" y="1000201"/>
                </a:cubicBezTo>
                <a:cubicBezTo>
                  <a:pt x="2399902" y="1003292"/>
                  <a:pt x="2392898" y="1012512"/>
                  <a:pt x="2392638" y="1023095"/>
                </a:cubicBezTo>
                <a:lnTo>
                  <a:pt x="2369745" y="1043907"/>
                </a:lnTo>
                <a:cubicBezTo>
                  <a:pt x="2359162" y="1043481"/>
                  <a:pt x="2349204" y="1048922"/>
                  <a:pt x="2343834" y="1058059"/>
                </a:cubicBezTo>
                <a:cubicBezTo>
                  <a:pt x="2317922" y="1059308"/>
                  <a:pt x="2307516" y="1082410"/>
                  <a:pt x="2290034" y="1095730"/>
                </a:cubicBezTo>
                <a:cubicBezTo>
                  <a:pt x="2257464" y="1120600"/>
                  <a:pt x="2236964" y="1160767"/>
                  <a:pt x="2197628" y="1175856"/>
                </a:cubicBezTo>
                <a:cubicBezTo>
                  <a:pt x="2137534" y="1198530"/>
                  <a:pt x="2085898" y="1239198"/>
                  <a:pt x="2049760" y="1292300"/>
                </a:cubicBezTo>
                <a:cubicBezTo>
                  <a:pt x="2028322" y="1322685"/>
                  <a:pt x="2008135" y="1352759"/>
                  <a:pt x="1976917" y="1377109"/>
                </a:cubicBezTo>
                <a:cubicBezTo>
                  <a:pt x="1949653" y="1397922"/>
                  <a:pt x="1906258" y="1421335"/>
                  <a:pt x="1900536" y="1449223"/>
                </a:cubicBezTo>
                <a:cubicBezTo>
                  <a:pt x="1887424" y="1511660"/>
                  <a:pt x="1832064" y="1542878"/>
                  <a:pt x="1807922" y="1596262"/>
                </a:cubicBezTo>
                <a:cubicBezTo>
                  <a:pt x="1792729" y="1630185"/>
                  <a:pt x="1768171" y="1670144"/>
                  <a:pt x="1731750" y="1689916"/>
                </a:cubicBezTo>
                <a:cubicBezTo>
                  <a:pt x="1642924" y="1738990"/>
                  <a:pt x="1548613" y="1777409"/>
                  <a:pt x="1450786" y="1804383"/>
                </a:cubicBezTo>
                <a:cubicBezTo>
                  <a:pt x="1415197" y="1814164"/>
                  <a:pt x="1386684" y="1833311"/>
                  <a:pt x="1371388" y="1865986"/>
                </a:cubicBezTo>
                <a:cubicBezTo>
                  <a:pt x="1361813" y="1886798"/>
                  <a:pt x="1344020" y="1894499"/>
                  <a:pt x="1329764" y="1908339"/>
                </a:cubicBezTo>
                <a:cubicBezTo>
                  <a:pt x="1281480" y="1956519"/>
                  <a:pt x="1223622" y="2003242"/>
                  <a:pt x="1197086" y="2062868"/>
                </a:cubicBezTo>
                <a:cubicBezTo>
                  <a:pt x="1165868" y="2131757"/>
                  <a:pt x="1128510" y="2158709"/>
                  <a:pt x="1057020" y="2157980"/>
                </a:cubicBezTo>
                <a:cubicBezTo>
                  <a:pt x="996250" y="2157252"/>
                  <a:pt x="944739" y="2174942"/>
                  <a:pt x="910086" y="2236234"/>
                </a:cubicBezTo>
                <a:cubicBezTo>
                  <a:pt x="883343" y="2283686"/>
                  <a:pt x="853166" y="2329888"/>
                  <a:pt x="797701" y="2359233"/>
                </a:cubicBezTo>
                <a:cubicBezTo>
                  <a:pt x="698635" y="2411263"/>
                  <a:pt x="600819" y="2468810"/>
                  <a:pt x="540047" y="2570060"/>
                </a:cubicBezTo>
                <a:cubicBezTo>
                  <a:pt x="529829" y="2589020"/>
                  <a:pt x="510733" y="2601548"/>
                  <a:pt x="489265" y="2603360"/>
                </a:cubicBezTo>
                <a:cubicBezTo>
                  <a:pt x="418088" y="2604712"/>
                  <a:pt x="360439" y="2654349"/>
                  <a:pt x="289678" y="2657471"/>
                </a:cubicBezTo>
                <a:cubicBezTo>
                  <a:pt x="272507" y="2658200"/>
                  <a:pt x="257314" y="2672040"/>
                  <a:pt x="248053" y="2686400"/>
                </a:cubicBezTo>
                <a:cubicBezTo>
                  <a:pt x="199144" y="2761219"/>
                  <a:pt x="122036" y="2809712"/>
                  <a:pt x="69069" y="2880369"/>
                </a:cubicBezTo>
                <a:cubicBezTo>
                  <a:pt x="53460" y="2901676"/>
                  <a:pt x="32700" y="2914436"/>
                  <a:pt x="10169" y="2915094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0"/>
          <p:cNvSpPr txBox="1">
            <a:spLocks noGrp="1"/>
          </p:cNvSpPr>
          <p:nvPr>
            <p:ph type="body" idx="6"/>
          </p:nvPr>
        </p:nvSpPr>
        <p:spPr>
          <a:xfrm>
            <a:off x="949000" y="5353050"/>
            <a:ext cx="8477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8" name="Google Shape;118;p10"/>
          <p:cNvSpPr/>
          <p:nvPr/>
        </p:nvSpPr>
        <p:spPr>
          <a:xfrm rot="-5400000" flipH="1">
            <a:off x="8146456" y="2679979"/>
            <a:ext cx="6853627" cy="1501228"/>
          </a:xfrm>
          <a:custGeom>
            <a:avLst/>
            <a:gdLst/>
            <a:ahLst/>
            <a:cxnLst/>
            <a:rect l="l" t="t" r="r" b="b"/>
            <a:pathLst>
              <a:path w="5272021" h="1457503" extrusionOk="0">
                <a:moveTo>
                  <a:pt x="39999" y="1456212"/>
                </a:moveTo>
                <a:cubicBezTo>
                  <a:pt x="14853" y="1441259"/>
                  <a:pt x="10758" y="1418112"/>
                  <a:pt x="10853" y="1390871"/>
                </a:cubicBezTo>
                <a:cubicBezTo>
                  <a:pt x="11329" y="1273428"/>
                  <a:pt x="14472" y="1155889"/>
                  <a:pt x="9519" y="1038446"/>
                </a:cubicBezTo>
                <a:cubicBezTo>
                  <a:pt x="-768" y="792796"/>
                  <a:pt x="3614" y="547052"/>
                  <a:pt x="851" y="301401"/>
                </a:cubicBezTo>
                <a:cubicBezTo>
                  <a:pt x="280" y="253776"/>
                  <a:pt x="11805" y="227869"/>
                  <a:pt x="65907" y="225201"/>
                </a:cubicBezTo>
                <a:cubicBezTo>
                  <a:pt x="118009" y="222725"/>
                  <a:pt x="167253" y="201770"/>
                  <a:pt x="214973" y="179958"/>
                </a:cubicBezTo>
                <a:cubicBezTo>
                  <a:pt x="250883" y="163575"/>
                  <a:pt x="285078" y="144620"/>
                  <a:pt x="328130" y="157288"/>
                </a:cubicBezTo>
                <a:cubicBezTo>
                  <a:pt x="352800" y="164527"/>
                  <a:pt x="369754" y="144430"/>
                  <a:pt x="380994" y="124712"/>
                </a:cubicBezTo>
                <a:cubicBezTo>
                  <a:pt x="398806" y="93280"/>
                  <a:pt x="424523" y="81850"/>
                  <a:pt x="459861" y="83374"/>
                </a:cubicBezTo>
                <a:cubicBezTo>
                  <a:pt x="497961" y="84898"/>
                  <a:pt x="535014" y="78421"/>
                  <a:pt x="566161" y="51179"/>
                </a:cubicBezTo>
                <a:cubicBezTo>
                  <a:pt x="585972" y="33844"/>
                  <a:pt x="610261" y="37178"/>
                  <a:pt x="633883" y="45655"/>
                </a:cubicBezTo>
                <a:cubicBezTo>
                  <a:pt x="671507" y="59371"/>
                  <a:pt x="712464" y="57848"/>
                  <a:pt x="749993" y="66896"/>
                </a:cubicBezTo>
                <a:cubicBezTo>
                  <a:pt x="813905" y="82422"/>
                  <a:pt x="892868" y="79754"/>
                  <a:pt x="920490" y="162146"/>
                </a:cubicBezTo>
                <a:cubicBezTo>
                  <a:pt x="924491" y="173766"/>
                  <a:pt x="936016" y="176529"/>
                  <a:pt x="946874" y="180148"/>
                </a:cubicBezTo>
                <a:cubicBezTo>
                  <a:pt x="957733" y="183768"/>
                  <a:pt x="974687" y="186720"/>
                  <a:pt x="980783" y="195579"/>
                </a:cubicBezTo>
                <a:cubicBezTo>
                  <a:pt x="1033742" y="272540"/>
                  <a:pt x="1117086" y="271779"/>
                  <a:pt x="1190333" y="259301"/>
                </a:cubicBezTo>
                <a:cubicBezTo>
                  <a:pt x="1276058" y="245013"/>
                  <a:pt x="1364355" y="222248"/>
                  <a:pt x="1433412" y="161194"/>
                </a:cubicBezTo>
                <a:cubicBezTo>
                  <a:pt x="1451890" y="144905"/>
                  <a:pt x="1468654" y="130808"/>
                  <a:pt x="1494848" y="130047"/>
                </a:cubicBezTo>
                <a:cubicBezTo>
                  <a:pt x="1529423" y="129094"/>
                  <a:pt x="1551045" y="102233"/>
                  <a:pt x="1576191" y="83946"/>
                </a:cubicBezTo>
                <a:cubicBezTo>
                  <a:pt x="1638675" y="38321"/>
                  <a:pt x="1687253" y="38607"/>
                  <a:pt x="1755928" y="73468"/>
                </a:cubicBezTo>
                <a:cubicBezTo>
                  <a:pt x="1814126" y="102996"/>
                  <a:pt x="1875657" y="128236"/>
                  <a:pt x="1944714" y="98234"/>
                </a:cubicBezTo>
                <a:cubicBezTo>
                  <a:pt x="1971726" y="86612"/>
                  <a:pt x="2003016" y="91565"/>
                  <a:pt x="2025105" y="110997"/>
                </a:cubicBezTo>
                <a:cubicBezTo>
                  <a:pt x="2075682" y="150716"/>
                  <a:pt x="2125117" y="150811"/>
                  <a:pt x="2176171" y="112521"/>
                </a:cubicBezTo>
                <a:cubicBezTo>
                  <a:pt x="2195888" y="97662"/>
                  <a:pt x="2214271" y="91947"/>
                  <a:pt x="2237798" y="100138"/>
                </a:cubicBezTo>
                <a:cubicBezTo>
                  <a:pt x="2261325" y="108329"/>
                  <a:pt x="2286280" y="115187"/>
                  <a:pt x="2309521" y="125094"/>
                </a:cubicBezTo>
                <a:cubicBezTo>
                  <a:pt x="2358956" y="145954"/>
                  <a:pt x="2407152" y="158336"/>
                  <a:pt x="2460873" y="135476"/>
                </a:cubicBezTo>
                <a:cubicBezTo>
                  <a:pt x="2489448" y="123474"/>
                  <a:pt x="2521738" y="127093"/>
                  <a:pt x="2554123" y="129285"/>
                </a:cubicBezTo>
                <a:cubicBezTo>
                  <a:pt x="2688807" y="138810"/>
                  <a:pt x="2823776" y="155668"/>
                  <a:pt x="2958840" y="132142"/>
                </a:cubicBezTo>
                <a:cubicBezTo>
                  <a:pt x="2980910" y="129761"/>
                  <a:pt x="3002532" y="124237"/>
                  <a:pt x="3023039" y="115759"/>
                </a:cubicBezTo>
                <a:cubicBezTo>
                  <a:pt x="3052957" y="99186"/>
                  <a:pt x="3089571" y="100424"/>
                  <a:pt x="3118289" y="118997"/>
                </a:cubicBezTo>
                <a:cubicBezTo>
                  <a:pt x="3154960" y="140524"/>
                  <a:pt x="3195632" y="133094"/>
                  <a:pt x="3234399" y="127379"/>
                </a:cubicBezTo>
                <a:cubicBezTo>
                  <a:pt x="3273556" y="121283"/>
                  <a:pt x="3313418" y="121569"/>
                  <a:pt x="3352509" y="127952"/>
                </a:cubicBezTo>
                <a:cubicBezTo>
                  <a:pt x="3409659" y="137477"/>
                  <a:pt x="3465189" y="134428"/>
                  <a:pt x="3518148" y="103853"/>
                </a:cubicBezTo>
                <a:cubicBezTo>
                  <a:pt x="3550819" y="84803"/>
                  <a:pt x="3588062" y="74230"/>
                  <a:pt x="3622923" y="59752"/>
                </a:cubicBezTo>
                <a:cubicBezTo>
                  <a:pt x="3657785" y="45274"/>
                  <a:pt x="3689027" y="39941"/>
                  <a:pt x="3719697" y="76802"/>
                </a:cubicBezTo>
                <a:cubicBezTo>
                  <a:pt x="3742557" y="104234"/>
                  <a:pt x="3781515" y="98995"/>
                  <a:pt x="3813804" y="87470"/>
                </a:cubicBezTo>
                <a:cubicBezTo>
                  <a:pt x="3864382" y="69277"/>
                  <a:pt x="3915341" y="51084"/>
                  <a:pt x="3960299" y="20223"/>
                </a:cubicBezTo>
                <a:cubicBezTo>
                  <a:pt x="4001066" y="-7780"/>
                  <a:pt x="4037070" y="-9685"/>
                  <a:pt x="4081362" y="21843"/>
                </a:cubicBezTo>
                <a:cubicBezTo>
                  <a:pt x="4120795" y="50418"/>
                  <a:pt x="4167087" y="59943"/>
                  <a:pt x="4222903" y="54608"/>
                </a:cubicBezTo>
                <a:cubicBezTo>
                  <a:pt x="4297293" y="47846"/>
                  <a:pt x="4372446" y="39178"/>
                  <a:pt x="4447598" y="38130"/>
                </a:cubicBezTo>
                <a:cubicBezTo>
                  <a:pt x="4469410" y="38130"/>
                  <a:pt x="4484841" y="55561"/>
                  <a:pt x="4504748" y="60609"/>
                </a:cubicBezTo>
                <a:cubicBezTo>
                  <a:pt x="4544277" y="70897"/>
                  <a:pt x="4584186" y="84803"/>
                  <a:pt x="4625239" y="64038"/>
                </a:cubicBezTo>
                <a:cubicBezTo>
                  <a:pt x="4648671" y="52227"/>
                  <a:pt x="4676589" y="53942"/>
                  <a:pt x="4698486" y="68325"/>
                </a:cubicBezTo>
                <a:cubicBezTo>
                  <a:pt x="4785545" y="122522"/>
                  <a:pt x="4880890" y="133952"/>
                  <a:pt x="4980712" y="132523"/>
                </a:cubicBezTo>
                <a:cubicBezTo>
                  <a:pt x="5041291" y="131761"/>
                  <a:pt x="5093298" y="102519"/>
                  <a:pt x="5150543" y="92137"/>
                </a:cubicBezTo>
                <a:cubicBezTo>
                  <a:pt x="5183595" y="86232"/>
                  <a:pt x="5216266" y="64038"/>
                  <a:pt x="5250746" y="85755"/>
                </a:cubicBezTo>
                <a:cubicBezTo>
                  <a:pt x="5256651" y="89470"/>
                  <a:pt x="5259128" y="98804"/>
                  <a:pt x="5263128" y="105567"/>
                </a:cubicBezTo>
                <a:cubicBezTo>
                  <a:pt x="5269701" y="195770"/>
                  <a:pt x="5265319" y="286542"/>
                  <a:pt x="5266938" y="376363"/>
                </a:cubicBezTo>
                <a:cubicBezTo>
                  <a:pt x="5272749" y="693641"/>
                  <a:pt x="5269510" y="1011014"/>
                  <a:pt x="5272844" y="1328292"/>
                </a:cubicBezTo>
                <a:cubicBezTo>
                  <a:pt x="5273320" y="1374964"/>
                  <a:pt x="5256080" y="1387156"/>
                  <a:pt x="5211884" y="1387728"/>
                </a:cubicBezTo>
                <a:cubicBezTo>
                  <a:pt x="5018431" y="1390585"/>
                  <a:pt x="4824883" y="1387061"/>
                  <a:pt x="4631431" y="1388490"/>
                </a:cubicBezTo>
                <a:cubicBezTo>
                  <a:pt x="4008114" y="1392776"/>
                  <a:pt x="3384893" y="1392871"/>
                  <a:pt x="2761673" y="1408111"/>
                </a:cubicBezTo>
                <a:cubicBezTo>
                  <a:pt x="2347907" y="1418303"/>
                  <a:pt x="1933855" y="1417636"/>
                  <a:pt x="1519994" y="1422780"/>
                </a:cubicBezTo>
                <a:cubicBezTo>
                  <a:pt x="1374166" y="1424685"/>
                  <a:pt x="1228338" y="1432305"/>
                  <a:pt x="1082415" y="1432305"/>
                </a:cubicBezTo>
                <a:cubicBezTo>
                  <a:pt x="734181" y="1432591"/>
                  <a:pt x="386709" y="1431352"/>
                  <a:pt x="39999" y="1456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0"/>
          <p:cNvSpPr/>
          <p:nvPr/>
        </p:nvSpPr>
        <p:spPr>
          <a:xfrm rot="-5400000">
            <a:off x="7528214" y="2617086"/>
            <a:ext cx="6675566" cy="1430247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16200000" rotWithShape="0">
              <a:srgbClr val="000000">
                <a:alpha val="1254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0"/>
          <p:cNvSpPr/>
          <p:nvPr/>
        </p:nvSpPr>
        <p:spPr>
          <a:xfrm rot="-5400000" flipH="1">
            <a:off x="8165205" y="2676787"/>
            <a:ext cx="6853627" cy="1501228"/>
          </a:xfrm>
          <a:custGeom>
            <a:avLst/>
            <a:gdLst/>
            <a:ahLst/>
            <a:cxnLst/>
            <a:rect l="l" t="t" r="r" b="b"/>
            <a:pathLst>
              <a:path w="5272021" h="1457503" extrusionOk="0">
                <a:moveTo>
                  <a:pt x="39999" y="1456212"/>
                </a:moveTo>
                <a:cubicBezTo>
                  <a:pt x="14853" y="1441259"/>
                  <a:pt x="10758" y="1418112"/>
                  <a:pt x="10853" y="1390871"/>
                </a:cubicBezTo>
                <a:cubicBezTo>
                  <a:pt x="11329" y="1273428"/>
                  <a:pt x="14472" y="1155889"/>
                  <a:pt x="9519" y="1038446"/>
                </a:cubicBezTo>
                <a:cubicBezTo>
                  <a:pt x="-768" y="792796"/>
                  <a:pt x="3614" y="547052"/>
                  <a:pt x="851" y="301401"/>
                </a:cubicBezTo>
                <a:cubicBezTo>
                  <a:pt x="280" y="253776"/>
                  <a:pt x="11805" y="227869"/>
                  <a:pt x="65907" y="225201"/>
                </a:cubicBezTo>
                <a:cubicBezTo>
                  <a:pt x="118009" y="222725"/>
                  <a:pt x="167253" y="201770"/>
                  <a:pt x="214973" y="179958"/>
                </a:cubicBezTo>
                <a:cubicBezTo>
                  <a:pt x="250883" y="163575"/>
                  <a:pt x="285078" y="144620"/>
                  <a:pt x="328130" y="157288"/>
                </a:cubicBezTo>
                <a:cubicBezTo>
                  <a:pt x="352800" y="164527"/>
                  <a:pt x="369754" y="144430"/>
                  <a:pt x="380994" y="124712"/>
                </a:cubicBezTo>
                <a:cubicBezTo>
                  <a:pt x="398806" y="93280"/>
                  <a:pt x="424523" y="81850"/>
                  <a:pt x="459861" y="83374"/>
                </a:cubicBezTo>
                <a:cubicBezTo>
                  <a:pt x="497961" y="84898"/>
                  <a:pt x="535014" y="78421"/>
                  <a:pt x="566161" y="51179"/>
                </a:cubicBezTo>
                <a:cubicBezTo>
                  <a:pt x="585972" y="33844"/>
                  <a:pt x="610261" y="37178"/>
                  <a:pt x="633883" y="45655"/>
                </a:cubicBezTo>
                <a:cubicBezTo>
                  <a:pt x="671507" y="59371"/>
                  <a:pt x="712464" y="57848"/>
                  <a:pt x="749993" y="66896"/>
                </a:cubicBezTo>
                <a:cubicBezTo>
                  <a:pt x="813905" y="82422"/>
                  <a:pt x="892868" y="79754"/>
                  <a:pt x="920490" y="162146"/>
                </a:cubicBezTo>
                <a:cubicBezTo>
                  <a:pt x="924491" y="173766"/>
                  <a:pt x="936016" y="176529"/>
                  <a:pt x="946874" y="180148"/>
                </a:cubicBezTo>
                <a:cubicBezTo>
                  <a:pt x="957733" y="183768"/>
                  <a:pt x="974687" y="186720"/>
                  <a:pt x="980783" y="195579"/>
                </a:cubicBezTo>
                <a:cubicBezTo>
                  <a:pt x="1033742" y="272540"/>
                  <a:pt x="1117086" y="271779"/>
                  <a:pt x="1190333" y="259301"/>
                </a:cubicBezTo>
                <a:cubicBezTo>
                  <a:pt x="1276058" y="245013"/>
                  <a:pt x="1364355" y="222248"/>
                  <a:pt x="1433412" y="161194"/>
                </a:cubicBezTo>
                <a:cubicBezTo>
                  <a:pt x="1451890" y="144905"/>
                  <a:pt x="1468654" y="130808"/>
                  <a:pt x="1494848" y="130047"/>
                </a:cubicBezTo>
                <a:cubicBezTo>
                  <a:pt x="1529423" y="129094"/>
                  <a:pt x="1551045" y="102233"/>
                  <a:pt x="1576191" y="83946"/>
                </a:cubicBezTo>
                <a:cubicBezTo>
                  <a:pt x="1638675" y="38321"/>
                  <a:pt x="1687253" y="38607"/>
                  <a:pt x="1755928" y="73468"/>
                </a:cubicBezTo>
                <a:cubicBezTo>
                  <a:pt x="1814126" y="102996"/>
                  <a:pt x="1875657" y="128236"/>
                  <a:pt x="1944714" y="98234"/>
                </a:cubicBezTo>
                <a:cubicBezTo>
                  <a:pt x="1971726" y="86612"/>
                  <a:pt x="2003016" y="91565"/>
                  <a:pt x="2025105" y="110997"/>
                </a:cubicBezTo>
                <a:cubicBezTo>
                  <a:pt x="2075682" y="150716"/>
                  <a:pt x="2125117" y="150811"/>
                  <a:pt x="2176171" y="112521"/>
                </a:cubicBezTo>
                <a:cubicBezTo>
                  <a:pt x="2195888" y="97662"/>
                  <a:pt x="2214271" y="91947"/>
                  <a:pt x="2237798" y="100138"/>
                </a:cubicBezTo>
                <a:cubicBezTo>
                  <a:pt x="2261325" y="108329"/>
                  <a:pt x="2286280" y="115187"/>
                  <a:pt x="2309521" y="125094"/>
                </a:cubicBezTo>
                <a:cubicBezTo>
                  <a:pt x="2358956" y="145954"/>
                  <a:pt x="2407152" y="158336"/>
                  <a:pt x="2460873" y="135476"/>
                </a:cubicBezTo>
                <a:cubicBezTo>
                  <a:pt x="2489448" y="123474"/>
                  <a:pt x="2521738" y="127093"/>
                  <a:pt x="2554123" y="129285"/>
                </a:cubicBezTo>
                <a:cubicBezTo>
                  <a:pt x="2688807" y="138810"/>
                  <a:pt x="2823776" y="155668"/>
                  <a:pt x="2958840" y="132142"/>
                </a:cubicBezTo>
                <a:cubicBezTo>
                  <a:pt x="2980910" y="129761"/>
                  <a:pt x="3002532" y="124237"/>
                  <a:pt x="3023039" y="115759"/>
                </a:cubicBezTo>
                <a:cubicBezTo>
                  <a:pt x="3052957" y="99186"/>
                  <a:pt x="3089571" y="100424"/>
                  <a:pt x="3118289" y="118997"/>
                </a:cubicBezTo>
                <a:cubicBezTo>
                  <a:pt x="3154960" y="140524"/>
                  <a:pt x="3195632" y="133094"/>
                  <a:pt x="3234399" y="127379"/>
                </a:cubicBezTo>
                <a:cubicBezTo>
                  <a:pt x="3273556" y="121283"/>
                  <a:pt x="3313418" y="121569"/>
                  <a:pt x="3352509" y="127952"/>
                </a:cubicBezTo>
                <a:cubicBezTo>
                  <a:pt x="3409659" y="137477"/>
                  <a:pt x="3465189" y="134428"/>
                  <a:pt x="3518148" y="103853"/>
                </a:cubicBezTo>
                <a:cubicBezTo>
                  <a:pt x="3550819" y="84803"/>
                  <a:pt x="3588062" y="74230"/>
                  <a:pt x="3622923" y="59752"/>
                </a:cubicBezTo>
                <a:cubicBezTo>
                  <a:pt x="3657785" y="45274"/>
                  <a:pt x="3689027" y="39941"/>
                  <a:pt x="3719697" y="76802"/>
                </a:cubicBezTo>
                <a:cubicBezTo>
                  <a:pt x="3742557" y="104234"/>
                  <a:pt x="3781515" y="98995"/>
                  <a:pt x="3813804" y="87470"/>
                </a:cubicBezTo>
                <a:cubicBezTo>
                  <a:pt x="3864382" y="69277"/>
                  <a:pt x="3915341" y="51084"/>
                  <a:pt x="3960299" y="20223"/>
                </a:cubicBezTo>
                <a:cubicBezTo>
                  <a:pt x="4001066" y="-7780"/>
                  <a:pt x="4037070" y="-9685"/>
                  <a:pt x="4081362" y="21843"/>
                </a:cubicBezTo>
                <a:cubicBezTo>
                  <a:pt x="4120795" y="50418"/>
                  <a:pt x="4167087" y="59943"/>
                  <a:pt x="4222903" y="54608"/>
                </a:cubicBezTo>
                <a:cubicBezTo>
                  <a:pt x="4297293" y="47846"/>
                  <a:pt x="4372446" y="39178"/>
                  <a:pt x="4447598" y="38130"/>
                </a:cubicBezTo>
                <a:cubicBezTo>
                  <a:pt x="4469410" y="38130"/>
                  <a:pt x="4484841" y="55561"/>
                  <a:pt x="4504748" y="60609"/>
                </a:cubicBezTo>
                <a:cubicBezTo>
                  <a:pt x="4544277" y="70897"/>
                  <a:pt x="4584186" y="84803"/>
                  <a:pt x="4625239" y="64038"/>
                </a:cubicBezTo>
                <a:cubicBezTo>
                  <a:pt x="4648671" y="52227"/>
                  <a:pt x="4676589" y="53942"/>
                  <a:pt x="4698486" y="68325"/>
                </a:cubicBezTo>
                <a:cubicBezTo>
                  <a:pt x="4785545" y="122522"/>
                  <a:pt x="4880890" y="133952"/>
                  <a:pt x="4980712" y="132523"/>
                </a:cubicBezTo>
                <a:cubicBezTo>
                  <a:pt x="5041291" y="131761"/>
                  <a:pt x="5093298" y="102519"/>
                  <a:pt x="5150543" y="92137"/>
                </a:cubicBezTo>
                <a:cubicBezTo>
                  <a:pt x="5183595" y="86232"/>
                  <a:pt x="5216266" y="64038"/>
                  <a:pt x="5250746" y="85755"/>
                </a:cubicBezTo>
                <a:cubicBezTo>
                  <a:pt x="5256651" y="89470"/>
                  <a:pt x="5259128" y="98804"/>
                  <a:pt x="5263128" y="105567"/>
                </a:cubicBezTo>
                <a:cubicBezTo>
                  <a:pt x="5269701" y="195770"/>
                  <a:pt x="5265319" y="286542"/>
                  <a:pt x="5266938" y="376363"/>
                </a:cubicBezTo>
                <a:cubicBezTo>
                  <a:pt x="5272749" y="693641"/>
                  <a:pt x="5269510" y="1011014"/>
                  <a:pt x="5272844" y="1328292"/>
                </a:cubicBezTo>
                <a:cubicBezTo>
                  <a:pt x="5273320" y="1374964"/>
                  <a:pt x="5256080" y="1387156"/>
                  <a:pt x="5211884" y="1387728"/>
                </a:cubicBezTo>
                <a:cubicBezTo>
                  <a:pt x="5018431" y="1390585"/>
                  <a:pt x="4824883" y="1387061"/>
                  <a:pt x="4631431" y="1388490"/>
                </a:cubicBezTo>
                <a:cubicBezTo>
                  <a:pt x="4008114" y="1392776"/>
                  <a:pt x="3384893" y="1392871"/>
                  <a:pt x="2761673" y="1408111"/>
                </a:cubicBezTo>
                <a:cubicBezTo>
                  <a:pt x="2347907" y="1418303"/>
                  <a:pt x="1933855" y="1417636"/>
                  <a:pt x="1519994" y="1422780"/>
                </a:cubicBezTo>
                <a:cubicBezTo>
                  <a:pt x="1374166" y="1424685"/>
                  <a:pt x="1228338" y="1432305"/>
                  <a:pt x="1082415" y="1432305"/>
                </a:cubicBezTo>
                <a:cubicBezTo>
                  <a:pt x="734181" y="1432591"/>
                  <a:pt x="386709" y="1431352"/>
                  <a:pt x="39999" y="14562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0"/>
          <p:cNvSpPr/>
          <p:nvPr/>
        </p:nvSpPr>
        <p:spPr>
          <a:xfrm rot="10800000" flipH="1">
            <a:off x="10840073" y="43682"/>
            <a:ext cx="1403590" cy="6688711"/>
          </a:xfrm>
          <a:custGeom>
            <a:avLst/>
            <a:gdLst/>
            <a:ahLst/>
            <a:cxnLst/>
            <a:rect l="l" t="t" r="r" b="b"/>
            <a:pathLst>
              <a:path w="2540434" h="12106265" extrusionOk="0">
                <a:moveTo>
                  <a:pt x="906371" y="11229222"/>
                </a:moveTo>
                <a:lnTo>
                  <a:pt x="508563" y="11229222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2"/>
                </a:lnTo>
                <a:lnTo>
                  <a:pt x="906371" y="11211222"/>
                </a:lnTo>
                <a:close/>
                <a:moveTo>
                  <a:pt x="906371" y="10327692"/>
                </a:moveTo>
                <a:lnTo>
                  <a:pt x="508563" y="10327692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2"/>
                </a:lnTo>
                <a:lnTo>
                  <a:pt x="906371" y="10309692"/>
                </a:lnTo>
                <a:close/>
                <a:moveTo>
                  <a:pt x="906371" y="9426162"/>
                </a:moveTo>
                <a:lnTo>
                  <a:pt x="508563" y="9426162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2"/>
                </a:lnTo>
                <a:lnTo>
                  <a:pt x="906371" y="9408162"/>
                </a:lnTo>
                <a:close/>
                <a:moveTo>
                  <a:pt x="906371" y="8524632"/>
                </a:moveTo>
                <a:lnTo>
                  <a:pt x="508563" y="8524632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2"/>
                </a:lnTo>
                <a:lnTo>
                  <a:pt x="906371" y="8506632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3"/>
                </a:moveTo>
                <a:lnTo>
                  <a:pt x="508563" y="5820043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8"/>
                </a:moveTo>
                <a:lnTo>
                  <a:pt x="508563" y="4467748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7"/>
                </a:lnTo>
                <a:lnTo>
                  <a:pt x="906371" y="4449747"/>
                </a:lnTo>
                <a:close/>
                <a:moveTo>
                  <a:pt x="906371" y="3566223"/>
                </a:moveTo>
                <a:lnTo>
                  <a:pt x="508563" y="3566223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322177" y="11229222"/>
                </a:moveTo>
                <a:lnTo>
                  <a:pt x="924371" y="11229222"/>
                </a:lnTo>
                <a:lnTo>
                  <a:pt x="924371" y="11661995"/>
                </a:lnTo>
                <a:lnTo>
                  <a:pt x="1322177" y="11661995"/>
                </a:lnTo>
                <a:close/>
                <a:moveTo>
                  <a:pt x="1322177" y="10778457"/>
                </a:moveTo>
                <a:lnTo>
                  <a:pt x="924371" y="10778457"/>
                </a:lnTo>
                <a:lnTo>
                  <a:pt x="924371" y="11211222"/>
                </a:lnTo>
                <a:lnTo>
                  <a:pt x="1322177" y="11211222"/>
                </a:lnTo>
                <a:close/>
                <a:moveTo>
                  <a:pt x="1322177" y="10327692"/>
                </a:moveTo>
                <a:lnTo>
                  <a:pt x="924371" y="10327692"/>
                </a:lnTo>
                <a:lnTo>
                  <a:pt x="924371" y="10760457"/>
                </a:lnTo>
                <a:lnTo>
                  <a:pt x="1322177" y="10760457"/>
                </a:lnTo>
                <a:close/>
                <a:moveTo>
                  <a:pt x="1322177" y="9876927"/>
                </a:moveTo>
                <a:lnTo>
                  <a:pt x="924371" y="9876927"/>
                </a:lnTo>
                <a:lnTo>
                  <a:pt x="924371" y="10309692"/>
                </a:lnTo>
                <a:lnTo>
                  <a:pt x="1322177" y="10309692"/>
                </a:lnTo>
                <a:close/>
                <a:moveTo>
                  <a:pt x="1322177" y="9426162"/>
                </a:moveTo>
                <a:lnTo>
                  <a:pt x="924371" y="9426162"/>
                </a:lnTo>
                <a:lnTo>
                  <a:pt x="924371" y="9858927"/>
                </a:lnTo>
                <a:lnTo>
                  <a:pt x="1322177" y="9858927"/>
                </a:lnTo>
                <a:close/>
                <a:moveTo>
                  <a:pt x="1322177" y="8975397"/>
                </a:moveTo>
                <a:lnTo>
                  <a:pt x="924371" y="8975397"/>
                </a:lnTo>
                <a:lnTo>
                  <a:pt x="924371" y="9408162"/>
                </a:lnTo>
                <a:lnTo>
                  <a:pt x="1322177" y="9408162"/>
                </a:lnTo>
                <a:close/>
                <a:moveTo>
                  <a:pt x="1322177" y="8524632"/>
                </a:moveTo>
                <a:lnTo>
                  <a:pt x="924371" y="8524632"/>
                </a:lnTo>
                <a:lnTo>
                  <a:pt x="924371" y="8957397"/>
                </a:lnTo>
                <a:lnTo>
                  <a:pt x="1322177" y="8957397"/>
                </a:lnTo>
                <a:close/>
                <a:moveTo>
                  <a:pt x="1322177" y="8073867"/>
                </a:moveTo>
                <a:lnTo>
                  <a:pt x="924371" y="8073867"/>
                </a:lnTo>
                <a:lnTo>
                  <a:pt x="924371" y="8506632"/>
                </a:lnTo>
                <a:lnTo>
                  <a:pt x="1322177" y="8506632"/>
                </a:lnTo>
                <a:close/>
                <a:moveTo>
                  <a:pt x="1322177" y="7623102"/>
                </a:moveTo>
                <a:lnTo>
                  <a:pt x="924371" y="7623102"/>
                </a:lnTo>
                <a:lnTo>
                  <a:pt x="924371" y="8055867"/>
                </a:lnTo>
                <a:lnTo>
                  <a:pt x="1322177" y="8055867"/>
                </a:lnTo>
                <a:close/>
                <a:moveTo>
                  <a:pt x="1322177" y="7172337"/>
                </a:moveTo>
                <a:lnTo>
                  <a:pt x="924371" y="7172337"/>
                </a:lnTo>
                <a:lnTo>
                  <a:pt x="924371" y="7605102"/>
                </a:lnTo>
                <a:lnTo>
                  <a:pt x="1322177" y="7605102"/>
                </a:lnTo>
                <a:close/>
                <a:moveTo>
                  <a:pt x="1322177" y="6721572"/>
                </a:moveTo>
                <a:lnTo>
                  <a:pt x="924371" y="6721572"/>
                </a:lnTo>
                <a:lnTo>
                  <a:pt x="924371" y="7154337"/>
                </a:lnTo>
                <a:lnTo>
                  <a:pt x="1322177" y="7154337"/>
                </a:lnTo>
                <a:close/>
                <a:moveTo>
                  <a:pt x="1322177" y="6270807"/>
                </a:moveTo>
                <a:lnTo>
                  <a:pt x="924371" y="6270807"/>
                </a:lnTo>
                <a:lnTo>
                  <a:pt x="924371" y="6703572"/>
                </a:lnTo>
                <a:lnTo>
                  <a:pt x="1322177" y="6703572"/>
                </a:lnTo>
                <a:close/>
                <a:moveTo>
                  <a:pt x="1322177" y="5820043"/>
                </a:moveTo>
                <a:lnTo>
                  <a:pt x="924371" y="5820043"/>
                </a:lnTo>
                <a:lnTo>
                  <a:pt x="924371" y="6252807"/>
                </a:lnTo>
                <a:lnTo>
                  <a:pt x="1322177" y="6252807"/>
                </a:lnTo>
                <a:close/>
                <a:moveTo>
                  <a:pt x="1322177" y="5369278"/>
                </a:moveTo>
                <a:lnTo>
                  <a:pt x="924371" y="5369278"/>
                </a:lnTo>
                <a:lnTo>
                  <a:pt x="924371" y="5802043"/>
                </a:lnTo>
                <a:lnTo>
                  <a:pt x="1322177" y="5802043"/>
                </a:lnTo>
                <a:close/>
                <a:moveTo>
                  <a:pt x="1322177" y="4918514"/>
                </a:moveTo>
                <a:lnTo>
                  <a:pt x="924371" y="4918514"/>
                </a:lnTo>
                <a:lnTo>
                  <a:pt x="924371" y="5351279"/>
                </a:lnTo>
                <a:lnTo>
                  <a:pt x="1322177" y="5351279"/>
                </a:lnTo>
                <a:close/>
                <a:moveTo>
                  <a:pt x="1322177" y="4467748"/>
                </a:moveTo>
                <a:lnTo>
                  <a:pt x="924371" y="4467748"/>
                </a:lnTo>
                <a:lnTo>
                  <a:pt x="924371" y="4900515"/>
                </a:lnTo>
                <a:lnTo>
                  <a:pt x="1322177" y="4900515"/>
                </a:lnTo>
                <a:close/>
                <a:moveTo>
                  <a:pt x="1322177" y="4016987"/>
                </a:moveTo>
                <a:lnTo>
                  <a:pt x="924371" y="4016986"/>
                </a:lnTo>
                <a:lnTo>
                  <a:pt x="924371" y="4449747"/>
                </a:lnTo>
                <a:lnTo>
                  <a:pt x="1322177" y="4449747"/>
                </a:lnTo>
                <a:close/>
                <a:moveTo>
                  <a:pt x="1322178" y="3566223"/>
                </a:moveTo>
                <a:lnTo>
                  <a:pt x="924371" y="3566223"/>
                </a:lnTo>
                <a:lnTo>
                  <a:pt x="924371" y="3998986"/>
                </a:lnTo>
                <a:lnTo>
                  <a:pt x="1322177" y="3998987"/>
                </a:lnTo>
                <a:close/>
                <a:moveTo>
                  <a:pt x="1322178" y="3115457"/>
                </a:moveTo>
                <a:lnTo>
                  <a:pt x="924371" y="3115457"/>
                </a:lnTo>
                <a:lnTo>
                  <a:pt x="924371" y="3548223"/>
                </a:lnTo>
                <a:lnTo>
                  <a:pt x="1322178" y="3548223"/>
                </a:lnTo>
                <a:close/>
                <a:moveTo>
                  <a:pt x="1322178" y="2664693"/>
                </a:moveTo>
                <a:lnTo>
                  <a:pt x="924371" y="2664692"/>
                </a:lnTo>
                <a:lnTo>
                  <a:pt x="924371" y="3097456"/>
                </a:lnTo>
                <a:lnTo>
                  <a:pt x="1322178" y="3097456"/>
                </a:lnTo>
                <a:close/>
                <a:moveTo>
                  <a:pt x="1322178" y="2213928"/>
                </a:moveTo>
                <a:lnTo>
                  <a:pt x="924371" y="2213928"/>
                </a:lnTo>
                <a:lnTo>
                  <a:pt x="924371" y="2646692"/>
                </a:lnTo>
                <a:lnTo>
                  <a:pt x="1322178" y="2646693"/>
                </a:lnTo>
                <a:close/>
                <a:moveTo>
                  <a:pt x="1322178" y="1763161"/>
                </a:moveTo>
                <a:lnTo>
                  <a:pt x="924371" y="1763161"/>
                </a:lnTo>
                <a:lnTo>
                  <a:pt x="924371" y="2195928"/>
                </a:lnTo>
                <a:lnTo>
                  <a:pt x="1322178" y="2195928"/>
                </a:lnTo>
                <a:close/>
                <a:moveTo>
                  <a:pt x="1322178" y="1312397"/>
                </a:moveTo>
                <a:lnTo>
                  <a:pt x="924371" y="1312397"/>
                </a:lnTo>
                <a:lnTo>
                  <a:pt x="924371" y="1745161"/>
                </a:lnTo>
                <a:lnTo>
                  <a:pt x="1322178" y="1745161"/>
                </a:lnTo>
                <a:close/>
                <a:moveTo>
                  <a:pt x="1322178" y="861632"/>
                </a:moveTo>
                <a:lnTo>
                  <a:pt x="924371" y="861632"/>
                </a:lnTo>
                <a:lnTo>
                  <a:pt x="924371" y="1294397"/>
                </a:lnTo>
                <a:lnTo>
                  <a:pt x="1322178" y="1294397"/>
                </a:lnTo>
                <a:close/>
                <a:moveTo>
                  <a:pt x="1322178" y="410868"/>
                </a:moveTo>
                <a:lnTo>
                  <a:pt x="924371" y="410868"/>
                </a:lnTo>
                <a:lnTo>
                  <a:pt x="924371" y="843632"/>
                </a:lnTo>
                <a:lnTo>
                  <a:pt x="1322178" y="843632"/>
                </a:lnTo>
                <a:close/>
                <a:moveTo>
                  <a:pt x="1737984" y="11229222"/>
                </a:moveTo>
                <a:lnTo>
                  <a:pt x="1340177" y="11229222"/>
                </a:lnTo>
                <a:lnTo>
                  <a:pt x="1340177" y="11661995"/>
                </a:lnTo>
                <a:lnTo>
                  <a:pt x="1737984" y="11661995"/>
                </a:lnTo>
                <a:close/>
                <a:moveTo>
                  <a:pt x="1737984" y="10778457"/>
                </a:moveTo>
                <a:lnTo>
                  <a:pt x="1340177" y="10778457"/>
                </a:lnTo>
                <a:lnTo>
                  <a:pt x="1340177" y="11211222"/>
                </a:lnTo>
                <a:lnTo>
                  <a:pt x="1737984" y="11211222"/>
                </a:lnTo>
                <a:close/>
                <a:moveTo>
                  <a:pt x="1737984" y="10327692"/>
                </a:moveTo>
                <a:lnTo>
                  <a:pt x="1340177" y="10327692"/>
                </a:lnTo>
                <a:lnTo>
                  <a:pt x="1340177" y="10760457"/>
                </a:lnTo>
                <a:lnTo>
                  <a:pt x="1737984" y="10760457"/>
                </a:lnTo>
                <a:close/>
                <a:moveTo>
                  <a:pt x="1737984" y="9876927"/>
                </a:moveTo>
                <a:lnTo>
                  <a:pt x="1340177" y="9876927"/>
                </a:lnTo>
                <a:lnTo>
                  <a:pt x="1340177" y="10309692"/>
                </a:lnTo>
                <a:lnTo>
                  <a:pt x="1737984" y="10309692"/>
                </a:lnTo>
                <a:close/>
                <a:moveTo>
                  <a:pt x="1737984" y="9426162"/>
                </a:moveTo>
                <a:lnTo>
                  <a:pt x="1340177" y="9426162"/>
                </a:lnTo>
                <a:lnTo>
                  <a:pt x="1340177" y="9858927"/>
                </a:lnTo>
                <a:lnTo>
                  <a:pt x="1737984" y="9858927"/>
                </a:lnTo>
                <a:close/>
                <a:moveTo>
                  <a:pt x="1737984" y="8975397"/>
                </a:moveTo>
                <a:lnTo>
                  <a:pt x="1340177" y="8975397"/>
                </a:lnTo>
                <a:lnTo>
                  <a:pt x="1340177" y="9408162"/>
                </a:lnTo>
                <a:lnTo>
                  <a:pt x="1737984" y="9408162"/>
                </a:lnTo>
                <a:close/>
                <a:moveTo>
                  <a:pt x="1737984" y="8524632"/>
                </a:moveTo>
                <a:lnTo>
                  <a:pt x="1340177" y="8524632"/>
                </a:lnTo>
                <a:lnTo>
                  <a:pt x="1340177" y="8957397"/>
                </a:lnTo>
                <a:lnTo>
                  <a:pt x="1737984" y="8957397"/>
                </a:lnTo>
                <a:close/>
                <a:moveTo>
                  <a:pt x="1737984" y="8073867"/>
                </a:moveTo>
                <a:lnTo>
                  <a:pt x="1340177" y="8073867"/>
                </a:lnTo>
                <a:lnTo>
                  <a:pt x="1340177" y="8506632"/>
                </a:lnTo>
                <a:lnTo>
                  <a:pt x="1737984" y="8506632"/>
                </a:lnTo>
                <a:close/>
                <a:moveTo>
                  <a:pt x="1737984" y="7623102"/>
                </a:moveTo>
                <a:lnTo>
                  <a:pt x="1340177" y="7623102"/>
                </a:lnTo>
                <a:lnTo>
                  <a:pt x="1340177" y="8055867"/>
                </a:lnTo>
                <a:lnTo>
                  <a:pt x="1737984" y="8055867"/>
                </a:lnTo>
                <a:close/>
                <a:moveTo>
                  <a:pt x="1737984" y="7172337"/>
                </a:moveTo>
                <a:lnTo>
                  <a:pt x="1340177" y="7172337"/>
                </a:lnTo>
                <a:lnTo>
                  <a:pt x="1340177" y="7605102"/>
                </a:lnTo>
                <a:lnTo>
                  <a:pt x="1737984" y="7605102"/>
                </a:lnTo>
                <a:close/>
                <a:moveTo>
                  <a:pt x="1737984" y="6721572"/>
                </a:moveTo>
                <a:lnTo>
                  <a:pt x="1340177" y="6721572"/>
                </a:lnTo>
                <a:lnTo>
                  <a:pt x="1340177" y="7154337"/>
                </a:lnTo>
                <a:lnTo>
                  <a:pt x="1737984" y="7154337"/>
                </a:lnTo>
                <a:close/>
                <a:moveTo>
                  <a:pt x="1737984" y="6270807"/>
                </a:moveTo>
                <a:lnTo>
                  <a:pt x="1340177" y="6270807"/>
                </a:lnTo>
                <a:lnTo>
                  <a:pt x="1340177" y="6703572"/>
                </a:lnTo>
                <a:lnTo>
                  <a:pt x="1737984" y="6703572"/>
                </a:lnTo>
                <a:close/>
                <a:moveTo>
                  <a:pt x="1737984" y="5820043"/>
                </a:moveTo>
                <a:lnTo>
                  <a:pt x="1340177" y="5820043"/>
                </a:lnTo>
                <a:lnTo>
                  <a:pt x="1340177" y="6252807"/>
                </a:lnTo>
                <a:lnTo>
                  <a:pt x="1737984" y="6252807"/>
                </a:lnTo>
                <a:close/>
                <a:moveTo>
                  <a:pt x="1737984" y="5369278"/>
                </a:moveTo>
                <a:lnTo>
                  <a:pt x="1340177" y="5369278"/>
                </a:lnTo>
                <a:lnTo>
                  <a:pt x="1340177" y="5802043"/>
                </a:lnTo>
                <a:lnTo>
                  <a:pt x="1737984" y="5802043"/>
                </a:lnTo>
                <a:close/>
                <a:moveTo>
                  <a:pt x="1737984" y="4918514"/>
                </a:moveTo>
                <a:lnTo>
                  <a:pt x="1340177" y="4918514"/>
                </a:lnTo>
                <a:lnTo>
                  <a:pt x="1340177" y="5351279"/>
                </a:lnTo>
                <a:lnTo>
                  <a:pt x="1737984" y="5351279"/>
                </a:lnTo>
                <a:close/>
                <a:moveTo>
                  <a:pt x="1737984" y="4467748"/>
                </a:moveTo>
                <a:lnTo>
                  <a:pt x="1340177" y="4467748"/>
                </a:lnTo>
                <a:lnTo>
                  <a:pt x="1340177" y="4900515"/>
                </a:lnTo>
                <a:lnTo>
                  <a:pt x="1737984" y="4900515"/>
                </a:lnTo>
                <a:close/>
                <a:moveTo>
                  <a:pt x="1737984" y="4016987"/>
                </a:moveTo>
                <a:lnTo>
                  <a:pt x="1340177" y="4016987"/>
                </a:lnTo>
                <a:lnTo>
                  <a:pt x="1340177" y="4449747"/>
                </a:lnTo>
                <a:lnTo>
                  <a:pt x="1737984" y="4449747"/>
                </a:lnTo>
                <a:close/>
                <a:moveTo>
                  <a:pt x="1737985" y="3566223"/>
                </a:moveTo>
                <a:lnTo>
                  <a:pt x="1340178" y="3566223"/>
                </a:lnTo>
                <a:lnTo>
                  <a:pt x="1340177" y="3998987"/>
                </a:lnTo>
                <a:lnTo>
                  <a:pt x="1737984" y="3998987"/>
                </a:lnTo>
                <a:close/>
                <a:moveTo>
                  <a:pt x="1737985" y="3115457"/>
                </a:moveTo>
                <a:lnTo>
                  <a:pt x="1340178" y="3115457"/>
                </a:lnTo>
                <a:lnTo>
                  <a:pt x="1340178" y="3548223"/>
                </a:lnTo>
                <a:lnTo>
                  <a:pt x="1737985" y="3548223"/>
                </a:lnTo>
                <a:close/>
                <a:moveTo>
                  <a:pt x="1737985" y="2664693"/>
                </a:moveTo>
                <a:lnTo>
                  <a:pt x="1340178" y="2664693"/>
                </a:lnTo>
                <a:lnTo>
                  <a:pt x="1340178" y="3097456"/>
                </a:lnTo>
                <a:lnTo>
                  <a:pt x="1737985" y="3097456"/>
                </a:lnTo>
                <a:close/>
                <a:moveTo>
                  <a:pt x="1737985" y="2213928"/>
                </a:moveTo>
                <a:lnTo>
                  <a:pt x="1340178" y="2213928"/>
                </a:lnTo>
                <a:lnTo>
                  <a:pt x="1340178" y="2646693"/>
                </a:lnTo>
                <a:lnTo>
                  <a:pt x="1737985" y="2646693"/>
                </a:lnTo>
                <a:close/>
                <a:moveTo>
                  <a:pt x="1737985" y="1763161"/>
                </a:moveTo>
                <a:lnTo>
                  <a:pt x="1340178" y="1763161"/>
                </a:lnTo>
                <a:lnTo>
                  <a:pt x="1340178" y="2195928"/>
                </a:lnTo>
                <a:lnTo>
                  <a:pt x="1737985" y="2195928"/>
                </a:lnTo>
                <a:close/>
                <a:moveTo>
                  <a:pt x="1737985" y="1312397"/>
                </a:moveTo>
                <a:lnTo>
                  <a:pt x="1340178" y="1312397"/>
                </a:lnTo>
                <a:lnTo>
                  <a:pt x="1340178" y="1745161"/>
                </a:lnTo>
                <a:lnTo>
                  <a:pt x="1737985" y="1745161"/>
                </a:lnTo>
                <a:close/>
                <a:moveTo>
                  <a:pt x="1737985" y="861632"/>
                </a:moveTo>
                <a:lnTo>
                  <a:pt x="1340178" y="861632"/>
                </a:lnTo>
                <a:lnTo>
                  <a:pt x="1340178" y="1294397"/>
                </a:lnTo>
                <a:lnTo>
                  <a:pt x="1737985" y="1294397"/>
                </a:lnTo>
                <a:close/>
                <a:moveTo>
                  <a:pt x="1737985" y="410868"/>
                </a:moveTo>
                <a:lnTo>
                  <a:pt x="1340178" y="410868"/>
                </a:lnTo>
                <a:lnTo>
                  <a:pt x="1340178" y="843632"/>
                </a:lnTo>
                <a:lnTo>
                  <a:pt x="1737985" y="843632"/>
                </a:lnTo>
                <a:close/>
                <a:moveTo>
                  <a:pt x="2153792" y="11229222"/>
                </a:moveTo>
                <a:lnTo>
                  <a:pt x="1755984" y="11229222"/>
                </a:lnTo>
                <a:lnTo>
                  <a:pt x="1755984" y="11661995"/>
                </a:lnTo>
                <a:lnTo>
                  <a:pt x="2153792" y="11661995"/>
                </a:lnTo>
                <a:close/>
                <a:moveTo>
                  <a:pt x="2153792" y="10778457"/>
                </a:moveTo>
                <a:lnTo>
                  <a:pt x="1755984" y="10778457"/>
                </a:lnTo>
                <a:lnTo>
                  <a:pt x="1755984" y="11211222"/>
                </a:lnTo>
                <a:lnTo>
                  <a:pt x="2153792" y="11211222"/>
                </a:lnTo>
                <a:close/>
                <a:moveTo>
                  <a:pt x="2153792" y="10327692"/>
                </a:moveTo>
                <a:lnTo>
                  <a:pt x="1755984" y="10327692"/>
                </a:lnTo>
                <a:lnTo>
                  <a:pt x="1755984" y="10760457"/>
                </a:lnTo>
                <a:lnTo>
                  <a:pt x="2153792" y="10760457"/>
                </a:lnTo>
                <a:close/>
                <a:moveTo>
                  <a:pt x="2153792" y="9876927"/>
                </a:moveTo>
                <a:lnTo>
                  <a:pt x="1755984" y="9876927"/>
                </a:lnTo>
                <a:lnTo>
                  <a:pt x="1755984" y="10309692"/>
                </a:lnTo>
                <a:lnTo>
                  <a:pt x="2153792" y="10309692"/>
                </a:lnTo>
                <a:close/>
                <a:moveTo>
                  <a:pt x="2153792" y="9426162"/>
                </a:moveTo>
                <a:lnTo>
                  <a:pt x="1755984" y="9426162"/>
                </a:lnTo>
                <a:lnTo>
                  <a:pt x="1755984" y="9858927"/>
                </a:lnTo>
                <a:lnTo>
                  <a:pt x="2153792" y="9858927"/>
                </a:lnTo>
                <a:close/>
                <a:moveTo>
                  <a:pt x="2153792" y="8975397"/>
                </a:moveTo>
                <a:lnTo>
                  <a:pt x="1755984" y="8975397"/>
                </a:lnTo>
                <a:lnTo>
                  <a:pt x="1755984" y="9408162"/>
                </a:lnTo>
                <a:lnTo>
                  <a:pt x="2153792" y="9408162"/>
                </a:lnTo>
                <a:close/>
                <a:moveTo>
                  <a:pt x="2153792" y="8524632"/>
                </a:moveTo>
                <a:lnTo>
                  <a:pt x="1755984" y="8524632"/>
                </a:lnTo>
                <a:lnTo>
                  <a:pt x="1755984" y="8957397"/>
                </a:lnTo>
                <a:lnTo>
                  <a:pt x="2153792" y="8957397"/>
                </a:lnTo>
                <a:close/>
                <a:moveTo>
                  <a:pt x="2153792" y="8073867"/>
                </a:moveTo>
                <a:lnTo>
                  <a:pt x="1755984" y="8073867"/>
                </a:lnTo>
                <a:lnTo>
                  <a:pt x="1755984" y="8506632"/>
                </a:lnTo>
                <a:lnTo>
                  <a:pt x="2153792" y="8506632"/>
                </a:lnTo>
                <a:close/>
                <a:moveTo>
                  <a:pt x="2153792" y="7623102"/>
                </a:moveTo>
                <a:lnTo>
                  <a:pt x="1755984" y="7623102"/>
                </a:lnTo>
                <a:lnTo>
                  <a:pt x="1755984" y="8055867"/>
                </a:lnTo>
                <a:lnTo>
                  <a:pt x="2153792" y="8055867"/>
                </a:lnTo>
                <a:close/>
                <a:moveTo>
                  <a:pt x="2153792" y="7172337"/>
                </a:moveTo>
                <a:lnTo>
                  <a:pt x="1755984" y="7172337"/>
                </a:lnTo>
                <a:lnTo>
                  <a:pt x="1755984" y="7605102"/>
                </a:lnTo>
                <a:lnTo>
                  <a:pt x="2153792" y="7605102"/>
                </a:lnTo>
                <a:close/>
                <a:moveTo>
                  <a:pt x="2153792" y="6721572"/>
                </a:moveTo>
                <a:lnTo>
                  <a:pt x="1755984" y="6721572"/>
                </a:lnTo>
                <a:lnTo>
                  <a:pt x="1755984" y="7154337"/>
                </a:lnTo>
                <a:lnTo>
                  <a:pt x="2153792" y="7154337"/>
                </a:lnTo>
                <a:close/>
                <a:moveTo>
                  <a:pt x="2153792" y="6270807"/>
                </a:moveTo>
                <a:lnTo>
                  <a:pt x="1755984" y="6270807"/>
                </a:lnTo>
                <a:lnTo>
                  <a:pt x="1755984" y="6703572"/>
                </a:lnTo>
                <a:lnTo>
                  <a:pt x="2153792" y="6703572"/>
                </a:lnTo>
                <a:close/>
                <a:moveTo>
                  <a:pt x="2153792" y="5820043"/>
                </a:moveTo>
                <a:lnTo>
                  <a:pt x="1755984" y="5820043"/>
                </a:lnTo>
                <a:lnTo>
                  <a:pt x="1755984" y="6252807"/>
                </a:lnTo>
                <a:lnTo>
                  <a:pt x="2153792" y="6252807"/>
                </a:lnTo>
                <a:close/>
                <a:moveTo>
                  <a:pt x="2153792" y="5369278"/>
                </a:moveTo>
                <a:lnTo>
                  <a:pt x="1755984" y="5369278"/>
                </a:lnTo>
                <a:lnTo>
                  <a:pt x="1755984" y="5802043"/>
                </a:lnTo>
                <a:lnTo>
                  <a:pt x="2153792" y="5802043"/>
                </a:lnTo>
                <a:close/>
                <a:moveTo>
                  <a:pt x="2153792" y="4918514"/>
                </a:moveTo>
                <a:lnTo>
                  <a:pt x="1755984" y="4918514"/>
                </a:lnTo>
                <a:lnTo>
                  <a:pt x="1755984" y="5351279"/>
                </a:lnTo>
                <a:lnTo>
                  <a:pt x="2153792" y="5351279"/>
                </a:lnTo>
                <a:close/>
                <a:moveTo>
                  <a:pt x="2153792" y="4467748"/>
                </a:moveTo>
                <a:lnTo>
                  <a:pt x="1755984" y="4467748"/>
                </a:lnTo>
                <a:lnTo>
                  <a:pt x="1755984" y="4900515"/>
                </a:lnTo>
                <a:lnTo>
                  <a:pt x="2153792" y="4900515"/>
                </a:lnTo>
                <a:close/>
                <a:moveTo>
                  <a:pt x="2153792" y="4016987"/>
                </a:moveTo>
                <a:lnTo>
                  <a:pt x="1755984" y="4016987"/>
                </a:lnTo>
                <a:lnTo>
                  <a:pt x="1755984" y="4449747"/>
                </a:lnTo>
                <a:lnTo>
                  <a:pt x="2153792" y="4449747"/>
                </a:lnTo>
                <a:close/>
                <a:moveTo>
                  <a:pt x="2153792" y="3566223"/>
                </a:moveTo>
                <a:lnTo>
                  <a:pt x="1755985" y="3566223"/>
                </a:lnTo>
                <a:lnTo>
                  <a:pt x="1755984" y="3998987"/>
                </a:lnTo>
                <a:lnTo>
                  <a:pt x="2153792" y="3998987"/>
                </a:lnTo>
                <a:close/>
                <a:moveTo>
                  <a:pt x="2153792" y="3115457"/>
                </a:moveTo>
                <a:lnTo>
                  <a:pt x="1755985" y="3115457"/>
                </a:lnTo>
                <a:lnTo>
                  <a:pt x="1755985" y="3548223"/>
                </a:lnTo>
                <a:lnTo>
                  <a:pt x="2153792" y="3548223"/>
                </a:lnTo>
                <a:close/>
                <a:moveTo>
                  <a:pt x="2153792" y="2664693"/>
                </a:moveTo>
                <a:lnTo>
                  <a:pt x="1755985" y="2664693"/>
                </a:lnTo>
                <a:lnTo>
                  <a:pt x="1755985" y="3097456"/>
                </a:lnTo>
                <a:lnTo>
                  <a:pt x="2153792" y="3097456"/>
                </a:lnTo>
                <a:close/>
                <a:moveTo>
                  <a:pt x="2153792" y="2213928"/>
                </a:moveTo>
                <a:lnTo>
                  <a:pt x="1755985" y="2213928"/>
                </a:lnTo>
                <a:lnTo>
                  <a:pt x="1755985" y="2646693"/>
                </a:lnTo>
                <a:lnTo>
                  <a:pt x="2153792" y="2646693"/>
                </a:lnTo>
                <a:close/>
                <a:moveTo>
                  <a:pt x="2153792" y="1763162"/>
                </a:moveTo>
                <a:lnTo>
                  <a:pt x="1755985" y="1763161"/>
                </a:lnTo>
                <a:lnTo>
                  <a:pt x="1755985" y="2195928"/>
                </a:lnTo>
                <a:lnTo>
                  <a:pt x="2153792" y="2195928"/>
                </a:lnTo>
                <a:close/>
                <a:moveTo>
                  <a:pt x="2153792" y="1312397"/>
                </a:moveTo>
                <a:lnTo>
                  <a:pt x="1755985" y="1312397"/>
                </a:lnTo>
                <a:lnTo>
                  <a:pt x="1755985" y="1745161"/>
                </a:lnTo>
                <a:lnTo>
                  <a:pt x="2153792" y="1745162"/>
                </a:lnTo>
                <a:close/>
                <a:moveTo>
                  <a:pt x="2153792" y="861632"/>
                </a:moveTo>
                <a:lnTo>
                  <a:pt x="1755985" y="861632"/>
                </a:lnTo>
                <a:lnTo>
                  <a:pt x="1755985" y="1294397"/>
                </a:lnTo>
                <a:lnTo>
                  <a:pt x="2153792" y="1294397"/>
                </a:lnTo>
                <a:close/>
                <a:moveTo>
                  <a:pt x="2153792" y="410868"/>
                </a:moveTo>
                <a:lnTo>
                  <a:pt x="1755985" y="410868"/>
                </a:lnTo>
                <a:lnTo>
                  <a:pt x="1755985" y="843632"/>
                </a:lnTo>
                <a:lnTo>
                  <a:pt x="2153792" y="843632"/>
                </a:lnTo>
                <a:close/>
                <a:moveTo>
                  <a:pt x="2540434" y="392868"/>
                </a:moveTo>
                <a:lnTo>
                  <a:pt x="2540434" y="410868"/>
                </a:lnTo>
                <a:lnTo>
                  <a:pt x="2171792" y="410868"/>
                </a:lnTo>
                <a:lnTo>
                  <a:pt x="2171792" y="843632"/>
                </a:lnTo>
                <a:lnTo>
                  <a:pt x="2540434" y="843632"/>
                </a:lnTo>
                <a:lnTo>
                  <a:pt x="2540434" y="861632"/>
                </a:lnTo>
                <a:lnTo>
                  <a:pt x="2171792" y="861632"/>
                </a:lnTo>
                <a:lnTo>
                  <a:pt x="2171792" y="1294397"/>
                </a:lnTo>
                <a:lnTo>
                  <a:pt x="2540434" y="1294397"/>
                </a:lnTo>
                <a:lnTo>
                  <a:pt x="2540434" y="1312397"/>
                </a:lnTo>
                <a:lnTo>
                  <a:pt x="2171792" y="1312397"/>
                </a:lnTo>
                <a:lnTo>
                  <a:pt x="2171792" y="1745162"/>
                </a:lnTo>
                <a:lnTo>
                  <a:pt x="2540434" y="1745162"/>
                </a:lnTo>
                <a:lnTo>
                  <a:pt x="2540434" y="1763162"/>
                </a:lnTo>
                <a:lnTo>
                  <a:pt x="2171792" y="1763162"/>
                </a:lnTo>
                <a:lnTo>
                  <a:pt x="2171792" y="2195928"/>
                </a:lnTo>
                <a:lnTo>
                  <a:pt x="2540434" y="2195928"/>
                </a:lnTo>
                <a:lnTo>
                  <a:pt x="2540434" y="2213928"/>
                </a:lnTo>
                <a:lnTo>
                  <a:pt x="2171792" y="2213928"/>
                </a:lnTo>
                <a:lnTo>
                  <a:pt x="2171792" y="2646693"/>
                </a:lnTo>
                <a:lnTo>
                  <a:pt x="2540434" y="2646693"/>
                </a:lnTo>
                <a:lnTo>
                  <a:pt x="2540434" y="2664693"/>
                </a:lnTo>
                <a:lnTo>
                  <a:pt x="2171792" y="2664693"/>
                </a:lnTo>
                <a:lnTo>
                  <a:pt x="2171792" y="3097456"/>
                </a:lnTo>
                <a:lnTo>
                  <a:pt x="2540434" y="3097456"/>
                </a:lnTo>
                <a:lnTo>
                  <a:pt x="2540434" y="3115457"/>
                </a:lnTo>
                <a:lnTo>
                  <a:pt x="2171792" y="3115457"/>
                </a:lnTo>
                <a:lnTo>
                  <a:pt x="2171792" y="3548223"/>
                </a:lnTo>
                <a:lnTo>
                  <a:pt x="2540434" y="3548223"/>
                </a:lnTo>
                <a:lnTo>
                  <a:pt x="2540434" y="3566223"/>
                </a:lnTo>
                <a:lnTo>
                  <a:pt x="2171792" y="3566223"/>
                </a:lnTo>
                <a:lnTo>
                  <a:pt x="2171792" y="3998987"/>
                </a:lnTo>
                <a:lnTo>
                  <a:pt x="2540434" y="3998987"/>
                </a:lnTo>
                <a:lnTo>
                  <a:pt x="2540434" y="4016987"/>
                </a:lnTo>
                <a:lnTo>
                  <a:pt x="2171792" y="4016987"/>
                </a:lnTo>
                <a:lnTo>
                  <a:pt x="2171792" y="4449747"/>
                </a:lnTo>
                <a:lnTo>
                  <a:pt x="2540434" y="4449747"/>
                </a:lnTo>
                <a:lnTo>
                  <a:pt x="2540434" y="4467748"/>
                </a:lnTo>
                <a:lnTo>
                  <a:pt x="2171792" y="4467748"/>
                </a:lnTo>
                <a:lnTo>
                  <a:pt x="2171792" y="4900515"/>
                </a:lnTo>
                <a:lnTo>
                  <a:pt x="2540434" y="4900515"/>
                </a:lnTo>
                <a:lnTo>
                  <a:pt x="2540434" y="4918514"/>
                </a:lnTo>
                <a:lnTo>
                  <a:pt x="2171792" y="4918514"/>
                </a:lnTo>
                <a:lnTo>
                  <a:pt x="2171792" y="5351279"/>
                </a:lnTo>
                <a:lnTo>
                  <a:pt x="2540434" y="5351279"/>
                </a:lnTo>
                <a:lnTo>
                  <a:pt x="2540434" y="5369278"/>
                </a:lnTo>
                <a:lnTo>
                  <a:pt x="2171792" y="5369278"/>
                </a:lnTo>
                <a:lnTo>
                  <a:pt x="2171792" y="5802043"/>
                </a:lnTo>
                <a:lnTo>
                  <a:pt x="2540434" y="5802043"/>
                </a:lnTo>
                <a:lnTo>
                  <a:pt x="2540434" y="5820043"/>
                </a:lnTo>
                <a:lnTo>
                  <a:pt x="2171792" y="5820043"/>
                </a:lnTo>
                <a:lnTo>
                  <a:pt x="2171792" y="6252807"/>
                </a:lnTo>
                <a:lnTo>
                  <a:pt x="2540434" y="6252807"/>
                </a:lnTo>
                <a:lnTo>
                  <a:pt x="2540434" y="6270807"/>
                </a:lnTo>
                <a:lnTo>
                  <a:pt x="2171792" y="6270807"/>
                </a:lnTo>
                <a:lnTo>
                  <a:pt x="2171792" y="6703572"/>
                </a:lnTo>
                <a:lnTo>
                  <a:pt x="2540433" y="6703572"/>
                </a:lnTo>
                <a:lnTo>
                  <a:pt x="2540433" y="6721572"/>
                </a:lnTo>
                <a:lnTo>
                  <a:pt x="2171792" y="6721572"/>
                </a:lnTo>
                <a:lnTo>
                  <a:pt x="2171792" y="7154337"/>
                </a:lnTo>
                <a:lnTo>
                  <a:pt x="2540433" y="7154337"/>
                </a:lnTo>
                <a:lnTo>
                  <a:pt x="2540433" y="7172337"/>
                </a:lnTo>
                <a:lnTo>
                  <a:pt x="2171792" y="7172337"/>
                </a:lnTo>
                <a:lnTo>
                  <a:pt x="2171792" y="7605102"/>
                </a:lnTo>
                <a:lnTo>
                  <a:pt x="2540433" y="7605102"/>
                </a:lnTo>
                <a:lnTo>
                  <a:pt x="2540433" y="7623102"/>
                </a:lnTo>
                <a:lnTo>
                  <a:pt x="2171792" y="7623102"/>
                </a:lnTo>
                <a:lnTo>
                  <a:pt x="2171792" y="8055867"/>
                </a:lnTo>
                <a:lnTo>
                  <a:pt x="2540433" y="8055867"/>
                </a:lnTo>
                <a:lnTo>
                  <a:pt x="2540433" y="8073867"/>
                </a:lnTo>
                <a:lnTo>
                  <a:pt x="2171792" y="8073867"/>
                </a:lnTo>
                <a:lnTo>
                  <a:pt x="2171792" y="8506632"/>
                </a:lnTo>
                <a:lnTo>
                  <a:pt x="2540433" y="8506632"/>
                </a:lnTo>
                <a:lnTo>
                  <a:pt x="2540433" y="8524632"/>
                </a:lnTo>
                <a:lnTo>
                  <a:pt x="2171792" y="8524632"/>
                </a:lnTo>
                <a:lnTo>
                  <a:pt x="2171792" y="8957397"/>
                </a:lnTo>
                <a:lnTo>
                  <a:pt x="2540433" y="8957397"/>
                </a:lnTo>
                <a:lnTo>
                  <a:pt x="2540433" y="8975397"/>
                </a:lnTo>
                <a:lnTo>
                  <a:pt x="2171792" y="8975397"/>
                </a:lnTo>
                <a:lnTo>
                  <a:pt x="2171792" y="9408162"/>
                </a:lnTo>
                <a:lnTo>
                  <a:pt x="2540433" y="9408162"/>
                </a:lnTo>
                <a:lnTo>
                  <a:pt x="2540433" y="9426162"/>
                </a:lnTo>
                <a:lnTo>
                  <a:pt x="2171792" y="9426162"/>
                </a:lnTo>
                <a:lnTo>
                  <a:pt x="2171792" y="9858927"/>
                </a:lnTo>
                <a:lnTo>
                  <a:pt x="2540433" y="9858927"/>
                </a:lnTo>
                <a:lnTo>
                  <a:pt x="2540433" y="9876927"/>
                </a:lnTo>
                <a:lnTo>
                  <a:pt x="2171792" y="9876927"/>
                </a:lnTo>
                <a:lnTo>
                  <a:pt x="2171792" y="10309692"/>
                </a:lnTo>
                <a:lnTo>
                  <a:pt x="2540433" y="10309692"/>
                </a:lnTo>
                <a:lnTo>
                  <a:pt x="2540433" y="10327692"/>
                </a:lnTo>
                <a:lnTo>
                  <a:pt x="2171792" y="10327692"/>
                </a:lnTo>
                <a:lnTo>
                  <a:pt x="2171792" y="10760457"/>
                </a:lnTo>
                <a:lnTo>
                  <a:pt x="2540433" y="10760457"/>
                </a:lnTo>
                <a:lnTo>
                  <a:pt x="2540433" y="10778457"/>
                </a:lnTo>
                <a:lnTo>
                  <a:pt x="2171792" y="10778457"/>
                </a:lnTo>
                <a:lnTo>
                  <a:pt x="2171792" y="11211222"/>
                </a:lnTo>
                <a:lnTo>
                  <a:pt x="2540433" y="11211222"/>
                </a:lnTo>
                <a:lnTo>
                  <a:pt x="2540433" y="11229222"/>
                </a:lnTo>
                <a:lnTo>
                  <a:pt x="2171792" y="11229222"/>
                </a:lnTo>
                <a:lnTo>
                  <a:pt x="2171792" y="11661995"/>
                </a:lnTo>
                <a:lnTo>
                  <a:pt x="2540433" y="11661995"/>
                </a:lnTo>
                <a:lnTo>
                  <a:pt x="2540433" y="11679995"/>
                </a:lnTo>
                <a:lnTo>
                  <a:pt x="2171792" y="11679995"/>
                </a:lnTo>
                <a:lnTo>
                  <a:pt x="2171792" y="12083132"/>
                </a:lnTo>
                <a:lnTo>
                  <a:pt x="2153792" y="12083480"/>
                </a:lnTo>
                <a:lnTo>
                  <a:pt x="2153792" y="11679995"/>
                </a:lnTo>
                <a:lnTo>
                  <a:pt x="1755984" y="11679995"/>
                </a:lnTo>
                <a:lnTo>
                  <a:pt x="1755984" y="12092109"/>
                </a:lnTo>
                <a:lnTo>
                  <a:pt x="1737984" y="12092550"/>
                </a:lnTo>
                <a:lnTo>
                  <a:pt x="1737984" y="11679995"/>
                </a:lnTo>
                <a:lnTo>
                  <a:pt x="1340177" y="11679995"/>
                </a:lnTo>
                <a:lnTo>
                  <a:pt x="1340177" y="12102292"/>
                </a:lnTo>
                <a:lnTo>
                  <a:pt x="1322177" y="12102732"/>
                </a:lnTo>
                <a:lnTo>
                  <a:pt x="1322177" y="11679995"/>
                </a:lnTo>
                <a:lnTo>
                  <a:pt x="924371" y="11679995"/>
                </a:lnTo>
                <a:lnTo>
                  <a:pt x="924371" y="12106172"/>
                </a:lnTo>
                <a:lnTo>
                  <a:pt x="906371" y="12106265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102915"/>
                </a:lnTo>
                <a:lnTo>
                  <a:pt x="505095" y="12102594"/>
                </a:lnTo>
                <a:lnTo>
                  <a:pt x="490563" y="12094968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2"/>
                </a:lnTo>
                <a:lnTo>
                  <a:pt x="252228" y="11229222"/>
                </a:lnTo>
                <a:lnTo>
                  <a:pt x="234787" y="11214687"/>
                </a:lnTo>
                <a:lnTo>
                  <a:pt x="231104" y="11211222"/>
                </a:lnTo>
                <a:lnTo>
                  <a:pt x="490563" y="11211222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6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2"/>
                </a:lnTo>
                <a:lnTo>
                  <a:pt x="130171" y="10327692"/>
                </a:lnTo>
                <a:lnTo>
                  <a:pt x="132997" y="10309692"/>
                </a:lnTo>
                <a:lnTo>
                  <a:pt x="490563" y="10309692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0"/>
                </a:lnTo>
                <a:lnTo>
                  <a:pt x="496033" y="9511355"/>
                </a:lnTo>
                <a:cubicBezTo>
                  <a:pt x="497336" y="9489286"/>
                  <a:pt x="497576" y="9467031"/>
                  <a:pt x="496995" y="9444774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2"/>
                </a:lnTo>
                <a:lnTo>
                  <a:pt x="227926" y="8524632"/>
                </a:lnTo>
                <a:lnTo>
                  <a:pt x="219887" y="8506632"/>
                </a:lnTo>
                <a:lnTo>
                  <a:pt x="490563" y="8506632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3"/>
                </a:lnTo>
                <a:lnTo>
                  <a:pt x="260173" y="5820043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8"/>
                </a:lnTo>
                <a:lnTo>
                  <a:pt x="237320" y="4467748"/>
                </a:lnTo>
                <a:lnTo>
                  <a:pt x="236258" y="4449747"/>
                </a:lnTo>
                <a:lnTo>
                  <a:pt x="490563" y="4449747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3"/>
                </a:lnTo>
                <a:lnTo>
                  <a:pt x="105751" y="3566223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8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5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7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2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8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lnTo>
                  <a:pt x="1322178" y="392868"/>
                </a:lnTo>
                <a:lnTo>
                  <a:pt x="1322178" y="0"/>
                </a:lnTo>
                <a:lnTo>
                  <a:pt x="1340178" y="0"/>
                </a:lnTo>
                <a:lnTo>
                  <a:pt x="1340178" y="392868"/>
                </a:lnTo>
                <a:lnTo>
                  <a:pt x="1737985" y="392868"/>
                </a:lnTo>
                <a:lnTo>
                  <a:pt x="1737985" y="0"/>
                </a:lnTo>
                <a:lnTo>
                  <a:pt x="1755985" y="0"/>
                </a:lnTo>
                <a:lnTo>
                  <a:pt x="1755985" y="392868"/>
                </a:lnTo>
                <a:lnTo>
                  <a:pt x="2153792" y="392868"/>
                </a:lnTo>
                <a:lnTo>
                  <a:pt x="2153792" y="5"/>
                </a:lnTo>
                <a:lnTo>
                  <a:pt x="2171792" y="5"/>
                </a:lnTo>
                <a:lnTo>
                  <a:pt x="2171792" y="392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2" name="Google Shape;122;p10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123" name="Google Shape;123;p10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10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3471319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009 Big Title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1"/>
          <p:cNvSpPr/>
          <p:nvPr/>
        </p:nvSpPr>
        <p:spPr>
          <a:xfrm>
            <a:off x="548200" y="696150"/>
            <a:ext cx="11095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1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1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1"/>
          <p:cNvSpPr/>
          <p:nvPr/>
        </p:nvSpPr>
        <p:spPr>
          <a:xfrm rot="8712581">
            <a:off x="-19473" y="761079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1"/>
          <p:cNvSpPr txBox="1">
            <a:spLocks noGrp="1"/>
          </p:cNvSpPr>
          <p:nvPr>
            <p:ph type="title"/>
          </p:nvPr>
        </p:nvSpPr>
        <p:spPr>
          <a:xfrm>
            <a:off x="1134700" y="1688100"/>
            <a:ext cx="9922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41" name="Google Shape;141;p11"/>
          <p:cNvSpPr/>
          <p:nvPr/>
        </p:nvSpPr>
        <p:spPr>
          <a:xfrm>
            <a:off x="4454957" y="5154521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1"/>
          <p:cNvSpPr/>
          <p:nvPr/>
        </p:nvSpPr>
        <p:spPr>
          <a:xfrm>
            <a:off x="4450095" y="5197573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1"/>
          <p:cNvSpPr/>
          <p:nvPr/>
        </p:nvSpPr>
        <p:spPr>
          <a:xfrm rot="-5400000">
            <a:off x="7675326" y="2341071"/>
            <a:ext cx="1611176" cy="7422273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28753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012 Percentages">
    <p:bg>
      <p:bgPr>
        <a:solidFill>
          <a:schemeClr val="accen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2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2"/>
          <p:cNvSpPr/>
          <p:nvPr/>
        </p:nvSpPr>
        <p:spPr>
          <a:xfrm>
            <a:off x="564875" y="275775"/>
            <a:ext cx="114270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12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148" name="Google Shape;148;p12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2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2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2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2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2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2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2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2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2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12"/>
          <p:cNvSpPr txBox="1">
            <a:spLocks noGrp="1"/>
          </p:cNvSpPr>
          <p:nvPr>
            <p:ph type="title"/>
          </p:nvPr>
        </p:nvSpPr>
        <p:spPr>
          <a:xfrm>
            <a:off x="715025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59" name="Google Shape;159;p12"/>
          <p:cNvSpPr txBox="1">
            <a:spLocks noGrp="1"/>
          </p:cNvSpPr>
          <p:nvPr>
            <p:ph type="title" idx="2"/>
          </p:nvPr>
        </p:nvSpPr>
        <p:spPr>
          <a:xfrm>
            <a:off x="715025" y="898175"/>
            <a:ext cx="10714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endParaRPr/>
          </a:p>
        </p:txBody>
      </p:sp>
      <p:sp>
        <p:nvSpPr>
          <p:cNvPr id="160" name="Google Shape;160;p12"/>
          <p:cNvSpPr txBox="1">
            <a:spLocks noGrp="1"/>
          </p:cNvSpPr>
          <p:nvPr>
            <p:ph type="title" idx="3"/>
          </p:nvPr>
        </p:nvSpPr>
        <p:spPr>
          <a:xfrm>
            <a:off x="4516336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61" name="Google Shape;161;p12"/>
          <p:cNvSpPr txBox="1">
            <a:spLocks noGrp="1"/>
          </p:cNvSpPr>
          <p:nvPr>
            <p:ph type="title" idx="4"/>
          </p:nvPr>
        </p:nvSpPr>
        <p:spPr>
          <a:xfrm>
            <a:off x="8481454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62" name="Google Shape;162;p12"/>
          <p:cNvSpPr txBox="1">
            <a:spLocks noGrp="1"/>
          </p:cNvSpPr>
          <p:nvPr>
            <p:ph type="body" idx="1"/>
          </p:nvPr>
        </p:nvSpPr>
        <p:spPr>
          <a:xfrm>
            <a:off x="8481446" y="361972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3" name="Google Shape;163;p12"/>
          <p:cNvSpPr txBox="1">
            <a:spLocks noGrp="1"/>
          </p:cNvSpPr>
          <p:nvPr>
            <p:ph type="body" idx="5"/>
          </p:nvPr>
        </p:nvSpPr>
        <p:spPr>
          <a:xfrm>
            <a:off x="4516345" y="3608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4" name="Google Shape;164;p12"/>
          <p:cNvSpPr txBox="1">
            <a:spLocks noGrp="1"/>
          </p:cNvSpPr>
          <p:nvPr>
            <p:ph type="body" idx="6"/>
          </p:nvPr>
        </p:nvSpPr>
        <p:spPr>
          <a:xfrm>
            <a:off x="715025" y="3608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5" name="Google Shape;165;p12"/>
          <p:cNvSpPr/>
          <p:nvPr/>
        </p:nvSpPr>
        <p:spPr>
          <a:xfrm flipH="1">
            <a:off x="1" y="5943817"/>
            <a:ext cx="12191999" cy="914183"/>
          </a:xfrm>
          <a:custGeom>
            <a:avLst/>
            <a:gdLst/>
            <a:ahLst/>
            <a:cxnLst/>
            <a:rect l="l" t="t" r="r" b="b"/>
            <a:pathLst>
              <a:path w="12191999" h="9141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914183"/>
                </a:lnTo>
                <a:lnTo>
                  <a:pt x="12191999" y="9141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2"/>
          <p:cNvSpPr/>
          <p:nvPr/>
        </p:nvSpPr>
        <p:spPr>
          <a:xfrm flipH="1">
            <a:off x="1" y="5977678"/>
            <a:ext cx="12191999" cy="880322"/>
          </a:xfrm>
          <a:custGeom>
            <a:avLst/>
            <a:gdLst/>
            <a:ahLst/>
            <a:cxnLst/>
            <a:rect l="l" t="t" r="r" b="b"/>
            <a:pathLst>
              <a:path w="12191999" h="8803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880322"/>
                </a:lnTo>
                <a:lnTo>
                  <a:pt x="12191999" y="8803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2"/>
          <p:cNvSpPr/>
          <p:nvPr/>
        </p:nvSpPr>
        <p:spPr>
          <a:xfrm rot="-5400000" flipH="1">
            <a:off x="5723525" y="389524"/>
            <a:ext cx="880322" cy="12056630"/>
          </a:xfrm>
          <a:custGeom>
            <a:avLst/>
            <a:gdLst/>
            <a:ahLst/>
            <a:cxnLst/>
            <a:rect l="l" t="t" r="r" b="b"/>
            <a:pathLst>
              <a:path w="880322" h="12056630" extrusionOk="0">
                <a:moveTo>
                  <a:pt x="0" y="2664046"/>
                </a:moveTo>
                <a:lnTo>
                  <a:pt x="97" y="2664691"/>
                </a:lnTo>
                <a:lnTo>
                  <a:pt x="74756" y="2664691"/>
                </a:lnTo>
                <a:lnTo>
                  <a:pt x="74756" y="2875638"/>
                </a:lnTo>
                <a:lnTo>
                  <a:pt x="79160" y="2884841"/>
                </a:lnTo>
                <a:lnTo>
                  <a:pt x="92756" y="2920697"/>
                </a:lnTo>
                <a:lnTo>
                  <a:pt x="92756" y="2664691"/>
                </a:lnTo>
                <a:lnTo>
                  <a:pt x="490563" y="2664691"/>
                </a:lnTo>
                <a:lnTo>
                  <a:pt x="490563" y="3097455"/>
                </a:lnTo>
                <a:lnTo>
                  <a:pt x="150201" y="3097455"/>
                </a:lnTo>
                <a:lnTo>
                  <a:pt x="155670" y="3115456"/>
                </a:lnTo>
                <a:lnTo>
                  <a:pt x="490563" y="3115456"/>
                </a:lnTo>
                <a:lnTo>
                  <a:pt x="490563" y="3548222"/>
                </a:lnTo>
                <a:lnTo>
                  <a:pt x="100925" y="3548222"/>
                </a:lnTo>
                <a:lnTo>
                  <a:pt x="105751" y="3566223"/>
                </a:lnTo>
                <a:lnTo>
                  <a:pt x="490563" y="3566223"/>
                </a:lnTo>
                <a:lnTo>
                  <a:pt x="490563" y="3998985"/>
                </a:lnTo>
                <a:lnTo>
                  <a:pt x="240391" y="3998985"/>
                </a:lnTo>
                <a:lnTo>
                  <a:pt x="243549" y="4016985"/>
                </a:lnTo>
                <a:lnTo>
                  <a:pt x="490563" y="4016985"/>
                </a:lnTo>
                <a:lnTo>
                  <a:pt x="490563" y="4449747"/>
                </a:lnTo>
                <a:lnTo>
                  <a:pt x="236258" y="4449747"/>
                </a:lnTo>
                <a:lnTo>
                  <a:pt x="237320" y="4467748"/>
                </a:lnTo>
                <a:lnTo>
                  <a:pt x="490563" y="4467748"/>
                </a:lnTo>
                <a:lnTo>
                  <a:pt x="490563" y="4900514"/>
                </a:lnTo>
                <a:lnTo>
                  <a:pt x="197175" y="4900514"/>
                </a:lnTo>
                <a:lnTo>
                  <a:pt x="198603" y="4918513"/>
                </a:lnTo>
                <a:lnTo>
                  <a:pt x="490563" y="4918513"/>
                </a:lnTo>
                <a:lnTo>
                  <a:pt x="490563" y="5351278"/>
                </a:lnTo>
                <a:lnTo>
                  <a:pt x="265115" y="5351278"/>
                </a:lnTo>
                <a:lnTo>
                  <a:pt x="266640" y="5369277"/>
                </a:lnTo>
                <a:lnTo>
                  <a:pt x="490563" y="5369277"/>
                </a:lnTo>
                <a:lnTo>
                  <a:pt x="490563" y="5802042"/>
                </a:lnTo>
                <a:lnTo>
                  <a:pt x="261027" y="5802042"/>
                </a:lnTo>
                <a:lnTo>
                  <a:pt x="260173" y="5820042"/>
                </a:lnTo>
                <a:lnTo>
                  <a:pt x="490563" y="5820042"/>
                </a:lnTo>
                <a:lnTo>
                  <a:pt x="490563" y="6252806"/>
                </a:lnTo>
                <a:lnTo>
                  <a:pt x="241448" y="6252806"/>
                </a:lnTo>
                <a:lnTo>
                  <a:pt x="242732" y="6270806"/>
                </a:lnTo>
                <a:lnTo>
                  <a:pt x="490563" y="6270806"/>
                </a:lnTo>
                <a:lnTo>
                  <a:pt x="490563" y="6703571"/>
                </a:lnTo>
                <a:lnTo>
                  <a:pt x="229390" y="6703571"/>
                </a:lnTo>
                <a:lnTo>
                  <a:pt x="224153" y="6721571"/>
                </a:lnTo>
                <a:lnTo>
                  <a:pt x="490563" y="6721571"/>
                </a:lnTo>
                <a:lnTo>
                  <a:pt x="490563" y="7154336"/>
                </a:lnTo>
                <a:lnTo>
                  <a:pt x="262285" y="7154336"/>
                </a:lnTo>
                <a:lnTo>
                  <a:pt x="264933" y="7172336"/>
                </a:lnTo>
                <a:lnTo>
                  <a:pt x="490563" y="7172336"/>
                </a:lnTo>
                <a:lnTo>
                  <a:pt x="490563" y="7605101"/>
                </a:lnTo>
                <a:lnTo>
                  <a:pt x="202461" y="7605101"/>
                </a:lnTo>
                <a:lnTo>
                  <a:pt x="204857" y="7623101"/>
                </a:lnTo>
                <a:lnTo>
                  <a:pt x="490563" y="7623101"/>
                </a:lnTo>
                <a:lnTo>
                  <a:pt x="490563" y="8055866"/>
                </a:lnTo>
                <a:lnTo>
                  <a:pt x="116152" y="8055866"/>
                </a:lnTo>
                <a:lnTo>
                  <a:pt x="110391" y="8073866"/>
                </a:lnTo>
                <a:lnTo>
                  <a:pt x="490563" y="8073866"/>
                </a:lnTo>
                <a:lnTo>
                  <a:pt x="490563" y="8506632"/>
                </a:lnTo>
                <a:lnTo>
                  <a:pt x="219887" y="8506632"/>
                </a:lnTo>
                <a:lnTo>
                  <a:pt x="227926" y="8524632"/>
                </a:lnTo>
                <a:lnTo>
                  <a:pt x="490563" y="8524632"/>
                </a:lnTo>
                <a:lnTo>
                  <a:pt x="490563" y="8957396"/>
                </a:lnTo>
                <a:lnTo>
                  <a:pt x="406924" y="8957396"/>
                </a:lnTo>
                <a:lnTo>
                  <a:pt x="413444" y="8975396"/>
                </a:lnTo>
                <a:lnTo>
                  <a:pt x="490563" y="8975396"/>
                </a:lnTo>
                <a:lnTo>
                  <a:pt x="490563" y="9370406"/>
                </a:lnTo>
                <a:lnTo>
                  <a:pt x="496995" y="9444774"/>
                </a:lnTo>
                <a:cubicBezTo>
                  <a:pt x="497576" y="9467030"/>
                  <a:pt x="497336" y="9489286"/>
                  <a:pt x="496033" y="9511354"/>
                </a:cubicBezTo>
                <a:lnTo>
                  <a:pt x="490563" y="9560190"/>
                </a:lnTo>
                <a:lnTo>
                  <a:pt x="490563" y="9858926"/>
                </a:lnTo>
                <a:lnTo>
                  <a:pt x="344391" y="9858926"/>
                </a:lnTo>
                <a:lnTo>
                  <a:pt x="340011" y="9876926"/>
                </a:lnTo>
                <a:lnTo>
                  <a:pt x="490563" y="9876926"/>
                </a:lnTo>
                <a:lnTo>
                  <a:pt x="490563" y="10309692"/>
                </a:lnTo>
                <a:lnTo>
                  <a:pt x="132997" y="10309692"/>
                </a:lnTo>
                <a:lnTo>
                  <a:pt x="130171" y="10327692"/>
                </a:lnTo>
                <a:lnTo>
                  <a:pt x="490563" y="10327692"/>
                </a:lnTo>
                <a:lnTo>
                  <a:pt x="490563" y="10760456"/>
                </a:lnTo>
                <a:lnTo>
                  <a:pt x="92756" y="10760456"/>
                </a:lnTo>
                <a:lnTo>
                  <a:pt x="92756" y="10595962"/>
                </a:lnTo>
                <a:lnTo>
                  <a:pt x="87477" y="10620388"/>
                </a:lnTo>
                <a:cubicBezTo>
                  <a:pt x="83528" y="10634266"/>
                  <a:pt x="80178" y="10648242"/>
                  <a:pt x="77879" y="10662128"/>
                </a:cubicBezTo>
                <a:lnTo>
                  <a:pt x="74756" y="10701210"/>
                </a:lnTo>
                <a:lnTo>
                  <a:pt x="74756" y="10704486"/>
                </a:lnTo>
                <a:lnTo>
                  <a:pt x="80314" y="10742836"/>
                </a:lnTo>
                <a:lnTo>
                  <a:pt x="97256" y="10778456"/>
                </a:lnTo>
                <a:lnTo>
                  <a:pt x="490563" y="10778456"/>
                </a:lnTo>
                <a:lnTo>
                  <a:pt x="490563" y="11211222"/>
                </a:lnTo>
                <a:lnTo>
                  <a:pt x="231104" y="11211222"/>
                </a:lnTo>
                <a:lnTo>
                  <a:pt x="234787" y="11214686"/>
                </a:lnTo>
                <a:lnTo>
                  <a:pt x="252228" y="11229222"/>
                </a:lnTo>
                <a:lnTo>
                  <a:pt x="490563" y="11229222"/>
                </a:lnTo>
                <a:lnTo>
                  <a:pt x="490563" y="11661994"/>
                </a:lnTo>
                <a:lnTo>
                  <a:pt x="356301" y="11661994"/>
                </a:lnTo>
                <a:lnTo>
                  <a:pt x="362151" y="11679994"/>
                </a:lnTo>
                <a:lnTo>
                  <a:pt x="490563" y="11679994"/>
                </a:lnTo>
                <a:lnTo>
                  <a:pt x="490563" y="12056630"/>
                </a:lnTo>
                <a:lnTo>
                  <a:pt x="508563" y="12056630"/>
                </a:lnTo>
                <a:lnTo>
                  <a:pt x="508563" y="11679994"/>
                </a:lnTo>
                <a:lnTo>
                  <a:pt x="880321" y="11679994"/>
                </a:lnTo>
                <a:lnTo>
                  <a:pt x="880321" y="11661994"/>
                </a:lnTo>
                <a:lnTo>
                  <a:pt x="508563" y="11661994"/>
                </a:lnTo>
                <a:lnTo>
                  <a:pt x="508563" y="11229222"/>
                </a:lnTo>
                <a:lnTo>
                  <a:pt x="880321" y="11229222"/>
                </a:lnTo>
                <a:lnTo>
                  <a:pt x="880321" y="11211222"/>
                </a:lnTo>
                <a:lnTo>
                  <a:pt x="508563" y="11211222"/>
                </a:lnTo>
                <a:lnTo>
                  <a:pt x="508563" y="10778456"/>
                </a:lnTo>
                <a:lnTo>
                  <a:pt x="880321" y="10778456"/>
                </a:lnTo>
                <a:lnTo>
                  <a:pt x="880321" y="10760456"/>
                </a:lnTo>
                <a:lnTo>
                  <a:pt x="508563" y="10760456"/>
                </a:lnTo>
                <a:lnTo>
                  <a:pt x="508563" y="10327692"/>
                </a:lnTo>
                <a:lnTo>
                  <a:pt x="880321" y="10327692"/>
                </a:lnTo>
                <a:lnTo>
                  <a:pt x="880321" y="10309692"/>
                </a:lnTo>
                <a:lnTo>
                  <a:pt x="508563" y="10309692"/>
                </a:lnTo>
                <a:lnTo>
                  <a:pt x="508563" y="9876926"/>
                </a:lnTo>
                <a:lnTo>
                  <a:pt x="880321" y="9876926"/>
                </a:lnTo>
                <a:lnTo>
                  <a:pt x="880321" y="9858926"/>
                </a:lnTo>
                <a:lnTo>
                  <a:pt x="508563" y="9858926"/>
                </a:lnTo>
                <a:lnTo>
                  <a:pt x="508563" y="9426162"/>
                </a:lnTo>
                <a:lnTo>
                  <a:pt x="880321" y="9426162"/>
                </a:lnTo>
                <a:lnTo>
                  <a:pt x="880321" y="9408162"/>
                </a:lnTo>
                <a:lnTo>
                  <a:pt x="508563" y="9408162"/>
                </a:lnTo>
                <a:lnTo>
                  <a:pt x="508563" y="8975396"/>
                </a:lnTo>
                <a:lnTo>
                  <a:pt x="880321" y="8975396"/>
                </a:lnTo>
                <a:lnTo>
                  <a:pt x="880321" y="8957396"/>
                </a:lnTo>
                <a:lnTo>
                  <a:pt x="508563" y="8957396"/>
                </a:lnTo>
                <a:lnTo>
                  <a:pt x="508563" y="8524632"/>
                </a:lnTo>
                <a:lnTo>
                  <a:pt x="880321" y="8524632"/>
                </a:lnTo>
                <a:lnTo>
                  <a:pt x="880321" y="8506632"/>
                </a:lnTo>
                <a:lnTo>
                  <a:pt x="508563" y="8506632"/>
                </a:lnTo>
                <a:lnTo>
                  <a:pt x="508563" y="8073866"/>
                </a:lnTo>
                <a:lnTo>
                  <a:pt x="880321" y="8073866"/>
                </a:lnTo>
                <a:lnTo>
                  <a:pt x="880321" y="8055866"/>
                </a:lnTo>
                <a:lnTo>
                  <a:pt x="508563" y="8055866"/>
                </a:lnTo>
                <a:lnTo>
                  <a:pt x="508563" y="7623101"/>
                </a:lnTo>
                <a:lnTo>
                  <a:pt x="880321" y="7623101"/>
                </a:lnTo>
                <a:lnTo>
                  <a:pt x="880321" y="7605101"/>
                </a:lnTo>
                <a:lnTo>
                  <a:pt x="508563" y="7605101"/>
                </a:lnTo>
                <a:lnTo>
                  <a:pt x="508563" y="7172336"/>
                </a:lnTo>
                <a:lnTo>
                  <a:pt x="880322" y="7172336"/>
                </a:lnTo>
                <a:lnTo>
                  <a:pt x="880322" y="7154336"/>
                </a:lnTo>
                <a:lnTo>
                  <a:pt x="508563" y="7154336"/>
                </a:lnTo>
                <a:lnTo>
                  <a:pt x="508563" y="6721571"/>
                </a:lnTo>
                <a:lnTo>
                  <a:pt x="880322" y="6721571"/>
                </a:lnTo>
                <a:lnTo>
                  <a:pt x="880322" y="6703571"/>
                </a:lnTo>
                <a:lnTo>
                  <a:pt x="508563" y="6703571"/>
                </a:lnTo>
                <a:lnTo>
                  <a:pt x="508563" y="6270806"/>
                </a:lnTo>
                <a:lnTo>
                  <a:pt x="880322" y="6270806"/>
                </a:lnTo>
                <a:lnTo>
                  <a:pt x="880322" y="6252806"/>
                </a:lnTo>
                <a:lnTo>
                  <a:pt x="508563" y="6252806"/>
                </a:lnTo>
                <a:lnTo>
                  <a:pt x="508563" y="5820042"/>
                </a:lnTo>
                <a:lnTo>
                  <a:pt x="880322" y="5820042"/>
                </a:lnTo>
                <a:lnTo>
                  <a:pt x="880322" y="5802042"/>
                </a:lnTo>
                <a:lnTo>
                  <a:pt x="508563" y="5802042"/>
                </a:lnTo>
                <a:lnTo>
                  <a:pt x="508563" y="5369277"/>
                </a:lnTo>
                <a:lnTo>
                  <a:pt x="880322" y="5369277"/>
                </a:lnTo>
                <a:lnTo>
                  <a:pt x="880322" y="5351278"/>
                </a:lnTo>
                <a:lnTo>
                  <a:pt x="508563" y="5351278"/>
                </a:lnTo>
                <a:lnTo>
                  <a:pt x="508563" y="4918513"/>
                </a:lnTo>
                <a:lnTo>
                  <a:pt x="880322" y="4918513"/>
                </a:lnTo>
                <a:lnTo>
                  <a:pt x="880322" y="4900514"/>
                </a:lnTo>
                <a:lnTo>
                  <a:pt x="508563" y="4900514"/>
                </a:lnTo>
                <a:lnTo>
                  <a:pt x="508563" y="4467748"/>
                </a:lnTo>
                <a:lnTo>
                  <a:pt x="880322" y="4467748"/>
                </a:lnTo>
                <a:lnTo>
                  <a:pt x="880322" y="4449747"/>
                </a:lnTo>
                <a:lnTo>
                  <a:pt x="508563" y="4449747"/>
                </a:lnTo>
                <a:lnTo>
                  <a:pt x="508563" y="4016985"/>
                </a:lnTo>
                <a:lnTo>
                  <a:pt x="880322" y="4016985"/>
                </a:lnTo>
                <a:lnTo>
                  <a:pt x="880322" y="3998985"/>
                </a:lnTo>
                <a:lnTo>
                  <a:pt x="508563" y="3998985"/>
                </a:lnTo>
                <a:lnTo>
                  <a:pt x="508563" y="3566223"/>
                </a:lnTo>
                <a:lnTo>
                  <a:pt x="880322" y="3566223"/>
                </a:lnTo>
                <a:lnTo>
                  <a:pt x="880322" y="3548222"/>
                </a:lnTo>
                <a:lnTo>
                  <a:pt x="508563" y="3548222"/>
                </a:lnTo>
                <a:lnTo>
                  <a:pt x="508563" y="3115456"/>
                </a:lnTo>
                <a:lnTo>
                  <a:pt x="880322" y="3115456"/>
                </a:lnTo>
                <a:lnTo>
                  <a:pt x="880322" y="3097455"/>
                </a:lnTo>
                <a:lnTo>
                  <a:pt x="508563" y="3097455"/>
                </a:lnTo>
                <a:lnTo>
                  <a:pt x="508563" y="2664691"/>
                </a:lnTo>
                <a:lnTo>
                  <a:pt x="880322" y="2664691"/>
                </a:lnTo>
                <a:lnTo>
                  <a:pt x="880322" y="2646691"/>
                </a:lnTo>
                <a:lnTo>
                  <a:pt x="508563" y="2646691"/>
                </a:lnTo>
                <a:lnTo>
                  <a:pt x="508564" y="2213927"/>
                </a:lnTo>
                <a:lnTo>
                  <a:pt x="880322" y="2213927"/>
                </a:lnTo>
                <a:lnTo>
                  <a:pt x="880322" y="2195927"/>
                </a:lnTo>
                <a:lnTo>
                  <a:pt x="508564" y="2195927"/>
                </a:lnTo>
                <a:lnTo>
                  <a:pt x="508564" y="1763161"/>
                </a:lnTo>
                <a:lnTo>
                  <a:pt x="880322" y="1763161"/>
                </a:lnTo>
                <a:lnTo>
                  <a:pt x="880322" y="1745160"/>
                </a:lnTo>
                <a:lnTo>
                  <a:pt x="508564" y="1745160"/>
                </a:lnTo>
                <a:lnTo>
                  <a:pt x="508564" y="1312397"/>
                </a:lnTo>
                <a:lnTo>
                  <a:pt x="880322" y="1312397"/>
                </a:lnTo>
                <a:lnTo>
                  <a:pt x="880322" y="1294396"/>
                </a:lnTo>
                <a:lnTo>
                  <a:pt x="508564" y="1294396"/>
                </a:lnTo>
                <a:lnTo>
                  <a:pt x="508564" y="861631"/>
                </a:lnTo>
                <a:lnTo>
                  <a:pt x="880322" y="861631"/>
                </a:lnTo>
                <a:lnTo>
                  <a:pt x="880322" y="843631"/>
                </a:lnTo>
                <a:lnTo>
                  <a:pt x="508564" y="843631"/>
                </a:lnTo>
                <a:lnTo>
                  <a:pt x="508564" y="410867"/>
                </a:lnTo>
                <a:lnTo>
                  <a:pt x="880322" y="410867"/>
                </a:lnTo>
                <a:lnTo>
                  <a:pt x="880322" y="392867"/>
                </a:lnTo>
                <a:lnTo>
                  <a:pt x="508564" y="392867"/>
                </a:lnTo>
                <a:lnTo>
                  <a:pt x="508564" y="0"/>
                </a:lnTo>
                <a:lnTo>
                  <a:pt x="490564" y="0"/>
                </a:lnTo>
                <a:lnTo>
                  <a:pt x="490564" y="392867"/>
                </a:lnTo>
                <a:lnTo>
                  <a:pt x="248195" y="392867"/>
                </a:lnTo>
                <a:lnTo>
                  <a:pt x="249342" y="405184"/>
                </a:lnTo>
                <a:lnTo>
                  <a:pt x="249232" y="410867"/>
                </a:lnTo>
                <a:lnTo>
                  <a:pt x="490564" y="410867"/>
                </a:lnTo>
                <a:lnTo>
                  <a:pt x="490564" y="843631"/>
                </a:lnTo>
                <a:lnTo>
                  <a:pt x="206753" y="843631"/>
                </a:lnTo>
                <a:lnTo>
                  <a:pt x="202676" y="861631"/>
                </a:lnTo>
                <a:lnTo>
                  <a:pt x="490564" y="861631"/>
                </a:lnTo>
                <a:lnTo>
                  <a:pt x="490564" y="1294396"/>
                </a:lnTo>
                <a:lnTo>
                  <a:pt x="135228" y="1294396"/>
                </a:lnTo>
                <a:lnTo>
                  <a:pt x="139741" y="1312397"/>
                </a:lnTo>
                <a:lnTo>
                  <a:pt x="490564" y="1312397"/>
                </a:lnTo>
                <a:lnTo>
                  <a:pt x="490564" y="1745160"/>
                </a:lnTo>
                <a:lnTo>
                  <a:pt x="92757" y="1745160"/>
                </a:lnTo>
                <a:lnTo>
                  <a:pt x="92757" y="1584872"/>
                </a:lnTo>
                <a:lnTo>
                  <a:pt x="90871" y="1589190"/>
                </a:lnTo>
                <a:cubicBezTo>
                  <a:pt x="86223" y="1599850"/>
                  <a:pt x="81869" y="1610651"/>
                  <a:pt x="78677" y="1621990"/>
                </a:cubicBezTo>
                <a:lnTo>
                  <a:pt x="74757" y="1649039"/>
                </a:lnTo>
                <a:lnTo>
                  <a:pt x="74757" y="1688354"/>
                </a:lnTo>
                <a:lnTo>
                  <a:pt x="84815" y="1922713"/>
                </a:lnTo>
                <a:lnTo>
                  <a:pt x="92757" y="2030837"/>
                </a:lnTo>
                <a:lnTo>
                  <a:pt x="92757" y="1763161"/>
                </a:lnTo>
                <a:lnTo>
                  <a:pt x="490564" y="1763161"/>
                </a:lnTo>
                <a:lnTo>
                  <a:pt x="490564" y="2195927"/>
                </a:lnTo>
                <a:lnTo>
                  <a:pt x="104384" y="2195927"/>
                </a:lnTo>
                <a:lnTo>
                  <a:pt x="104793" y="2213927"/>
                </a:lnTo>
                <a:lnTo>
                  <a:pt x="490564" y="2213927"/>
                </a:lnTo>
                <a:lnTo>
                  <a:pt x="490563" y="2646691"/>
                </a:lnTo>
                <a:lnTo>
                  <a:pt x="92756" y="2646691"/>
                </a:lnTo>
                <a:lnTo>
                  <a:pt x="92757" y="2384215"/>
                </a:lnTo>
                <a:lnTo>
                  <a:pt x="76507" y="2446067"/>
                </a:lnTo>
                <a:lnTo>
                  <a:pt x="74756" y="2449874"/>
                </a:lnTo>
                <a:lnTo>
                  <a:pt x="74756" y="2646691"/>
                </a:lnTo>
                <a:lnTo>
                  <a:pt x="2590" y="2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2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7962845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013 Six columns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3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3"/>
          <p:cNvSpPr txBox="1">
            <a:spLocks noGrp="1"/>
          </p:cNvSpPr>
          <p:nvPr>
            <p:ph type="subTitle" idx="1"/>
          </p:nvPr>
        </p:nvSpPr>
        <p:spPr>
          <a:xfrm>
            <a:off x="720400" y="216360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2" name="Google Shape;172;p13"/>
          <p:cNvSpPr txBox="1">
            <a:spLocks noGrp="1"/>
          </p:cNvSpPr>
          <p:nvPr>
            <p:ph type="subTitle" idx="2"/>
          </p:nvPr>
        </p:nvSpPr>
        <p:spPr>
          <a:xfrm>
            <a:off x="720400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3" name="Google Shape;173;p13"/>
          <p:cNvSpPr txBox="1">
            <a:spLocks noGrp="1"/>
          </p:cNvSpPr>
          <p:nvPr>
            <p:ph type="subTitle" idx="3"/>
          </p:nvPr>
        </p:nvSpPr>
        <p:spPr>
          <a:xfrm>
            <a:off x="8381787" y="21729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4" name="Google Shape;174;p13"/>
          <p:cNvSpPr txBox="1">
            <a:spLocks noGrp="1"/>
          </p:cNvSpPr>
          <p:nvPr>
            <p:ph type="subTitle" idx="4"/>
          </p:nvPr>
        </p:nvSpPr>
        <p:spPr>
          <a:xfrm>
            <a:off x="4571787" y="218095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5" name="Google Shape;175;p13"/>
          <p:cNvSpPr txBox="1">
            <a:spLocks noGrp="1"/>
          </p:cNvSpPr>
          <p:nvPr>
            <p:ph type="subTitle" idx="5"/>
          </p:nvPr>
        </p:nvSpPr>
        <p:spPr>
          <a:xfrm>
            <a:off x="4571787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6"/>
          </p:nvPr>
        </p:nvSpPr>
        <p:spPr>
          <a:xfrm>
            <a:off x="8381787" y="40017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1" name="Google Shape;181;p13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2" name="Google Shape;182;p13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4" name="Google Shape;184;p13"/>
          <p:cNvSpPr/>
          <p:nvPr/>
        </p:nvSpPr>
        <p:spPr>
          <a:xfrm>
            <a:off x="1" y="1350"/>
            <a:ext cx="2239859" cy="1973820"/>
          </a:xfrm>
          <a:custGeom>
            <a:avLst/>
            <a:gdLst/>
            <a:ahLst/>
            <a:cxnLst/>
            <a:rect l="l" t="t" r="r" b="b"/>
            <a:pathLst>
              <a:path w="2239859" h="1973820" extrusionOk="0">
                <a:moveTo>
                  <a:pt x="0" y="0"/>
                </a:moveTo>
                <a:lnTo>
                  <a:pt x="2239859" y="0"/>
                </a:lnTo>
                <a:lnTo>
                  <a:pt x="2211109" y="11384"/>
                </a:lnTo>
                <a:cubicBezTo>
                  <a:pt x="2143573" y="39689"/>
                  <a:pt x="2072187" y="61022"/>
                  <a:pt x="2042739" y="143645"/>
                </a:cubicBezTo>
                <a:cubicBezTo>
                  <a:pt x="2030356" y="178506"/>
                  <a:pt x="1998617" y="209516"/>
                  <a:pt x="1969896" y="235011"/>
                </a:cubicBezTo>
                <a:cubicBezTo>
                  <a:pt x="1892475" y="302754"/>
                  <a:pt x="1807145" y="359884"/>
                  <a:pt x="1732742" y="432726"/>
                </a:cubicBezTo>
                <a:cubicBezTo>
                  <a:pt x="1656050" y="508690"/>
                  <a:pt x="1582686" y="587568"/>
                  <a:pt x="1510990" y="667694"/>
                </a:cubicBezTo>
                <a:cubicBezTo>
                  <a:pt x="1478210" y="704324"/>
                  <a:pt x="1440020" y="732732"/>
                  <a:pt x="1404014" y="764783"/>
                </a:cubicBezTo>
                <a:cubicBezTo>
                  <a:pt x="1359789" y="804118"/>
                  <a:pt x="1296936" y="810362"/>
                  <a:pt x="1253959" y="851258"/>
                </a:cubicBezTo>
                <a:cubicBezTo>
                  <a:pt x="1243845" y="854348"/>
                  <a:pt x="1236841" y="863568"/>
                  <a:pt x="1236581" y="874151"/>
                </a:cubicBezTo>
                <a:lnTo>
                  <a:pt x="1213688" y="894963"/>
                </a:lnTo>
                <a:cubicBezTo>
                  <a:pt x="1203104" y="894537"/>
                  <a:pt x="1193146" y="899979"/>
                  <a:pt x="1187777" y="909115"/>
                </a:cubicBezTo>
                <a:cubicBezTo>
                  <a:pt x="1161865" y="910364"/>
                  <a:pt x="1151459" y="933466"/>
                  <a:pt x="1133977" y="946786"/>
                </a:cubicBezTo>
                <a:cubicBezTo>
                  <a:pt x="1101406" y="971657"/>
                  <a:pt x="1080906" y="1011823"/>
                  <a:pt x="1041570" y="1026912"/>
                </a:cubicBezTo>
                <a:cubicBezTo>
                  <a:pt x="981477" y="1049586"/>
                  <a:pt x="929841" y="1090254"/>
                  <a:pt x="893702" y="1143356"/>
                </a:cubicBezTo>
                <a:cubicBezTo>
                  <a:pt x="872265" y="1173742"/>
                  <a:pt x="852077" y="1203815"/>
                  <a:pt x="820859" y="1228166"/>
                </a:cubicBezTo>
                <a:cubicBezTo>
                  <a:pt x="793595" y="1248978"/>
                  <a:pt x="750201" y="1272391"/>
                  <a:pt x="744478" y="1300279"/>
                </a:cubicBezTo>
                <a:cubicBezTo>
                  <a:pt x="731366" y="1362716"/>
                  <a:pt x="676006" y="1393934"/>
                  <a:pt x="651865" y="1447318"/>
                </a:cubicBezTo>
                <a:cubicBezTo>
                  <a:pt x="636672" y="1481241"/>
                  <a:pt x="612113" y="1521200"/>
                  <a:pt x="575693" y="1540972"/>
                </a:cubicBezTo>
                <a:cubicBezTo>
                  <a:pt x="486866" y="1590046"/>
                  <a:pt x="392555" y="1628465"/>
                  <a:pt x="294729" y="1655439"/>
                </a:cubicBezTo>
                <a:cubicBezTo>
                  <a:pt x="259139" y="1665220"/>
                  <a:pt x="230626" y="1684367"/>
                  <a:pt x="215330" y="1717042"/>
                </a:cubicBezTo>
                <a:cubicBezTo>
                  <a:pt x="205755" y="1737854"/>
                  <a:pt x="187962" y="1745555"/>
                  <a:pt x="173706" y="1759395"/>
                </a:cubicBezTo>
                <a:cubicBezTo>
                  <a:pt x="125422" y="1807575"/>
                  <a:pt x="67564" y="1854298"/>
                  <a:pt x="41028" y="1913925"/>
                </a:cubicBezTo>
                <a:cubicBezTo>
                  <a:pt x="33224" y="1931147"/>
                  <a:pt x="25036" y="1945748"/>
                  <a:pt x="16026" y="1957951"/>
                </a:cubicBezTo>
                <a:lnTo>
                  <a:pt x="0" y="19738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3"/>
          <p:cNvSpPr/>
          <p:nvPr/>
        </p:nvSpPr>
        <p:spPr>
          <a:xfrm>
            <a:off x="1" y="1350"/>
            <a:ext cx="2157476" cy="1855961"/>
          </a:xfrm>
          <a:custGeom>
            <a:avLst/>
            <a:gdLst/>
            <a:ahLst/>
            <a:cxnLst/>
            <a:rect l="l" t="t" r="r" b="b"/>
            <a:pathLst>
              <a:path w="2157476" h="1855961" extrusionOk="0">
                <a:moveTo>
                  <a:pt x="0" y="0"/>
                </a:moveTo>
                <a:lnTo>
                  <a:pt x="2157476" y="0"/>
                </a:lnTo>
                <a:lnTo>
                  <a:pt x="2128730" y="11382"/>
                </a:lnTo>
                <a:cubicBezTo>
                  <a:pt x="2061195" y="39687"/>
                  <a:pt x="1989809" y="61020"/>
                  <a:pt x="1960361" y="143643"/>
                </a:cubicBezTo>
                <a:cubicBezTo>
                  <a:pt x="1947977" y="178504"/>
                  <a:pt x="1916239" y="209514"/>
                  <a:pt x="1887519" y="235009"/>
                </a:cubicBezTo>
                <a:cubicBezTo>
                  <a:pt x="1810097" y="302752"/>
                  <a:pt x="1724768" y="359882"/>
                  <a:pt x="1650364" y="432724"/>
                </a:cubicBezTo>
                <a:cubicBezTo>
                  <a:pt x="1573672" y="508688"/>
                  <a:pt x="1500308" y="587566"/>
                  <a:pt x="1428612" y="667693"/>
                </a:cubicBezTo>
                <a:cubicBezTo>
                  <a:pt x="1395832" y="704322"/>
                  <a:pt x="1357642" y="732730"/>
                  <a:pt x="1321636" y="764781"/>
                </a:cubicBezTo>
                <a:cubicBezTo>
                  <a:pt x="1277411" y="804116"/>
                  <a:pt x="1214558" y="810360"/>
                  <a:pt x="1171581" y="851255"/>
                </a:cubicBezTo>
                <a:cubicBezTo>
                  <a:pt x="1161467" y="854346"/>
                  <a:pt x="1154463" y="863566"/>
                  <a:pt x="1154203" y="874149"/>
                </a:cubicBezTo>
                <a:lnTo>
                  <a:pt x="1131310" y="894961"/>
                </a:lnTo>
                <a:cubicBezTo>
                  <a:pt x="1120726" y="894535"/>
                  <a:pt x="1110768" y="899976"/>
                  <a:pt x="1105399" y="909113"/>
                </a:cubicBezTo>
                <a:cubicBezTo>
                  <a:pt x="1079487" y="910362"/>
                  <a:pt x="1069081" y="933464"/>
                  <a:pt x="1051598" y="946784"/>
                </a:cubicBezTo>
                <a:cubicBezTo>
                  <a:pt x="1019028" y="971654"/>
                  <a:pt x="998528" y="1011821"/>
                  <a:pt x="959193" y="1026910"/>
                </a:cubicBezTo>
                <a:cubicBezTo>
                  <a:pt x="899099" y="1049585"/>
                  <a:pt x="847463" y="1090252"/>
                  <a:pt x="811324" y="1143354"/>
                </a:cubicBezTo>
                <a:cubicBezTo>
                  <a:pt x="789887" y="1173739"/>
                  <a:pt x="769700" y="1203813"/>
                  <a:pt x="738481" y="1228163"/>
                </a:cubicBezTo>
                <a:cubicBezTo>
                  <a:pt x="711217" y="1248976"/>
                  <a:pt x="667823" y="1272389"/>
                  <a:pt x="662100" y="1300277"/>
                </a:cubicBezTo>
                <a:cubicBezTo>
                  <a:pt x="648988" y="1362714"/>
                  <a:pt x="593628" y="1393932"/>
                  <a:pt x="569487" y="1447316"/>
                </a:cubicBezTo>
                <a:cubicBezTo>
                  <a:pt x="554294" y="1481239"/>
                  <a:pt x="529735" y="1521198"/>
                  <a:pt x="493314" y="1540970"/>
                </a:cubicBezTo>
                <a:cubicBezTo>
                  <a:pt x="404488" y="1590044"/>
                  <a:pt x="310178" y="1628463"/>
                  <a:pt x="212351" y="1655437"/>
                </a:cubicBezTo>
                <a:cubicBezTo>
                  <a:pt x="176762" y="1665218"/>
                  <a:pt x="148248" y="1684365"/>
                  <a:pt x="132952" y="1717040"/>
                </a:cubicBezTo>
                <a:cubicBezTo>
                  <a:pt x="123378" y="1737852"/>
                  <a:pt x="105584" y="1745553"/>
                  <a:pt x="91328" y="1759393"/>
                </a:cubicBezTo>
                <a:cubicBezTo>
                  <a:pt x="67186" y="1783483"/>
                  <a:pt x="40651" y="1807209"/>
                  <a:pt x="16834" y="1832365"/>
                </a:cubicBezTo>
                <a:lnTo>
                  <a:pt x="0" y="1855961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3"/>
          <p:cNvSpPr/>
          <p:nvPr/>
        </p:nvSpPr>
        <p:spPr>
          <a:xfrm rot="10800000">
            <a:off x="10266727" y="5175897"/>
            <a:ext cx="1925273" cy="1682102"/>
          </a:xfrm>
          <a:custGeom>
            <a:avLst/>
            <a:gdLst/>
            <a:ahLst/>
            <a:cxnLst/>
            <a:rect l="l" t="t" r="r" b="b"/>
            <a:pathLst>
              <a:path w="1925273" h="1682102" extrusionOk="0">
                <a:moveTo>
                  <a:pt x="0" y="1682102"/>
                </a:moveTo>
                <a:lnTo>
                  <a:pt x="0" y="0"/>
                </a:lnTo>
                <a:lnTo>
                  <a:pt x="1925273" y="0"/>
                </a:lnTo>
                <a:lnTo>
                  <a:pt x="1910900" y="25341"/>
                </a:lnTo>
                <a:cubicBezTo>
                  <a:pt x="1898516" y="60202"/>
                  <a:pt x="1866778" y="91212"/>
                  <a:pt x="1838057" y="116707"/>
                </a:cubicBezTo>
                <a:cubicBezTo>
                  <a:pt x="1760636" y="184450"/>
                  <a:pt x="1675306" y="241580"/>
                  <a:pt x="1600902" y="314422"/>
                </a:cubicBezTo>
                <a:cubicBezTo>
                  <a:pt x="1524210" y="390386"/>
                  <a:pt x="1450846" y="469264"/>
                  <a:pt x="1379150" y="549390"/>
                </a:cubicBezTo>
                <a:cubicBezTo>
                  <a:pt x="1346371" y="586020"/>
                  <a:pt x="1308180" y="614428"/>
                  <a:pt x="1272175" y="646479"/>
                </a:cubicBezTo>
                <a:cubicBezTo>
                  <a:pt x="1227949" y="685814"/>
                  <a:pt x="1165097" y="692058"/>
                  <a:pt x="1122120" y="732953"/>
                </a:cubicBezTo>
                <a:cubicBezTo>
                  <a:pt x="1112006" y="736044"/>
                  <a:pt x="1105002" y="745264"/>
                  <a:pt x="1104742" y="755847"/>
                </a:cubicBezTo>
                <a:lnTo>
                  <a:pt x="1081848" y="776659"/>
                </a:lnTo>
                <a:cubicBezTo>
                  <a:pt x="1071265" y="776233"/>
                  <a:pt x="1061307" y="781674"/>
                  <a:pt x="1055937" y="790811"/>
                </a:cubicBezTo>
                <a:cubicBezTo>
                  <a:pt x="1030026" y="792060"/>
                  <a:pt x="1019619" y="815162"/>
                  <a:pt x="1002137" y="828482"/>
                </a:cubicBezTo>
                <a:cubicBezTo>
                  <a:pt x="969566" y="853352"/>
                  <a:pt x="949067" y="893519"/>
                  <a:pt x="909731" y="908608"/>
                </a:cubicBezTo>
                <a:cubicBezTo>
                  <a:pt x="849637" y="931282"/>
                  <a:pt x="798001" y="971950"/>
                  <a:pt x="761862" y="1025052"/>
                </a:cubicBezTo>
                <a:cubicBezTo>
                  <a:pt x="740426" y="1055437"/>
                  <a:pt x="720238" y="1085511"/>
                  <a:pt x="689020" y="1109861"/>
                </a:cubicBezTo>
                <a:cubicBezTo>
                  <a:pt x="661756" y="1130674"/>
                  <a:pt x="618362" y="1154087"/>
                  <a:pt x="612639" y="1181975"/>
                </a:cubicBezTo>
                <a:cubicBezTo>
                  <a:pt x="599527" y="1244412"/>
                  <a:pt x="544166" y="1275630"/>
                  <a:pt x="520026" y="1329014"/>
                </a:cubicBezTo>
                <a:cubicBezTo>
                  <a:pt x="504832" y="1362937"/>
                  <a:pt x="480274" y="1402896"/>
                  <a:pt x="443853" y="1422668"/>
                </a:cubicBezTo>
                <a:cubicBezTo>
                  <a:pt x="355026" y="1471742"/>
                  <a:pt x="260716" y="1510161"/>
                  <a:pt x="162890" y="1537135"/>
                </a:cubicBezTo>
                <a:cubicBezTo>
                  <a:pt x="127300" y="1546916"/>
                  <a:pt x="98787" y="1566063"/>
                  <a:pt x="83491" y="1598738"/>
                </a:cubicBezTo>
                <a:cubicBezTo>
                  <a:pt x="73916" y="1619550"/>
                  <a:pt x="56123" y="1627251"/>
                  <a:pt x="41867" y="16410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3"/>
          <p:cNvSpPr/>
          <p:nvPr/>
        </p:nvSpPr>
        <p:spPr>
          <a:xfrm rot="10800000">
            <a:off x="10349105" y="5257875"/>
            <a:ext cx="1842894" cy="1600125"/>
          </a:xfrm>
          <a:custGeom>
            <a:avLst/>
            <a:gdLst/>
            <a:ahLst/>
            <a:cxnLst/>
            <a:rect l="l" t="t" r="r" b="b"/>
            <a:pathLst>
              <a:path w="1842894" h="1600125" extrusionOk="0">
                <a:moveTo>
                  <a:pt x="0" y="1600125"/>
                </a:moveTo>
                <a:lnTo>
                  <a:pt x="0" y="0"/>
                </a:lnTo>
                <a:lnTo>
                  <a:pt x="1842894" y="0"/>
                </a:lnTo>
                <a:lnTo>
                  <a:pt x="1828522" y="25339"/>
                </a:lnTo>
                <a:cubicBezTo>
                  <a:pt x="1816138" y="60200"/>
                  <a:pt x="1784400" y="91210"/>
                  <a:pt x="1755679" y="116705"/>
                </a:cubicBezTo>
                <a:cubicBezTo>
                  <a:pt x="1678258" y="184448"/>
                  <a:pt x="1592928" y="241578"/>
                  <a:pt x="1518524" y="314420"/>
                </a:cubicBezTo>
                <a:cubicBezTo>
                  <a:pt x="1441832" y="390384"/>
                  <a:pt x="1368468" y="469262"/>
                  <a:pt x="1296772" y="549388"/>
                </a:cubicBezTo>
                <a:cubicBezTo>
                  <a:pt x="1263993" y="586018"/>
                  <a:pt x="1225802" y="614426"/>
                  <a:pt x="1189797" y="646477"/>
                </a:cubicBezTo>
                <a:cubicBezTo>
                  <a:pt x="1145571" y="685812"/>
                  <a:pt x="1082719" y="692056"/>
                  <a:pt x="1039742" y="732951"/>
                </a:cubicBezTo>
                <a:cubicBezTo>
                  <a:pt x="1029628" y="736042"/>
                  <a:pt x="1022624" y="745262"/>
                  <a:pt x="1022364" y="755845"/>
                </a:cubicBezTo>
                <a:lnTo>
                  <a:pt x="999470" y="776657"/>
                </a:lnTo>
                <a:cubicBezTo>
                  <a:pt x="988887" y="776231"/>
                  <a:pt x="978929" y="781672"/>
                  <a:pt x="973559" y="790809"/>
                </a:cubicBezTo>
                <a:cubicBezTo>
                  <a:pt x="947648" y="792058"/>
                  <a:pt x="937241" y="815160"/>
                  <a:pt x="919759" y="828480"/>
                </a:cubicBezTo>
                <a:cubicBezTo>
                  <a:pt x="887188" y="853350"/>
                  <a:pt x="866689" y="893517"/>
                  <a:pt x="827353" y="908606"/>
                </a:cubicBezTo>
                <a:cubicBezTo>
                  <a:pt x="767259" y="931280"/>
                  <a:pt x="715623" y="971948"/>
                  <a:pt x="679484" y="1025050"/>
                </a:cubicBezTo>
                <a:cubicBezTo>
                  <a:pt x="658048" y="1055435"/>
                  <a:pt x="637860" y="1085509"/>
                  <a:pt x="606642" y="1109859"/>
                </a:cubicBezTo>
                <a:cubicBezTo>
                  <a:pt x="579378" y="1130672"/>
                  <a:pt x="535984" y="1154085"/>
                  <a:pt x="530261" y="1181973"/>
                </a:cubicBezTo>
                <a:cubicBezTo>
                  <a:pt x="517149" y="1244410"/>
                  <a:pt x="461788" y="1275628"/>
                  <a:pt x="437648" y="1329012"/>
                </a:cubicBezTo>
                <a:cubicBezTo>
                  <a:pt x="422454" y="1362935"/>
                  <a:pt x="397896" y="1402894"/>
                  <a:pt x="361475" y="1422666"/>
                </a:cubicBezTo>
                <a:cubicBezTo>
                  <a:pt x="272648" y="1471740"/>
                  <a:pt x="178338" y="1510159"/>
                  <a:pt x="80512" y="1537133"/>
                </a:cubicBezTo>
                <a:cubicBezTo>
                  <a:pt x="44922" y="1546914"/>
                  <a:pt x="16409" y="1566061"/>
                  <a:pt x="1113" y="1598736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4750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1086632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1086632">
              <a:defRPr/>
            </a:pPr>
            <a:endParaRPr lang="en-US" sz="2133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1086632"/>
            <a:fld id="{475E0F57-EEA1-4A8B-9311-4AD2064A14C0}" type="slidenum">
              <a:rPr lang="en-US" sz="2133" smtClean="0">
                <a:solidFill>
                  <a:prstClr val="black"/>
                </a:solidFill>
              </a:rPr>
              <a:pPr defTabSz="1086632"/>
              <a:t>‹#›</a:t>
            </a:fld>
            <a:endParaRPr lang="en-US" sz="2133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184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008 Team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4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4"/>
          <p:cNvSpPr txBox="1">
            <a:spLocks noGrp="1"/>
          </p:cNvSpPr>
          <p:nvPr>
            <p:ph type="subTitle" idx="1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1" name="Google Shape;191;p14"/>
          <p:cNvSpPr txBox="1">
            <a:spLocks noGrp="1"/>
          </p:cNvSpPr>
          <p:nvPr>
            <p:ph type="subTitle" idx="2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2" name="Google Shape;192;p14"/>
          <p:cNvSpPr txBox="1">
            <a:spLocks noGrp="1"/>
          </p:cNvSpPr>
          <p:nvPr>
            <p:ph type="subTitle" idx="3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3" name="Google Shape;193;p14"/>
          <p:cNvSpPr txBox="1">
            <a:spLocks noGrp="1"/>
          </p:cNvSpPr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94" name="Google Shape;194;p14"/>
          <p:cNvSpPr txBox="1">
            <a:spLocks noGrp="1"/>
          </p:cNvSpPr>
          <p:nvPr>
            <p:ph type="body" idx="4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5" name="Google Shape;195;p14"/>
          <p:cNvSpPr txBox="1">
            <a:spLocks noGrp="1"/>
          </p:cNvSpPr>
          <p:nvPr>
            <p:ph type="body" idx="5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6" name="Google Shape;196;p14"/>
          <p:cNvSpPr txBox="1">
            <a:spLocks noGrp="1"/>
          </p:cNvSpPr>
          <p:nvPr>
            <p:ph type="body" idx="6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7" name="Google Shape;197;p14"/>
          <p:cNvSpPr/>
          <p:nvPr/>
        </p:nvSpPr>
        <p:spPr>
          <a:xfrm flipH="1">
            <a:off x="1" y="5943817"/>
            <a:ext cx="12191999" cy="914183"/>
          </a:xfrm>
          <a:custGeom>
            <a:avLst/>
            <a:gdLst/>
            <a:ahLst/>
            <a:cxnLst/>
            <a:rect l="l" t="t" r="r" b="b"/>
            <a:pathLst>
              <a:path w="12191999" h="9141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914183"/>
                </a:lnTo>
                <a:lnTo>
                  <a:pt x="12191999" y="9141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4"/>
          <p:cNvSpPr/>
          <p:nvPr/>
        </p:nvSpPr>
        <p:spPr>
          <a:xfrm flipH="1">
            <a:off x="1" y="5977678"/>
            <a:ext cx="12191999" cy="880322"/>
          </a:xfrm>
          <a:custGeom>
            <a:avLst/>
            <a:gdLst/>
            <a:ahLst/>
            <a:cxnLst/>
            <a:rect l="l" t="t" r="r" b="b"/>
            <a:pathLst>
              <a:path w="12191999" h="8803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880322"/>
                </a:lnTo>
                <a:lnTo>
                  <a:pt x="12191999" y="8803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4"/>
          <p:cNvSpPr/>
          <p:nvPr/>
        </p:nvSpPr>
        <p:spPr>
          <a:xfrm rot="-5400000" flipH="1">
            <a:off x="5723525" y="389524"/>
            <a:ext cx="880322" cy="12056630"/>
          </a:xfrm>
          <a:custGeom>
            <a:avLst/>
            <a:gdLst/>
            <a:ahLst/>
            <a:cxnLst/>
            <a:rect l="l" t="t" r="r" b="b"/>
            <a:pathLst>
              <a:path w="880322" h="12056630" extrusionOk="0">
                <a:moveTo>
                  <a:pt x="0" y="2664046"/>
                </a:moveTo>
                <a:lnTo>
                  <a:pt x="97" y="2664691"/>
                </a:lnTo>
                <a:lnTo>
                  <a:pt x="74756" y="2664691"/>
                </a:lnTo>
                <a:lnTo>
                  <a:pt x="74756" y="2875638"/>
                </a:lnTo>
                <a:lnTo>
                  <a:pt x="79160" y="2884841"/>
                </a:lnTo>
                <a:lnTo>
                  <a:pt x="92756" y="2920697"/>
                </a:lnTo>
                <a:lnTo>
                  <a:pt x="92756" y="2664691"/>
                </a:lnTo>
                <a:lnTo>
                  <a:pt x="490563" y="2664691"/>
                </a:lnTo>
                <a:lnTo>
                  <a:pt x="490563" y="3097455"/>
                </a:lnTo>
                <a:lnTo>
                  <a:pt x="150201" y="3097455"/>
                </a:lnTo>
                <a:lnTo>
                  <a:pt x="155670" y="3115456"/>
                </a:lnTo>
                <a:lnTo>
                  <a:pt x="490563" y="3115456"/>
                </a:lnTo>
                <a:lnTo>
                  <a:pt x="490563" y="3548222"/>
                </a:lnTo>
                <a:lnTo>
                  <a:pt x="100925" y="3548222"/>
                </a:lnTo>
                <a:lnTo>
                  <a:pt x="105751" y="3566223"/>
                </a:lnTo>
                <a:lnTo>
                  <a:pt x="490563" y="3566223"/>
                </a:lnTo>
                <a:lnTo>
                  <a:pt x="490563" y="3998985"/>
                </a:lnTo>
                <a:lnTo>
                  <a:pt x="240391" y="3998985"/>
                </a:lnTo>
                <a:lnTo>
                  <a:pt x="243549" y="4016985"/>
                </a:lnTo>
                <a:lnTo>
                  <a:pt x="490563" y="4016985"/>
                </a:lnTo>
                <a:lnTo>
                  <a:pt x="490563" y="4449747"/>
                </a:lnTo>
                <a:lnTo>
                  <a:pt x="236258" y="4449747"/>
                </a:lnTo>
                <a:lnTo>
                  <a:pt x="237320" y="4467748"/>
                </a:lnTo>
                <a:lnTo>
                  <a:pt x="490563" y="4467748"/>
                </a:lnTo>
                <a:lnTo>
                  <a:pt x="490563" y="4900514"/>
                </a:lnTo>
                <a:lnTo>
                  <a:pt x="197175" y="4900514"/>
                </a:lnTo>
                <a:lnTo>
                  <a:pt x="198603" y="4918513"/>
                </a:lnTo>
                <a:lnTo>
                  <a:pt x="490563" y="4918513"/>
                </a:lnTo>
                <a:lnTo>
                  <a:pt x="490563" y="5351278"/>
                </a:lnTo>
                <a:lnTo>
                  <a:pt x="265115" y="5351278"/>
                </a:lnTo>
                <a:lnTo>
                  <a:pt x="266640" y="5369277"/>
                </a:lnTo>
                <a:lnTo>
                  <a:pt x="490563" y="5369277"/>
                </a:lnTo>
                <a:lnTo>
                  <a:pt x="490563" y="5802042"/>
                </a:lnTo>
                <a:lnTo>
                  <a:pt x="261027" y="5802042"/>
                </a:lnTo>
                <a:lnTo>
                  <a:pt x="260173" y="5820042"/>
                </a:lnTo>
                <a:lnTo>
                  <a:pt x="490563" y="5820042"/>
                </a:lnTo>
                <a:lnTo>
                  <a:pt x="490563" y="6252806"/>
                </a:lnTo>
                <a:lnTo>
                  <a:pt x="241448" y="6252806"/>
                </a:lnTo>
                <a:lnTo>
                  <a:pt x="242732" y="6270806"/>
                </a:lnTo>
                <a:lnTo>
                  <a:pt x="490563" y="6270806"/>
                </a:lnTo>
                <a:lnTo>
                  <a:pt x="490563" y="6703571"/>
                </a:lnTo>
                <a:lnTo>
                  <a:pt x="229390" y="6703571"/>
                </a:lnTo>
                <a:lnTo>
                  <a:pt x="224153" y="6721571"/>
                </a:lnTo>
                <a:lnTo>
                  <a:pt x="490563" y="6721571"/>
                </a:lnTo>
                <a:lnTo>
                  <a:pt x="490563" y="7154336"/>
                </a:lnTo>
                <a:lnTo>
                  <a:pt x="262285" y="7154336"/>
                </a:lnTo>
                <a:lnTo>
                  <a:pt x="264933" y="7172336"/>
                </a:lnTo>
                <a:lnTo>
                  <a:pt x="490563" y="7172336"/>
                </a:lnTo>
                <a:lnTo>
                  <a:pt x="490563" y="7605101"/>
                </a:lnTo>
                <a:lnTo>
                  <a:pt x="202461" y="7605101"/>
                </a:lnTo>
                <a:lnTo>
                  <a:pt x="204857" y="7623101"/>
                </a:lnTo>
                <a:lnTo>
                  <a:pt x="490563" y="7623101"/>
                </a:lnTo>
                <a:lnTo>
                  <a:pt x="490563" y="8055866"/>
                </a:lnTo>
                <a:lnTo>
                  <a:pt x="116152" y="8055866"/>
                </a:lnTo>
                <a:lnTo>
                  <a:pt x="110391" y="8073866"/>
                </a:lnTo>
                <a:lnTo>
                  <a:pt x="490563" y="8073866"/>
                </a:lnTo>
                <a:lnTo>
                  <a:pt x="490563" y="8506632"/>
                </a:lnTo>
                <a:lnTo>
                  <a:pt x="219887" y="8506632"/>
                </a:lnTo>
                <a:lnTo>
                  <a:pt x="227926" y="8524632"/>
                </a:lnTo>
                <a:lnTo>
                  <a:pt x="490563" y="8524632"/>
                </a:lnTo>
                <a:lnTo>
                  <a:pt x="490563" y="8957396"/>
                </a:lnTo>
                <a:lnTo>
                  <a:pt x="406924" y="8957396"/>
                </a:lnTo>
                <a:lnTo>
                  <a:pt x="413444" y="8975396"/>
                </a:lnTo>
                <a:lnTo>
                  <a:pt x="490563" y="8975396"/>
                </a:lnTo>
                <a:lnTo>
                  <a:pt x="490563" y="9370406"/>
                </a:lnTo>
                <a:lnTo>
                  <a:pt x="496995" y="9444774"/>
                </a:lnTo>
                <a:cubicBezTo>
                  <a:pt x="497576" y="9467030"/>
                  <a:pt x="497336" y="9489286"/>
                  <a:pt x="496033" y="9511354"/>
                </a:cubicBezTo>
                <a:lnTo>
                  <a:pt x="490563" y="9560190"/>
                </a:lnTo>
                <a:lnTo>
                  <a:pt x="490563" y="9858926"/>
                </a:lnTo>
                <a:lnTo>
                  <a:pt x="344391" y="9858926"/>
                </a:lnTo>
                <a:lnTo>
                  <a:pt x="340011" y="9876926"/>
                </a:lnTo>
                <a:lnTo>
                  <a:pt x="490563" y="9876926"/>
                </a:lnTo>
                <a:lnTo>
                  <a:pt x="490563" y="10309692"/>
                </a:lnTo>
                <a:lnTo>
                  <a:pt x="132997" y="10309692"/>
                </a:lnTo>
                <a:lnTo>
                  <a:pt x="130171" y="10327692"/>
                </a:lnTo>
                <a:lnTo>
                  <a:pt x="490563" y="10327692"/>
                </a:lnTo>
                <a:lnTo>
                  <a:pt x="490563" y="10760456"/>
                </a:lnTo>
                <a:lnTo>
                  <a:pt x="92756" y="10760456"/>
                </a:lnTo>
                <a:lnTo>
                  <a:pt x="92756" y="10595962"/>
                </a:lnTo>
                <a:lnTo>
                  <a:pt x="87477" y="10620388"/>
                </a:lnTo>
                <a:cubicBezTo>
                  <a:pt x="83528" y="10634266"/>
                  <a:pt x="80178" y="10648242"/>
                  <a:pt x="77879" y="10662128"/>
                </a:cubicBezTo>
                <a:lnTo>
                  <a:pt x="74756" y="10701210"/>
                </a:lnTo>
                <a:lnTo>
                  <a:pt x="74756" y="10704486"/>
                </a:lnTo>
                <a:lnTo>
                  <a:pt x="80314" y="10742836"/>
                </a:lnTo>
                <a:lnTo>
                  <a:pt x="97256" y="10778456"/>
                </a:lnTo>
                <a:lnTo>
                  <a:pt x="490563" y="10778456"/>
                </a:lnTo>
                <a:lnTo>
                  <a:pt x="490563" y="11211222"/>
                </a:lnTo>
                <a:lnTo>
                  <a:pt x="231104" y="11211222"/>
                </a:lnTo>
                <a:lnTo>
                  <a:pt x="234787" y="11214686"/>
                </a:lnTo>
                <a:lnTo>
                  <a:pt x="252228" y="11229222"/>
                </a:lnTo>
                <a:lnTo>
                  <a:pt x="490563" y="11229222"/>
                </a:lnTo>
                <a:lnTo>
                  <a:pt x="490563" y="11661994"/>
                </a:lnTo>
                <a:lnTo>
                  <a:pt x="356301" y="11661994"/>
                </a:lnTo>
                <a:lnTo>
                  <a:pt x="362151" y="11679994"/>
                </a:lnTo>
                <a:lnTo>
                  <a:pt x="490563" y="11679994"/>
                </a:lnTo>
                <a:lnTo>
                  <a:pt x="490563" y="12056630"/>
                </a:lnTo>
                <a:lnTo>
                  <a:pt x="508563" y="12056630"/>
                </a:lnTo>
                <a:lnTo>
                  <a:pt x="508563" y="11679994"/>
                </a:lnTo>
                <a:lnTo>
                  <a:pt x="880321" y="11679994"/>
                </a:lnTo>
                <a:lnTo>
                  <a:pt x="880321" y="11661994"/>
                </a:lnTo>
                <a:lnTo>
                  <a:pt x="508563" y="11661994"/>
                </a:lnTo>
                <a:lnTo>
                  <a:pt x="508563" y="11229222"/>
                </a:lnTo>
                <a:lnTo>
                  <a:pt x="880321" y="11229222"/>
                </a:lnTo>
                <a:lnTo>
                  <a:pt x="880321" y="11211222"/>
                </a:lnTo>
                <a:lnTo>
                  <a:pt x="508563" y="11211222"/>
                </a:lnTo>
                <a:lnTo>
                  <a:pt x="508563" y="10778456"/>
                </a:lnTo>
                <a:lnTo>
                  <a:pt x="880321" y="10778456"/>
                </a:lnTo>
                <a:lnTo>
                  <a:pt x="880321" y="10760456"/>
                </a:lnTo>
                <a:lnTo>
                  <a:pt x="508563" y="10760456"/>
                </a:lnTo>
                <a:lnTo>
                  <a:pt x="508563" y="10327692"/>
                </a:lnTo>
                <a:lnTo>
                  <a:pt x="880321" y="10327692"/>
                </a:lnTo>
                <a:lnTo>
                  <a:pt x="880321" y="10309692"/>
                </a:lnTo>
                <a:lnTo>
                  <a:pt x="508563" y="10309692"/>
                </a:lnTo>
                <a:lnTo>
                  <a:pt x="508563" y="9876926"/>
                </a:lnTo>
                <a:lnTo>
                  <a:pt x="880321" y="9876926"/>
                </a:lnTo>
                <a:lnTo>
                  <a:pt x="880321" y="9858926"/>
                </a:lnTo>
                <a:lnTo>
                  <a:pt x="508563" y="9858926"/>
                </a:lnTo>
                <a:lnTo>
                  <a:pt x="508563" y="9426162"/>
                </a:lnTo>
                <a:lnTo>
                  <a:pt x="880321" y="9426162"/>
                </a:lnTo>
                <a:lnTo>
                  <a:pt x="880321" y="9408162"/>
                </a:lnTo>
                <a:lnTo>
                  <a:pt x="508563" y="9408162"/>
                </a:lnTo>
                <a:lnTo>
                  <a:pt x="508563" y="8975396"/>
                </a:lnTo>
                <a:lnTo>
                  <a:pt x="880321" y="8975396"/>
                </a:lnTo>
                <a:lnTo>
                  <a:pt x="880321" y="8957396"/>
                </a:lnTo>
                <a:lnTo>
                  <a:pt x="508563" y="8957396"/>
                </a:lnTo>
                <a:lnTo>
                  <a:pt x="508563" y="8524632"/>
                </a:lnTo>
                <a:lnTo>
                  <a:pt x="880321" y="8524632"/>
                </a:lnTo>
                <a:lnTo>
                  <a:pt x="880321" y="8506632"/>
                </a:lnTo>
                <a:lnTo>
                  <a:pt x="508563" y="8506632"/>
                </a:lnTo>
                <a:lnTo>
                  <a:pt x="508563" y="8073866"/>
                </a:lnTo>
                <a:lnTo>
                  <a:pt x="880321" y="8073866"/>
                </a:lnTo>
                <a:lnTo>
                  <a:pt x="880321" y="8055866"/>
                </a:lnTo>
                <a:lnTo>
                  <a:pt x="508563" y="8055866"/>
                </a:lnTo>
                <a:lnTo>
                  <a:pt x="508563" y="7623101"/>
                </a:lnTo>
                <a:lnTo>
                  <a:pt x="880321" y="7623101"/>
                </a:lnTo>
                <a:lnTo>
                  <a:pt x="880321" y="7605101"/>
                </a:lnTo>
                <a:lnTo>
                  <a:pt x="508563" y="7605101"/>
                </a:lnTo>
                <a:lnTo>
                  <a:pt x="508563" y="7172336"/>
                </a:lnTo>
                <a:lnTo>
                  <a:pt x="880322" y="7172336"/>
                </a:lnTo>
                <a:lnTo>
                  <a:pt x="880322" y="7154336"/>
                </a:lnTo>
                <a:lnTo>
                  <a:pt x="508563" y="7154336"/>
                </a:lnTo>
                <a:lnTo>
                  <a:pt x="508563" y="6721571"/>
                </a:lnTo>
                <a:lnTo>
                  <a:pt x="880322" y="6721571"/>
                </a:lnTo>
                <a:lnTo>
                  <a:pt x="880322" y="6703571"/>
                </a:lnTo>
                <a:lnTo>
                  <a:pt x="508563" y="6703571"/>
                </a:lnTo>
                <a:lnTo>
                  <a:pt x="508563" y="6270806"/>
                </a:lnTo>
                <a:lnTo>
                  <a:pt x="880322" y="6270806"/>
                </a:lnTo>
                <a:lnTo>
                  <a:pt x="880322" y="6252806"/>
                </a:lnTo>
                <a:lnTo>
                  <a:pt x="508563" y="6252806"/>
                </a:lnTo>
                <a:lnTo>
                  <a:pt x="508563" y="5820042"/>
                </a:lnTo>
                <a:lnTo>
                  <a:pt x="880322" y="5820042"/>
                </a:lnTo>
                <a:lnTo>
                  <a:pt x="880322" y="5802042"/>
                </a:lnTo>
                <a:lnTo>
                  <a:pt x="508563" y="5802042"/>
                </a:lnTo>
                <a:lnTo>
                  <a:pt x="508563" y="5369277"/>
                </a:lnTo>
                <a:lnTo>
                  <a:pt x="880322" y="5369277"/>
                </a:lnTo>
                <a:lnTo>
                  <a:pt x="880322" y="5351278"/>
                </a:lnTo>
                <a:lnTo>
                  <a:pt x="508563" y="5351278"/>
                </a:lnTo>
                <a:lnTo>
                  <a:pt x="508563" y="4918513"/>
                </a:lnTo>
                <a:lnTo>
                  <a:pt x="880322" y="4918513"/>
                </a:lnTo>
                <a:lnTo>
                  <a:pt x="880322" y="4900514"/>
                </a:lnTo>
                <a:lnTo>
                  <a:pt x="508563" y="4900514"/>
                </a:lnTo>
                <a:lnTo>
                  <a:pt x="508563" y="4467748"/>
                </a:lnTo>
                <a:lnTo>
                  <a:pt x="880322" y="4467748"/>
                </a:lnTo>
                <a:lnTo>
                  <a:pt x="880322" y="4449747"/>
                </a:lnTo>
                <a:lnTo>
                  <a:pt x="508563" y="4449747"/>
                </a:lnTo>
                <a:lnTo>
                  <a:pt x="508563" y="4016985"/>
                </a:lnTo>
                <a:lnTo>
                  <a:pt x="880322" y="4016985"/>
                </a:lnTo>
                <a:lnTo>
                  <a:pt x="880322" y="3998985"/>
                </a:lnTo>
                <a:lnTo>
                  <a:pt x="508563" y="3998985"/>
                </a:lnTo>
                <a:lnTo>
                  <a:pt x="508563" y="3566223"/>
                </a:lnTo>
                <a:lnTo>
                  <a:pt x="880322" y="3566223"/>
                </a:lnTo>
                <a:lnTo>
                  <a:pt x="880322" y="3548222"/>
                </a:lnTo>
                <a:lnTo>
                  <a:pt x="508563" y="3548222"/>
                </a:lnTo>
                <a:lnTo>
                  <a:pt x="508563" y="3115456"/>
                </a:lnTo>
                <a:lnTo>
                  <a:pt x="880322" y="3115456"/>
                </a:lnTo>
                <a:lnTo>
                  <a:pt x="880322" y="3097455"/>
                </a:lnTo>
                <a:lnTo>
                  <a:pt x="508563" y="3097455"/>
                </a:lnTo>
                <a:lnTo>
                  <a:pt x="508563" y="2664691"/>
                </a:lnTo>
                <a:lnTo>
                  <a:pt x="880322" y="2664691"/>
                </a:lnTo>
                <a:lnTo>
                  <a:pt x="880322" y="2646691"/>
                </a:lnTo>
                <a:lnTo>
                  <a:pt x="508563" y="2646691"/>
                </a:lnTo>
                <a:lnTo>
                  <a:pt x="508564" y="2213927"/>
                </a:lnTo>
                <a:lnTo>
                  <a:pt x="880322" y="2213927"/>
                </a:lnTo>
                <a:lnTo>
                  <a:pt x="880322" y="2195927"/>
                </a:lnTo>
                <a:lnTo>
                  <a:pt x="508564" y="2195927"/>
                </a:lnTo>
                <a:lnTo>
                  <a:pt x="508564" y="1763161"/>
                </a:lnTo>
                <a:lnTo>
                  <a:pt x="880322" y="1763161"/>
                </a:lnTo>
                <a:lnTo>
                  <a:pt x="880322" y="1745160"/>
                </a:lnTo>
                <a:lnTo>
                  <a:pt x="508564" y="1745160"/>
                </a:lnTo>
                <a:lnTo>
                  <a:pt x="508564" y="1312397"/>
                </a:lnTo>
                <a:lnTo>
                  <a:pt x="880322" y="1312397"/>
                </a:lnTo>
                <a:lnTo>
                  <a:pt x="880322" y="1294396"/>
                </a:lnTo>
                <a:lnTo>
                  <a:pt x="508564" y="1294396"/>
                </a:lnTo>
                <a:lnTo>
                  <a:pt x="508564" y="861631"/>
                </a:lnTo>
                <a:lnTo>
                  <a:pt x="880322" y="861631"/>
                </a:lnTo>
                <a:lnTo>
                  <a:pt x="880322" y="843631"/>
                </a:lnTo>
                <a:lnTo>
                  <a:pt x="508564" y="843631"/>
                </a:lnTo>
                <a:lnTo>
                  <a:pt x="508564" y="410867"/>
                </a:lnTo>
                <a:lnTo>
                  <a:pt x="880322" y="410867"/>
                </a:lnTo>
                <a:lnTo>
                  <a:pt x="880322" y="392867"/>
                </a:lnTo>
                <a:lnTo>
                  <a:pt x="508564" y="392867"/>
                </a:lnTo>
                <a:lnTo>
                  <a:pt x="508564" y="0"/>
                </a:lnTo>
                <a:lnTo>
                  <a:pt x="490564" y="0"/>
                </a:lnTo>
                <a:lnTo>
                  <a:pt x="490564" y="392867"/>
                </a:lnTo>
                <a:lnTo>
                  <a:pt x="248195" y="392867"/>
                </a:lnTo>
                <a:lnTo>
                  <a:pt x="249342" y="405184"/>
                </a:lnTo>
                <a:lnTo>
                  <a:pt x="249232" y="410867"/>
                </a:lnTo>
                <a:lnTo>
                  <a:pt x="490564" y="410867"/>
                </a:lnTo>
                <a:lnTo>
                  <a:pt x="490564" y="843631"/>
                </a:lnTo>
                <a:lnTo>
                  <a:pt x="206753" y="843631"/>
                </a:lnTo>
                <a:lnTo>
                  <a:pt x="202676" y="861631"/>
                </a:lnTo>
                <a:lnTo>
                  <a:pt x="490564" y="861631"/>
                </a:lnTo>
                <a:lnTo>
                  <a:pt x="490564" y="1294396"/>
                </a:lnTo>
                <a:lnTo>
                  <a:pt x="135228" y="1294396"/>
                </a:lnTo>
                <a:lnTo>
                  <a:pt x="139741" y="1312397"/>
                </a:lnTo>
                <a:lnTo>
                  <a:pt x="490564" y="1312397"/>
                </a:lnTo>
                <a:lnTo>
                  <a:pt x="490564" y="1745160"/>
                </a:lnTo>
                <a:lnTo>
                  <a:pt x="92757" y="1745160"/>
                </a:lnTo>
                <a:lnTo>
                  <a:pt x="92757" y="1584872"/>
                </a:lnTo>
                <a:lnTo>
                  <a:pt x="90871" y="1589190"/>
                </a:lnTo>
                <a:cubicBezTo>
                  <a:pt x="86223" y="1599850"/>
                  <a:pt x="81869" y="1610651"/>
                  <a:pt x="78677" y="1621990"/>
                </a:cubicBezTo>
                <a:lnTo>
                  <a:pt x="74757" y="1649039"/>
                </a:lnTo>
                <a:lnTo>
                  <a:pt x="74757" y="1688354"/>
                </a:lnTo>
                <a:lnTo>
                  <a:pt x="84815" y="1922713"/>
                </a:lnTo>
                <a:lnTo>
                  <a:pt x="92757" y="2030837"/>
                </a:lnTo>
                <a:lnTo>
                  <a:pt x="92757" y="1763161"/>
                </a:lnTo>
                <a:lnTo>
                  <a:pt x="490564" y="1763161"/>
                </a:lnTo>
                <a:lnTo>
                  <a:pt x="490564" y="2195927"/>
                </a:lnTo>
                <a:lnTo>
                  <a:pt x="104384" y="2195927"/>
                </a:lnTo>
                <a:lnTo>
                  <a:pt x="104793" y="2213927"/>
                </a:lnTo>
                <a:lnTo>
                  <a:pt x="490564" y="2213927"/>
                </a:lnTo>
                <a:lnTo>
                  <a:pt x="490563" y="2646691"/>
                </a:lnTo>
                <a:lnTo>
                  <a:pt x="92756" y="2646691"/>
                </a:lnTo>
                <a:lnTo>
                  <a:pt x="92757" y="2384215"/>
                </a:lnTo>
                <a:lnTo>
                  <a:pt x="76507" y="2446067"/>
                </a:lnTo>
                <a:lnTo>
                  <a:pt x="74756" y="2449874"/>
                </a:lnTo>
                <a:lnTo>
                  <a:pt x="74756" y="2646691"/>
                </a:lnTo>
                <a:lnTo>
                  <a:pt x="2590" y="2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4"/>
          <p:cNvSpPr/>
          <p:nvPr/>
        </p:nvSpPr>
        <p:spPr>
          <a:xfrm flipH="1">
            <a:off x="8076572" y="1350"/>
            <a:ext cx="4115428" cy="3082777"/>
          </a:xfrm>
          <a:custGeom>
            <a:avLst/>
            <a:gdLst/>
            <a:ahLst/>
            <a:cxnLst/>
            <a:rect l="l" t="t" r="r" b="b"/>
            <a:pathLst>
              <a:path w="4115428" h="3082777" extrusionOk="0">
                <a:moveTo>
                  <a:pt x="4114997" y="0"/>
                </a:moveTo>
                <a:lnTo>
                  <a:pt x="0" y="0"/>
                </a:lnTo>
                <a:lnTo>
                  <a:pt x="0" y="3069155"/>
                </a:lnTo>
                <a:lnTo>
                  <a:pt x="26420" y="3069471"/>
                </a:lnTo>
                <a:cubicBezTo>
                  <a:pt x="40564" y="3070983"/>
                  <a:pt x="54814" y="3074040"/>
                  <a:pt x="69226" y="3079243"/>
                </a:cubicBezTo>
                <a:cubicBezTo>
                  <a:pt x="100340" y="3089649"/>
                  <a:pt x="130310" y="3076434"/>
                  <a:pt x="151122" y="3048025"/>
                </a:cubicBezTo>
                <a:cubicBezTo>
                  <a:pt x="204088" y="2977369"/>
                  <a:pt x="281197" y="2928876"/>
                  <a:pt x="330106" y="2854056"/>
                </a:cubicBezTo>
                <a:cubicBezTo>
                  <a:pt x="339367" y="2839696"/>
                  <a:pt x="354560" y="2825856"/>
                  <a:pt x="371730" y="2825128"/>
                </a:cubicBezTo>
                <a:cubicBezTo>
                  <a:pt x="442492" y="2822005"/>
                  <a:pt x="500141" y="2772369"/>
                  <a:pt x="571318" y="2771016"/>
                </a:cubicBezTo>
                <a:cubicBezTo>
                  <a:pt x="592786" y="2769205"/>
                  <a:pt x="611882" y="2756676"/>
                  <a:pt x="622100" y="2737717"/>
                </a:cubicBezTo>
                <a:cubicBezTo>
                  <a:pt x="682872" y="2636466"/>
                  <a:pt x="780688" y="2578920"/>
                  <a:pt x="879754" y="2526889"/>
                </a:cubicBezTo>
                <a:cubicBezTo>
                  <a:pt x="935219" y="2497544"/>
                  <a:pt x="965396" y="2451342"/>
                  <a:pt x="992139" y="2403890"/>
                </a:cubicBezTo>
                <a:cubicBezTo>
                  <a:pt x="1026792" y="2342599"/>
                  <a:pt x="1078303" y="2324908"/>
                  <a:pt x="1139073" y="2325636"/>
                </a:cubicBezTo>
                <a:cubicBezTo>
                  <a:pt x="1210563" y="2326365"/>
                  <a:pt x="1247921" y="2299413"/>
                  <a:pt x="1279139" y="2230525"/>
                </a:cubicBezTo>
                <a:cubicBezTo>
                  <a:pt x="1305675" y="2170898"/>
                  <a:pt x="1363532" y="2124175"/>
                  <a:pt x="1411817" y="2075995"/>
                </a:cubicBezTo>
                <a:cubicBezTo>
                  <a:pt x="1426073" y="2062155"/>
                  <a:pt x="1443866" y="2054454"/>
                  <a:pt x="1453441" y="2033642"/>
                </a:cubicBezTo>
                <a:cubicBezTo>
                  <a:pt x="1468737" y="2000967"/>
                  <a:pt x="1497250" y="1981820"/>
                  <a:pt x="1532840" y="1972039"/>
                </a:cubicBezTo>
                <a:cubicBezTo>
                  <a:pt x="1630666" y="1945065"/>
                  <a:pt x="1724976" y="1906646"/>
                  <a:pt x="1813803" y="1857572"/>
                </a:cubicBezTo>
                <a:cubicBezTo>
                  <a:pt x="1850224" y="1837800"/>
                  <a:pt x="1874782" y="1797841"/>
                  <a:pt x="1889976" y="1763918"/>
                </a:cubicBezTo>
                <a:cubicBezTo>
                  <a:pt x="1914116" y="1710534"/>
                  <a:pt x="1969477" y="1679316"/>
                  <a:pt x="1982589" y="1616879"/>
                </a:cubicBezTo>
                <a:cubicBezTo>
                  <a:pt x="1988312" y="1588991"/>
                  <a:pt x="2031706" y="1565578"/>
                  <a:pt x="2058970" y="1544766"/>
                </a:cubicBezTo>
                <a:cubicBezTo>
                  <a:pt x="2090188" y="1520415"/>
                  <a:pt x="2110376" y="1490342"/>
                  <a:pt x="2131812" y="1459956"/>
                </a:cubicBezTo>
                <a:cubicBezTo>
                  <a:pt x="2167951" y="1406854"/>
                  <a:pt x="2219587" y="1366186"/>
                  <a:pt x="2279681" y="1343512"/>
                </a:cubicBezTo>
                <a:cubicBezTo>
                  <a:pt x="2319017" y="1328423"/>
                  <a:pt x="2339516" y="1288257"/>
                  <a:pt x="2372087" y="1263386"/>
                </a:cubicBezTo>
                <a:cubicBezTo>
                  <a:pt x="2389569" y="1250066"/>
                  <a:pt x="2399976" y="1226964"/>
                  <a:pt x="2425887" y="1225715"/>
                </a:cubicBezTo>
                <a:cubicBezTo>
                  <a:pt x="2431257" y="1216579"/>
                  <a:pt x="2441215" y="1211137"/>
                  <a:pt x="2451798" y="1211563"/>
                </a:cubicBezTo>
                <a:lnTo>
                  <a:pt x="2474692" y="1190751"/>
                </a:lnTo>
                <a:cubicBezTo>
                  <a:pt x="2474952" y="1180168"/>
                  <a:pt x="2481956" y="1170948"/>
                  <a:pt x="2492070" y="1167858"/>
                </a:cubicBezTo>
                <a:cubicBezTo>
                  <a:pt x="2535047" y="1126962"/>
                  <a:pt x="2597899" y="1120718"/>
                  <a:pt x="2642125" y="1081383"/>
                </a:cubicBezTo>
                <a:cubicBezTo>
                  <a:pt x="2678130" y="1049332"/>
                  <a:pt x="2716321" y="1020924"/>
                  <a:pt x="2749100" y="984294"/>
                </a:cubicBezTo>
                <a:cubicBezTo>
                  <a:pt x="2820796" y="904168"/>
                  <a:pt x="2894160" y="825290"/>
                  <a:pt x="2970852" y="749326"/>
                </a:cubicBezTo>
                <a:cubicBezTo>
                  <a:pt x="3045256" y="676484"/>
                  <a:pt x="3130586" y="619354"/>
                  <a:pt x="3208007" y="551611"/>
                </a:cubicBezTo>
                <a:cubicBezTo>
                  <a:pt x="3236728" y="526116"/>
                  <a:pt x="3268466" y="495106"/>
                  <a:pt x="3280850" y="460245"/>
                </a:cubicBezTo>
                <a:cubicBezTo>
                  <a:pt x="3310298" y="377622"/>
                  <a:pt x="3381684" y="356290"/>
                  <a:pt x="3449219" y="327984"/>
                </a:cubicBezTo>
                <a:cubicBezTo>
                  <a:pt x="3525600" y="295934"/>
                  <a:pt x="3603541" y="267734"/>
                  <a:pt x="3680234" y="236515"/>
                </a:cubicBezTo>
                <a:cubicBezTo>
                  <a:pt x="3690328" y="232561"/>
                  <a:pt x="3697092" y="219969"/>
                  <a:pt x="3705624" y="211748"/>
                </a:cubicBezTo>
                <a:cubicBezTo>
                  <a:pt x="3783774" y="136721"/>
                  <a:pt x="3866919" y="75326"/>
                  <a:pt x="3984716" y="80425"/>
                </a:cubicBezTo>
                <a:cubicBezTo>
                  <a:pt x="4021137" y="81986"/>
                  <a:pt x="4058703" y="65231"/>
                  <a:pt x="4093979" y="52120"/>
                </a:cubicBezTo>
                <a:cubicBezTo>
                  <a:pt x="4108704" y="46656"/>
                  <a:pt x="4113907" y="36458"/>
                  <a:pt x="4115428" y="247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4"/>
          <p:cNvSpPr/>
          <p:nvPr/>
        </p:nvSpPr>
        <p:spPr>
          <a:xfrm flipH="1">
            <a:off x="8158949" y="1350"/>
            <a:ext cx="4033051" cy="3082748"/>
          </a:xfrm>
          <a:custGeom>
            <a:avLst/>
            <a:gdLst/>
            <a:ahLst/>
            <a:cxnLst/>
            <a:rect l="l" t="t" r="r" b="b"/>
            <a:pathLst>
              <a:path w="4033051" h="3082748" extrusionOk="0">
                <a:moveTo>
                  <a:pt x="4032619" y="0"/>
                </a:moveTo>
                <a:lnTo>
                  <a:pt x="0" y="0"/>
                </a:lnTo>
                <a:lnTo>
                  <a:pt x="0" y="3081247"/>
                </a:lnTo>
                <a:lnTo>
                  <a:pt x="9844" y="3082748"/>
                </a:lnTo>
                <a:cubicBezTo>
                  <a:pt x="32375" y="3082090"/>
                  <a:pt x="53135" y="3069330"/>
                  <a:pt x="68744" y="3048023"/>
                </a:cubicBezTo>
                <a:cubicBezTo>
                  <a:pt x="121710" y="2977367"/>
                  <a:pt x="198819" y="2928874"/>
                  <a:pt x="247728" y="2854054"/>
                </a:cubicBezTo>
                <a:cubicBezTo>
                  <a:pt x="256989" y="2839694"/>
                  <a:pt x="272182" y="2825854"/>
                  <a:pt x="289352" y="2825126"/>
                </a:cubicBezTo>
                <a:cubicBezTo>
                  <a:pt x="360114" y="2822003"/>
                  <a:pt x="417763" y="2772367"/>
                  <a:pt x="488940" y="2771014"/>
                </a:cubicBezTo>
                <a:cubicBezTo>
                  <a:pt x="510408" y="2769202"/>
                  <a:pt x="529504" y="2756674"/>
                  <a:pt x="539722" y="2737715"/>
                </a:cubicBezTo>
                <a:cubicBezTo>
                  <a:pt x="600494" y="2636464"/>
                  <a:pt x="698310" y="2578918"/>
                  <a:pt x="797376" y="2526887"/>
                </a:cubicBezTo>
                <a:cubicBezTo>
                  <a:pt x="852841" y="2497543"/>
                  <a:pt x="883018" y="2451340"/>
                  <a:pt x="909761" y="2403888"/>
                </a:cubicBezTo>
                <a:cubicBezTo>
                  <a:pt x="944414" y="2342596"/>
                  <a:pt x="995925" y="2324906"/>
                  <a:pt x="1056695" y="2325635"/>
                </a:cubicBezTo>
                <a:cubicBezTo>
                  <a:pt x="1128185" y="2326363"/>
                  <a:pt x="1165543" y="2299411"/>
                  <a:pt x="1196761" y="2230523"/>
                </a:cubicBezTo>
                <a:cubicBezTo>
                  <a:pt x="1223297" y="2170896"/>
                  <a:pt x="1281154" y="2124173"/>
                  <a:pt x="1329439" y="2075993"/>
                </a:cubicBezTo>
                <a:cubicBezTo>
                  <a:pt x="1343695" y="2062153"/>
                  <a:pt x="1361488" y="2054452"/>
                  <a:pt x="1371063" y="2033640"/>
                </a:cubicBezTo>
                <a:cubicBezTo>
                  <a:pt x="1386359" y="2000965"/>
                  <a:pt x="1414872" y="1981818"/>
                  <a:pt x="1450462" y="1972037"/>
                </a:cubicBezTo>
                <a:cubicBezTo>
                  <a:pt x="1548288" y="1945063"/>
                  <a:pt x="1642598" y="1906644"/>
                  <a:pt x="1731425" y="1857570"/>
                </a:cubicBezTo>
                <a:cubicBezTo>
                  <a:pt x="1767846" y="1837798"/>
                  <a:pt x="1792404" y="1797839"/>
                  <a:pt x="1807598" y="1763916"/>
                </a:cubicBezTo>
                <a:cubicBezTo>
                  <a:pt x="1831738" y="1710532"/>
                  <a:pt x="1887099" y="1679314"/>
                  <a:pt x="1900211" y="1616877"/>
                </a:cubicBezTo>
                <a:cubicBezTo>
                  <a:pt x="1905934" y="1588989"/>
                  <a:pt x="1949328" y="1565576"/>
                  <a:pt x="1976592" y="1544763"/>
                </a:cubicBezTo>
                <a:cubicBezTo>
                  <a:pt x="2007810" y="1520413"/>
                  <a:pt x="2027998" y="1490339"/>
                  <a:pt x="2049434" y="1459954"/>
                </a:cubicBezTo>
                <a:cubicBezTo>
                  <a:pt x="2085573" y="1406852"/>
                  <a:pt x="2137209" y="1366185"/>
                  <a:pt x="2197303" y="1343510"/>
                </a:cubicBezTo>
                <a:cubicBezTo>
                  <a:pt x="2236639" y="1328421"/>
                  <a:pt x="2257138" y="1288254"/>
                  <a:pt x="2289709" y="1263384"/>
                </a:cubicBezTo>
                <a:cubicBezTo>
                  <a:pt x="2307191" y="1250064"/>
                  <a:pt x="2317598" y="1226962"/>
                  <a:pt x="2343509" y="1225713"/>
                </a:cubicBezTo>
                <a:cubicBezTo>
                  <a:pt x="2348879" y="1216576"/>
                  <a:pt x="2358837" y="1211135"/>
                  <a:pt x="2369420" y="1211561"/>
                </a:cubicBezTo>
                <a:lnTo>
                  <a:pt x="2392314" y="1190749"/>
                </a:lnTo>
                <a:cubicBezTo>
                  <a:pt x="2392574" y="1180166"/>
                  <a:pt x="2399578" y="1170946"/>
                  <a:pt x="2409692" y="1167855"/>
                </a:cubicBezTo>
                <a:cubicBezTo>
                  <a:pt x="2452669" y="1126960"/>
                  <a:pt x="2515521" y="1120716"/>
                  <a:pt x="2559747" y="1081381"/>
                </a:cubicBezTo>
                <a:cubicBezTo>
                  <a:pt x="2595752" y="1049330"/>
                  <a:pt x="2633943" y="1020922"/>
                  <a:pt x="2666722" y="984292"/>
                </a:cubicBezTo>
                <a:cubicBezTo>
                  <a:pt x="2738418" y="904166"/>
                  <a:pt x="2811782" y="825288"/>
                  <a:pt x="2888474" y="749324"/>
                </a:cubicBezTo>
                <a:cubicBezTo>
                  <a:pt x="2962878" y="676482"/>
                  <a:pt x="3048208" y="619352"/>
                  <a:pt x="3125629" y="551609"/>
                </a:cubicBezTo>
                <a:cubicBezTo>
                  <a:pt x="3154350" y="526114"/>
                  <a:pt x="3186088" y="495104"/>
                  <a:pt x="3198472" y="460243"/>
                </a:cubicBezTo>
                <a:cubicBezTo>
                  <a:pt x="3227920" y="377620"/>
                  <a:pt x="3299306" y="356287"/>
                  <a:pt x="3366841" y="327982"/>
                </a:cubicBezTo>
                <a:cubicBezTo>
                  <a:pt x="3443222" y="295932"/>
                  <a:pt x="3521163" y="267732"/>
                  <a:pt x="3597856" y="236514"/>
                </a:cubicBezTo>
                <a:cubicBezTo>
                  <a:pt x="3607950" y="232559"/>
                  <a:pt x="3614714" y="219968"/>
                  <a:pt x="3623246" y="211746"/>
                </a:cubicBezTo>
                <a:cubicBezTo>
                  <a:pt x="3701396" y="136719"/>
                  <a:pt x="3784541" y="75324"/>
                  <a:pt x="3902338" y="80422"/>
                </a:cubicBezTo>
                <a:cubicBezTo>
                  <a:pt x="3938759" y="81984"/>
                  <a:pt x="3976325" y="65229"/>
                  <a:pt x="4011601" y="52118"/>
                </a:cubicBezTo>
                <a:cubicBezTo>
                  <a:pt x="4026325" y="46654"/>
                  <a:pt x="4031529" y="36456"/>
                  <a:pt x="4033051" y="2473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71908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014 Map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5"/>
          <p:cNvSpPr/>
          <p:nvPr/>
        </p:nvSpPr>
        <p:spPr>
          <a:xfrm rot="10800000">
            <a:off x="491775" y="1469075"/>
            <a:ext cx="11356200" cy="469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60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5"/>
          <p:cNvSpPr/>
          <p:nvPr/>
        </p:nvSpPr>
        <p:spPr>
          <a:xfrm rot="-10673047">
            <a:off x="5229481" y="1239023"/>
            <a:ext cx="1880783" cy="523415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5"/>
          <p:cNvSpPr txBox="1">
            <a:spLocks noGrp="1"/>
          </p:cNvSpPr>
          <p:nvPr>
            <p:ph type="subTitle" idx="1"/>
          </p:nvPr>
        </p:nvSpPr>
        <p:spPr>
          <a:xfrm>
            <a:off x="8378500" y="1882375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7" name="Google Shape;207;p15"/>
          <p:cNvSpPr txBox="1">
            <a:spLocks noGrp="1"/>
          </p:cNvSpPr>
          <p:nvPr>
            <p:ph type="subTitle" idx="2"/>
          </p:nvPr>
        </p:nvSpPr>
        <p:spPr>
          <a:xfrm>
            <a:off x="8378500" y="4102757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8" name="Google Shape;208;p1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09" name="Google Shape;209;p15"/>
          <p:cNvSpPr txBox="1">
            <a:spLocks noGrp="1"/>
          </p:cNvSpPr>
          <p:nvPr>
            <p:ph type="body" idx="3"/>
          </p:nvPr>
        </p:nvSpPr>
        <p:spPr>
          <a:xfrm>
            <a:off x="8378500" y="2318375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10" name="Google Shape;210;p15"/>
          <p:cNvSpPr txBox="1">
            <a:spLocks noGrp="1"/>
          </p:cNvSpPr>
          <p:nvPr>
            <p:ph type="body" idx="4"/>
          </p:nvPr>
        </p:nvSpPr>
        <p:spPr>
          <a:xfrm>
            <a:off x="8378500" y="4506700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11" name="Google Shape;211;p15"/>
          <p:cNvSpPr/>
          <p:nvPr/>
        </p:nvSpPr>
        <p:spPr>
          <a:xfrm>
            <a:off x="1" y="1350"/>
            <a:ext cx="2239859" cy="1973820"/>
          </a:xfrm>
          <a:custGeom>
            <a:avLst/>
            <a:gdLst/>
            <a:ahLst/>
            <a:cxnLst/>
            <a:rect l="l" t="t" r="r" b="b"/>
            <a:pathLst>
              <a:path w="2239859" h="1973820" extrusionOk="0">
                <a:moveTo>
                  <a:pt x="0" y="0"/>
                </a:moveTo>
                <a:lnTo>
                  <a:pt x="2239859" y="0"/>
                </a:lnTo>
                <a:lnTo>
                  <a:pt x="2211109" y="11384"/>
                </a:lnTo>
                <a:cubicBezTo>
                  <a:pt x="2143573" y="39689"/>
                  <a:pt x="2072187" y="61022"/>
                  <a:pt x="2042739" y="143645"/>
                </a:cubicBezTo>
                <a:cubicBezTo>
                  <a:pt x="2030356" y="178506"/>
                  <a:pt x="1998617" y="209516"/>
                  <a:pt x="1969896" y="235011"/>
                </a:cubicBezTo>
                <a:cubicBezTo>
                  <a:pt x="1892475" y="302754"/>
                  <a:pt x="1807145" y="359884"/>
                  <a:pt x="1732742" y="432726"/>
                </a:cubicBezTo>
                <a:cubicBezTo>
                  <a:pt x="1656050" y="508690"/>
                  <a:pt x="1582686" y="587568"/>
                  <a:pt x="1510990" y="667694"/>
                </a:cubicBezTo>
                <a:cubicBezTo>
                  <a:pt x="1478210" y="704324"/>
                  <a:pt x="1440020" y="732732"/>
                  <a:pt x="1404014" y="764783"/>
                </a:cubicBezTo>
                <a:cubicBezTo>
                  <a:pt x="1359789" y="804118"/>
                  <a:pt x="1296936" y="810362"/>
                  <a:pt x="1253959" y="851258"/>
                </a:cubicBezTo>
                <a:cubicBezTo>
                  <a:pt x="1243845" y="854348"/>
                  <a:pt x="1236841" y="863568"/>
                  <a:pt x="1236581" y="874151"/>
                </a:cubicBezTo>
                <a:lnTo>
                  <a:pt x="1213688" y="894963"/>
                </a:lnTo>
                <a:cubicBezTo>
                  <a:pt x="1203104" y="894537"/>
                  <a:pt x="1193146" y="899979"/>
                  <a:pt x="1187777" y="909115"/>
                </a:cubicBezTo>
                <a:cubicBezTo>
                  <a:pt x="1161865" y="910364"/>
                  <a:pt x="1151459" y="933466"/>
                  <a:pt x="1133977" y="946786"/>
                </a:cubicBezTo>
                <a:cubicBezTo>
                  <a:pt x="1101406" y="971657"/>
                  <a:pt x="1080906" y="1011823"/>
                  <a:pt x="1041570" y="1026912"/>
                </a:cubicBezTo>
                <a:cubicBezTo>
                  <a:pt x="981477" y="1049586"/>
                  <a:pt x="929841" y="1090254"/>
                  <a:pt x="893702" y="1143356"/>
                </a:cubicBezTo>
                <a:cubicBezTo>
                  <a:pt x="872265" y="1173742"/>
                  <a:pt x="852077" y="1203815"/>
                  <a:pt x="820859" y="1228166"/>
                </a:cubicBezTo>
                <a:cubicBezTo>
                  <a:pt x="793595" y="1248978"/>
                  <a:pt x="750201" y="1272391"/>
                  <a:pt x="744478" y="1300279"/>
                </a:cubicBezTo>
                <a:cubicBezTo>
                  <a:pt x="731366" y="1362716"/>
                  <a:pt x="676006" y="1393934"/>
                  <a:pt x="651865" y="1447318"/>
                </a:cubicBezTo>
                <a:cubicBezTo>
                  <a:pt x="636672" y="1481241"/>
                  <a:pt x="612113" y="1521200"/>
                  <a:pt x="575693" y="1540972"/>
                </a:cubicBezTo>
                <a:cubicBezTo>
                  <a:pt x="486866" y="1590046"/>
                  <a:pt x="392555" y="1628465"/>
                  <a:pt x="294729" y="1655439"/>
                </a:cubicBezTo>
                <a:cubicBezTo>
                  <a:pt x="259139" y="1665220"/>
                  <a:pt x="230626" y="1684367"/>
                  <a:pt x="215330" y="1717042"/>
                </a:cubicBezTo>
                <a:cubicBezTo>
                  <a:pt x="205755" y="1737854"/>
                  <a:pt x="187962" y="1745555"/>
                  <a:pt x="173706" y="1759395"/>
                </a:cubicBezTo>
                <a:cubicBezTo>
                  <a:pt x="125422" y="1807575"/>
                  <a:pt x="67564" y="1854298"/>
                  <a:pt x="41028" y="1913925"/>
                </a:cubicBezTo>
                <a:cubicBezTo>
                  <a:pt x="33224" y="1931147"/>
                  <a:pt x="25036" y="1945748"/>
                  <a:pt x="16026" y="1957951"/>
                </a:cubicBezTo>
                <a:lnTo>
                  <a:pt x="0" y="19738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5"/>
          <p:cNvSpPr/>
          <p:nvPr/>
        </p:nvSpPr>
        <p:spPr>
          <a:xfrm>
            <a:off x="1" y="1350"/>
            <a:ext cx="2157476" cy="1855961"/>
          </a:xfrm>
          <a:custGeom>
            <a:avLst/>
            <a:gdLst/>
            <a:ahLst/>
            <a:cxnLst/>
            <a:rect l="l" t="t" r="r" b="b"/>
            <a:pathLst>
              <a:path w="2157476" h="1855961" extrusionOk="0">
                <a:moveTo>
                  <a:pt x="0" y="0"/>
                </a:moveTo>
                <a:lnTo>
                  <a:pt x="2157476" y="0"/>
                </a:lnTo>
                <a:lnTo>
                  <a:pt x="2128730" y="11382"/>
                </a:lnTo>
                <a:cubicBezTo>
                  <a:pt x="2061195" y="39687"/>
                  <a:pt x="1989809" y="61020"/>
                  <a:pt x="1960361" y="143643"/>
                </a:cubicBezTo>
                <a:cubicBezTo>
                  <a:pt x="1947977" y="178504"/>
                  <a:pt x="1916239" y="209514"/>
                  <a:pt x="1887519" y="235009"/>
                </a:cubicBezTo>
                <a:cubicBezTo>
                  <a:pt x="1810097" y="302752"/>
                  <a:pt x="1724768" y="359882"/>
                  <a:pt x="1650364" y="432724"/>
                </a:cubicBezTo>
                <a:cubicBezTo>
                  <a:pt x="1573672" y="508688"/>
                  <a:pt x="1500308" y="587566"/>
                  <a:pt x="1428612" y="667693"/>
                </a:cubicBezTo>
                <a:cubicBezTo>
                  <a:pt x="1395832" y="704322"/>
                  <a:pt x="1357642" y="732730"/>
                  <a:pt x="1321636" y="764781"/>
                </a:cubicBezTo>
                <a:cubicBezTo>
                  <a:pt x="1277411" y="804116"/>
                  <a:pt x="1214558" y="810360"/>
                  <a:pt x="1171581" y="851255"/>
                </a:cubicBezTo>
                <a:cubicBezTo>
                  <a:pt x="1161467" y="854346"/>
                  <a:pt x="1154463" y="863566"/>
                  <a:pt x="1154203" y="874149"/>
                </a:cubicBezTo>
                <a:lnTo>
                  <a:pt x="1131310" y="894961"/>
                </a:lnTo>
                <a:cubicBezTo>
                  <a:pt x="1120726" y="894535"/>
                  <a:pt x="1110768" y="899976"/>
                  <a:pt x="1105399" y="909113"/>
                </a:cubicBezTo>
                <a:cubicBezTo>
                  <a:pt x="1079487" y="910362"/>
                  <a:pt x="1069081" y="933464"/>
                  <a:pt x="1051598" y="946784"/>
                </a:cubicBezTo>
                <a:cubicBezTo>
                  <a:pt x="1019028" y="971654"/>
                  <a:pt x="998528" y="1011821"/>
                  <a:pt x="959193" y="1026910"/>
                </a:cubicBezTo>
                <a:cubicBezTo>
                  <a:pt x="899099" y="1049585"/>
                  <a:pt x="847463" y="1090252"/>
                  <a:pt x="811324" y="1143354"/>
                </a:cubicBezTo>
                <a:cubicBezTo>
                  <a:pt x="789887" y="1173739"/>
                  <a:pt x="769700" y="1203813"/>
                  <a:pt x="738481" y="1228163"/>
                </a:cubicBezTo>
                <a:cubicBezTo>
                  <a:pt x="711217" y="1248976"/>
                  <a:pt x="667823" y="1272389"/>
                  <a:pt x="662100" y="1300277"/>
                </a:cubicBezTo>
                <a:cubicBezTo>
                  <a:pt x="648988" y="1362714"/>
                  <a:pt x="593628" y="1393932"/>
                  <a:pt x="569487" y="1447316"/>
                </a:cubicBezTo>
                <a:cubicBezTo>
                  <a:pt x="554294" y="1481239"/>
                  <a:pt x="529735" y="1521198"/>
                  <a:pt x="493314" y="1540970"/>
                </a:cubicBezTo>
                <a:cubicBezTo>
                  <a:pt x="404488" y="1590044"/>
                  <a:pt x="310178" y="1628463"/>
                  <a:pt x="212351" y="1655437"/>
                </a:cubicBezTo>
                <a:cubicBezTo>
                  <a:pt x="176762" y="1665218"/>
                  <a:pt x="148248" y="1684365"/>
                  <a:pt x="132952" y="1717040"/>
                </a:cubicBezTo>
                <a:cubicBezTo>
                  <a:pt x="123378" y="1737852"/>
                  <a:pt x="105584" y="1745553"/>
                  <a:pt x="91328" y="1759393"/>
                </a:cubicBezTo>
                <a:cubicBezTo>
                  <a:pt x="67186" y="1783483"/>
                  <a:pt x="40651" y="1807209"/>
                  <a:pt x="16834" y="1832365"/>
                </a:cubicBezTo>
                <a:lnTo>
                  <a:pt x="0" y="185596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2699464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015 Timeline">
    <p:bg>
      <p:bgPr>
        <a:solidFill>
          <a:schemeClr val="accen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6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6"/>
          <p:cNvSpPr/>
          <p:nvPr/>
        </p:nvSpPr>
        <p:spPr>
          <a:xfrm>
            <a:off x="564875" y="275775"/>
            <a:ext cx="114270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217" name="Google Shape;217;p16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218" name="Google Shape;218;p16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6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6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6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6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8" name="Google Shape;228;p16"/>
          <p:cNvSpPr txBox="1">
            <a:spLocks noGrp="1"/>
          </p:cNvSpPr>
          <p:nvPr>
            <p:ph type="subTitle" idx="1"/>
          </p:nvPr>
        </p:nvSpPr>
        <p:spPr>
          <a:xfrm>
            <a:off x="872800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29" name="Google Shape;229;p16"/>
          <p:cNvSpPr txBox="1">
            <a:spLocks noGrp="1"/>
          </p:cNvSpPr>
          <p:nvPr>
            <p:ph type="subTitle" idx="2"/>
          </p:nvPr>
        </p:nvSpPr>
        <p:spPr>
          <a:xfrm>
            <a:off x="308017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0" name="Google Shape;230;p16"/>
          <p:cNvSpPr txBox="1">
            <a:spLocks noGrp="1"/>
          </p:cNvSpPr>
          <p:nvPr>
            <p:ph type="subTitle" idx="3"/>
          </p:nvPr>
        </p:nvSpPr>
        <p:spPr>
          <a:xfrm>
            <a:off x="5287553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1" name="Google Shape;231;p16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2" name="Google Shape;232;p16"/>
          <p:cNvSpPr txBox="1">
            <a:spLocks noGrp="1"/>
          </p:cNvSpPr>
          <p:nvPr>
            <p:ph type="subTitle" idx="5"/>
          </p:nvPr>
        </p:nvSpPr>
        <p:spPr>
          <a:xfrm>
            <a:off x="970230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872800" y="974375"/>
            <a:ext cx="10719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6"/>
          </p:nvPr>
        </p:nvSpPr>
        <p:spPr>
          <a:xfrm>
            <a:off x="8728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5" name="Google Shape;235;p16"/>
          <p:cNvSpPr txBox="1">
            <a:spLocks noGrp="1"/>
          </p:cNvSpPr>
          <p:nvPr>
            <p:ph type="body" idx="7"/>
          </p:nvPr>
        </p:nvSpPr>
        <p:spPr>
          <a:xfrm>
            <a:off x="308017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6" name="Google Shape;236;p16"/>
          <p:cNvSpPr txBox="1">
            <a:spLocks noGrp="1"/>
          </p:cNvSpPr>
          <p:nvPr>
            <p:ph type="body" idx="8"/>
          </p:nvPr>
        </p:nvSpPr>
        <p:spPr>
          <a:xfrm>
            <a:off x="528755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7" name="Google Shape;237;p16"/>
          <p:cNvSpPr txBox="1">
            <a:spLocks noGrp="1"/>
          </p:cNvSpPr>
          <p:nvPr>
            <p:ph type="body" idx="9"/>
          </p:nvPr>
        </p:nvSpPr>
        <p:spPr>
          <a:xfrm>
            <a:off x="749492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8" name="Google Shape;238;p16"/>
          <p:cNvSpPr txBox="1">
            <a:spLocks noGrp="1"/>
          </p:cNvSpPr>
          <p:nvPr>
            <p:ph type="body" idx="13"/>
          </p:nvPr>
        </p:nvSpPr>
        <p:spPr>
          <a:xfrm>
            <a:off x="97023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9" name="Google Shape;239;p16"/>
          <p:cNvSpPr/>
          <p:nvPr/>
        </p:nvSpPr>
        <p:spPr>
          <a:xfrm flipH="1">
            <a:off x="9093284" y="1350"/>
            <a:ext cx="3098717" cy="2150331"/>
          </a:xfrm>
          <a:custGeom>
            <a:avLst/>
            <a:gdLst/>
            <a:ahLst/>
            <a:cxnLst/>
            <a:rect l="l" t="t" r="r" b="b"/>
            <a:pathLst>
              <a:path w="3098717" h="2150331" extrusionOk="0">
                <a:moveTo>
                  <a:pt x="3098671" y="0"/>
                </a:moveTo>
                <a:lnTo>
                  <a:pt x="0" y="0"/>
                </a:lnTo>
                <a:lnTo>
                  <a:pt x="0" y="2150331"/>
                </a:lnTo>
                <a:lnTo>
                  <a:pt x="31187" y="2147352"/>
                </a:lnTo>
                <a:cubicBezTo>
                  <a:pt x="34890" y="2140597"/>
                  <a:pt x="38667" y="2140453"/>
                  <a:pt x="42517" y="2147352"/>
                </a:cubicBezTo>
                <a:lnTo>
                  <a:pt x="81954" y="2147352"/>
                </a:lnTo>
                <a:cubicBezTo>
                  <a:pt x="104396" y="2126436"/>
                  <a:pt x="129888" y="2126145"/>
                  <a:pt x="156906" y="2135949"/>
                </a:cubicBezTo>
                <a:cubicBezTo>
                  <a:pt x="196052" y="2129413"/>
                  <a:pt x="234473" y="2119971"/>
                  <a:pt x="274709" y="2134496"/>
                </a:cubicBezTo>
                <a:cubicBezTo>
                  <a:pt x="296425" y="2141760"/>
                  <a:pt x="317342" y="2132536"/>
                  <a:pt x="331867" y="2112708"/>
                </a:cubicBezTo>
                <a:cubicBezTo>
                  <a:pt x="368835" y="2063394"/>
                  <a:pt x="422652" y="2029549"/>
                  <a:pt x="456788" y="1977329"/>
                </a:cubicBezTo>
                <a:cubicBezTo>
                  <a:pt x="463252" y="1967307"/>
                  <a:pt x="473855" y="1957648"/>
                  <a:pt x="485839" y="1957139"/>
                </a:cubicBezTo>
                <a:cubicBezTo>
                  <a:pt x="535226" y="1954960"/>
                  <a:pt x="575462" y="1920317"/>
                  <a:pt x="625139" y="1919373"/>
                </a:cubicBezTo>
                <a:cubicBezTo>
                  <a:pt x="640122" y="1918108"/>
                  <a:pt x="653450" y="1909364"/>
                  <a:pt x="660582" y="1896132"/>
                </a:cubicBezTo>
                <a:cubicBezTo>
                  <a:pt x="702998" y="1825464"/>
                  <a:pt x="771267" y="1785300"/>
                  <a:pt x="840409" y="1748987"/>
                </a:cubicBezTo>
                <a:cubicBezTo>
                  <a:pt x="879120" y="1728506"/>
                  <a:pt x="900182" y="1696259"/>
                  <a:pt x="918848" y="1663140"/>
                </a:cubicBezTo>
                <a:cubicBezTo>
                  <a:pt x="943033" y="1620362"/>
                  <a:pt x="978984" y="1608016"/>
                  <a:pt x="1021398" y="1608524"/>
                </a:cubicBezTo>
                <a:cubicBezTo>
                  <a:pt x="1071294" y="1609032"/>
                  <a:pt x="1097368" y="1590222"/>
                  <a:pt x="1119156" y="1542142"/>
                </a:cubicBezTo>
                <a:cubicBezTo>
                  <a:pt x="1137677" y="1500526"/>
                  <a:pt x="1178058" y="1467916"/>
                  <a:pt x="1211757" y="1434289"/>
                </a:cubicBezTo>
                <a:cubicBezTo>
                  <a:pt x="1221707" y="1424630"/>
                  <a:pt x="1234126" y="1419255"/>
                  <a:pt x="1240808" y="1404729"/>
                </a:cubicBezTo>
                <a:cubicBezTo>
                  <a:pt x="1251484" y="1381924"/>
                  <a:pt x="1271385" y="1368561"/>
                  <a:pt x="1296224" y="1361734"/>
                </a:cubicBezTo>
                <a:cubicBezTo>
                  <a:pt x="1364501" y="1342908"/>
                  <a:pt x="1430324" y="1316094"/>
                  <a:pt x="1492320" y="1281843"/>
                </a:cubicBezTo>
                <a:cubicBezTo>
                  <a:pt x="1517739" y="1268043"/>
                  <a:pt x="1534880" y="1240154"/>
                  <a:pt x="1545484" y="1216478"/>
                </a:cubicBezTo>
                <a:cubicBezTo>
                  <a:pt x="1562333" y="1179219"/>
                  <a:pt x="1600971" y="1157431"/>
                  <a:pt x="1610122" y="1113854"/>
                </a:cubicBezTo>
                <a:cubicBezTo>
                  <a:pt x="1614116" y="1094389"/>
                  <a:pt x="1644403" y="1078048"/>
                  <a:pt x="1663432" y="1063522"/>
                </a:cubicBezTo>
                <a:cubicBezTo>
                  <a:pt x="1685220" y="1046527"/>
                  <a:pt x="1699310" y="1025538"/>
                  <a:pt x="1714272" y="1004330"/>
                </a:cubicBezTo>
                <a:cubicBezTo>
                  <a:pt x="1739494" y="967268"/>
                  <a:pt x="1775533" y="938885"/>
                  <a:pt x="1817475" y="923059"/>
                </a:cubicBezTo>
                <a:cubicBezTo>
                  <a:pt x="1844929" y="912528"/>
                  <a:pt x="1859236" y="884494"/>
                  <a:pt x="1881969" y="867136"/>
                </a:cubicBezTo>
                <a:cubicBezTo>
                  <a:pt x="1894170" y="857840"/>
                  <a:pt x="1901433" y="841716"/>
                  <a:pt x="1919518" y="840844"/>
                </a:cubicBezTo>
                <a:cubicBezTo>
                  <a:pt x="1923266" y="834468"/>
                  <a:pt x="1930216" y="830669"/>
                  <a:pt x="1937602" y="830967"/>
                </a:cubicBezTo>
                <a:lnTo>
                  <a:pt x="1953580" y="816441"/>
                </a:lnTo>
                <a:cubicBezTo>
                  <a:pt x="1953762" y="809055"/>
                  <a:pt x="1958650" y="802620"/>
                  <a:pt x="1965710" y="800463"/>
                </a:cubicBezTo>
                <a:cubicBezTo>
                  <a:pt x="1995705" y="771920"/>
                  <a:pt x="2039572" y="767563"/>
                  <a:pt x="2070439" y="740109"/>
                </a:cubicBezTo>
                <a:cubicBezTo>
                  <a:pt x="2095569" y="717739"/>
                  <a:pt x="2122224" y="697912"/>
                  <a:pt x="2145102" y="672347"/>
                </a:cubicBezTo>
                <a:cubicBezTo>
                  <a:pt x="2195141" y="616424"/>
                  <a:pt x="2246345" y="561371"/>
                  <a:pt x="2299872" y="508353"/>
                </a:cubicBezTo>
                <a:cubicBezTo>
                  <a:pt x="2351801" y="457513"/>
                  <a:pt x="2411356" y="417640"/>
                  <a:pt x="2465391" y="370360"/>
                </a:cubicBezTo>
                <a:cubicBezTo>
                  <a:pt x="2485436" y="352566"/>
                  <a:pt x="2507588" y="330922"/>
                  <a:pt x="2516231" y="306592"/>
                </a:cubicBezTo>
                <a:cubicBezTo>
                  <a:pt x="2536784" y="248925"/>
                  <a:pt x="2586607" y="234037"/>
                  <a:pt x="2633743" y="214281"/>
                </a:cubicBezTo>
                <a:cubicBezTo>
                  <a:pt x="2687052" y="191912"/>
                  <a:pt x="2741450" y="172230"/>
                  <a:pt x="2794977" y="150441"/>
                </a:cubicBezTo>
                <a:cubicBezTo>
                  <a:pt x="2802023" y="147681"/>
                  <a:pt x="2806743" y="138894"/>
                  <a:pt x="2812698" y="133156"/>
                </a:cubicBezTo>
                <a:cubicBezTo>
                  <a:pt x="2867242" y="80791"/>
                  <a:pt x="2925272" y="37941"/>
                  <a:pt x="3007488" y="41499"/>
                </a:cubicBezTo>
                <a:cubicBezTo>
                  <a:pt x="3032907" y="42589"/>
                  <a:pt x="3059126" y="30895"/>
                  <a:pt x="3083746" y="21745"/>
                </a:cubicBezTo>
                <a:cubicBezTo>
                  <a:pt x="3094023" y="17931"/>
                  <a:pt x="3097655" y="10814"/>
                  <a:pt x="3098717" y="26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426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6"/>
          <p:cNvSpPr/>
          <p:nvPr/>
        </p:nvSpPr>
        <p:spPr>
          <a:xfrm flipH="1">
            <a:off x="9150734" y="1350"/>
            <a:ext cx="3041266" cy="2147351"/>
          </a:xfrm>
          <a:custGeom>
            <a:avLst/>
            <a:gdLst/>
            <a:ahLst/>
            <a:cxnLst/>
            <a:rect l="l" t="t" r="r" b="b"/>
            <a:pathLst>
              <a:path w="3041266" h="2147351" extrusionOk="0">
                <a:moveTo>
                  <a:pt x="3041220" y="0"/>
                </a:moveTo>
                <a:lnTo>
                  <a:pt x="0" y="0"/>
                </a:lnTo>
                <a:lnTo>
                  <a:pt x="0" y="2147351"/>
                </a:lnTo>
                <a:lnTo>
                  <a:pt x="24503" y="2147351"/>
                </a:lnTo>
                <a:cubicBezTo>
                  <a:pt x="46945" y="2126435"/>
                  <a:pt x="72437" y="2126144"/>
                  <a:pt x="99455" y="2135948"/>
                </a:cubicBezTo>
                <a:cubicBezTo>
                  <a:pt x="138601" y="2129412"/>
                  <a:pt x="177022" y="2119970"/>
                  <a:pt x="217258" y="2134496"/>
                </a:cubicBezTo>
                <a:cubicBezTo>
                  <a:pt x="238974" y="2141759"/>
                  <a:pt x="259891" y="2132535"/>
                  <a:pt x="274416" y="2112707"/>
                </a:cubicBezTo>
                <a:cubicBezTo>
                  <a:pt x="311384" y="2063393"/>
                  <a:pt x="365201" y="2029548"/>
                  <a:pt x="399337" y="1977328"/>
                </a:cubicBezTo>
                <a:cubicBezTo>
                  <a:pt x="405800" y="1967306"/>
                  <a:pt x="416404" y="1957647"/>
                  <a:pt x="428388" y="1957138"/>
                </a:cubicBezTo>
                <a:cubicBezTo>
                  <a:pt x="477775" y="1954959"/>
                  <a:pt x="518011" y="1920315"/>
                  <a:pt x="567688" y="1919371"/>
                </a:cubicBezTo>
                <a:cubicBezTo>
                  <a:pt x="582672" y="1918107"/>
                  <a:pt x="595999" y="1909363"/>
                  <a:pt x="603131" y="1896130"/>
                </a:cubicBezTo>
                <a:cubicBezTo>
                  <a:pt x="645546" y="1825464"/>
                  <a:pt x="713816" y="1785300"/>
                  <a:pt x="782958" y="1748986"/>
                </a:cubicBezTo>
                <a:cubicBezTo>
                  <a:pt x="821670" y="1728505"/>
                  <a:pt x="842731" y="1696258"/>
                  <a:pt x="861396" y="1663139"/>
                </a:cubicBezTo>
                <a:cubicBezTo>
                  <a:pt x="885582" y="1620361"/>
                  <a:pt x="921533" y="1608015"/>
                  <a:pt x="963947" y="1608523"/>
                </a:cubicBezTo>
                <a:cubicBezTo>
                  <a:pt x="1013843" y="1609032"/>
                  <a:pt x="1039917" y="1590221"/>
                  <a:pt x="1061705" y="1542141"/>
                </a:cubicBezTo>
                <a:cubicBezTo>
                  <a:pt x="1080226" y="1500525"/>
                  <a:pt x="1120607" y="1467915"/>
                  <a:pt x="1154306" y="1434288"/>
                </a:cubicBezTo>
                <a:cubicBezTo>
                  <a:pt x="1164256" y="1424629"/>
                  <a:pt x="1176675" y="1419254"/>
                  <a:pt x="1183358" y="1404728"/>
                </a:cubicBezTo>
                <a:cubicBezTo>
                  <a:pt x="1194033" y="1381923"/>
                  <a:pt x="1213934" y="1368560"/>
                  <a:pt x="1238773" y="1361733"/>
                </a:cubicBezTo>
                <a:cubicBezTo>
                  <a:pt x="1307050" y="1342907"/>
                  <a:pt x="1372873" y="1316093"/>
                  <a:pt x="1434869" y="1281842"/>
                </a:cubicBezTo>
                <a:cubicBezTo>
                  <a:pt x="1460288" y="1268042"/>
                  <a:pt x="1477429" y="1240153"/>
                  <a:pt x="1488033" y="1216477"/>
                </a:cubicBezTo>
                <a:cubicBezTo>
                  <a:pt x="1504882" y="1179218"/>
                  <a:pt x="1543520" y="1157429"/>
                  <a:pt x="1552671" y="1113853"/>
                </a:cubicBezTo>
                <a:cubicBezTo>
                  <a:pt x="1556665" y="1094388"/>
                  <a:pt x="1586952" y="1078047"/>
                  <a:pt x="1605981" y="1063522"/>
                </a:cubicBezTo>
                <a:cubicBezTo>
                  <a:pt x="1627769" y="1046526"/>
                  <a:pt x="1641859" y="1025537"/>
                  <a:pt x="1656820" y="1004329"/>
                </a:cubicBezTo>
                <a:cubicBezTo>
                  <a:pt x="1682043" y="967267"/>
                  <a:pt x="1718082" y="938884"/>
                  <a:pt x="1760024" y="923058"/>
                </a:cubicBezTo>
                <a:cubicBezTo>
                  <a:pt x="1787478" y="912527"/>
                  <a:pt x="1801786" y="884493"/>
                  <a:pt x="1824518" y="867135"/>
                </a:cubicBezTo>
                <a:cubicBezTo>
                  <a:pt x="1836719" y="857839"/>
                  <a:pt x="1843982" y="841715"/>
                  <a:pt x="1862067" y="840843"/>
                </a:cubicBezTo>
                <a:cubicBezTo>
                  <a:pt x="1865815" y="834466"/>
                  <a:pt x="1872765" y="830668"/>
                  <a:pt x="1880151" y="830966"/>
                </a:cubicBezTo>
                <a:lnTo>
                  <a:pt x="1896130" y="816440"/>
                </a:lnTo>
                <a:cubicBezTo>
                  <a:pt x="1896311" y="809054"/>
                  <a:pt x="1901200" y="802619"/>
                  <a:pt x="1908258" y="800462"/>
                </a:cubicBezTo>
                <a:cubicBezTo>
                  <a:pt x="1938254" y="771919"/>
                  <a:pt x="1982121" y="767562"/>
                  <a:pt x="2012988" y="740108"/>
                </a:cubicBezTo>
                <a:cubicBezTo>
                  <a:pt x="2038118" y="717738"/>
                  <a:pt x="2064772" y="697911"/>
                  <a:pt x="2087650" y="672346"/>
                </a:cubicBezTo>
                <a:cubicBezTo>
                  <a:pt x="2137690" y="616423"/>
                  <a:pt x="2188894" y="561370"/>
                  <a:pt x="2242420" y="508352"/>
                </a:cubicBezTo>
                <a:cubicBezTo>
                  <a:pt x="2294350" y="457512"/>
                  <a:pt x="2353905" y="417639"/>
                  <a:pt x="2407940" y="370358"/>
                </a:cubicBezTo>
                <a:cubicBezTo>
                  <a:pt x="2427986" y="352565"/>
                  <a:pt x="2450137" y="330921"/>
                  <a:pt x="2458780" y="306591"/>
                </a:cubicBezTo>
                <a:cubicBezTo>
                  <a:pt x="2479333" y="248924"/>
                  <a:pt x="2529156" y="234036"/>
                  <a:pt x="2576292" y="214280"/>
                </a:cubicBezTo>
                <a:cubicBezTo>
                  <a:pt x="2629601" y="191911"/>
                  <a:pt x="2684000" y="172229"/>
                  <a:pt x="2737526" y="150440"/>
                </a:cubicBezTo>
                <a:cubicBezTo>
                  <a:pt x="2744572" y="147680"/>
                  <a:pt x="2749292" y="138892"/>
                  <a:pt x="2755248" y="133155"/>
                </a:cubicBezTo>
                <a:cubicBezTo>
                  <a:pt x="2809791" y="80790"/>
                  <a:pt x="2867821" y="37940"/>
                  <a:pt x="2950036" y="41498"/>
                </a:cubicBezTo>
                <a:cubicBezTo>
                  <a:pt x="2975456" y="42588"/>
                  <a:pt x="3001675" y="30894"/>
                  <a:pt x="3026296" y="21743"/>
                </a:cubicBezTo>
                <a:cubicBezTo>
                  <a:pt x="3036573" y="17930"/>
                  <a:pt x="3040204" y="10813"/>
                  <a:pt x="3041266" y="2633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9" t="-1269" r="-17399" b="-3479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6"/>
          <p:cNvSpPr/>
          <p:nvPr/>
        </p:nvSpPr>
        <p:spPr>
          <a:xfrm>
            <a:off x="18620" y="5839058"/>
            <a:ext cx="12173380" cy="1018943"/>
          </a:xfrm>
          <a:custGeom>
            <a:avLst/>
            <a:gdLst/>
            <a:ahLst/>
            <a:cxnLst/>
            <a:rect l="l" t="t" r="r" b="b"/>
            <a:pathLst>
              <a:path w="12173380" h="1018943" extrusionOk="0">
                <a:moveTo>
                  <a:pt x="9323332" y="0"/>
                </a:moveTo>
                <a:cubicBezTo>
                  <a:pt x="9368882" y="-65"/>
                  <a:pt x="9415453" y="13544"/>
                  <a:pt x="9466832" y="42510"/>
                </a:cubicBezTo>
                <a:cubicBezTo>
                  <a:pt x="9558317" y="95016"/>
                  <a:pt x="9665714" y="112519"/>
                  <a:pt x="9795207" y="102715"/>
                </a:cubicBezTo>
                <a:cubicBezTo>
                  <a:pt x="9967792" y="90290"/>
                  <a:pt x="10142147" y="74363"/>
                  <a:pt x="10316500" y="72437"/>
                </a:cubicBezTo>
                <a:cubicBezTo>
                  <a:pt x="10367103" y="72437"/>
                  <a:pt x="10402903" y="104467"/>
                  <a:pt x="10449088" y="113742"/>
                </a:cubicBezTo>
                <a:cubicBezTo>
                  <a:pt x="10540795" y="132646"/>
                  <a:pt x="10633384" y="158199"/>
                  <a:pt x="10728627" y="120043"/>
                </a:cubicBezTo>
                <a:cubicBezTo>
                  <a:pt x="10782989" y="98340"/>
                  <a:pt x="10847759" y="101492"/>
                  <a:pt x="10898560" y="127920"/>
                </a:cubicBezTo>
                <a:cubicBezTo>
                  <a:pt x="11100537" y="227507"/>
                  <a:pt x="11321737" y="248510"/>
                  <a:pt x="11553324" y="245884"/>
                </a:cubicBezTo>
                <a:cubicBezTo>
                  <a:pt x="11693867" y="244484"/>
                  <a:pt x="11814524" y="190752"/>
                  <a:pt x="11947332" y="171675"/>
                </a:cubicBezTo>
                <a:cubicBezTo>
                  <a:pt x="12014428" y="162181"/>
                  <a:pt x="12080846" y="129771"/>
                  <a:pt x="12149992" y="148550"/>
                </a:cubicBezTo>
                <a:lnTo>
                  <a:pt x="12173380" y="157492"/>
                </a:lnTo>
                <a:lnTo>
                  <a:pt x="12173380" y="1018943"/>
                </a:lnTo>
                <a:lnTo>
                  <a:pt x="2445" y="1018943"/>
                </a:lnTo>
                <a:lnTo>
                  <a:pt x="47" y="556198"/>
                </a:lnTo>
                <a:cubicBezTo>
                  <a:pt x="-1278" y="468687"/>
                  <a:pt x="25460" y="421083"/>
                  <a:pt x="150976" y="416180"/>
                </a:cubicBezTo>
                <a:cubicBezTo>
                  <a:pt x="271853" y="411630"/>
                  <a:pt x="386099" y="373126"/>
                  <a:pt x="496810" y="333046"/>
                </a:cubicBezTo>
                <a:cubicBezTo>
                  <a:pt x="580121" y="302942"/>
                  <a:pt x="659453" y="268113"/>
                  <a:pt x="759334" y="291390"/>
                </a:cubicBezTo>
                <a:cubicBezTo>
                  <a:pt x="816568" y="304692"/>
                  <a:pt x="855902" y="267763"/>
                  <a:pt x="881979" y="231532"/>
                </a:cubicBezTo>
                <a:cubicBezTo>
                  <a:pt x="923302" y="173775"/>
                  <a:pt x="982966" y="152773"/>
                  <a:pt x="1064950" y="155573"/>
                </a:cubicBezTo>
                <a:cubicBezTo>
                  <a:pt x="1153342" y="158373"/>
                  <a:pt x="1239305" y="146472"/>
                  <a:pt x="1311566" y="96415"/>
                </a:cubicBezTo>
                <a:cubicBezTo>
                  <a:pt x="1357528" y="64562"/>
                  <a:pt x="1413878" y="70688"/>
                  <a:pt x="1468681" y="86264"/>
                </a:cubicBezTo>
                <a:cubicBezTo>
                  <a:pt x="1555969" y="111467"/>
                  <a:pt x="1650989" y="108669"/>
                  <a:pt x="1738056" y="125295"/>
                </a:cubicBezTo>
                <a:cubicBezTo>
                  <a:pt x="1886332" y="153824"/>
                  <a:pt x="2069526" y="148921"/>
                  <a:pt x="2133609" y="300317"/>
                </a:cubicBezTo>
                <a:cubicBezTo>
                  <a:pt x="2142892" y="321668"/>
                  <a:pt x="2169630" y="326745"/>
                  <a:pt x="2194820" y="333395"/>
                </a:cubicBezTo>
                <a:cubicBezTo>
                  <a:pt x="2220013" y="340047"/>
                  <a:pt x="2259347" y="345471"/>
                  <a:pt x="2273489" y="361750"/>
                </a:cubicBezTo>
                <a:cubicBezTo>
                  <a:pt x="2396354" y="503166"/>
                  <a:pt x="2589712" y="501767"/>
                  <a:pt x="2759645" y="478839"/>
                </a:cubicBezTo>
                <a:cubicBezTo>
                  <a:pt x="2958527" y="452585"/>
                  <a:pt x="3163376" y="410754"/>
                  <a:pt x="3323589" y="298567"/>
                </a:cubicBezTo>
                <a:cubicBezTo>
                  <a:pt x="3366457" y="268636"/>
                  <a:pt x="3405350" y="242733"/>
                  <a:pt x="3466120" y="241335"/>
                </a:cubicBezTo>
                <a:cubicBezTo>
                  <a:pt x="3546334" y="239583"/>
                  <a:pt x="3596497" y="190226"/>
                  <a:pt x="3654836" y="156624"/>
                </a:cubicBezTo>
                <a:cubicBezTo>
                  <a:pt x="3799799" y="72788"/>
                  <a:pt x="3912499" y="73314"/>
                  <a:pt x="4071825" y="137371"/>
                </a:cubicBezTo>
                <a:cubicBezTo>
                  <a:pt x="4206845" y="191628"/>
                  <a:pt x="4349597" y="238007"/>
                  <a:pt x="4509809" y="182878"/>
                </a:cubicBezTo>
                <a:cubicBezTo>
                  <a:pt x="4572477" y="161523"/>
                  <a:pt x="4645070" y="170624"/>
                  <a:pt x="4696316" y="206330"/>
                </a:cubicBezTo>
                <a:cubicBezTo>
                  <a:pt x="4813655" y="279314"/>
                  <a:pt x="4928344" y="279488"/>
                  <a:pt x="5046790" y="209131"/>
                </a:cubicBezTo>
                <a:cubicBezTo>
                  <a:pt x="5092533" y="181827"/>
                  <a:pt x="5135182" y="171326"/>
                  <a:pt x="5189764" y="186377"/>
                </a:cubicBezTo>
                <a:cubicBezTo>
                  <a:pt x="5244346" y="201428"/>
                  <a:pt x="5302242" y="214029"/>
                  <a:pt x="5356162" y="232233"/>
                </a:cubicBezTo>
                <a:cubicBezTo>
                  <a:pt x="5470851" y="270564"/>
                  <a:pt x="5582666" y="293316"/>
                  <a:pt x="5707298" y="251310"/>
                </a:cubicBezTo>
                <a:cubicBezTo>
                  <a:pt x="5773592" y="229257"/>
                  <a:pt x="5848505" y="235907"/>
                  <a:pt x="5923638" y="239934"/>
                </a:cubicBezTo>
                <a:cubicBezTo>
                  <a:pt x="6236105" y="257437"/>
                  <a:pt x="6549233" y="288413"/>
                  <a:pt x="6862581" y="245184"/>
                </a:cubicBezTo>
                <a:cubicBezTo>
                  <a:pt x="6913784" y="240809"/>
                  <a:pt x="6963947" y="230659"/>
                  <a:pt x="7011523" y="215080"/>
                </a:cubicBezTo>
                <a:cubicBezTo>
                  <a:pt x="7080933" y="184628"/>
                  <a:pt x="7165877" y="186902"/>
                  <a:pt x="7232503" y="221030"/>
                </a:cubicBezTo>
                <a:cubicBezTo>
                  <a:pt x="7317580" y="260586"/>
                  <a:pt x="7411939" y="246933"/>
                  <a:pt x="7501878" y="236432"/>
                </a:cubicBezTo>
                <a:cubicBezTo>
                  <a:pt x="7592722" y="225231"/>
                  <a:pt x="7685202" y="225756"/>
                  <a:pt x="7775893" y="237485"/>
                </a:cubicBezTo>
                <a:cubicBezTo>
                  <a:pt x="7908481" y="254987"/>
                  <a:pt x="8037311" y="249385"/>
                  <a:pt x="8160176" y="193203"/>
                </a:cubicBezTo>
                <a:cubicBezTo>
                  <a:pt x="8235973" y="158199"/>
                  <a:pt x="8322376" y="138771"/>
                  <a:pt x="8403254" y="112168"/>
                </a:cubicBezTo>
                <a:cubicBezTo>
                  <a:pt x="8484133" y="85564"/>
                  <a:pt x="8556615" y="75765"/>
                  <a:pt x="8627769" y="143497"/>
                </a:cubicBezTo>
                <a:cubicBezTo>
                  <a:pt x="8680804" y="193903"/>
                  <a:pt x="8771187" y="184277"/>
                  <a:pt x="8846097" y="163099"/>
                </a:cubicBezTo>
                <a:cubicBezTo>
                  <a:pt x="8963438" y="129670"/>
                  <a:pt x="9081663" y="96240"/>
                  <a:pt x="9185966" y="39533"/>
                </a:cubicBezTo>
                <a:cubicBezTo>
                  <a:pt x="9233256" y="13805"/>
                  <a:pt x="9277783" y="66"/>
                  <a:pt x="93233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138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6"/>
          <p:cNvSpPr/>
          <p:nvPr/>
        </p:nvSpPr>
        <p:spPr>
          <a:xfrm>
            <a:off x="12924" y="5872514"/>
            <a:ext cx="12179076" cy="985487"/>
          </a:xfrm>
          <a:custGeom>
            <a:avLst/>
            <a:gdLst/>
            <a:ahLst/>
            <a:cxnLst/>
            <a:rect l="l" t="t" r="r" b="b"/>
            <a:pathLst>
              <a:path w="12179076" h="985487" extrusionOk="0">
                <a:moveTo>
                  <a:pt x="9323332" y="0"/>
                </a:moveTo>
                <a:cubicBezTo>
                  <a:pt x="9368882" y="-65"/>
                  <a:pt x="9415454" y="13543"/>
                  <a:pt x="9466832" y="42510"/>
                </a:cubicBezTo>
                <a:cubicBezTo>
                  <a:pt x="9558317" y="95016"/>
                  <a:pt x="9665714" y="112519"/>
                  <a:pt x="9795207" y="102715"/>
                </a:cubicBezTo>
                <a:cubicBezTo>
                  <a:pt x="9967792" y="90290"/>
                  <a:pt x="10142147" y="74363"/>
                  <a:pt x="10316500" y="72437"/>
                </a:cubicBezTo>
                <a:cubicBezTo>
                  <a:pt x="10367103" y="72437"/>
                  <a:pt x="10402903" y="104467"/>
                  <a:pt x="10449088" y="113742"/>
                </a:cubicBezTo>
                <a:cubicBezTo>
                  <a:pt x="10540795" y="132646"/>
                  <a:pt x="10633384" y="158199"/>
                  <a:pt x="10728627" y="120043"/>
                </a:cubicBezTo>
                <a:cubicBezTo>
                  <a:pt x="10782989" y="98340"/>
                  <a:pt x="10847759" y="101492"/>
                  <a:pt x="10898560" y="127920"/>
                </a:cubicBezTo>
                <a:cubicBezTo>
                  <a:pt x="11100537" y="227507"/>
                  <a:pt x="11321737" y="248510"/>
                  <a:pt x="11553324" y="245884"/>
                </a:cubicBezTo>
                <a:cubicBezTo>
                  <a:pt x="11693867" y="244484"/>
                  <a:pt x="11814524" y="190752"/>
                  <a:pt x="11947332" y="171675"/>
                </a:cubicBezTo>
                <a:cubicBezTo>
                  <a:pt x="12014428" y="162181"/>
                  <a:pt x="12080846" y="129771"/>
                  <a:pt x="12149992" y="148550"/>
                </a:cubicBezTo>
                <a:lnTo>
                  <a:pt x="12179076" y="159670"/>
                </a:lnTo>
                <a:lnTo>
                  <a:pt x="12179076" y="985487"/>
                </a:lnTo>
                <a:lnTo>
                  <a:pt x="2271" y="985487"/>
                </a:lnTo>
                <a:lnTo>
                  <a:pt x="47" y="556198"/>
                </a:lnTo>
                <a:cubicBezTo>
                  <a:pt x="-1278" y="468687"/>
                  <a:pt x="25460" y="421083"/>
                  <a:pt x="150976" y="416180"/>
                </a:cubicBezTo>
                <a:cubicBezTo>
                  <a:pt x="271853" y="411630"/>
                  <a:pt x="386099" y="373126"/>
                  <a:pt x="496810" y="333046"/>
                </a:cubicBezTo>
                <a:cubicBezTo>
                  <a:pt x="580121" y="302942"/>
                  <a:pt x="659453" y="268113"/>
                  <a:pt x="759334" y="291390"/>
                </a:cubicBezTo>
                <a:cubicBezTo>
                  <a:pt x="816568" y="304692"/>
                  <a:pt x="855902" y="267763"/>
                  <a:pt x="881979" y="231532"/>
                </a:cubicBezTo>
                <a:cubicBezTo>
                  <a:pt x="923302" y="173775"/>
                  <a:pt x="982966" y="152773"/>
                  <a:pt x="1064950" y="155573"/>
                </a:cubicBezTo>
                <a:cubicBezTo>
                  <a:pt x="1153342" y="158373"/>
                  <a:pt x="1239305" y="146472"/>
                  <a:pt x="1311566" y="96415"/>
                </a:cubicBezTo>
                <a:cubicBezTo>
                  <a:pt x="1357527" y="64562"/>
                  <a:pt x="1413878" y="70688"/>
                  <a:pt x="1468681" y="86264"/>
                </a:cubicBezTo>
                <a:cubicBezTo>
                  <a:pt x="1555969" y="111467"/>
                  <a:pt x="1650989" y="108669"/>
                  <a:pt x="1738056" y="125295"/>
                </a:cubicBezTo>
                <a:cubicBezTo>
                  <a:pt x="1886332" y="153824"/>
                  <a:pt x="2069526" y="148921"/>
                  <a:pt x="2133609" y="300317"/>
                </a:cubicBezTo>
                <a:cubicBezTo>
                  <a:pt x="2142892" y="321668"/>
                  <a:pt x="2169630" y="326745"/>
                  <a:pt x="2194820" y="333395"/>
                </a:cubicBezTo>
                <a:cubicBezTo>
                  <a:pt x="2220013" y="340047"/>
                  <a:pt x="2259346" y="345471"/>
                  <a:pt x="2273489" y="361750"/>
                </a:cubicBezTo>
                <a:cubicBezTo>
                  <a:pt x="2396354" y="503166"/>
                  <a:pt x="2589712" y="501767"/>
                  <a:pt x="2759645" y="478839"/>
                </a:cubicBezTo>
                <a:cubicBezTo>
                  <a:pt x="2958527" y="452585"/>
                  <a:pt x="3163376" y="410754"/>
                  <a:pt x="3323589" y="298567"/>
                </a:cubicBezTo>
                <a:cubicBezTo>
                  <a:pt x="3366457" y="268636"/>
                  <a:pt x="3405350" y="242733"/>
                  <a:pt x="3466120" y="241335"/>
                </a:cubicBezTo>
                <a:cubicBezTo>
                  <a:pt x="3546334" y="239583"/>
                  <a:pt x="3596497" y="190226"/>
                  <a:pt x="3654836" y="156624"/>
                </a:cubicBezTo>
                <a:cubicBezTo>
                  <a:pt x="3799799" y="72788"/>
                  <a:pt x="3912499" y="73314"/>
                  <a:pt x="4071825" y="137371"/>
                </a:cubicBezTo>
                <a:cubicBezTo>
                  <a:pt x="4206845" y="191628"/>
                  <a:pt x="4349597" y="238007"/>
                  <a:pt x="4509809" y="182878"/>
                </a:cubicBezTo>
                <a:cubicBezTo>
                  <a:pt x="4572477" y="161523"/>
                  <a:pt x="4645070" y="170624"/>
                  <a:pt x="4696316" y="206330"/>
                </a:cubicBezTo>
                <a:cubicBezTo>
                  <a:pt x="4813655" y="279314"/>
                  <a:pt x="4928344" y="279488"/>
                  <a:pt x="5046790" y="209131"/>
                </a:cubicBezTo>
                <a:cubicBezTo>
                  <a:pt x="5092533" y="181827"/>
                  <a:pt x="5135182" y="171326"/>
                  <a:pt x="5189764" y="186377"/>
                </a:cubicBezTo>
                <a:cubicBezTo>
                  <a:pt x="5244346" y="201428"/>
                  <a:pt x="5302242" y="214029"/>
                  <a:pt x="5356162" y="232233"/>
                </a:cubicBezTo>
                <a:cubicBezTo>
                  <a:pt x="5470851" y="270564"/>
                  <a:pt x="5582666" y="293316"/>
                  <a:pt x="5707298" y="251310"/>
                </a:cubicBezTo>
                <a:cubicBezTo>
                  <a:pt x="5773592" y="229257"/>
                  <a:pt x="5848505" y="235907"/>
                  <a:pt x="5923638" y="239934"/>
                </a:cubicBezTo>
                <a:cubicBezTo>
                  <a:pt x="6236105" y="257437"/>
                  <a:pt x="6549233" y="288413"/>
                  <a:pt x="6862581" y="245184"/>
                </a:cubicBezTo>
                <a:cubicBezTo>
                  <a:pt x="6913784" y="240809"/>
                  <a:pt x="6963947" y="230659"/>
                  <a:pt x="7011523" y="215080"/>
                </a:cubicBezTo>
                <a:cubicBezTo>
                  <a:pt x="7080933" y="184628"/>
                  <a:pt x="7165877" y="186902"/>
                  <a:pt x="7232503" y="221030"/>
                </a:cubicBezTo>
                <a:cubicBezTo>
                  <a:pt x="7317580" y="260586"/>
                  <a:pt x="7411939" y="246933"/>
                  <a:pt x="7501878" y="236432"/>
                </a:cubicBezTo>
                <a:cubicBezTo>
                  <a:pt x="7592722" y="225231"/>
                  <a:pt x="7685202" y="225756"/>
                  <a:pt x="7775893" y="237485"/>
                </a:cubicBezTo>
                <a:cubicBezTo>
                  <a:pt x="7908481" y="254987"/>
                  <a:pt x="8037311" y="249385"/>
                  <a:pt x="8160176" y="193203"/>
                </a:cubicBezTo>
                <a:cubicBezTo>
                  <a:pt x="8235973" y="158199"/>
                  <a:pt x="8322376" y="138771"/>
                  <a:pt x="8403254" y="112168"/>
                </a:cubicBezTo>
                <a:cubicBezTo>
                  <a:pt x="8484133" y="85564"/>
                  <a:pt x="8556615" y="75765"/>
                  <a:pt x="8627769" y="143497"/>
                </a:cubicBezTo>
                <a:cubicBezTo>
                  <a:pt x="8680804" y="193903"/>
                  <a:pt x="8771187" y="184277"/>
                  <a:pt x="8846097" y="163099"/>
                </a:cubicBezTo>
                <a:cubicBezTo>
                  <a:pt x="8963438" y="129670"/>
                  <a:pt x="9081663" y="96240"/>
                  <a:pt x="9185966" y="39533"/>
                </a:cubicBezTo>
                <a:cubicBezTo>
                  <a:pt x="9233255" y="13805"/>
                  <a:pt x="9277783" y="66"/>
                  <a:pt x="932333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6"/>
          <p:cNvSpPr/>
          <p:nvPr/>
        </p:nvSpPr>
        <p:spPr>
          <a:xfrm rot="5400000">
            <a:off x="5568883" y="402920"/>
            <a:ext cx="985489" cy="11924671"/>
          </a:xfrm>
          <a:custGeom>
            <a:avLst/>
            <a:gdLst/>
            <a:ahLst/>
            <a:cxnLst/>
            <a:rect l="l" t="t" r="r" b="b"/>
            <a:pathLst>
              <a:path w="985489" h="11924671" extrusionOk="0">
                <a:moveTo>
                  <a:pt x="500936" y="830977"/>
                </a:moveTo>
                <a:lnTo>
                  <a:pt x="892775" y="830977"/>
                </a:lnTo>
                <a:lnTo>
                  <a:pt x="892775" y="404705"/>
                </a:lnTo>
                <a:lnTo>
                  <a:pt x="500936" y="404705"/>
                </a:lnTo>
                <a:close/>
                <a:moveTo>
                  <a:pt x="500936" y="1274981"/>
                </a:moveTo>
                <a:lnTo>
                  <a:pt x="892775" y="1274981"/>
                </a:lnTo>
                <a:lnTo>
                  <a:pt x="892775" y="848707"/>
                </a:lnTo>
                <a:lnTo>
                  <a:pt x="500936" y="848707"/>
                </a:lnTo>
                <a:close/>
                <a:moveTo>
                  <a:pt x="500936" y="1718984"/>
                </a:moveTo>
                <a:lnTo>
                  <a:pt x="892775" y="1718984"/>
                </a:lnTo>
                <a:lnTo>
                  <a:pt x="892775" y="1292711"/>
                </a:lnTo>
                <a:lnTo>
                  <a:pt x="500936" y="1292711"/>
                </a:lnTo>
                <a:close/>
                <a:moveTo>
                  <a:pt x="500936" y="2162989"/>
                </a:moveTo>
                <a:lnTo>
                  <a:pt x="892775" y="2162989"/>
                </a:lnTo>
                <a:lnTo>
                  <a:pt x="892775" y="1736714"/>
                </a:lnTo>
                <a:lnTo>
                  <a:pt x="500936" y="1736714"/>
                </a:lnTo>
                <a:close/>
                <a:moveTo>
                  <a:pt x="500935" y="2606991"/>
                </a:moveTo>
                <a:lnTo>
                  <a:pt x="892775" y="2606991"/>
                </a:lnTo>
                <a:lnTo>
                  <a:pt x="892775" y="2180719"/>
                </a:lnTo>
                <a:lnTo>
                  <a:pt x="500936" y="2180719"/>
                </a:lnTo>
                <a:close/>
                <a:moveTo>
                  <a:pt x="500935" y="3050994"/>
                </a:moveTo>
                <a:lnTo>
                  <a:pt x="892775" y="3050994"/>
                </a:lnTo>
                <a:lnTo>
                  <a:pt x="892775" y="2624721"/>
                </a:lnTo>
                <a:lnTo>
                  <a:pt x="500935" y="2624721"/>
                </a:lnTo>
                <a:close/>
                <a:moveTo>
                  <a:pt x="500935" y="3495000"/>
                </a:moveTo>
                <a:lnTo>
                  <a:pt x="892775" y="3495000"/>
                </a:lnTo>
                <a:lnTo>
                  <a:pt x="892775" y="3068725"/>
                </a:lnTo>
                <a:lnTo>
                  <a:pt x="500935" y="3068725"/>
                </a:lnTo>
                <a:close/>
                <a:moveTo>
                  <a:pt x="500935" y="3939001"/>
                </a:moveTo>
                <a:lnTo>
                  <a:pt x="892775" y="3939001"/>
                </a:lnTo>
                <a:lnTo>
                  <a:pt x="892775" y="3512730"/>
                </a:lnTo>
                <a:lnTo>
                  <a:pt x="500935" y="3512730"/>
                </a:lnTo>
                <a:close/>
                <a:moveTo>
                  <a:pt x="500935" y="4383001"/>
                </a:moveTo>
                <a:lnTo>
                  <a:pt x="892775" y="4383001"/>
                </a:lnTo>
                <a:lnTo>
                  <a:pt x="892775" y="3956731"/>
                </a:lnTo>
                <a:lnTo>
                  <a:pt x="500935" y="3956731"/>
                </a:lnTo>
                <a:close/>
                <a:moveTo>
                  <a:pt x="500934" y="4827008"/>
                </a:moveTo>
                <a:lnTo>
                  <a:pt x="892775" y="4827008"/>
                </a:lnTo>
                <a:lnTo>
                  <a:pt x="892775" y="4400732"/>
                </a:lnTo>
                <a:lnTo>
                  <a:pt x="500935" y="4400732"/>
                </a:lnTo>
                <a:close/>
                <a:moveTo>
                  <a:pt x="500934" y="5271010"/>
                </a:moveTo>
                <a:lnTo>
                  <a:pt x="892775" y="5271010"/>
                </a:lnTo>
                <a:lnTo>
                  <a:pt x="892775" y="4844737"/>
                </a:lnTo>
                <a:lnTo>
                  <a:pt x="500934" y="4844737"/>
                </a:lnTo>
                <a:close/>
                <a:moveTo>
                  <a:pt x="500934" y="5715013"/>
                </a:moveTo>
                <a:lnTo>
                  <a:pt x="892775" y="5715013"/>
                </a:lnTo>
                <a:lnTo>
                  <a:pt x="892775" y="5288739"/>
                </a:lnTo>
                <a:lnTo>
                  <a:pt x="500934" y="5288739"/>
                </a:lnTo>
                <a:close/>
                <a:moveTo>
                  <a:pt x="500934" y="6159015"/>
                </a:moveTo>
                <a:lnTo>
                  <a:pt x="892775" y="6159015"/>
                </a:lnTo>
                <a:lnTo>
                  <a:pt x="892775" y="5732743"/>
                </a:lnTo>
                <a:lnTo>
                  <a:pt x="500934" y="5732743"/>
                </a:lnTo>
                <a:close/>
                <a:moveTo>
                  <a:pt x="500934" y="6603018"/>
                </a:moveTo>
                <a:lnTo>
                  <a:pt x="892775" y="6603018"/>
                </a:lnTo>
                <a:lnTo>
                  <a:pt x="892775" y="6176745"/>
                </a:lnTo>
                <a:lnTo>
                  <a:pt x="500934" y="6176745"/>
                </a:lnTo>
                <a:close/>
                <a:moveTo>
                  <a:pt x="500934" y="7047022"/>
                </a:moveTo>
                <a:lnTo>
                  <a:pt x="892775" y="7047022"/>
                </a:lnTo>
                <a:lnTo>
                  <a:pt x="892775" y="6620749"/>
                </a:lnTo>
                <a:lnTo>
                  <a:pt x="500934" y="6620749"/>
                </a:lnTo>
                <a:close/>
                <a:moveTo>
                  <a:pt x="500934" y="7491025"/>
                </a:moveTo>
                <a:lnTo>
                  <a:pt x="892775" y="7491025"/>
                </a:lnTo>
                <a:lnTo>
                  <a:pt x="892775" y="7064752"/>
                </a:lnTo>
                <a:lnTo>
                  <a:pt x="500934" y="7064752"/>
                </a:lnTo>
                <a:close/>
                <a:moveTo>
                  <a:pt x="500934" y="7935029"/>
                </a:moveTo>
                <a:lnTo>
                  <a:pt x="892775" y="7935029"/>
                </a:lnTo>
                <a:lnTo>
                  <a:pt x="892775" y="7508755"/>
                </a:lnTo>
                <a:lnTo>
                  <a:pt x="500934" y="7508755"/>
                </a:lnTo>
                <a:close/>
                <a:moveTo>
                  <a:pt x="500934" y="8379032"/>
                </a:moveTo>
                <a:lnTo>
                  <a:pt x="892775" y="8379032"/>
                </a:lnTo>
                <a:lnTo>
                  <a:pt x="892775" y="7952759"/>
                </a:lnTo>
                <a:lnTo>
                  <a:pt x="500934" y="7952759"/>
                </a:lnTo>
                <a:close/>
                <a:moveTo>
                  <a:pt x="500934" y="8823036"/>
                </a:moveTo>
                <a:lnTo>
                  <a:pt x="892775" y="8823036"/>
                </a:lnTo>
                <a:lnTo>
                  <a:pt x="892775" y="8396763"/>
                </a:lnTo>
                <a:lnTo>
                  <a:pt x="500934" y="8396763"/>
                </a:lnTo>
                <a:close/>
                <a:moveTo>
                  <a:pt x="500934" y="9267040"/>
                </a:moveTo>
                <a:lnTo>
                  <a:pt x="892775" y="9267040"/>
                </a:lnTo>
                <a:lnTo>
                  <a:pt x="892775" y="8840766"/>
                </a:lnTo>
                <a:lnTo>
                  <a:pt x="500934" y="8840766"/>
                </a:lnTo>
                <a:close/>
                <a:moveTo>
                  <a:pt x="500934" y="9711043"/>
                </a:moveTo>
                <a:lnTo>
                  <a:pt x="892775" y="9711043"/>
                </a:lnTo>
                <a:lnTo>
                  <a:pt x="892775" y="9284770"/>
                </a:lnTo>
                <a:lnTo>
                  <a:pt x="500934" y="9284770"/>
                </a:lnTo>
                <a:close/>
                <a:moveTo>
                  <a:pt x="500934" y="10155047"/>
                </a:moveTo>
                <a:lnTo>
                  <a:pt x="892775" y="10155047"/>
                </a:lnTo>
                <a:lnTo>
                  <a:pt x="892775" y="9728773"/>
                </a:lnTo>
                <a:lnTo>
                  <a:pt x="500934" y="9728773"/>
                </a:lnTo>
                <a:close/>
                <a:moveTo>
                  <a:pt x="500934" y="10599050"/>
                </a:moveTo>
                <a:lnTo>
                  <a:pt x="892775" y="10599050"/>
                </a:lnTo>
                <a:lnTo>
                  <a:pt x="892775" y="10172777"/>
                </a:lnTo>
                <a:lnTo>
                  <a:pt x="500934" y="10172777"/>
                </a:lnTo>
                <a:close/>
                <a:moveTo>
                  <a:pt x="500934" y="11043054"/>
                </a:moveTo>
                <a:lnTo>
                  <a:pt x="892775" y="11043054"/>
                </a:lnTo>
                <a:lnTo>
                  <a:pt x="892775" y="10616780"/>
                </a:lnTo>
                <a:lnTo>
                  <a:pt x="500934" y="10616780"/>
                </a:lnTo>
                <a:close/>
                <a:moveTo>
                  <a:pt x="500934" y="11487065"/>
                </a:moveTo>
                <a:lnTo>
                  <a:pt x="892775" y="11487065"/>
                </a:lnTo>
                <a:lnTo>
                  <a:pt x="892775" y="11060784"/>
                </a:lnTo>
                <a:lnTo>
                  <a:pt x="500934" y="11060784"/>
                </a:lnTo>
                <a:close/>
                <a:moveTo>
                  <a:pt x="0" y="2624086"/>
                </a:moveTo>
                <a:lnTo>
                  <a:pt x="2551" y="2606991"/>
                </a:lnTo>
                <a:lnTo>
                  <a:pt x="73635" y="2606991"/>
                </a:lnTo>
                <a:lnTo>
                  <a:pt x="73635" y="2413126"/>
                </a:lnTo>
                <a:lnTo>
                  <a:pt x="75360" y="2409377"/>
                </a:lnTo>
                <a:lnTo>
                  <a:pt x="91366" y="2348452"/>
                </a:lnTo>
                <a:lnTo>
                  <a:pt x="91365" y="2606991"/>
                </a:lnTo>
                <a:lnTo>
                  <a:pt x="483205" y="2606991"/>
                </a:lnTo>
                <a:lnTo>
                  <a:pt x="483206" y="2180719"/>
                </a:lnTo>
                <a:lnTo>
                  <a:pt x="103221" y="2180719"/>
                </a:lnTo>
                <a:lnTo>
                  <a:pt x="102818" y="2162989"/>
                </a:lnTo>
                <a:lnTo>
                  <a:pt x="483206" y="2162989"/>
                </a:lnTo>
                <a:lnTo>
                  <a:pt x="483206" y="1736714"/>
                </a:lnTo>
                <a:lnTo>
                  <a:pt x="91366" y="1736714"/>
                </a:lnTo>
                <a:lnTo>
                  <a:pt x="91366" y="2000375"/>
                </a:lnTo>
                <a:lnTo>
                  <a:pt x="83543" y="1893873"/>
                </a:lnTo>
                <a:lnTo>
                  <a:pt x="73636" y="1663030"/>
                </a:lnTo>
                <a:lnTo>
                  <a:pt x="73636" y="1624304"/>
                </a:lnTo>
                <a:lnTo>
                  <a:pt x="77497" y="1597661"/>
                </a:lnTo>
                <a:cubicBezTo>
                  <a:pt x="80641" y="1586492"/>
                  <a:pt x="84930" y="1575853"/>
                  <a:pt x="89508" y="1565353"/>
                </a:cubicBezTo>
                <a:lnTo>
                  <a:pt x="91366" y="1561099"/>
                </a:lnTo>
                <a:lnTo>
                  <a:pt x="91366" y="1718984"/>
                </a:lnTo>
                <a:lnTo>
                  <a:pt x="483206" y="1718984"/>
                </a:lnTo>
                <a:lnTo>
                  <a:pt x="483206" y="1292711"/>
                </a:lnTo>
                <a:lnTo>
                  <a:pt x="137645" y="1292711"/>
                </a:lnTo>
                <a:lnTo>
                  <a:pt x="133200" y="1274981"/>
                </a:lnTo>
                <a:lnTo>
                  <a:pt x="483206" y="1274981"/>
                </a:lnTo>
                <a:lnTo>
                  <a:pt x="483206" y="848707"/>
                </a:lnTo>
                <a:lnTo>
                  <a:pt x="199636" y="848707"/>
                </a:lnTo>
                <a:lnTo>
                  <a:pt x="203652" y="830977"/>
                </a:lnTo>
                <a:lnTo>
                  <a:pt x="483206" y="830977"/>
                </a:lnTo>
                <a:lnTo>
                  <a:pt x="483206" y="404705"/>
                </a:lnTo>
                <a:lnTo>
                  <a:pt x="245494" y="404705"/>
                </a:lnTo>
                <a:lnTo>
                  <a:pt x="245602" y="399107"/>
                </a:lnTo>
                <a:lnTo>
                  <a:pt x="244472" y="386975"/>
                </a:lnTo>
                <a:lnTo>
                  <a:pt x="483206" y="386975"/>
                </a:lnTo>
                <a:lnTo>
                  <a:pt x="483206" y="1"/>
                </a:lnTo>
                <a:lnTo>
                  <a:pt x="500936" y="1"/>
                </a:lnTo>
                <a:lnTo>
                  <a:pt x="500936" y="386975"/>
                </a:lnTo>
                <a:lnTo>
                  <a:pt x="892775" y="386975"/>
                </a:lnTo>
                <a:lnTo>
                  <a:pt x="892775" y="0"/>
                </a:lnTo>
                <a:lnTo>
                  <a:pt x="910505" y="0"/>
                </a:lnTo>
                <a:lnTo>
                  <a:pt x="910505" y="386975"/>
                </a:lnTo>
                <a:lnTo>
                  <a:pt x="985489" y="386975"/>
                </a:lnTo>
                <a:lnTo>
                  <a:pt x="985489" y="404705"/>
                </a:lnTo>
                <a:lnTo>
                  <a:pt x="910505" y="404705"/>
                </a:lnTo>
                <a:lnTo>
                  <a:pt x="910505" y="830977"/>
                </a:lnTo>
                <a:lnTo>
                  <a:pt x="985489" y="830977"/>
                </a:lnTo>
                <a:lnTo>
                  <a:pt x="985489" y="848707"/>
                </a:lnTo>
                <a:lnTo>
                  <a:pt x="910505" y="848707"/>
                </a:lnTo>
                <a:lnTo>
                  <a:pt x="910505" y="1274981"/>
                </a:lnTo>
                <a:lnTo>
                  <a:pt x="985489" y="1274981"/>
                </a:lnTo>
                <a:lnTo>
                  <a:pt x="985489" y="1292711"/>
                </a:lnTo>
                <a:lnTo>
                  <a:pt x="910505" y="1292711"/>
                </a:lnTo>
                <a:lnTo>
                  <a:pt x="910505" y="1718984"/>
                </a:lnTo>
                <a:lnTo>
                  <a:pt x="985489" y="1718984"/>
                </a:lnTo>
                <a:lnTo>
                  <a:pt x="985489" y="1736714"/>
                </a:lnTo>
                <a:lnTo>
                  <a:pt x="910505" y="1736714"/>
                </a:lnTo>
                <a:lnTo>
                  <a:pt x="910505" y="2162989"/>
                </a:lnTo>
                <a:lnTo>
                  <a:pt x="985489" y="2162989"/>
                </a:lnTo>
                <a:lnTo>
                  <a:pt x="985489" y="2180719"/>
                </a:lnTo>
                <a:lnTo>
                  <a:pt x="910505" y="2180719"/>
                </a:lnTo>
                <a:lnTo>
                  <a:pt x="910505" y="2606991"/>
                </a:lnTo>
                <a:lnTo>
                  <a:pt x="985489" y="2606991"/>
                </a:lnTo>
                <a:lnTo>
                  <a:pt x="985489" y="2624721"/>
                </a:lnTo>
                <a:lnTo>
                  <a:pt x="910505" y="2624721"/>
                </a:lnTo>
                <a:lnTo>
                  <a:pt x="910505" y="3050994"/>
                </a:lnTo>
                <a:lnTo>
                  <a:pt x="985489" y="3050994"/>
                </a:lnTo>
                <a:lnTo>
                  <a:pt x="985489" y="3068725"/>
                </a:lnTo>
                <a:lnTo>
                  <a:pt x="910505" y="3068725"/>
                </a:lnTo>
                <a:lnTo>
                  <a:pt x="910505" y="3495000"/>
                </a:lnTo>
                <a:lnTo>
                  <a:pt x="985489" y="3495000"/>
                </a:lnTo>
                <a:lnTo>
                  <a:pt x="985489" y="3512730"/>
                </a:lnTo>
                <a:lnTo>
                  <a:pt x="910505" y="3512730"/>
                </a:lnTo>
                <a:lnTo>
                  <a:pt x="910505" y="3939001"/>
                </a:lnTo>
                <a:lnTo>
                  <a:pt x="985489" y="3939001"/>
                </a:lnTo>
                <a:lnTo>
                  <a:pt x="985489" y="3956731"/>
                </a:lnTo>
                <a:lnTo>
                  <a:pt x="910505" y="3956731"/>
                </a:lnTo>
                <a:lnTo>
                  <a:pt x="910505" y="4383001"/>
                </a:lnTo>
                <a:lnTo>
                  <a:pt x="985489" y="4383001"/>
                </a:lnTo>
                <a:lnTo>
                  <a:pt x="985489" y="4400732"/>
                </a:lnTo>
                <a:lnTo>
                  <a:pt x="910505" y="4400732"/>
                </a:lnTo>
                <a:lnTo>
                  <a:pt x="910505" y="4827008"/>
                </a:lnTo>
                <a:lnTo>
                  <a:pt x="985489" y="4827008"/>
                </a:lnTo>
                <a:lnTo>
                  <a:pt x="985489" y="4844737"/>
                </a:lnTo>
                <a:lnTo>
                  <a:pt x="910505" y="4844737"/>
                </a:lnTo>
                <a:lnTo>
                  <a:pt x="910505" y="5271010"/>
                </a:lnTo>
                <a:lnTo>
                  <a:pt x="985489" y="5271010"/>
                </a:lnTo>
                <a:lnTo>
                  <a:pt x="985489" y="5288739"/>
                </a:lnTo>
                <a:lnTo>
                  <a:pt x="910505" y="5288739"/>
                </a:lnTo>
                <a:lnTo>
                  <a:pt x="910505" y="5715013"/>
                </a:lnTo>
                <a:lnTo>
                  <a:pt x="985489" y="5715013"/>
                </a:lnTo>
                <a:lnTo>
                  <a:pt x="985489" y="5732743"/>
                </a:lnTo>
                <a:lnTo>
                  <a:pt x="910505" y="5732743"/>
                </a:lnTo>
                <a:lnTo>
                  <a:pt x="910505" y="6159015"/>
                </a:lnTo>
                <a:lnTo>
                  <a:pt x="985489" y="6159015"/>
                </a:lnTo>
                <a:lnTo>
                  <a:pt x="985489" y="6176745"/>
                </a:lnTo>
                <a:lnTo>
                  <a:pt x="910505" y="6176745"/>
                </a:lnTo>
                <a:lnTo>
                  <a:pt x="910505" y="6603018"/>
                </a:lnTo>
                <a:lnTo>
                  <a:pt x="985489" y="6603018"/>
                </a:lnTo>
                <a:lnTo>
                  <a:pt x="985489" y="6620749"/>
                </a:lnTo>
                <a:lnTo>
                  <a:pt x="910505" y="6620749"/>
                </a:lnTo>
                <a:lnTo>
                  <a:pt x="910505" y="7047022"/>
                </a:lnTo>
                <a:lnTo>
                  <a:pt x="985489" y="7047022"/>
                </a:lnTo>
                <a:lnTo>
                  <a:pt x="985489" y="7064752"/>
                </a:lnTo>
                <a:lnTo>
                  <a:pt x="910505" y="7064752"/>
                </a:lnTo>
                <a:lnTo>
                  <a:pt x="910505" y="7491025"/>
                </a:lnTo>
                <a:lnTo>
                  <a:pt x="985489" y="7491025"/>
                </a:lnTo>
                <a:lnTo>
                  <a:pt x="985489" y="7508755"/>
                </a:lnTo>
                <a:lnTo>
                  <a:pt x="910505" y="7508755"/>
                </a:lnTo>
                <a:lnTo>
                  <a:pt x="910505" y="7935029"/>
                </a:lnTo>
                <a:lnTo>
                  <a:pt x="985489" y="7935029"/>
                </a:lnTo>
                <a:lnTo>
                  <a:pt x="985489" y="7952759"/>
                </a:lnTo>
                <a:lnTo>
                  <a:pt x="910505" y="7952759"/>
                </a:lnTo>
                <a:lnTo>
                  <a:pt x="910505" y="8379032"/>
                </a:lnTo>
                <a:lnTo>
                  <a:pt x="985489" y="8379032"/>
                </a:lnTo>
                <a:lnTo>
                  <a:pt x="985489" y="8396763"/>
                </a:lnTo>
                <a:lnTo>
                  <a:pt x="910505" y="8396763"/>
                </a:lnTo>
                <a:lnTo>
                  <a:pt x="910505" y="8823036"/>
                </a:lnTo>
                <a:lnTo>
                  <a:pt x="985489" y="8823036"/>
                </a:lnTo>
                <a:lnTo>
                  <a:pt x="985489" y="8840766"/>
                </a:lnTo>
                <a:lnTo>
                  <a:pt x="910505" y="8840766"/>
                </a:lnTo>
                <a:lnTo>
                  <a:pt x="910505" y="9267040"/>
                </a:lnTo>
                <a:lnTo>
                  <a:pt x="985489" y="9267040"/>
                </a:lnTo>
                <a:lnTo>
                  <a:pt x="985489" y="9284770"/>
                </a:lnTo>
                <a:lnTo>
                  <a:pt x="910505" y="9284770"/>
                </a:lnTo>
                <a:lnTo>
                  <a:pt x="910505" y="9711043"/>
                </a:lnTo>
                <a:lnTo>
                  <a:pt x="985489" y="9711043"/>
                </a:lnTo>
                <a:lnTo>
                  <a:pt x="985489" y="9728773"/>
                </a:lnTo>
                <a:lnTo>
                  <a:pt x="910505" y="9728773"/>
                </a:lnTo>
                <a:lnTo>
                  <a:pt x="910505" y="10155047"/>
                </a:lnTo>
                <a:lnTo>
                  <a:pt x="985489" y="10155047"/>
                </a:lnTo>
                <a:lnTo>
                  <a:pt x="985489" y="10172777"/>
                </a:lnTo>
                <a:lnTo>
                  <a:pt x="910505" y="10172777"/>
                </a:lnTo>
                <a:lnTo>
                  <a:pt x="910505" y="10599050"/>
                </a:lnTo>
                <a:lnTo>
                  <a:pt x="985489" y="10599050"/>
                </a:lnTo>
                <a:lnTo>
                  <a:pt x="985489" y="10616780"/>
                </a:lnTo>
                <a:lnTo>
                  <a:pt x="910505" y="10616780"/>
                </a:lnTo>
                <a:lnTo>
                  <a:pt x="910505" y="11043054"/>
                </a:lnTo>
                <a:lnTo>
                  <a:pt x="985489" y="11043054"/>
                </a:lnTo>
                <a:lnTo>
                  <a:pt x="985489" y="11060784"/>
                </a:lnTo>
                <a:lnTo>
                  <a:pt x="910505" y="11060784"/>
                </a:lnTo>
                <a:lnTo>
                  <a:pt x="910505" y="11487065"/>
                </a:lnTo>
                <a:lnTo>
                  <a:pt x="985489" y="11487065"/>
                </a:lnTo>
                <a:lnTo>
                  <a:pt x="985489" y="11504795"/>
                </a:lnTo>
                <a:lnTo>
                  <a:pt x="910505" y="11504795"/>
                </a:lnTo>
                <a:lnTo>
                  <a:pt x="910505" y="11924579"/>
                </a:lnTo>
                <a:lnTo>
                  <a:pt x="892775" y="11924671"/>
                </a:lnTo>
                <a:lnTo>
                  <a:pt x="892775" y="11504795"/>
                </a:lnTo>
                <a:lnTo>
                  <a:pt x="500934" y="11504795"/>
                </a:lnTo>
                <a:lnTo>
                  <a:pt x="500934" y="11921371"/>
                </a:lnTo>
                <a:lnTo>
                  <a:pt x="497518" y="11921055"/>
                </a:lnTo>
                <a:lnTo>
                  <a:pt x="483204" y="11913543"/>
                </a:lnTo>
                <a:lnTo>
                  <a:pt x="483204" y="11504795"/>
                </a:lnTo>
                <a:lnTo>
                  <a:pt x="356718" y="11504795"/>
                </a:lnTo>
                <a:lnTo>
                  <a:pt x="350956" y="11487065"/>
                </a:lnTo>
                <a:lnTo>
                  <a:pt x="483204" y="11487065"/>
                </a:lnTo>
                <a:lnTo>
                  <a:pt x="483204" y="11060784"/>
                </a:lnTo>
                <a:lnTo>
                  <a:pt x="248444" y="11060784"/>
                </a:lnTo>
                <a:lnTo>
                  <a:pt x="231265" y="11046467"/>
                </a:lnTo>
                <a:lnTo>
                  <a:pt x="227637" y="11043054"/>
                </a:lnTo>
                <a:lnTo>
                  <a:pt x="483204" y="11043054"/>
                </a:lnTo>
                <a:lnTo>
                  <a:pt x="483204" y="10616780"/>
                </a:lnTo>
                <a:lnTo>
                  <a:pt x="95797" y="10616780"/>
                </a:lnTo>
                <a:lnTo>
                  <a:pt x="79109" y="10581694"/>
                </a:lnTo>
                <a:lnTo>
                  <a:pt x="73634" y="10543919"/>
                </a:lnTo>
                <a:lnTo>
                  <a:pt x="73634" y="10540693"/>
                </a:lnTo>
                <a:lnTo>
                  <a:pt x="76711" y="10502197"/>
                </a:lnTo>
                <a:cubicBezTo>
                  <a:pt x="78975" y="10488519"/>
                  <a:pt x="82275" y="10474753"/>
                  <a:pt x="86165" y="10461083"/>
                </a:cubicBezTo>
                <a:lnTo>
                  <a:pt x="91364" y="10437024"/>
                </a:lnTo>
                <a:lnTo>
                  <a:pt x="91364" y="10599050"/>
                </a:lnTo>
                <a:lnTo>
                  <a:pt x="483204" y="10599050"/>
                </a:lnTo>
                <a:lnTo>
                  <a:pt x="483204" y="10172777"/>
                </a:lnTo>
                <a:lnTo>
                  <a:pt x="128218" y="10172777"/>
                </a:lnTo>
                <a:lnTo>
                  <a:pt x="131002" y="10155047"/>
                </a:lnTo>
                <a:lnTo>
                  <a:pt x="483204" y="10155047"/>
                </a:lnTo>
                <a:lnTo>
                  <a:pt x="483204" y="9728773"/>
                </a:lnTo>
                <a:lnTo>
                  <a:pt x="334911" y="9728773"/>
                </a:lnTo>
                <a:lnTo>
                  <a:pt x="339225" y="9711043"/>
                </a:lnTo>
                <a:lnTo>
                  <a:pt x="483204" y="9711043"/>
                </a:lnTo>
                <a:lnTo>
                  <a:pt x="483204" y="9416787"/>
                </a:lnTo>
                <a:lnTo>
                  <a:pt x="488592" y="9368685"/>
                </a:lnTo>
                <a:cubicBezTo>
                  <a:pt x="489876" y="9346947"/>
                  <a:pt x="490112" y="9325026"/>
                  <a:pt x="489540" y="9303102"/>
                </a:cubicBezTo>
                <a:lnTo>
                  <a:pt x="483204" y="9229851"/>
                </a:lnTo>
                <a:lnTo>
                  <a:pt x="483204" y="8840766"/>
                </a:lnTo>
                <a:lnTo>
                  <a:pt x="407242" y="8840766"/>
                </a:lnTo>
                <a:lnTo>
                  <a:pt x="400820" y="8823036"/>
                </a:lnTo>
                <a:lnTo>
                  <a:pt x="483204" y="8823036"/>
                </a:lnTo>
                <a:lnTo>
                  <a:pt x="483204" y="8396763"/>
                </a:lnTo>
                <a:lnTo>
                  <a:pt x="224507" y="8396763"/>
                </a:lnTo>
                <a:lnTo>
                  <a:pt x="216588" y="8379032"/>
                </a:lnTo>
                <a:lnTo>
                  <a:pt x="483204" y="8379032"/>
                </a:lnTo>
                <a:lnTo>
                  <a:pt x="483204" y="7952759"/>
                </a:lnTo>
                <a:lnTo>
                  <a:pt x="108735" y="7952759"/>
                </a:lnTo>
                <a:lnTo>
                  <a:pt x="114409" y="7935029"/>
                </a:lnTo>
                <a:lnTo>
                  <a:pt x="483204" y="7935029"/>
                </a:lnTo>
                <a:lnTo>
                  <a:pt x="483204" y="7508755"/>
                </a:lnTo>
                <a:lnTo>
                  <a:pt x="201784" y="7508755"/>
                </a:lnTo>
                <a:lnTo>
                  <a:pt x="199424" y="7491025"/>
                </a:lnTo>
                <a:lnTo>
                  <a:pt x="483204" y="7491025"/>
                </a:lnTo>
                <a:lnTo>
                  <a:pt x="483204" y="7064752"/>
                </a:lnTo>
                <a:lnTo>
                  <a:pt x="260959" y="7064752"/>
                </a:lnTo>
                <a:lnTo>
                  <a:pt x="258350" y="7047022"/>
                </a:lnTo>
                <a:lnTo>
                  <a:pt x="483204" y="7047022"/>
                </a:lnTo>
                <a:lnTo>
                  <a:pt x="483204" y="6620749"/>
                </a:lnTo>
                <a:lnTo>
                  <a:pt x="220790" y="6620749"/>
                </a:lnTo>
                <a:lnTo>
                  <a:pt x="225949" y="6603018"/>
                </a:lnTo>
                <a:lnTo>
                  <a:pt x="483204" y="6603018"/>
                </a:lnTo>
                <a:lnTo>
                  <a:pt x="483204" y="6176745"/>
                </a:lnTo>
                <a:lnTo>
                  <a:pt x="239091" y="6176745"/>
                </a:lnTo>
                <a:lnTo>
                  <a:pt x="237826" y="6159015"/>
                </a:lnTo>
                <a:lnTo>
                  <a:pt x="483204" y="6159015"/>
                </a:lnTo>
                <a:lnTo>
                  <a:pt x="483204" y="5732743"/>
                </a:lnTo>
                <a:lnTo>
                  <a:pt x="256270" y="5732743"/>
                </a:lnTo>
                <a:lnTo>
                  <a:pt x="257111" y="5715013"/>
                </a:lnTo>
                <a:lnTo>
                  <a:pt x="483204" y="5715013"/>
                </a:lnTo>
                <a:lnTo>
                  <a:pt x="483204" y="5288739"/>
                </a:lnTo>
                <a:lnTo>
                  <a:pt x="262640" y="5288739"/>
                </a:lnTo>
                <a:lnTo>
                  <a:pt x="261138" y="5271010"/>
                </a:lnTo>
                <a:lnTo>
                  <a:pt x="483204" y="5271010"/>
                </a:lnTo>
                <a:lnTo>
                  <a:pt x="483204" y="4844737"/>
                </a:lnTo>
                <a:lnTo>
                  <a:pt x="195624" y="4844737"/>
                </a:lnTo>
                <a:lnTo>
                  <a:pt x="194217" y="4827008"/>
                </a:lnTo>
                <a:lnTo>
                  <a:pt x="483204" y="4827008"/>
                </a:lnTo>
                <a:lnTo>
                  <a:pt x="483205" y="4400732"/>
                </a:lnTo>
                <a:lnTo>
                  <a:pt x="233760" y="4400732"/>
                </a:lnTo>
                <a:lnTo>
                  <a:pt x="232714" y="4383001"/>
                </a:lnTo>
                <a:lnTo>
                  <a:pt x="483205" y="4383001"/>
                </a:lnTo>
                <a:lnTo>
                  <a:pt x="483205" y="3956731"/>
                </a:lnTo>
                <a:lnTo>
                  <a:pt x="239896" y="3956731"/>
                </a:lnTo>
                <a:lnTo>
                  <a:pt x="236785" y="3939001"/>
                </a:lnTo>
                <a:lnTo>
                  <a:pt x="483205" y="3939001"/>
                </a:lnTo>
                <a:lnTo>
                  <a:pt x="483205" y="3512730"/>
                </a:lnTo>
                <a:lnTo>
                  <a:pt x="104165" y="3512730"/>
                </a:lnTo>
                <a:lnTo>
                  <a:pt x="99411" y="3495000"/>
                </a:lnTo>
                <a:lnTo>
                  <a:pt x="483205" y="3495000"/>
                </a:lnTo>
                <a:lnTo>
                  <a:pt x="483205" y="3068725"/>
                </a:lnTo>
                <a:lnTo>
                  <a:pt x="153335" y="3068725"/>
                </a:lnTo>
                <a:lnTo>
                  <a:pt x="147948" y="3050994"/>
                </a:lnTo>
                <a:lnTo>
                  <a:pt x="483205" y="3050994"/>
                </a:lnTo>
                <a:lnTo>
                  <a:pt x="483205" y="2624721"/>
                </a:lnTo>
                <a:lnTo>
                  <a:pt x="91365" y="2624721"/>
                </a:lnTo>
                <a:lnTo>
                  <a:pt x="91365" y="2876887"/>
                </a:lnTo>
                <a:lnTo>
                  <a:pt x="77973" y="2841569"/>
                </a:lnTo>
                <a:lnTo>
                  <a:pt x="73635" y="2832505"/>
                </a:lnTo>
                <a:lnTo>
                  <a:pt x="73635" y="2624721"/>
                </a:lnTo>
                <a:lnTo>
                  <a:pt x="96" y="26247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70517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016 Title and text left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"/>
          <p:cNvSpPr/>
          <p:nvPr/>
        </p:nvSpPr>
        <p:spPr>
          <a:xfrm rot="-5400000">
            <a:off x="3946868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7"/>
          <p:cNvSpPr/>
          <p:nvPr/>
        </p:nvSpPr>
        <p:spPr>
          <a:xfrm>
            <a:off x="1042051" y="629900"/>
            <a:ext cx="5581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7"/>
          <p:cNvSpPr/>
          <p:nvPr/>
        </p:nvSpPr>
        <p:spPr>
          <a:xfrm rot="8712581">
            <a:off x="5304109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7"/>
          <p:cNvSpPr/>
          <p:nvPr/>
        </p:nvSpPr>
        <p:spPr>
          <a:xfrm rot="8712581">
            <a:off x="444577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7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7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1" name="Google Shape;251;p17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252" name="Google Shape;252;p17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7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4" name="Google Shape;254;p17"/>
          <p:cNvSpPr txBox="1">
            <a:spLocks noGrp="1"/>
          </p:cNvSpPr>
          <p:nvPr>
            <p:ph type="title"/>
          </p:nvPr>
        </p:nvSpPr>
        <p:spPr>
          <a:xfrm>
            <a:off x="1539151" y="974375"/>
            <a:ext cx="4686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55" name="Google Shape;255;p17"/>
          <p:cNvSpPr txBox="1">
            <a:spLocks noGrp="1"/>
          </p:cNvSpPr>
          <p:nvPr>
            <p:ph type="body" idx="1"/>
          </p:nvPr>
        </p:nvSpPr>
        <p:spPr>
          <a:xfrm>
            <a:off x="1539025" y="2097700"/>
            <a:ext cx="4686600" cy="29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56" name="Google Shape;256;p17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8977142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017 Title and text right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/>
          <p:nvPr/>
        </p:nvSpPr>
        <p:spPr>
          <a:xfrm rot="5400000" flipH="1">
            <a:off x="4007110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8"/>
          <p:cNvSpPr/>
          <p:nvPr/>
        </p:nvSpPr>
        <p:spPr>
          <a:xfrm flipH="1">
            <a:off x="5458583" y="629900"/>
            <a:ext cx="5581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8"/>
          <p:cNvSpPr/>
          <p:nvPr/>
        </p:nvSpPr>
        <p:spPr>
          <a:xfrm rot="-8712581" flipH="1">
            <a:off x="4838917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8"/>
          <p:cNvSpPr/>
          <p:nvPr/>
        </p:nvSpPr>
        <p:spPr>
          <a:xfrm rot="-8712581" flipH="1">
            <a:off x="9698449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8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4702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3" name="Google Shape;263;p18"/>
          <p:cNvSpPr txBox="1">
            <a:spLocks noGrp="1"/>
          </p:cNvSpPr>
          <p:nvPr>
            <p:ph type="body" idx="1"/>
          </p:nvPr>
        </p:nvSpPr>
        <p:spPr>
          <a:xfrm>
            <a:off x="5978284" y="2508425"/>
            <a:ext cx="4702500" cy="31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64" name="Google Shape;264;p18"/>
          <p:cNvSpPr/>
          <p:nvPr/>
        </p:nvSpPr>
        <p:spPr>
          <a:xfrm>
            <a:off x="-109867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8"/>
          <p:cNvSpPr/>
          <p:nvPr/>
        </p:nvSpPr>
        <p:spPr>
          <a:xfrm>
            <a:off x="-170119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6" name="Google Shape;266;p18"/>
          <p:cNvGrpSpPr/>
          <p:nvPr/>
        </p:nvGrpSpPr>
        <p:grpSpPr>
          <a:xfrm flipH="1">
            <a:off x="-110289" y="5391711"/>
            <a:ext cx="6677447" cy="1466527"/>
            <a:chOff x="-2474" y="4177944"/>
            <a:chExt cx="12202937" cy="2680057"/>
          </a:xfrm>
        </p:grpSpPr>
        <p:sp>
          <p:nvSpPr>
            <p:cNvPr id="267" name="Google Shape;267;p18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8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9" name="Google Shape;269;p18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3971144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100 DO NOT REMOVE · SlidesMania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84" name="Google Shape;284;p2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0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en" sz="30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 kern="0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</a:ext>
                    </a:extLst>
                  </a:hlinkClick>
                </a:rPr>
                <a:t>FAQ</a:t>
              </a:r>
              <a:r>
                <a:rPr lang="en" sz="44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" sz="20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86" name="Google Shape;286;p20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287" name="Google Shape;287;p20">
              <a:hlinkClick r:id="rId3"/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20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20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20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p20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kern="0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 kern="0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292" name="Google Shape;292;p20"/>
          <p:cNvPicPr preferRelativeResize="0"/>
          <p:nvPr/>
        </p:nvPicPr>
        <p:blipFill rotWithShape="1">
          <a:blip r:embed="rId11">
            <a:alphaModFix/>
          </a:blip>
          <a:srcRect t="16256" b="20905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82694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001 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rot="-5400000" flipH="1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1969088" y="852125"/>
            <a:ext cx="8557500" cy="46305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title"/>
          </p:nvPr>
        </p:nvSpPr>
        <p:spPr>
          <a:xfrm>
            <a:off x="2507975" y="1729750"/>
            <a:ext cx="7338300" cy="24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507975" y="4207450"/>
            <a:ext cx="73383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>
                <a:highlight>
                  <a:schemeClr val="accent1"/>
                </a:highlight>
              </a:defRPr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>
                <a:highlight>
                  <a:schemeClr val="accent1"/>
                </a:highlight>
              </a:defRPr>
            </a:lvl9pPr>
          </a:lstStyle>
          <a:p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1" y="1350"/>
            <a:ext cx="3771161" cy="2804374"/>
          </a:xfrm>
          <a:custGeom>
            <a:avLst/>
            <a:gdLst/>
            <a:ahLst/>
            <a:cxnLst/>
            <a:rect l="l" t="t" r="r" b="b"/>
            <a:pathLst>
              <a:path w="3771161" h="2804374" extrusionOk="0">
                <a:moveTo>
                  <a:pt x="0" y="0"/>
                </a:moveTo>
                <a:lnTo>
                  <a:pt x="3771161" y="0"/>
                </a:lnTo>
                <a:lnTo>
                  <a:pt x="3683533" y="34696"/>
                </a:lnTo>
                <a:cubicBezTo>
                  <a:pt x="3615999" y="63001"/>
                  <a:pt x="3544612" y="84334"/>
                  <a:pt x="3515164" y="166957"/>
                </a:cubicBezTo>
                <a:cubicBezTo>
                  <a:pt x="3502780" y="201818"/>
                  <a:pt x="3471042" y="232828"/>
                  <a:pt x="3442321" y="258323"/>
                </a:cubicBezTo>
                <a:cubicBezTo>
                  <a:pt x="3364901" y="326066"/>
                  <a:pt x="3279571" y="383196"/>
                  <a:pt x="3205167" y="456038"/>
                </a:cubicBezTo>
                <a:cubicBezTo>
                  <a:pt x="3128475" y="532002"/>
                  <a:pt x="3055111" y="610880"/>
                  <a:pt x="2983415" y="691007"/>
                </a:cubicBezTo>
                <a:cubicBezTo>
                  <a:pt x="2950635" y="727636"/>
                  <a:pt x="2912445" y="756044"/>
                  <a:pt x="2876439" y="788095"/>
                </a:cubicBezTo>
                <a:cubicBezTo>
                  <a:pt x="2832214" y="827430"/>
                  <a:pt x="2769361" y="833674"/>
                  <a:pt x="2726384" y="874569"/>
                </a:cubicBezTo>
                <a:cubicBezTo>
                  <a:pt x="2716270" y="877660"/>
                  <a:pt x="2709266" y="886880"/>
                  <a:pt x="2709006" y="897463"/>
                </a:cubicBezTo>
                <a:lnTo>
                  <a:pt x="2686113" y="918275"/>
                </a:lnTo>
                <a:cubicBezTo>
                  <a:pt x="2675530" y="917849"/>
                  <a:pt x="2665571" y="923290"/>
                  <a:pt x="2660202" y="932427"/>
                </a:cubicBezTo>
                <a:cubicBezTo>
                  <a:pt x="2634290" y="933676"/>
                  <a:pt x="2623884" y="956778"/>
                  <a:pt x="2606402" y="970098"/>
                </a:cubicBezTo>
                <a:cubicBezTo>
                  <a:pt x="2573831" y="994968"/>
                  <a:pt x="2553331" y="1035135"/>
                  <a:pt x="2513996" y="1050224"/>
                </a:cubicBezTo>
                <a:cubicBezTo>
                  <a:pt x="2453902" y="1072898"/>
                  <a:pt x="2402266" y="1113566"/>
                  <a:pt x="2366127" y="1166668"/>
                </a:cubicBezTo>
                <a:cubicBezTo>
                  <a:pt x="2344690" y="1197053"/>
                  <a:pt x="2324503" y="1227127"/>
                  <a:pt x="2293284" y="1251477"/>
                </a:cubicBezTo>
                <a:cubicBezTo>
                  <a:pt x="2266020" y="1272290"/>
                  <a:pt x="2222626" y="1295703"/>
                  <a:pt x="2216903" y="1323591"/>
                </a:cubicBezTo>
                <a:cubicBezTo>
                  <a:pt x="2203791" y="1386028"/>
                  <a:pt x="2148431" y="1417246"/>
                  <a:pt x="2124290" y="1470630"/>
                </a:cubicBezTo>
                <a:cubicBezTo>
                  <a:pt x="2109097" y="1504553"/>
                  <a:pt x="2084538" y="1544512"/>
                  <a:pt x="2048118" y="1564284"/>
                </a:cubicBezTo>
                <a:cubicBezTo>
                  <a:pt x="1959291" y="1613358"/>
                  <a:pt x="1864981" y="1651777"/>
                  <a:pt x="1767154" y="1678751"/>
                </a:cubicBezTo>
                <a:cubicBezTo>
                  <a:pt x="1731565" y="1688532"/>
                  <a:pt x="1703051" y="1707679"/>
                  <a:pt x="1687755" y="1740354"/>
                </a:cubicBezTo>
                <a:cubicBezTo>
                  <a:pt x="1678181" y="1761166"/>
                  <a:pt x="1660387" y="1768867"/>
                  <a:pt x="1646131" y="1782707"/>
                </a:cubicBezTo>
                <a:cubicBezTo>
                  <a:pt x="1597847" y="1830887"/>
                  <a:pt x="1539989" y="1877610"/>
                  <a:pt x="1513454" y="1937237"/>
                </a:cubicBezTo>
                <a:cubicBezTo>
                  <a:pt x="1482235" y="2006125"/>
                  <a:pt x="1444877" y="2033077"/>
                  <a:pt x="1373388" y="2032349"/>
                </a:cubicBezTo>
                <a:cubicBezTo>
                  <a:pt x="1312617" y="2031620"/>
                  <a:pt x="1261107" y="2049310"/>
                  <a:pt x="1226454" y="2110602"/>
                </a:cubicBezTo>
                <a:cubicBezTo>
                  <a:pt x="1199710" y="2158054"/>
                  <a:pt x="1169533" y="2204256"/>
                  <a:pt x="1114068" y="2233601"/>
                </a:cubicBezTo>
                <a:cubicBezTo>
                  <a:pt x="1015003" y="2285631"/>
                  <a:pt x="917187" y="2343178"/>
                  <a:pt x="856414" y="2444429"/>
                </a:cubicBezTo>
                <a:cubicBezTo>
                  <a:pt x="846196" y="2463388"/>
                  <a:pt x="827100" y="2475917"/>
                  <a:pt x="805633" y="2477728"/>
                </a:cubicBezTo>
                <a:cubicBezTo>
                  <a:pt x="734455" y="2479080"/>
                  <a:pt x="676806" y="2528717"/>
                  <a:pt x="606045" y="2531840"/>
                </a:cubicBezTo>
                <a:cubicBezTo>
                  <a:pt x="588874" y="2532568"/>
                  <a:pt x="573682" y="2546408"/>
                  <a:pt x="564421" y="2560768"/>
                </a:cubicBezTo>
                <a:cubicBezTo>
                  <a:pt x="515511" y="2635587"/>
                  <a:pt x="438403" y="2684081"/>
                  <a:pt x="385436" y="2754737"/>
                </a:cubicBezTo>
                <a:cubicBezTo>
                  <a:pt x="364624" y="2783146"/>
                  <a:pt x="334655" y="2796361"/>
                  <a:pt x="303540" y="2785955"/>
                </a:cubicBezTo>
                <a:cubicBezTo>
                  <a:pt x="245891" y="2765143"/>
                  <a:pt x="190842" y="2778671"/>
                  <a:pt x="134754" y="2788036"/>
                </a:cubicBezTo>
                <a:cubicBezTo>
                  <a:pt x="96043" y="2773989"/>
                  <a:pt x="59518" y="2774405"/>
                  <a:pt x="27364" y="2804374"/>
                </a:cubicBezTo>
                <a:lnTo>
                  <a:pt x="0" y="2804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1" y="1350"/>
            <a:ext cx="3688778" cy="2789487"/>
          </a:xfrm>
          <a:custGeom>
            <a:avLst/>
            <a:gdLst/>
            <a:ahLst/>
            <a:cxnLst/>
            <a:rect l="l" t="t" r="r" b="b"/>
            <a:pathLst>
              <a:path w="3688778" h="2789487" extrusionOk="0">
                <a:moveTo>
                  <a:pt x="0" y="0"/>
                </a:moveTo>
                <a:lnTo>
                  <a:pt x="3688778" y="0"/>
                </a:lnTo>
                <a:lnTo>
                  <a:pt x="3601156" y="34694"/>
                </a:lnTo>
                <a:cubicBezTo>
                  <a:pt x="3533620" y="62999"/>
                  <a:pt x="3462234" y="84331"/>
                  <a:pt x="3432786" y="166955"/>
                </a:cubicBezTo>
                <a:cubicBezTo>
                  <a:pt x="3420403" y="201816"/>
                  <a:pt x="3388664" y="232826"/>
                  <a:pt x="3359943" y="258321"/>
                </a:cubicBezTo>
                <a:cubicBezTo>
                  <a:pt x="3282522" y="326064"/>
                  <a:pt x="3197193" y="383194"/>
                  <a:pt x="3122789" y="456036"/>
                </a:cubicBezTo>
                <a:cubicBezTo>
                  <a:pt x="3046097" y="532000"/>
                  <a:pt x="2972733" y="610878"/>
                  <a:pt x="2901037" y="691004"/>
                </a:cubicBezTo>
                <a:cubicBezTo>
                  <a:pt x="2868257" y="727634"/>
                  <a:pt x="2830067" y="756042"/>
                  <a:pt x="2794061" y="788093"/>
                </a:cubicBezTo>
                <a:cubicBezTo>
                  <a:pt x="2749836" y="827428"/>
                  <a:pt x="2686983" y="833672"/>
                  <a:pt x="2644006" y="874567"/>
                </a:cubicBezTo>
                <a:cubicBezTo>
                  <a:pt x="2633892" y="877658"/>
                  <a:pt x="2626888" y="886878"/>
                  <a:pt x="2626628" y="897461"/>
                </a:cubicBezTo>
                <a:lnTo>
                  <a:pt x="2603735" y="918273"/>
                </a:lnTo>
                <a:cubicBezTo>
                  <a:pt x="2593151" y="917847"/>
                  <a:pt x="2583194" y="923289"/>
                  <a:pt x="2577824" y="932425"/>
                </a:cubicBezTo>
                <a:cubicBezTo>
                  <a:pt x="2551912" y="933674"/>
                  <a:pt x="2541506" y="956776"/>
                  <a:pt x="2524024" y="970096"/>
                </a:cubicBezTo>
                <a:cubicBezTo>
                  <a:pt x="2491453" y="994966"/>
                  <a:pt x="2470953" y="1035133"/>
                  <a:pt x="2431618" y="1050222"/>
                </a:cubicBezTo>
                <a:cubicBezTo>
                  <a:pt x="2371524" y="1072897"/>
                  <a:pt x="2319888" y="1113564"/>
                  <a:pt x="2283749" y="1166666"/>
                </a:cubicBezTo>
                <a:cubicBezTo>
                  <a:pt x="2262312" y="1197052"/>
                  <a:pt x="2242125" y="1227125"/>
                  <a:pt x="2210906" y="1251475"/>
                </a:cubicBezTo>
                <a:cubicBezTo>
                  <a:pt x="2183642" y="1272288"/>
                  <a:pt x="2140248" y="1295701"/>
                  <a:pt x="2134526" y="1323589"/>
                </a:cubicBezTo>
                <a:cubicBezTo>
                  <a:pt x="2121413" y="1386026"/>
                  <a:pt x="2066053" y="1417244"/>
                  <a:pt x="2041912" y="1470628"/>
                </a:cubicBezTo>
                <a:cubicBezTo>
                  <a:pt x="2026719" y="1504551"/>
                  <a:pt x="2002160" y="1544510"/>
                  <a:pt x="1965740" y="1564282"/>
                </a:cubicBezTo>
                <a:cubicBezTo>
                  <a:pt x="1876913" y="1613356"/>
                  <a:pt x="1782602" y="1651775"/>
                  <a:pt x="1684776" y="1678749"/>
                </a:cubicBezTo>
                <a:cubicBezTo>
                  <a:pt x="1649187" y="1688530"/>
                  <a:pt x="1620673" y="1707677"/>
                  <a:pt x="1605378" y="1740352"/>
                </a:cubicBezTo>
                <a:cubicBezTo>
                  <a:pt x="1595803" y="1761164"/>
                  <a:pt x="1578009" y="1768865"/>
                  <a:pt x="1563753" y="1782705"/>
                </a:cubicBezTo>
                <a:cubicBezTo>
                  <a:pt x="1515469" y="1830885"/>
                  <a:pt x="1457611" y="1877608"/>
                  <a:pt x="1431075" y="1937234"/>
                </a:cubicBezTo>
                <a:cubicBezTo>
                  <a:pt x="1399857" y="2006123"/>
                  <a:pt x="1362499" y="2033075"/>
                  <a:pt x="1291009" y="2032347"/>
                </a:cubicBezTo>
                <a:cubicBezTo>
                  <a:pt x="1230239" y="2031618"/>
                  <a:pt x="1178729" y="2049308"/>
                  <a:pt x="1144076" y="2110600"/>
                </a:cubicBezTo>
                <a:cubicBezTo>
                  <a:pt x="1117333" y="2158052"/>
                  <a:pt x="1087156" y="2204255"/>
                  <a:pt x="1031690" y="2233599"/>
                </a:cubicBezTo>
                <a:cubicBezTo>
                  <a:pt x="932625" y="2285630"/>
                  <a:pt x="834808" y="2343176"/>
                  <a:pt x="774036" y="2444427"/>
                </a:cubicBezTo>
                <a:cubicBezTo>
                  <a:pt x="763818" y="2463386"/>
                  <a:pt x="744722" y="2475915"/>
                  <a:pt x="723255" y="2477726"/>
                </a:cubicBezTo>
                <a:cubicBezTo>
                  <a:pt x="652077" y="2479079"/>
                  <a:pt x="594428" y="2528715"/>
                  <a:pt x="523667" y="2531838"/>
                </a:cubicBezTo>
                <a:cubicBezTo>
                  <a:pt x="506496" y="2532566"/>
                  <a:pt x="491304" y="2546406"/>
                  <a:pt x="482043" y="2560766"/>
                </a:cubicBezTo>
                <a:cubicBezTo>
                  <a:pt x="433134" y="2635586"/>
                  <a:pt x="356025" y="2684079"/>
                  <a:pt x="303058" y="2754735"/>
                </a:cubicBezTo>
                <a:cubicBezTo>
                  <a:pt x="282246" y="2783144"/>
                  <a:pt x="252276" y="2796359"/>
                  <a:pt x="221162" y="2785953"/>
                </a:cubicBezTo>
                <a:cubicBezTo>
                  <a:pt x="163513" y="2765141"/>
                  <a:pt x="108464" y="2778669"/>
                  <a:pt x="52376" y="2788034"/>
                </a:cubicBezTo>
                <a:cubicBezTo>
                  <a:pt x="42699" y="2784522"/>
                  <a:pt x="33157" y="2781914"/>
                  <a:pt x="23787" y="2780446"/>
                </a:cubicBezTo>
                <a:lnTo>
                  <a:pt x="0" y="277980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474600" y="4802050"/>
            <a:ext cx="5437018" cy="172202"/>
          </a:xfrm>
          <a:custGeom>
            <a:avLst/>
            <a:gdLst/>
            <a:ahLst/>
            <a:cxnLst/>
            <a:rect l="l" t="t" r="r" b="b"/>
            <a:pathLst>
              <a:path w="1666519" h="95668" extrusionOk="0">
                <a:moveTo>
                  <a:pt x="-56" y="96382"/>
                </a:moveTo>
                <a:cubicBezTo>
                  <a:pt x="416970" y="37752"/>
                  <a:pt x="839962" y="-21157"/>
                  <a:pt x="1261835" y="8764"/>
                </a:cubicBezTo>
                <a:cubicBezTo>
                  <a:pt x="1397848" y="18308"/>
                  <a:pt x="1533051" y="37211"/>
                  <a:pt x="1666464" y="65343"/>
                </a:cubicBezTo>
              </a:path>
            </a:pathLst>
          </a:custGeom>
          <a:noFill/>
          <a:ln w="19050" cap="rnd" cmpd="sng">
            <a:solidFill>
              <a:srgbClr val="17171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4398672" y="4896782"/>
            <a:ext cx="3669585" cy="154858"/>
          </a:xfrm>
          <a:custGeom>
            <a:avLst/>
            <a:gdLst/>
            <a:ahLst/>
            <a:cxnLst/>
            <a:rect l="l" t="t" r="r" b="b"/>
            <a:pathLst>
              <a:path w="1124777" h="86032" extrusionOk="0">
                <a:moveTo>
                  <a:pt x="-56" y="86746"/>
                </a:moveTo>
                <a:cubicBezTo>
                  <a:pt x="369218" y="7088"/>
                  <a:pt x="748261" y="-17445"/>
                  <a:pt x="1124721" y="13948"/>
                </a:cubicBezTo>
              </a:path>
            </a:pathLst>
          </a:custGeom>
          <a:noFill/>
          <a:ln w="19050" cap="rnd" cmpd="sng">
            <a:solidFill>
              <a:srgbClr val="17171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7648" y="4177944"/>
            <a:ext cx="12192815" cy="2612324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0" y="4245676"/>
            <a:ext cx="12192815" cy="2612324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5400000">
            <a:off x="5078600" y="-255366"/>
            <a:ext cx="2537285" cy="11688619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 rot="-8940610">
            <a:off x="1440311" y="4913382"/>
            <a:ext cx="1744244" cy="48558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15479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002 Intro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/>
          <p:nvPr/>
        </p:nvSpPr>
        <p:spPr>
          <a:xfrm rot="-5400000">
            <a:off x="2709812" y="-2709806"/>
            <a:ext cx="7119717" cy="12539329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193124" y="9798938"/>
                </a:moveTo>
                <a:lnTo>
                  <a:pt x="193124" y="9813518"/>
                </a:lnTo>
                <a:lnTo>
                  <a:pt x="0" y="9813518"/>
                </a:lnTo>
                <a:lnTo>
                  <a:pt x="0" y="9798938"/>
                </a:lnTo>
                <a:close/>
                <a:moveTo>
                  <a:pt x="193124" y="9433810"/>
                </a:moveTo>
                <a:lnTo>
                  <a:pt x="193124" y="9448390"/>
                </a:lnTo>
                <a:lnTo>
                  <a:pt x="0" y="9448390"/>
                </a:lnTo>
                <a:lnTo>
                  <a:pt x="0" y="9433810"/>
                </a:lnTo>
                <a:close/>
                <a:moveTo>
                  <a:pt x="193124" y="9068682"/>
                </a:moveTo>
                <a:lnTo>
                  <a:pt x="193124" y="9083262"/>
                </a:lnTo>
                <a:lnTo>
                  <a:pt x="0" y="9083262"/>
                </a:lnTo>
                <a:lnTo>
                  <a:pt x="0" y="9068682"/>
                </a:lnTo>
                <a:close/>
                <a:moveTo>
                  <a:pt x="193124" y="8703555"/>
                </a:moveTo>
                <a:lnTo>
                  <a:pt x="193124" y="8718135"/>
                </a:lnTo>
                <a:lnTo>
                  <a:pt x="0" y="8718135"/>
                </a:lnTo>
                <a:lnTo>
                  <a:pt x="0" y="8703555"/>
                </a:lnTo>
                <a:close/>
                <a:moveTo>
                  <a:pt x="193124" y="8338428"/>
                </a:moveTo>
                <a:lnTo>
                  <a:pt x="193124" y="8353008"/>
                </a:lnTo>
                <a:lnTo>
                  <a:pt x="0" y="8353008"/>
                </a:lnTo>
                <a:lnTo>
                  <a:pt x="0" y="8338428"/>
                </a:lnTo>
                <a:close/>
                <a:moveTo>
                  <a:pt x="193124" y="7973301"/>
                </a:moveTo>
                <a:lnTo>
                  <a:pt x="193124" y="7980077"/>
                </a:lnTo>
                <a:lnTo>
                  <a:pt x="193124" y="7987881"/>
                </a:lnTo>
                <a:lnTo>
                  <a:pt x="0" y="7987881"/>
                </a:lnTo>
                <a:lnTo>
                  <a:pt x="0" y="7973301"/>
                </a:lnTo>
                <a:close/>
                <a:moveTo>
                  <a:pt x="193124" y="7608174"/>
                </a:moveTo>
                <a:lnTo>
                  <a:pt x="193124" y="7622754"/>
                </a:lnTo>
                <a:lnTo>
                  <a:pt x="0" y="7622754"/>
                </a:lnTo>
                <a:lnTo>
                  <a:pt x="0" y="7608174"/>
                </a:lnTo>
                <a:close/>
                <a:moveTo>
                  <a:pt x="193124" y="7243044"/>
                </a:moveTo>
                <a:lnTo>
                  <a:pt x="193124" y="7257625"/>
                </a:lnTo>
                <a:lnTo>
                  <a:pt x="0" y="7257625"/>
                </a:lnTo>
                <a:lnTo>
                  <a:pt x="0" y="7243044"/>
                </a:lnTo>
                <a:close/>
                <a:moveTo>
                  <a:pt x="193134" y="6877920"/>
                </a:moveTo>
                <a:lnTo>
                  <a:pt x="193131" y="6892501"/>
                </a:lnTo>
                <a:lnTo>
                  <a:pt x="0" y="6892501"/>
                </a:lnTo>
                <a:lnTo>
                  <a:pt x="0" y="6877920"/>
                </a:lnTo>
                <a:close/>
                <a:moveTo>
                  <a:pt x="193171" y="10178645"/>
                </a:moveTo>
                <a:lnTo>
                  <a:pt x="0" y="10178645"/>
                </a:lnTo>
                <a:lnTo>
                  <a:pt x="0" y="10164065"/>
                </a:lnTo>
                <a:lnTo>
                  <a:pt x="193159" y="10164065"/>
                </a:lnTo>
                <a:close/>
                <a:moveTo>
                  <a:pt x="193206" y="6512794"/>
                </a:moveTo>
                <a:lnTo>
                  <a:pt x="193203" y="6527374"/>
                </a:lnTo>
                <a:lnTo>
                  <a:pt x="0" y="6527374"/>
                </a:lnTo>
                <a:lnTo>
                  <a:pt x="0" y="6512794"/>
                </a:lnTo>
                <a:close/>
                <a:moveTo>
                  <a:pt x="193272" y="6172803"/>
                </a:moveTo>
                <a:lnTo>
                  <a:pt x="193272" y="6178585"/>
                </a:lnTo>
                <a:lnTo>
                  <a:pt x="193270" y="6187383"/>
                </a:lnTo>
                <a:lnTo>
                  <a:pt x="1" y="6187383"/>
                </a:lnTo>
                <a:lnTo>
                  <a:pt x="1" y="6172803"/>
                </a:lnTo>
                <a:close/>
                <a:moveTo>
                  <a:pt x="193272" y="5807676"/>
                </a:moveTo>
                <a:lnTo>
                  <a:pt x="193272" y="5822255"/>
                </a:lnTo>
                <a:lnTo>
                  <a:pt x="1" y="5822255"/>
                </a:lnTo>
                <a:lnTo>
                  <a:pt x="1" y="5807676"/>
                </a:lnTo>
                <a:close/>
                <a:moveTo>
                  <a:pt x="193272" y="5442548"/>
                </a:moveTo>
                <a:lnTo>
                  <a:pt x="193272" y="5457129"/>
                </a:lnTo>
                <a:lnTo>
                  <a:pt x="1" y="5457129"/>
                </a:lnTo>
                <a:lnTo>
                  <a:pt x="1" y="5442548"/>
                </a:lnTo>
                <a:close/>
                <a:moveTo>
                  <a:pt x="193272" y="5077421"/>
                </a:moveTo>
                <a:lnTo>
                  <a:pt x="193272" y="5092001"/>
                </a:lnTo>
                <a:lnTo>
                  <a:pt x="1" y="5092001"/>
                </a:lnTo>
                <a:lnTo>
                  <a:pt x="1" y="5077421"/>
                </a:lnTo>
                <a:close/>
                <a:moveTo>
                  <a:pt x="193272" y="4712293"/>
                </a:moveTo>
                <a:lnTo>
                  <a:pt x="193272" y="4726873"/>
                </a:lnTo>
                <a:lnTo>
                  <a:pt x="1" y="4726873"/>
                </a:lnTo>
                <a:lnTo>
                  <a:pt x="1" y="4712293"/>
                </a:lnTo>
                <a:close/>
                <a:moveTo>
                  <a:pt x="193272" y="4347165"/>
                </a:moveTo>
                <a:lnTo>
                  <a:pt x="193272" y="4361745"/>
                </a:lnTo>
                <a:lnTo>
                  <a:pt x="1" y="4361745"/>
                </a:lnTo>
                <a:lnTo>
                  <a:pt x="1" y="4347165"/>
                </a:lnTo>
                <a:close/>
                <a:moveTo>
                  <a:pt x="193272" y="3982038"/>
                </a:moveTo>
                <a:lnTo>
                  <a:pt x="193272" y="3996618"/>
                </a:lnTo>
                <a:lnTo>
                  <a:pt x="1" y="3996618"/>
                </a:lnTo>
                <a:lnTo>
                  <a:pt x="1" y="3982038"/>
                </a:lnTo>
                <a:close/>
                <a:moveTo>
                  <a:pt x="193272" y="3616911"/>
                </a:moveTo>
                <a:lnTo>
                  <a:pt x="193272" y="3631491"/>
                </a:lnTo>
                <a:lnTo>
                  <a:pt x="1" y="3631491"/>
                </a:lnTo>
                <a:lnTo>
                  <a:pt x="1" y="3616911"/>
                </a:lnTo>
                <a:close/>
                <a:moveTo>
                  <a:pt x="193272" y="3251783"/>
                </a:moveTo>
                <a:lnTo>
                  <a:pt x="193272" y="3266363"/>
                </a:lnTo>
                <a:lnTo>
                  <a:pt x="1" y="3266363"/>
                </a:lnTo>
                <a:lnTo>
                  <a:pt x="1" y="3251783"/>
                </a:lnTo>
                <a:close/>
                <a:moveTo>
                  <a:pt x="193272" y="2886655"/>
                </a:moveTo>
                <a:lnTo>
                  <a:pt x="193272" y="2901235"/>
                </a:lnTo>
                <a:lnTo>
                  <a:pt x="1" y="2901235"/>
                </a:lnTo>
                <a:lnTo>
                  <a:pt x="1" y="2886655"/>
                </a:lnTo>
                <a:close/>
                <a:moveTo>
                  <a:pt x="193272" y="2521528"/>
                </a:moveTo>
                <a:lnTo>
                  <a:pt x="193272" y="2536108"/>
                </a:lnTo>
                <a:lnTo>
                  <a:pt x="1" y="2536108"/>
                </a:lnTo>
                <a:lnTo>
                  <a:pt x="1" y="2521528"/>
                </a:lnTo>
                <a:close/>
                <a:moveTo>
                  <a:pt x="193272" y="2156401"/>
                </a:moveTo>
                <a:lnTo>
                  <a:pt x="193272" y="2170981"/>
                </a:lnTo>
                <a:lnTo>
                  <a:pt x="1" y="2170981"/>
                </a:lnTo>
                <a:lnTo>
                  <a:pt x="1" y="2156401"/>
                </a:lnTo>
                <a:close/>
                <a:moveTo>
                  <a:pt x="193272" y="1791274"/>
                </a:moveTo>
                <a:lnTo>
                  <a:pt x="193272" y="1805854"/>
                </a:lnTo>
                <a:lnTo>
                  <a:pt x="1" y="1805854"/>
                </a:lnTo>
                <a:lnTo>
                  <a:pt x="1" y="1791274"/>
                </a:lnTo>
                <a:close/>
                <a:moveTo>
                  <a:pt x="193272" y="1426147"/>
                </a:moveTo>
                <a:lnTo>
                  <a:pt x="193272" y="1440727"/>
                </a:lnTo>
                <a:lnTo>
                  <a:pt x="1" y="1440727"/>
                </a:lnTo>
                <a:lnTo>
                  <a:pt x="1" y="1426147"/>
                </a:lnTo>
                <a:close/>
                <a:moveTo>
                  <a:pt x="193272" y="1061017"/>
                </a:moveTo>
                <a:lnTo>
                  <a:pt x="193272" y="1075598"/>
                </a:lnTo>
                <a:lnTo>
                  <a:pt x="1" y="1075598"/>
                </a:lnTo>
                <a:lnTo>
                  <a:pt x="1" y="1061017"/>
                </a:lnTo>
                <a:close/>
                <a:moveTo>
                  <a:pt x="193272" y="695893"/>
                </a:moveTo>
                <a:lnTo>
                  <a:pt x="193272" y="710474"/>
                </a:lnTo>
                <a:lnTo>
                  <a:pt x="1" y="710474"/>
                </a:lnTo>
                <a:lnTo>
                  <a:pt x="1" y="695893"/>
                </a:lnTo>
                <a:close/>
                <a:moveTo>
                  <a:pt x="193272" y="330767"/>
                </a:moveTo>
                <a:lnTo>
                  <a:pt x="193272" y="345347"/>
                </a:lnTo>
                <a:lnTo>
                  <a:pt x="1" y="345347"/>
                </a:lnTo>
                <a:lnTo>
                  <a:pt x="1" y="330767"/>
                </a:lnTo>
                <a:close/>
                <a:moveTo>
                  <a:pt x="193459" y="10543772"/>
                </a:moveTo>
                <a:lnTo>
                  <a:pt x="0" y="10543772"/>
                </a:lnTo>
                <a:lnTo>
                  <a:pt x="0" y="10529192"/>
                </a:lnTo>
                <a:lnTo>
                  <a:pt x="193447" y="10529192"/>
                </a:lnTo>
                <a:close/>
                <a:moveTo>
                  <a:pt x="193747" y="10908900"/>
                </a:moveTo>
                <a:lnTo>
                  <a:pt x="0" y="10908900"/>
                </a:lnTo>
                <a:lnTo>
                  <a:pt x="0" y="10894320"/>
                </a:lnTo>
                <a:lnTo>
                  <a:pt x="193735" y="10894320"/>
                </a:lnTo>
                <a:close/>
                <a:moveTo>
                  <a:pt x="193858" y="11989703"/>
                </a:moveTo>
                <a:lnTo>
                  <a:pt x="193858" y="12004282"/>
                </a:lnTo>
                <a:lnTo>
                  <a:pt x="0" y="12004282"/>
                </a:lnTo>
                <a:lnTo>
                  <a:pt x="0" y="11989703"/>
                </a:lnTo>
                <a:close/>
                <a:moveTo>
                  <a:pt x="193858" y="11624575"/>
                </a:moveTo>
                <a:lnTo>
                  <a:pt x="193858" y="11639155"/>
                </a:lnTo>
                <a:lnTo>
                  <a:pt x="0" y="11639155"/>
                </a:lnTo>
                <a:lnTo>
                  <a:pt x="0" y="11624575"/>
                </a:lnTo>
                <a:close/>
                <a:moveTo>
                  <a:pt x="193858" y="11259448"/>
                </a:moveTo>
                <a:lnTo>
                  <a:pt x="193858" y="11274028"/>
                </a:lnTo>
                <a:lnTo>
                  <a:pt x="0" y="11274028"/>
                </a:lnTo>
                <a:lnTo>
                  <a:pt x="0" y="11259448"/>
                </a:lnTo>
                <a:close/>
                <a:moveTo>
                  <a:pt x="1301470" y="447031"/>
                </a:moveTo>
                <a:lnTo>
                  <a:pt x="1301470" y="515727"/>
                </a:lnTo>
                <a:lnTo>
                  <a:pt x="1287207" y="492830"/>
                </a:lnTo>
                <a:cubicBezTo>
                  <a:pt x="1284695" y="481095"/>
                  <a:pt x="1286510" y="468700"/>
                  <a:pt x="1292914" y="456350"/>
                </a:cubicBez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5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5"/>
                </a:moveTo>
                <a:lnTo>
                  <a:pt x="4131845" y="1805855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5"/>
                </a:moveTo>
                <a:lnTo>
                  <a:pt x="4483435" y="1805855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5"/>
                </a:moveTo>
                <a:lnTo>
                  <a:pt x="4835025" y="1805855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5"/>
                </a:moveTo>
                <a:lnTo>
                  <a:pt x="5186614" y="1805855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5"/>
                </a:moveTo>
                <a:lnTo>
                  <a:pt x="5538204" y="1805855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5"/>
                </a:moveTo>
                <a:lnTo>
                  <a:pt x="5889794" y="1805855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5"/>
                </a:moveTo>
                <a:lnTo>
                  <a:pt x="6241383" y="1805855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5"/>
                </a:moveTo>
                <a:lnTo>
                  <a:pt x="6592972" y="1805855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5"/>
                </a:lnTo>
                <a:lnTo>
                  <a:pt x="6944563" y="1805855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349591"/>
                </a:lnTo>
                <a:lnTo>
                  <a:pt x="246697" y="12350861"/>
                </a:lnTo>
                <a:lnTo>
                  <a:pt x="246697" y="12354830"/>
                </a:lnTo>
                <a:lnTo>
                  <a:pt x="583070" y="12354830"/>
                </a:lnTo>
                <a:lnTo>
                  <a:pt x="583070" y="12354576"/>
                </a:lnTo>
                <a:lnTo>
                  <a:pt x="598290" y="12354690"/>
                </a:lnTo>
                <a:lnTo>
                  <a:pt x="598290" y="12354830"/>
                </a:lnTo>
                <a:lnTo>
                  <a:pt x="616779" y="12354830"/>
                </a:lnTo>
                <a:lnTo>
                  <a:pt x="767705" y="12355968"/>
                </a:lnTo>
                <a:cubicBezTo>
                  <a:pt x="1150858" y="12358608"/>
                  <a:pt x="1534158" y="12362130"/>
                  <a:pt x="1917311" y="12362130"/>
                </a:cubicBezTo>
                <a:lnTo>
                  <a:pt x="2548122" y="12354830"/>
                </a:lnTo>
                <a:lnTo>
                  <a:pt x="2692608" y="12354830"/>
                </a:lnTo>
                <a:lnTo>
                  <a:pt x="2692608" y="12353158"/>
                </a:lnTo>
                <a:lnTo>
                  <a:pt x="2707828" y="12352982"/>
                </a:lnTo>
                <a:lnTo>
                  <a:pt x="2707828" y="12354830"/>
                </a:lnTo>
                <a:lnTo>
                  <a:pt x="3044198" y="12354830"/>
                </a:lnTo>
                <a:lnTo>
                  <a:pt x="3044198" y="12351827"/>
                </a:lnTo>
                <a:lnTo>
                  <a:pt x="3059418" y="12351872"/>
                </a:lnTo>
                <a:lnTo>
                  <a:pt x="3059418" y="12354830"/>
                </a:lnTo>
                <a:lnTo>
                  <a:pt x="3395788" y="12354830"/>
                </a:lnTo>
                <a:lnTo>
                  <a:pt x="3395788" y="12352858"/>
                </a:lnTo>
                <a:lnTo>
                  <a:pt x="3411008" y="12352903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lnTo>
                  <a:pt x="3765030" y="12353316"/>
                </a:lnTo>
                <a:lnTo>
                  <a:pt x="3780250" y="12353198"/>
                </a:lnTo>
                <a:lnTo>
                  <a:pt x="3780250" y="12354830"/>
                </a:lnTo>
                <a:lnTo>
                  <a:pt x="4116623" y="12354830"/>
                </a:lnTo>
                <a:lnTo>
                  <a:pt x="4116623" y="12350612"/>
                </a:lnTo>
                <a:lnTo>
                  <a:pt x="4131843" y="12350495"/>
                </a:lnTo>
                <a:lnTo>
                  <a:pt x="4131843" y="12354830"/>
                </a:lnTo>
                <a:lnTo>
                  <a:pt x="4468213" y="12354830"/>
                </a:lnTo>
                <a:lnTo>
                  <a:pt x="4468213" y="12004282"/>
                </a:lnTo>
                <a:lnTo>
                  <a:pt x="4309565" y="12004282"/>
                </a:lnTo>
                <a:lnTo>
                  <a:pt x="4321280" y="11989703"/>
                </a:lnTo>
                <a:lnTo>
                  <a:pt x="4468213" y="11989703"/>
                </a:lnTo>
                <a:lnTo>
                  <a:pt x="4468213" y="11639155"/>
                </a:lnTo>
                <a:lnTo>
                  <a:pt x="4148635" y="11639155"/>
                </a:lnTo>
                <a:lnTo>
                  <a:pt x="4116135" y="11624575"/>
                </a:lnTo>
                <a:lnTo>
                  <a:pt x="4116623" y="11624575"/>
                </a:lnTo>
                <a:lnTo>
                  <a:pt x="4116623" y="11274028"/>
                </a:lnTo>
                <a:lnTo>
                  <a:pt x="3873132" y="11274028"/>
                </a:lnTo>
                <a:lnTo>
                  <a:pt x="3867545" y="11266508"/>
                </a:lnTo>
                <a:lnTo>
                  <a:pt x="3864201" y="11259448"/>
                </a:lnTo>
                <a:lnTo>
                  <a:pt x="4116623" y="11259448"/>
                </a:lnTo>
                <a:lnTo>
                  <a:pt x="4116623" y="10908900"/>
                </a:lnTo>
                <a:lnTo>
                  <a:pt x="3859406" y="10908900"/>
                </a:lnTo>
                <a:lnTo>
                  <a:pt x="3857794" y="10894320"/>
                </a:lnTo>
                <a:lnTo>
                  <a:pt x="4116623" y="10894320"/>
                </a:lnTo>
                <a:lnTo>
                  <a:pt x="4116623" y="10603997"/>
                </a:lnTo>
                <a:lnTo>
                  <a:pt x="4131843" y="10601182"/>
                </a:lnTo>
                <a:lnTo>
                  <a:pt x="4131843" y="10894320"/>
                </a:lnTo>
                <a:lnTo>
                  <a:pt x="4468213" y="10894320"/>
                </a:lnTo>
                <a:lnTo>
                  <a:pt x="4468213" y="10543772"/>
                </a:lnTo>
                <a:lnTo>
                  <a:pt x="4261298" y="10543772"/>
                </a:lnTo>
                <a:lnTo>
                  <a:pt x="4282334" y="10529192"/>
                </a:lnTo>
                <a:lnTo>
                  <a:pt x="4468213" y="10529192"/>
                </a:lnTo>
                <a:lnTo>
                  <a:pt x="4468213" y="10178645"/>
                </a:lnTo>
                <a:lnTo>
                  <a:pt x="4131843" y="10178645"/>
                </a:lnTo>
                <a:lnTo>
                  <a:pt x="4131843" y="10422078"/>
                </a:lnTo>
                <a:lnTo>
                  <a:pt x="4116623" y="10415433"/>
                </a:lnTo>
                <a:lnTo>
                  <a:pt x="4116623" y="10178645"/>
                </a:lnTo>
                <a:lnTo>
                  <a:pt x="3888320" y="10178645"/>
                </a:lnTo>
                <a:lnTo>
                  <a:pt x="3878131" y="10164065"/>
                </a:lnTo>
                <a:lnTo>
                  <a:pt x="4116623" y="10164065"/>
                </a:lnTo>
                <a:lnTo>
                  <a:pt x="4116623" y="9813518"/>
                </a:lnTo>
                <a:lnTo>
                  <a:pt x="3780251" y="9813518"/>
                </a:lnTo>
                <a:lnTo>
                  <a:pt x="3780251" y="9918782"/>
                </a:lnTo>
                <a:lnTo>
                  <a:pt x="3771612" y="9902882"/>
                </a:lnTo>
                <a:lnTo>
                  <a:pt x="3765030" y="9893263"/>
                </a:lnTo>
                <a:lnTo>
                  <a:pt x="3765030" y="9813518"/>
                </a:lnTo>
                <a:lnTo>
                  <a:pt x="3710464" y="9813518"/>
                </a:lnTo>
                <a:lnTo>
                  <a:pt x="3707043" y="9808519"/>
                </a:lnTo>
                <a:lnTo>
                  <a:pt x="3701000" y="9798938"/>
                </a:lnTo>
                <a:lnTo>
                  <a:pt x="3765030" y="9798938"/>
                </a:lnTo>
                <a:lnTo>
                  <a:pt x="3765030" y="9448390"/>
                </a:lnTo>
                <a:lnTo>
                  <a:pt x="3586162" y="9448390"/>
                </a:lnTo>
                <a:lnTo>
                  <a:pt x="3566686" y="9448390"/>
                </a:lnTo>
                <a:lnTo>
                  <a:pt x="3558959" y="9433810"/>
                </a:lnTo>
                <a:lnTo>
                  <a:pt x="3586162" y="9433810"/>
                </a:lnTo>
                <a:lnTo>
                  <a:pt x="3765030" y="9433810"/>
                </a:lnTo>
                <a:lnTo>
                  <a:pt x="3765030" y="9083262"/>
                </a:ln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146117"/>
                </a:lnTo>
                <a:lnTo>
                  <a:pt x="3395789" y="9109418"/>
                </a:lnTo>
                <a:lnTo>
                  <a:pt x="3395789" y="9083262"/>
                </a:lnTo>
                <a:lnTo>
                  <a:pt x="3384935" y="9083262"/>
                </a:lnTo>
                <a:lnTo>
                  <a:pt x="3378834" y="9068682"/>
                </a:lnTo>
                <a:lnTo>
                  <a:pt x="3395789" y="9068682"/>
                </a:lnTo>
                <a:lnTo>
                  <a:pt x="3395789" y="8864334"/>
                </a:lnTo>
                <a:lnTo>
                  <a:pt x="3401807" y="8861828"/>
                </a:lnTo>
                <a:lnTo>
                  <a:pt x="3411009" y="885778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lnTo>
                  <a:pt x="3765030" y="8718135"/>
                </a:lnTo>
                <a:lnTo>
                  <a:pt x="3617950" y="8718135"/>
                </a:lnTo>
                <a:lnTo>
                  <a:pt x="3621773" y="8703555"/>
                </a:lnTo>
                <a:lnTo>
                  <a:pt x="3765030" y="8703555"/>
                </a:lnTo>
                <a:lnTo>
                  <a:pt x="3765030" y="8353008"/>
                </a:lnTo>
                <a:lnTo>
                  <a:pt x="3586162" y="8353008"/>
                </a:lnTo>
                <a:lnTo>
                  <a:pt x="3533554" y="8353008"/>
                </a:lnTo>
                <a:lnTo>
                  <a:pt x="3530881" y="8353008"/>
                </a:lnTo>
                <a:lnTo>
                  <a:pt x="3531260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lnTo>
                  <a:pt x="3765030" y="7987881"/>
                </a:lnTo>
                <a:lnTo>
                  <a:pt x="3586162" y="7987881"/>
                </a:lnTo>
                <a:lnTo>
                  <a:pt x="3533554" y="7987881"/>
                </a:lnTo>
                <a:lnTo>
                  <a:pt x="3529778" y="7987881"/>
                </a:lnTo>
                <a:lnTo>
                  <a:pt x="3525101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lnTo>
                  <a:pt x="3765030" y="7622754"/>
                </a:lnTo>
                <a:lnTo>
                  <a:pt x="3586162" y="7622754"/>
                </a:lnTo>
                <a:lnTo>
                  <a:pt x="3533554" y="7622754"/>
                </a:lnTo>
                <a:lnTo>
                  <a:pt x="3463023" y="7622754"/>
                </a:lnTo>
                <a:lnTo>
                  <a:pt x="3464106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lnTo>
                  <a:pt x="3765030" y="7257625"/>
                </a:ln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350848"/>
                </a:lnTo>
                <a:lnTo>
                  <a:pt x="3395789" y="7328068"/>
                </a:lnTo>
                <a:lnTo>
                  <a:pt x="3395789" y="7257625"/>
                </a:lnTo>
                <a:lnTo>
                  <a:pt x="3359654" y="7257625"/>
                </a:lnTo>
                <a:lnTo>
                  <a:pt x="3354477" y="7246541"/>
                </a:lnTo>
                <a:lnTo>
                  <a:pt x="3353438" y="7243044"/>
                </a:lnTo>
                <a:lnTo>
                  <a:pt x="3395789" y="7243044"/>
                </a:lnTo>
                <a:lnTo>
                  <a:pt x="3395789" y="6892501"/>
                </a:lnTo>
                <a:lnTo>
                  <a:pt x="3339644" y="6892501"/>
                </a:lnTo>
                <a:lnTo>
                  <a:pt x="3342114" y="6877921"/>
                </a:lnTo>
                <a:lnTo>
                  <a:pt x="3395789" y="6877921"/>
                </a:lnTo>
                <a:lnTo>
                  <a:pt x="3395789" y="6527374"/>
                </a:lnTo>
                <a:lnTo>
                  <a:pt x="3303863" y="6527374"/>
                </a:lnTo>
                <a:lnTo>
                  <a:pt x="3298370" y="6515005"/>
                </a:lnTo>
                <a:lnTo>
                  <a:pt x="3297761" y="6512794"/>
                </a:lnTo>
                <a:lnTo>
                  <a:pt x="3395789" y="6512794"/>
                </a:lnTo>
                <a:lnTo>
                  <a:pt x="3395789" y="6357302"/>
                </a:lnTo>
                <a:lnTo>
                  <a:pt x="3395789" y="6187384"/>
                </a:lnTo>
                <a:lnTo>
                  <a:pt x="3283651" y="6187384"/>
                </a:lnTo>
                <a:lnTo>
                  <a:pt x="3283464" y="6172803"/>
                </a:lnTo>
                <a:lnTo>
                  <a:pt x="3395789" y="6172803"/>
                </a:lnTo>
                <a:lnTo>
                  <a:pt x="3395789" y="5822257"/>
                </a:lnTo>
                <a:lnTo>
                  <a:pt x="3225422" y="5822257"/>
                </a:lnTo>
                <a:lnTo>
                  <a:pt x="3220555" y="5813860"/>
                </a:lnTo>
                <a:lnTo>
                  <a:pt x="3216521" y="5807676"/>
                </a:lnTo>
                <a:lnTo>
                  <a:pt x="3395789" y="5807676"/>
                </a:lnTo>
                <a:lnTo>
                  <a:pt x="3395789" y="5457129"/>
                </a:lnTo>
                <a:lnTo>
                  <a:pt x="3127185" y="5457129"/>
                </a:lnTo>
                <a:lnTo>
                  <a:pt x="3117279" y="5442548"/>
                </a:lnTo>
                <a:lnTo>
                  <a:pt x="3395789" y="5442548"/>
                </a:lnTo>
                <a:lnTo>
                  <a:pt x="3395790" y="5092001"/>
                </a:lnTo>
                <a:lnTo>
                  <a:pt x="3059419" y="5092001"/>
                </a:lnTo>
                <a:lnTo>
                  <a:pt x="3059419" y="5343843"/>
                </a:lnTo>
                <a:lnTo>
                  <a:pt x="3044199" y="5304769"/>
                </a:lnTo>
                <a:lnTo>
                  <a:pt x="3044199" y="5128951"/>
                </a:lnTo>
                <a:lnTo>
                  <a:pt x="3044326" y="5128582"/>
                </a:lnTo>
                <a:cubicBezTo>
                  <a:pt x="3052357" y="5111052"/>
                  <a:pt x="3058534" y="5094760"/>
                  <a:pt x="3062975" y="5079551"/>
                </a:cubicBezTo>
                <a:lnTo>
                  <a:pt x="3063387" y="5077421"/>
                </a:lnTo>
                <a:lnTo>
                  <a:pt x="3395790" y="5077421"/>
                </a:lnTo>
                <a:lnTo>
                  <a:pt x="3395790" y="4726873"/>
                </a:lnTo>
                <a:lnTo>
                  <a:pt x="3059419" y="4726873"/>
                </a:lnTo>
                <a:lnTo>
                  <a:pt x="3059419" y="4968125"/>
                </a:lnTo>
                <a:lnTo>
                  <a:pt x="3059270" y="4967663"/>
                </a:lnTo>
                <a:lnTo>
                  <a:pt x="3044199" y="4944617"/>
                </a:lnTo>
                <a:lnTo>
                  <a:pt x="3044199" y="4726873"/>
                </a:lnTo>
                <a:lnTo>
                  <a:pt x="2834460" y="4726873"/>
                </a:lnTo>
                <a:lnTo>
                  <a:pt x="2830808" y="4716263"/>
                </a:lnTo>
                <a:lnTo>
                  <a:pt x="2830540" y="4712293"/>
                </a:lnTo>
                <a:lnTo>
                  <a:pt x="3044199" y="4712293"/>
                </a:lnTo>
                <a:lnTo>
                  <a:pt x="3044199" y="4361746"/>
                </a:lnTo>
                <a:lnTo>
                  <a:pt x="2787332" y="4361746"/>
                </a:lnTo>
                <a:lnTo>
                  <a:pt x="2786462" y="4347165"/>
                </a:lnTo>
                <a:lnTo>
                  <a:pt x="3044199" y="4347165"/>
                </a:lnTo>
                <a:lnTo>
                  <a:pt x="3044199" y="3996618"/>
                </a:lnTo>
                <a:lnTo>
                  <a:pt x="2707829" y="3996618"/>
                </a:lnTo>
                <a:lnTo>
                  <a:pt x="2707829" y="4046208"/>
                </a:lnTo>
                <a:lnTo>
                  <a:pt x="2692609" y="4029734"/>
                </a:lnTo>
                <a:lnTo>
                  <a:pt x="2692609" y="3996618"/>
                </a:lnTo>
                <a:lnTo>
                  <a:pt x="2666554" y="3996618"/>
                </a:lnTo>
                <a:lnTo>
                  <a:pt x="2661473" y="3990126"/>
                </a:lnTo>
                <a:lnTo>
                  <a:pt x="2657112" y="3982038"/>
                </a:lnTo>
                <a:lnTo>
                  <a:pt x="2692609" y="3982038"/>
                </a:lnTo>
                <a:lnTo>
                  <a:pt x="2692609" y="3830197"/>
                </a:lnTo>
                <a:lnTo>
                  <a:pt x="2692859" y="3829914"/>
                </a:lnTo>
                <a:lnTo>
                  <a:pt x="2707829" y="3815822"/>
                </a:lnTo>
                <a:lnTo>
                  <a:pt x="2707829" y="3982038"/>
                </a:lnTo>
                <a:lnTo>
                  <a:pt x="3044199" y="3982038"/>
                </a:lnTo>
                <a:lnTo>
                  <a:pt x="3044199" y="3631491"/>
                </a:lnTo>
                <a:lnTo>
                  <a:pt x="2846243" y="3631491"/>
                </a:lnTo>
                <a:lnTo>
                  <a:pt x="2847505" y="3627326"/>
                </a:lnTo>
                <a:lnTo>
                  <a:pt x="2847652" y="3616911"/>
                </a:lnTo>
                <a:lnTo>
                  <a:pt x="3044199" y="3616911"/>
                </a:lnTo>
                <a:lnTo>
                  <a:pt x="3044199" y="3266363"/>
                </a:lnTo>
                <a:lnTo>
                  <a:pt x="2741764" y="3266363"/>
                </a:lnTo>
                <a:lnTo>
                  <a:pt x="2744559" y="3251783"/>
                </a:lnTo>
                <a:lnTo>
                  <a:pt x="3044199" y="3251783"/>
                </a:lnTo>
                <a:lnTo>
                  <a:pt x="3044199" y="2901235"/>
                </a:lnTo>
                <a:lnTo>
                  <a:pt x="2806609" y="2901235"/>
                </a:lnTo>
                <a:lnTo>
                  <a:pt x="2774012" y="2886655"/>
                </a:lnTo>
                <a:lnTo>
                  <a:pt x="3044199" y="2886655"/>
                </a:lnTo>
                <a:lnTo>
                  <a:pt x="3044199" y="2536108"/>
                </a:lnTo>
                <a:lnTo>
                  <a:pt x="2707829" y="2536108"/>
                </a:lnTo>
                <a:lnTo>
                  <a:pt x="2707829" y="2864995"/>
                </a:lnTo>
                <a:lnTo>
                  <a:pt x="2692609" y="2860290"/>
                </a:lnTo>
                <a:lnTo>
                  <a:pt x="2692609" y="2536108"/>
                </a:lnTo>
                <a:lnTo>
                  <a:pt x="2356240" y="2536108"/>
                </a:lnTo>
                <a:lnTo>
                  <a:pt x="2356240" y="2714842"/>
                </a:lnTo>
                <a:lnTo>
                  <a:pt x="2345388" y="2706667"/>
                </a:lnTo>
                <a:lnTo>
                  <a:pt x="2341021" y="2701130"/>
                </a:lnTo>
                <a:lnTo>
                  <a:pt x="2341021" y="2536108"/>
                </a:lnTo>
                <a:lnTo>
                  <a:pt x="2300447" y="2536108"/>
                </a:lnTo>
                <a:lnTo>
                  <a:pt x="2303838" y="2525139"/>
                </a:lnTo>
                <a:lnTo>
                  <a:pt x="2304827" y="2521528"/>
                </a:lnTo>
                <a:lnTo>
                  <a:pt x="2341021" y="2521528"/>
                </a:lnTo>
                <a:lnTo>
                  <a:pt x="2341021" y="2170981"/>
                </a:lnTo>
                <a:lnTo>
                  <a:pt x="2192772" y="2170981"/>
                </a:lnTo>
                <a:lnTo>
                  <a:pt x="2195067" y="2156401"/>
                </a:lnTo>
                <a:lnTo>
                  <a:pt x="2341021" y="2156401"/>
                </a:lnTo>
                <a:lnTo>
                  <a:pt x="2341021" y="1805854"/>
                </a:lnTo>
                <a:lnTo>
                  <a:pt x="2242675" y="1805854"/>
                </a:lnTo>
                <a:lnTo>
                  <a:pt x="2242831" y="1805319"/>
                </a:lnTo>
                <a:lnTo>
                  <a:pt x="2248697" y="1791274"/>
                </a:lnTo>
                <a:lnTo>
                  <a:pt x="2341021" y="1791274"/>
                </a:lnTo>
                <a:lnTo>
                  <a:pt x="2341021" y="1440727"/>
                </a:lnTo>
                <a:lnTo>
                  <a:pt x="2153741" y="1440727"/>
                </a:lnTo>
                <a:lnTo>
                  <a:pt x="2148237" y="1429552"/>
                </a:lnTo>
                <a:lnTo>
                  <a:pt x="2147446" y="1426147"/>
                </a:lnTo>
                <a:lnTo>
                  <a:pt x="2341021" y="1426147"/>
                </a:lnTo>
                <a:lnTo>
                  <a:pt x="2341021" y="1075598"/>
                </a:lnTo>
                <a:lnTo>
                  <a:pt x="2056852" y="1075598"/>
                </a:lnTo>
                <a:lnTo>
                  <a:pt x="2027975" y="1061017"/>
                </a:lnTo>
                <a:lnTo>
                  <a:pt x="2341021" y="1061017"/>
                </a:lnTo>
                <a:lnTo>
                  <a:pt x="2341021" y="710474"/>
                </a:lnTo>
                <a:lnTo>
                  <a:pt x="2004650" y="710474"/>
                </a:lnTo>
                <a:lnTo>
                  <a:pt x="2004650" y="1049239"/>
                </a:lnTo>
                <a:lnTo>
                  <a:pt x="1989430" y="1041554"/>
                </a:lnTo>
                <a:lnTo>
                  <a:pt x="1989430" y="710474"/>
                </a:lnTo>
                <a:lnTo>
                  <a:pt x="1653060" y="710474"/>
                </a:lnTo>
                <a:lnTo>
                  <a:pt x="1653060" y="730975"/>
                </a:lnTo>
                <a:lnTo>
                  <a:pt x="1650043" y="726726"/>
                </a:lnTo>
                <a:lnTo>
                  <a:pt x="1630522" y="695893"/>
                </a:lnTo>
                <a:lnTo>
                  <a:pt x="1637840" y="695893"/>
                </a:lnTo>
                <a:lnTo>
                  <a:pt x="1637840" y="345347"/>
                </a:lnTo>
                <a:lnTo>
                  <a:pt x="1448730" y="345347"/>
                </a:lnTo>
                <a:lnTo>
                  <a:pt x="1473403" y="330767"/>
                </a:lnTo>
                <a:lnTo>
                  <a:pt x="1637840" y="330767"/>
                </a:lnTo>
                <a:lnTo>
                  <a:pt x="1637840" y="220832"/>
                </a:lnTo>
                <a:lnTo>
                  <a:pt x="1650979" y="210563"/>
                </a:lnTo>
                <a:lnTo>
                  <a:pt x="1653060" y="207762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5093677" y="1633450"/>
            <a:ext cx="5698500" cy="1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5093650" y="3037750"/>
            <a:ext cx="5698500" cy="22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4454957" y="5154521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4450095" y="5197573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/>
          <p:nvPr/>
        </p:nvSpPr>
        <p:spPr>
          <a:xfrm rot="-5400000">
            <a:off x="7675326" y="2341071"/>
            <a:ext cx="1611176" cy="7422273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7168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003 Talking Points">
    <p:bg>
      <p:bgPr>
        <a:solidFill>
          <a:schemeClr val="accen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"/>
          <p:cNvSpPr/>
          <p:nvPr/>
        </p:nvSpPr>
        <p:spPr>
          <a:xfrm rot="10800000">
            <a:off x="1" y="1349"/>
            <a:ext cx="12191999" cy="1893636"/>
          </a:xfrm>
          <a:custGeom>
            <a:avLst/>
            <a:gdLst/>
            <a:ahLst/>
            <a:cxnLst/>
            <a:rect l="l" t="t" r="r" b="b"/>
            <a:pathLst>
              <a:path w="12191999" h="1893636" extrusionOk="0">
                <a:moveTo>
                  <a:pt x="12191999" y="1893636"/>
                </a:moveTo>
                <a:lnTo>
                  <a:pt x="0" y="1893636"/>
                </a:lnTo>
                <a:lnTo>
                  <a:pt x="0" y="429324"/>
                </a:lnTo>
                <a:lnTo>
                  <a:pt x="49292" y="421841"/>
                </a:lnTo>
                <a:cubicBezTo>
                  <a:pt x="171732" y="417229"/>
                  <a:pt x="287456" y="378200"/>
                  <a:pt x="399598" y="337576"/>
                </a:cubicBezTo>
                <a:cubicBezTo>
                  <a:pt x="483986" y="307062"/>
                  <a:pt x="564344" y="271758"/>
                  <a:pt x="665516" y="295353"/>
                </a:cubicBezTo>
                <a:cubicBezTo>
                  <a:pt x="723491" y="308835"/>
                  <a:pt x="763333" y="271405"/>
                  <a:pt x="789747" y="234680"/>
                </a:cubicBezTo>
                <a:cubicBezTo>
                  <a:pt x="831605" y="176138"/>
                  <a:pt x="892040" y="154849"/>
                  <a:pt x="975084" y="157688"/>
                </a:cubicBezTo>
                <a:cubicBezTo>
                  <a:pt x="1064619" y="160526"/>
                  <a:pt x="1151694" y="148463"/>
                  <a:pt x="1224889" y="97725"/>
                </a:cubicBezTo>
                <a:cubicBezTo>
                  <a:pt x="1271445" y="65438"/>
                  <a:pt x="1328524" y="71648"/>
                  <a:pt x="1384036" y="87436"/>
                </a:cubicBezTo>
                <a:cubicBezTo>
                  <a:pt x="1472452" y="112982"/>
                  <a:pt x="1568701" y="110146"/>
                  <a:pt x="1656894" y="126997"/>
                </a:cubicBezTo>
                <a:cubicBezTo>
                  <a:pt x="1807088" y="155915"/>
                  <a:pt x="1992651" y="150946"/>
                  <a:pt x="2057562" y="304401"/>
                </a:cubicBezTo>
                <a:cubicBezTo>
                  <a:pt x="2066965" y="326043"/>
                  <a:pt x="2094048" y="331189"/>
                  <a:pt x="2119565" y="337929"/>
                </a:cubicBezTo>
                <a:cubicBezTo>
                  <a:pt x="2145084" y="344672"/>
                  <a:pt x="2184926" y="350170"/>
                  <a:pt x="2199251" y="366670"/>
                </a:cubicBezTo>
                <a:cubicBezTo>
                  <a:pt x="2323705" y="510010"/>
                  <a:pt x="2519563" y="508592"/>
                  <a:pt x="2691694" y="485352"/>
                </a:cubicBezTo>
                <a:cubicBezTo>
                  <a:pt x="2893147" y="458740"/>
                  <a:pt x="3100645" y="416341"/>
                  <a:pt x="3262929" y="302628"/>
                </a:cubicBezTo>
                <a:cubicBezTo>
                  <a:pt x="3306352" y="272289"/>
                  <a:pt x="3345748" y="246034"/>
                  <a:pt x="3407304" y="244616"/>
                </a:cubicBezTo>
                <a:cubicBezTo>
                  <a:pt x="3488555" y="242841"/>
                  <a:pt x="3539367" y="192813"/>
                  <a:pt x="3598460" y="158753"/>
                </a:cubicBezTo>
                <a:cubicBezTo>
                  <a:pt x="3745297" y="73777"/>
                  <a:pt x="3859456" y="74309"/>
                  <a:pt x="4020842" y="139238"/>
                </a:cubicBezTo>
                <a:cubicBezTo>
                  <a:pt x="4157607" y="194234"/>
                  <a:pt x="4302205" y="241243"/>
                  <a:pt x="4464489" y="185365"/>
                </a:cubicBezTo>
                <a:cubicBezTo>
                  <a:pt x="4527967" y="163719"/>
                  <a:pt x="4601499" y="172944"/>
                  <a:pt x="4653408" y="209136"/>
                </a:cubicBezTo>
                <a:cubicBezTo>
                  <a:pt x="4772264" y="283112"/>
                  <a:pt x="4888436" y="283289"/>
                  <a:pt x="5008413" y="211974"/>
                </a:cubicBezTo>
                <a:cubicBezTo>
                  <a:pt x="5054748" y="184299"/>
                  <a:pt x="5097948" y="173655"/>
                  <a:pt x="5153236" y="188911"/>
                </a:cubicBezTo>
                <a:cubicBezTo>
                  <a:pt x="5208525" y="204166"/>
                  <a:pt x="5267169" y="216939"/>
                  <a:pt x="5321785" y="235391"/>
                </a:cubicBezTo>
                <a:cubicBezTo>
                  <a:pt x="5437958" y="274243"/>
                  <a:pt x="5551218" y="297305"/>
                  <a:pt x="5677463" y="254728"/>
                </a:cubicBezTo>
                <a:cubicBezTo>
                  <a:pt x="5744614" y="232374"/>
                  <a:pt x="5820495" y="239115"/>
                  <a:pt x="5896600" y="243197"/>
                </a:cubicBezTo>
                <a:cubicBezTo>
                  <a:pt x="6213107" y="260937"/>
                  <a:pt x="6530285" y="292336"/>
                  <a:pt x="6847685" y="248518"/>
                </a:cubicBezTo>
                <a:cubicBezTo>
                  <a:pt x="6899550" y="244084"/>
                  <a:pt x="6950361" y="233795"/>
                  <a:pt x="6998552" y="218005"/>
                </a:cubicBezTo>
                <a:cubicBezTo>
                  <a:pt x="7068859" y="187138"/>
                  <a:pt x="7154902" y="189444"/>
                  <a:pt x="7222390" y="224036"/>
                </a:cubicBezTo>
                <a:cubicBezTo>
                  <a:pt x="7308567" y="264130"/>
                  <a:pt x="7404146" y="250291"/>
                  <a:pt x="7495248" y="239647"/>
                </a:cubicBezTo>
                <a:cubicBezTo>
                  <a:pt x="7587267" y="228293"/>
                  <a:pt x="7680943" y="228826"/>
                  <a:pt x="7772807" y="240715"/>
                </a:cubicBezTo>
                <a:cubicBezTo>
                  <a:pt x="7907109" y="258455"/>
                  <a:pt x="8037605" y="252776"/>
                  <a:pt x="8162058" y="195830"/>
                </a:cubicBezTo>
                <a:cubicBezTo>
                  <a:pt x="8238835" y="160349"/>
                  <a:pt x="8326356" y="140657"/>
                  <a:pt x="8408280" y="113692"/>
                </a:cubicBezTo>
                <a:cubicBezTo>
                  <a:pt x="8490206" y="86727"/>
                  <a:pt x="8563624" y="76794"/>
                  <a:pt x="8635699" y="145448"/>
                </a:cubicBezTo>
                <a:cubicBezTo>
                  <a:pt x="8689420" y="196540"/>
                  <a:pt x="8780971" y="186782"/>
                  <a:pt x="8856850" y="165317"/>
                </a:cubicBezTo>
                <a:cubicBezTo>
                  <a:pt x="8975708" y="131432"/>
                  <a:pt x="9095462" y="97548"/>
                  <a:pt x="9201113" y="40069"/>
                </a:cubicBezTo>
                <a:cubicBezTo>
                  <a:pt x="9296916" y="-12086"/>
                  <a:pt x="9381525" y="-15634"/>
                  <a:pt x="9485611" y="43087"/>
                </a:cubicBezTo>
                <a:cubicBezTo>
                  <a:pt x="9578279" y="96307"/>
                  <a:pt x="9687065" y="114048"/>
                  <a:pt x="9818233" y="104111"/>
                </a:cubicBezTo>
                <a:cubicBezTo>
                  <a:pt x="9993049" y="91517"/>
                  <a:pt x="10169659" y="75373"/>
                  <a:pt x="10346266" y="73421"/>
                </a:cubicBezTo>
                <a:cubicBezTo>
                  <a:pt x="10397524" y="73421"/>
                  <a:pt x="10433787" y="105886"/>
                  <a:pt x="10480569" y="115288"/>
                </a:cubicBezTo>
                <a:cubicBezTo>
                  <a:pt x="10573462" y="134450"/>
                  <a:pt x="10667248" y="160349"/>
                  <a:pt x="10763722" y="121675"/>
                </a:cubicBezTo>
                <a:cubicBezTo>
                  <a:pt x="10818788" y="99677"/>
                  <a:pt x="10884395" y="102871"/>
                  <a:pt x="10935853" y="129659"/>
                </a:cubicBezTo>
                <a:cubicBezTo>
                  <a:pt x="11140441" y="230601"/>
                  <a:pt x="11364502" y="251889"/>
                  <a:pt x="11599084" y="249228"/>
                </a:cubicBezTo>
                <a:cubicBezTo>
                  <a:pt x="11741445" y="247809"/>
                  <a:pt x="11863661" y="193345"/>
                  <a:pt x="11998187" y="174009"/>
                </a:cubicBezTo>
                <a:cubicBezTo>
                  <a:pt x="12056441" y="165760"/>
                  <a:pt x="12114191" y="140447"/>
                  <a:pt x="12173609" y="145369"/>
                </a:cubicBezTo>
                <a:lnTo>
                  <a:pt x="12191999" y="1485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"/>
          <p:cNvSpPr/>
          <p:nvPr/>
        </p:nvSpPr>
        <p:spPr>
          <a:xfrm rot="10800000">
            <a:off x="1" y="1350"/>
            <a:ext cx="12191999" cy="1859775"/>
          </a:xfrm>
          <a:custGeom>
            <a:avLst/>
            <a:gdLst/>
            <a:ahLst/>
            <a:cxnLst/>
            <a:rect l="l" t="t" r="r" b="b"/>
            <a:pathLst>
              <a:path w="12191999" h="1859775" extrusionOk="0">
                <a:moveTo>
                  <a:pt x="12191999" y="1859775"/>
                </a:moveTo>
                <a:lnTo>
                  <a:pt x="0" y="1859775"/>
                </a:lnTo>
                <a:lnTo>
                  <a:pt x="0" y="428449"/>
                </a:lnTo>
                <a:lnTo>
                  <a:pt x="43527" y="421841"/>
                </a:lnTo>
                <a:cubicBezTo>
                  <a:pt x="165967" y="417229"/>
                  <a:pt x="281691" y="378200"/>
                  <a:pt x="393833" y="337576"/>
                </a:cubicBezTo>
                <a:cubicBezTo>
                  <a:pt x="478221" y="307062"/>
                  <a:pt x="558579" y="271758"/>
                  <a:pt x="659752" y="295353"/>
                </a:cubicBezTo>
                <a:cubicBezTo>
                  <a:pt x="717726" y="308835"/>
                  <a:pt x="757568" y="271405"/>
                  <a:pt x="783982" y="234680"/>
                </a:cubicBezTo>
                <a:cubicBezTo>
                  <a:pt x="825840" y="176138"/>
                  <a:pt x="886275" y="154849"/>
                  <a:pt x="969319" y="157688"/>
                </a:cubicBezTo>
                <a:cubicBezTo>
                  <a:pt x="1058854" y="160526"/>
                  <a:pt x="1145929" y="148463"/>
                  <a:pt x="1219124" y="97725"/>
                </a:cubicBezTo>
                <a:cubicBezTo>
                  <a:pt x="1265680" y="65438"/>
                  <a:pt x="1322759" y="71648"/>
                  <a:pt x="1378271" y="87436"/>
                </a:cubicBezTo>
                <a:cubicBezTo>
                  <a:pt x="1466687" y="112982"/>
                  <a:pt x="1562936" y="110146"/>
                  <a:pt x="1651130" y="126998"/>
                </a:cubicBezTo>
                <a:cubicBezTo>
                  <a:pt x="1801323" y="155915"/>
                  <a:pt x="1986886" y="150946"/>
                  <a:pt x="2051798" y="304401"/>
                </a:cubicBezTo>
                <a:cubicBezTo>
                  <a:pt x="2061200" y="326043"/>
                  <a:pt x="2088284" y="331189"/>
                  <a:pt x="2113800" y="337929"/>
                </a:cubicBezTo>
                <a:cubicBezTo>
                  <a:pt x="2139318" y="344672"/>
                  <a:pt x="2179160" y="350170"/>
                  <a:pt x="2193486" y="366670"/>
                </a:cubicBezTo>
                <a:cubicBezTo>
                  <a:pt x="2317940" y="510010"/>
                  <a:pt x="2513798" y="508592"/>
                  <a:pt x="2685928" y="485352"/>
                </a:cubicBezTo>
                <a:cubicBezTo>
                  <a:pt x="2887382" y="458740"/>
                  <a:pt x="3094880" y="416341"/>
                  <a:pt x="3257164" y="302627"/>
                </a:cubicBezTo>
                <a:cubicBezTo>
                  <a:pt x="3300588" y="272289"/>
                  <a:pt x="3339983" y="246034"/>
                  <a:pt x="3401539" y="244616"/>
                </a:cubicBezTo>
                <a:cubicBezTo>
                  <a:pt x="3482790" y="242841"/>
                  <a:pt x="3533602" y="192813"/>
                  <a:pt x="3592695" y="158753"/>
                </a:cubicBezTo>
                <a:cubicBezTo>
                  <a:pt x="3739532" y="73777"/>
                  <a:pt x="3853691" y="74309"/>
                  <a:pt x="4015077" y="139238"/>
                </a:cubicBezTo>
                <a:cubicBezTo>
                  <a:pt x="4151842" y="194234"/>
                  <a:pt x="4296440" y="241243"/>
                  <a:pt x="4458724" y="185364"/>
                </a:cubicBezTo>
                <a:cubicBezTo>
                  <a:pt x="4522202" y="163719"/>
                  <a:pt x="4595734" y="172943"/>
                  <a:pt x="4647643" y="209136"/>
                </a:cubicBezTo>
                <a:cubicBezTo>
                  <a:pt x="4766499" y="283112"/>
                  <a:pt x="4882671" y="283289"/>
                  <a:pt x="5002648" y="211974"/>
                </a:cubicBezTo>
                <a:cubicBezTo>
                  <a:pt x="5048983" y="184299"/>
                  <a:pt x="5092183" y="173655"/>
                  <a:pt x="5147471" y="188911"/>
                </a:cubicBezTo>
                <a:cubicBezTo>
                  <a:pt x="5202760" y="204166"/>
                  <a:pt x="5261404" y="216940"/>
                  <a:pt x="5316020" y="235391"/>
                </a:cubicBezTo>
                <a:cubicBezTo>
                  <a:pt x="5432193" y="274243"/>
                  <a:pt x="5545453" y="297305"/>
                  <a:pt x="5671698" y="254728"/>
                </a:cubicBezTo>
                <a:cubicBezTo>
                  <a:pt x="5738849" y="232374"/>
                  <a:pt x="5814730" y="239115"/>
                  <a:pt x="5890835" y="243197"/>
                </a:cubicBezTo>
                <a:cubicBezTo>
                  <a:pt x="6207342" y="260937"/>
                  <a:pt x="6524519" y="292336"/>
                  <a:pt x="6841920" y="248518"/>
                </a:cubicBezTo>
                <a:cubicBezTo>
                  <a:pt x="6893785" y="244084"/>
                  <a:pt x="6944596" y="233795"/>
                  <a:pt x="6992788" y="218005"/>
                </a:cubicBezTo>
                <a:cubicBezTo>
                  <a:pt x="7063095" y="187138"/>
                  <a:pt x="7149137" y="189444"/>
                  <a:pt x="7216625" y="224036"/>
                </a:cubicBezTo>
                <a:cubicBezTo>
                  <a:pt x="7302802" y="264130"/>
                  <a:pt x="7398381" y="250291"/>
                  <a:pt x="7489483" y="239647"/>
                </a:cubicBezTo>
                <a:cubicBezTo>
                  <a:pt x="7581502" y="228293"/>
                  <a:pt x="7675178" y="228826"/>
                  <a:pt x="7767042" y="240714"/>
                </a:cubicBezTo>
                <a:cubicBezTo>
                  <a:pt x="7901345" y="258455"/>
                  <a:pt x="8031840" y="252776"/>
                  <a:pt x="8156293" y="195830"/>
                </a:cubicBezTo>
                <a:cubicBezTo>
                  <a:pt x="8233070" y="160349"/>
                  <a:pt x="8320591" y="140657"/>
                  <a:pt x="8402515" y="113692"/>
                </a:cubicBezTo>
                <a:cubicBezTo>
                  <a:pt x="8484441" y="86727"/>
                  <a:pt x="8557859" y="76794"/>
                  <a:pt x="8629934" y="145448"/>
                </a:cubicBezTo>
                <a:cubicBezTo>
                  <a:pt x="8683655" y="196540"/>
                  <a:pt x="8775206" y="186782"/>
                  <a:pt x="8851085" y="165317"/>
                </a:cubicBezTo>
                <a:cubicBezTo>
                  <a:pt x="8969943" y="131432"/>
                  <a:pt x="9089697" y="97548"/>
                  <a:pt x="9195348" y="40069"/>
                </a:cubicBezTo>
                <a:cubicBezTo>
                  <a:pt x="9291151" y="-12086"/>
                  <a:pt x="9375760" y="-15634"/>
                  <a:pt x="9479846" y="43087"/>
                </a:cubicBezTo>
                <a:cubicBezTo>
                  <a:pt x="9572514" y="96307"/>
                  <a:pt x="9681300" y="114048"/>
                  <a:pt x="9812468" y="104111"/>
                </a:cubicBezTo>
                <a:cubicBezTo>
                  <a:pt x="9987284" y="91517"/>
                  <a:pt x="10163894" y="75373"/>
                  <a:pt x="10340501" y="73421"/>
                </a:cubicBezTo>
                <a:cubicBezTo>
                  <a:pt x="10391759" y="73421"/>
                  <a:pt x="10428022" y="105886"/>
                  <a:pt x="10474804" y="115288"/>
                </a:cubicBezTo>
                <a:cubicBezTo>
                  <a:pt x="10567697" y="134450"/>
                  <a:pt x="10661483" y="160349"/>
                  <a:pt x="10757957" y="121675"/>
                </a:cubicBezTo>
                <a:cubicBezTo>
                  <a:pt x="10813023" y="99677"/>
                  <a:pt x="10878630" y="102871"/>
                  <a:pt x="10930088" y="129659"/>
                </a:cubicBezTo>
                <a:cubicBezTo>
                  <a:pt x="11134676" y="230601"/>
                  <a:pt x="11358737" y="251889"/>
                  <a:pt x="11593319" y="249228"/>
                </a:cubicBezTo>
                <a:cubicBezTo>
                  <a:pt x="11735680" y="247809"/>
                  <a:pt x="11857896" y="193345"/>
                  <a:pt x="11992422" y="174009"/>
                </a:cubicBezTo>
                <a:cubicBezTo>
                  <a:pt x="12050676" y="165760"/>
                  <a:pt x="12108426" y="140447"/>
                  <a:pt x="12167844" y="145369"/>
                </a:cubicBezTo>
                <a:lnTo>
                  <a:pt x="12191999" y="1495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4"/>
          <p:cNvSpPr/>
          <p:nvPr/>
        </p:nvSpPr>
        <p:spPr>
          <a:xfrm rot="-5400000">
            <a:off x="4775735" y="-5538424"/>
            <a:ext cx="2540434" cy="12106265"/>
          </a:xfrm>
          <a:custGeom>
            <a:avLst/>
            <a:gdLst/>
            <a:ahLst/>
            <a:cxnLst/>
            <a:rect l="l" t="t" r="r" b="b"/>
            <a:pathLst>
              <a:path w="2540434" h="12106265" extrusionOk="0">
                <a:moveTo>
                  <a:pt x="906371" y="11229222"/>
                </a:moveTo>
                <a:lnTo>
                  <a:pt x="508563" y="11229222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2"/>
                </a:lnTo>
                <a:lnTo>
                  <a:pt x="906371" y="11211222"/>
                </a:lnTo>
                <a:close/>
                <a:moveTo>
                  <a:pt x="906371" y="10327692"/>
                </a:moveTo>
                <a:lnTo>
                  <a:pt x="508563" y="10327692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2"/>
                </a:lnTo>
                <a:lnTo>
                  <a:pt x="906371" y="10309692"/>
                </a:lnTo>
                <a:close/>
                <a:moveTo>
                  <a:pt x="906371" y="9426162"/>
                </a:moveTo>
                <a:lnTo>
                  <a:pt x="508563" y="9426162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2"/>
                </a:lnTo>
                <a:lnTo>
                  <a:pt x="906371" y="9408162"/>
                </a:lnTo>
                <a:close/>
                <a:moveTo>
                  <a:pt x="906371" y="8524632"/>
                </a:moveTo>
                <a:lnTo>
                  <a:pt x="508563" y="8524632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2"/>
                </a:lnTo>
                <a:lnTo>
                  <a:pt x="906371" y="8506632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3"/>
                </a:moveTo>
                <a:lnTo>
                  <a:pt x="508563" y="5820043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8"/>
                </a:moveTo>
                <a:lnTo>
                  <a:pt x="508563" y="4467748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7"/>
                </a:lnTo>
                <a:lnTo>
                  <a:pt x="906371" y="4449747"/>
                </a:lnTo>
                <a:close/>
                <a:moveTo>
                  <a:pt x="906371" y="3566223"/>
                </a:moveTo>
                <a:lnTo>
                  <a:pt x="508563" y="3566223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322177" y="11229222"/>
                </a:moveTo>
                <a:lnTo>
                  <a:pt x="924371" y="11229222"/>
                </a:lnTo>
                <a:lnTo>
                  <a:pt x="924371" y="11661995"/>
                </a:lnTo>
                <a:lnTo>
                  <a:pt x="1322177" y="11661995"/>
                </a:lnTo>
                <a:close/>
                <a:moveTo>
                  <a:pt x="1322177" y="10778457"/>
                </a:moveTo>
                <a:lnTo>
                  <a:pt x="924371" y="10778457"/>
                </a:lnTo>
                <a:lnTo>
                  <a:pt x="924371" y="11211222"/>
                </a:lnTo>
                <a:lnTo>
                  <a:pt x="1322177" y="11211222"/>
                </a:lnTo>
                <a:close/>
                <a:moveTo>
                  <a:pt x="1322177" y="10327692"/>
                </a:moveTo>
                <a:lnTo>
                  <a:pt x="924371" y="10327692"/>
                </a:lnTo>
                <a:lnTo>
                  <a:pt x="924371" y="10760457"/>
                </a:lnTo>
                <a:lnTo>
                  <a:pt x="1322177" y="10760457"/>
                </a:lnTo>
                <a:close/>
                <a:moveTo>
                  <a:pt x="1322177" y="9876927"/>
                </a:moveTo>
                <a:lnTo>
                  <a:pt x="924371" y="9876927"/>
                </a:lnTo>
                <a:lnTo>
                  <a:pt x="924371" y="10309692"/>
                </a:lnTo>
                <a:lnTo>
                  <a:pt x="1322177" y="10309692"/>
                </a:lnTo>
                <a:close/>
                <a:moveTo>
                  <a:pt x="1322177" y="9426162"/>
                </a:moveTo>
                <a:lnTo>
                  <a:pt x="924371" y="9426162"/>
                </a:lnTo>
                <a:lnTo>
                  <a:pt x="924371" y="9858927"/>
                </a:lnTo>
                <a:lnTo>
                  <a:pt x="1322177" y="9858927"/>
                </a:lnTo>
                <a:close/>
                <a:moveTo>
                  <a:pt x="1322177" y="8975397"/>
                </a:moveTo>
                <a:lnTo>
                  <a:pt x="924371" y="8975397"/>
                </a:lnTo>
                <a:lnTo>
                  <a:pt x="924371" y="9408162"/>
                </a:lnTo>
                <a:lnTo>
                  <a:pt x="1322177" y="9408162"/>
                </a:lnTo>
                <a:close/>
                <a:moveTo>
                  <a:pt x="1322177" y="8524632"/>
                </a:moveTo>
                <a:lnTo>
                  <a:pt x="924371" y="8524632"/>
                </a:lnTo>
                <a:lnTo>
                  <a:pt x="924371" y="8957397"/>
                </a:lnTo>
                <a:lnTo>
                  <a:pt x="1322177" y="8957397"/>
                </a:lnTo>
                <a:close/>
                <a:moveTo>
                  <a:pt x="1322177" y="8073867"/>
                </a:moveTo>
                <a:lnTo>
                  <a:pt x="924371" y="8073867"/>
                </a:lnTo>
                <a:lnTo>
                  <a:pt x="924371" y="8506632"/>
                </a:lnTo>
                <a:lnTo>
                  <a:pt x="1322177" y="8506632"/>
                </a:lnTo>
                <a:close/>
                <a:moveTo>
                  <a:pt x="1322177" y="7623102"/>
                </a:moveTo>
                <a:lnTo>
                  <a:pt x="924371" y="7623102"/>
                </a:lnTo>
                <a:lnTo>
                  <a:pt x="924371" y="8055867"/>
                </a:lnTo>
                <a:lnTo>
                  <a:pt x="1322177" y="8055867"/>
                </a:lnTo>
                <a:close/>
                <a:moveTo>
                  <a:pt x="1322177" y="7172337"/>
                </a:moveTo>
                <a:lnTo>
                  <a:pt x="924371" y="7172337"/>
                </a:lnTo>
                <a:lnTo>
                  <a:pt x="924371" y="7605102"/>
                </a:lnTo>
                <a:lnTo>
                  <a:pt x="1322177" y="7605102"/>
                </a:lnTo>
                <a:close/>
                <a:moveTo>
                  <a:pt x="1322177" y="6721572"/>
                </a:moveTo>
                <a:lnTo>
                  <a:pt x="924371" y="6721572"/>
                </a:lnTo>
                <a:lnTo>
                  <a:pt x="924371" y="7154337"/>
                </a:lnTo>
                <a:lnTo>
                  <a:pt x="1322177" y="7154337"/>
                </a:lnTo>
                <a:close/>
                <a:moveTo>
                  <a:pt x="1322177" y="6270807"/>
                </a:moveTo>
                <a:lnTo>
                  <a:pt x="924371" y="6270807"/>
                </a:lnTo>
                <a:lnTo>
                  <a:pt x="924371" y="6703572"/>
                </a:lnTo>
                <a:lnTo>
                  <a:pt x="1322177" y="6703572"/>
                </a:lnTo>
                <a:close/>
                <a:moveTo>
                  <a:pt x="1322177" y="5820043"/>
                </a:moveTo>
                <a:lnTo>
                  <a:pt x="924371" y="5820043"/>
                </a:lnTo>
                <a:lnTo>
                  <a:pt x="924371" y="6252807"/>
                </a:lnTo>
                <a:lnTo>
                  <a:pt x="1322177" y="6252807"/>
                </a:lnTo>
                <a:close/>
                <a:moveTo>
                  <a:pt x="1322177" y="5369278"/>
                </a:moveTo>
                <a:lnTo>
                  <a:pt x="924371" y="5369278"/>
                </a:lnTo>
                <a:lnTo>
                  <a:pt x="924371" y="5802043"/>
                </a:lnTo>
                <a:lnTo>
                  <a:pt x="1322177" y="5802043"/>
                </a:lnTo>
                <a:close/>
                <a:moveTo>
                  <a:pt x="1322177" y="4918514"/>
                </a:moveTo>
                <a:lnTo>
                  <a:pt x="924371" y="4918514"/>
                </a:lnTo>
                <a:lnTo>
                  <a:pt x="924371" y="5351279"/>
                </a:lnTo>
                <a:lnTo>
                  <a:pt x="1322177" y="5351279"/>
                </a:lnTo>
                <a:close/>
                <a:moveTo>
                  <a:pt x="1322177" y="4467748"/>
                </a:moveTo>
                <a:lnTo>
                  <a:pt x="924371" y="4467748"/>
                </a:lnTo>
                <a:lnTo>
                  <a:pt x="924371" y="4900515"/>
                </a:lnTo>
                <a:lnTo>
                  <a:pt x="1322177" y="4900515"/>
                </a:lnTo>
                <a:close/>
                <a:moveTo>
                  <a:pt x="1322177" y="4016987"/>
                </a:moveTo>
                <a:lnTo>
                  <a:pt x="924371" y="4016986"/>
                </a:lnTo>
                <a:lnTo>
                  <a:pt x="924371" y="4449747"/>
                </a:lnTo>
                <a:lnTo>
                  <a:pt x="1322177" y="4449747"/>
                </a:lnTo>
                <a:close/>
                <a:moveTo>
                  <a:pt x="1322178" y="3566223"/>
                </a:moveTo>
                <a:lnTo>
                  <a:pt x="924371" y="3566223"/>
                </a:lnTo>
                <a:lnTo>
                  <a:pt x="924371" y="3998986"/>
                </a:lnTo>
                <a:lnTo>
                  <a:pt x="1322177" y="3998987"/>
                </a:lnTo>
                <a:close/>
                <a:moveTo>
                  <a:pt x="1322178" y="3115457"/>
                </a:moveTo>
                <a:lnTo>
                  <a:pt x="924371" y="3115457"/>
                </a:lnTo>
                <a:lnTo>
                  <a:pt x="924371" y="3548223"/>
                </a:lnTo>
                <a:lnTo>
                  <a:pt x="1322178" y="3548223"/>
                </a:lnTo>
                <a:close/>
                <a:moveTo>
                  <a:pt x="1322178" y="2664693"/>
                </a:moveTo>
                <a:lnTo>
                  <a:pt x="924371" y="2664692"/>
                </a:lnTo>
                <a:lnTo>
                  <a:pt x="924371" y="3097456"/>
                </a:lnTo>
                <a:lnTo>
                  <a:pt x="1322178" y="3097456"/>
                </a:lnTo>
                <a:close/>
                <a:moveTo>
                  <a:pt x="1322178" y="2213928"/>
                </a:moveTo>
                <a:lnTo>
                  <a:pt x="924371" y="2213928"/>
                </a:lnTo>
                <a:lnTo>
                  <a:pt x="924371" y="2646692"/>
                </a:lnTo>
                <a:lnTo>
                  <a:pt x="1322178" y="2646693"/>
                </a:lnTo>
                <a:close/>
                <a:moveTo>
                  <a:pt x="1322178" y="1763161"/>
                </a:moveTo>
                <a:lnTo>
                  <a:pt x="924371" y="1763161"/>
                </a:lnTo>
                <a:lnTo>
                  <a:pt x="924371" y="2195928"/>
                </a:lnTo>
                <a:lnTo>
                  <a:pt x="1322178" y="2195928"/>
                </a:lnTo>
                <a:close/>
                <a:moveTo>
                  <a:pt x="1322178" y="1312397"/>
                </a:moveTo>
                <a:lnTo>
                  <a:pt x="924371" y="1312397"/>
                </a:lnTo>
                <a:lnTo>
                  <a:pt x="924371" y="1745161"/>
                </a:lnTo>
                <a:lnTo>
                  <a:pt x="1322178" y="1745161"/>
                </a:lnTo>
                <a:close/>
                <a:moveTo>
                  <a:pt x="1322178" y="861632"/>
                </a:moveTo>
                <a:lnTo>
                  <a:pt x="924371" y="861632"/>
                </a:lnTo>
                <a:lnTo>
                  <a:pt x="924371" y="1294397"/>
                </a:lnTo>
                <a:lnTo>
                  <a:pt x="1322178" y="1294397"/>
                </a:lnTo>
                <a:close/>
                <a:moveTo>
                  <a:pt x="1322178" y="410868"/>
                </a:moveTo>
                <a:lnTo>
                  <a:pt x="924371" y="410868"/>
                </a:lnTo>
                <a:lnTo>
                  <a:pt x="924371" y="843632"/>
                </a:lnTo>
                <a:lnTo>
                  <a:pt x="1322178" y="843632"/>
                </a:lnTo>
                <a:close/>
                <a:moveTo>
                  <a:pt x="1737984" y="11229222"/>
                </a:moveTo>
                <a:lnTo>
                  <a:pt x="1340177" y="11229222"/>
                </a:lnTo>
                <a:lnTo>
                  <a:pt x="1340177" y="11661995"/>
                </a:lnTo>
                <a:lnTo>
                  <a:pt x="1737984" y="11661995"/>
                </a:lnTo>
                <a:close/>
                <a:moveTo>
                  <a:pt x="1737984" y="10778457"/>
                </a:moveTo>
                <a:lnTo>
                  <a:pt x="1340177" y="10778457"/>
                </a:lnTo>
                <a:lnTo>
                  <a:pt x="1340177" y="11211222"/>
                </a:lnTo>
                <a:lnTo>
                  <a:pt x="1737984" y="11211222"/>
                </a:lnTo>
                <a:close/>
                <a:moveTo>
                  <a:pt x="1737984" y="10327692"/>
                </a:moveTo>
                <a:lnTo>
                  <a:pt x="1340177" y="10327692"/>
                </a:lnTo>
                <a:lnTo>
                  <a:pt x="1340177" y="10760457"/>
                </a:lnTo>
                <a:lnTo>
                  <a:pt x="1737984" y="10760457"/>
                </a:lnTo>
                <a:close/>
                <a:moveTo>
                  <a:pt x="1737984" y="9876927"/>
                </a:moveTo>
                <a:lnTo>
                  <a:pt x="1340177" y="9876927"/>
                </a:lnTo>
                <a:lnTo>
                  <a:pt x="1340177" y="10309692"/>
                </a:lnTo>
                <a:lnTo>
                  <a:pt x="1737984" y="10309692"/>
                </a:lnTo>
                <a:close/>
                <a:moveTo>
                  <a:pt x="1737984" y="9426162"/>
                </a:moveTo>
                <a:lnTo>
                  <a:pt x="1340177" y="9426162"/>
                </a:lnTo>
                <a:lnTo>
                  <a:pt x="1340177" y="9858927"/>
                </a:lnTo>
                <a:lnTo>
                  <a:pt x="1737984" y="9858927"/>
                </a:lnTo>
                <a:close/>
                <a:moveTo>
                  <a:pt x="1737984" y="8975397"/>
                </a:moveTo>
                <a:lnTo>
                  <a:pt x="1340177" y="8975397"/>
                </a:lnTo>
                <a:lnTo>
                  <a:pt x="1340177" y="9408162"/>
                </a:lnTo>
                <a:lnTo>
                  <a:pt x="1737984" y="9408162"/>
                </a:lnTo>
                <a:close/>
                <a:moveTo>
                  <a:pt x="1737984" y="8524632"/>
                </a:moveTo>
                <a:lnTo>
                  <a:pt x="1340177" y="8524632"/>
                </a:lnTo>
                <a:lnTo>
                  <a:pt x="1340177" y="8957397"/>
                </a:lnTo>
                <a:lnTo>
                  <a:pt x="1737984" y="8957397"/>
                </a:lnTo>
                <a:close/>
                <a:moveTo>
                  <a:pt x="1737984" y="8073867"/>
                </a:moveTo>
                <a:lnTo>
                  <a:pt x="1340177" y="8073867"/>
                </a:lnTo>
                <a:lnTo>
                  <a:pt x="1340177" y="8506632"/>
                </a:lnTo>
                <a:lnTo>
                  <a:pt x="1737984" y="8506632"/>
                </a:lnTo>
                <a:close/>
                <a:moveTo>
                  <a:pt x="1737984" y="7623102"/>
                </a:moveTo>
                <a:lnTo>
                  <a:pt x="1340177" y="7623102"/>
                </a:lnTo>
                <a:lnTo>
                  <a:pt x="1340177" y="8055867"/>
                </a:lnTo>
                <a:lnTo>
                  <a:pt x="1737984" y="8055867"/>
                </a:lnTo>
                <a:close/>
                <a:moveTo>
                  <a:pt x="1737984" y="7172337"/>
                </a:moveTo>
                <a:lnTo>
                  <a:pt x="1340177" y="7172337"/>
                </a:lnTo>
                <a:lnTo>
                  <a:pt x="1340177" y="7605102"/>
                </a:lnTo>
                <a:lnTo>
                  <a:pt x="1737984" y="7605102"/>
                </a:lnTo>
                <a:close/>
                <a:moveTo>
                  <a:pt x="1737984" y="6721572"/>
                </a:moveTo>
                <a:lnTo>
                  <a:pt x="1340177" y="6721572"/>
                </a:lnTo>
                <a:lnTo>
                  <a:pt x="1340177" y="7154337"/>
                </a:lnTo>
                <a:lnTo>
                  <a:pt x="1737984" y="7154337"/>
                </a:lnTo>
                <a:close/>
                <a:moveTo>
                  <a:pt x="1737984" y="6270807"/>
                </a:moveTo>
                <a:lnTo>
                  <a:pt x="1340177" y="6270807"/>
                </a:lnTo>
                <a:lnTo>
                  <a:pt x="1340177" y="6703572"/>
                </a:lnTo>
                <a:lnTo>
                  <a:pt x="1737984" y="6703572"/>
                </a:lnTo>
                <a:close/>
                <a:moveTo>
                  <a:pt x="1737984" y="5820043"/>
                </a:moveTo>
                <a:lnTo>
                  <a:pt x="1340177" y="5820043"/>
                </a:lnTo>
                <a:lnTo>
                  <a:pt x="1340177" y="6252807"/>
                </a:lnTo>
                <a:lnTo>
                  <a:pt x="1737984" y="6252807"/>
                </a:lnTo>
                <a:close/>
                <a:moveTo>
                  <a:pt x="1737984" y="5369278"/>
                </a:moveTo>
                <a:lnTo>
                  <a:pt x="1340177" y="5369278"/>
                </a:lnTo>
                <a:lnTo>
                  <a:pt x="1340177" y="5802043"/>
                </a:lnTo>
                <a:lnTo>
                  <a:pt x="1737984" y="5802043"/>
                </a:lnTo>
                <a:close/>
                <a:moveTo>
                  <a:pt x="1737984" y="4918514"/>
                </a:moveTo>
                <a:lnTo>
                  <a:pt x="1340177" y="4918514"/>
                </a:lnTo>
                <a:lnTo>
                  <a:pt x="1340177" y="5351279"/>
                </a:lnTo>
                <a:lnTo>
                  <a:pt x="1737984" y="5351279"/>
                </a:lnTo>
                <a:close/>
                <a:moveTo>
                  <a:pt x="1737984" y="4467748"/>
                </a:moveTo>
                <a:lnTo>
                  <a:pt x="1340177" y="4467748"/>
                </a:lnTo>
                <a:lnTo>
                  <a:pt x="1340177" y="4900515"/>
                </a:lnTo>
                <a:lnTo>
                  <a:pt x="1737984" y="4900515"/>
                </a:lnTo>
                <a:close/>
                <a:moveTo>
                  <a:pt x="1737984" y="4016987"/>
                </a:moveTo>
                <a:lnTo>
                  <a:pt x="1340177" y="4016987"/>
                </a:lnTo>
                <a:lnTo>
                  <a:pt x="1340177" y="4449747"/>
                </a:lnTo>
                <a:lnTo>
                  <a:pt x="1737984" y="4449747"/>
                </a:lnTo>
                <a:close/>
                <a:moveTo>
                  <a:pt x="1737985" y="3566223"/>
                </a:moveTo>
                <a:lnTo>
                  <a:pt x="1340178" y="3566223"/>
                </a:lnTo>
                <a:lnTo>
                  <a:pt x="1340177" y="3998987"/>
                </a:lnTo>
                <a:lnTo>
                  <a:pt x="1737984" y="3998987"/>
                </a:lnTo>
                <a:close/>
                <a:moveTo>
                  <a:pt x="1737985" y="3115457"/>
                </a:moveTo>
                <a:lnTo>
                  <a:pt x="1340178" y="3115457"/>
                </a:lnTo>
                <a:lnTo>
                  <a:pt x="1340178" y="3548223"/>
                </a:lnTo>
                <a:lnTo>
                  <a:pt x="1737985" y="3548223"/>
                </a:lnTo>
                <a:close/>
                <a:moveTo>
                  <a:pt x="1737985" y="2664693"/>
                </a:moveTo>
                <a:lnTo>
                  <a:pt x="1340178" y="2664693"/>
                </a:lnTo>
                <a:lnTo>
                  <a:pt x="1340178" y="3097456"/>
                </a:lnTo>
                <a:lnTo>
                  <a:pt x="1737985" y="3097456"/>
                </a:lnTo>
                <a:close/>
                <a:moveTo>
                  <a:pt x="1737985" y="2213928"/>
                </a:moveTo>
                <a:lnTo>
                  <a:pt x="1340178" y="2213928"/>
                </a:lnTo>
                <a:lnTo>
                  <a:pt x="1340178" y="2646693"/>
                </a:lnTo>
                <a:lnTo>
                  <a:pt x="1737985" y="2646693"/>
                </a:lnTo>
                <a:close/>
                <a:moveTo>
                  <a:pt x="1737985" y="1763161"/>
                </a:moveTo>
                <a:lnTo>
                  <a:pt x="1340178" y="1763161"/>
                </a:lnTo>
                <a:lnTo>
                  <a:pt x="1340178" y="2195928"/>
                </a:lnTo>
                <a:lnTo>
                  <a:pt x="1737985" y="2195928"/>
                </a:lnTo>
                <a:close/>
                <a:moveTo>
                  <a:pt x="1737985" y="1312397"/>
                </a:moveTo>
                <a:lnTo>
                  <a:pt x="1340178" y="1312397"/>
                </a:lnTo>
                <a:lnTo>
                  <a:pt x="1340178" y="1745161"/>
                </a:lnTo>
                <a:lnTo>
                  <a:pt x="1737985" y="1745161"/>
                </a:lnTo>
                <a:close/>
                <a:moveTo>
                  <a:pt x="1737985" y="861632"/>
                </a:moveTo>
                <a:lnTo>
                  <a:pt x="1340178" y="861632"/>
                </a:lnTo>
                <a:lnTo>
                  <a:pt x="1340178" y="1294397"/>
                </a:lnTo>
                <a:lnTo>
                  <a:pt x="1737985" y="1294397"/>
                </a:lnTo>
                <a:close/>
                <a:moveTo>
                  <a:pt x="1737985" y="410868"/>
                </a:moveTo>
                <a:lnTo>
                  <a:pt x="1340178" y="410868"/>
                </a:lnTo>
                <a:lnTo>
                  <a:pt x="1340178" y="843632"/>
                </a:lnTo>
                <a:lnTo>
                  <a:pt x="1737985" y="843632"/>
                </a:lnTo>
                <a:close/>
                <a:moveTo>
                  <a:pt x="2153792" y="11229222"/>
                </a:moveTo>
                <a:lnTo>
                  <a:pt x="1755984" y="11229222"/>
                </a:lnTo>
                <a:lnTo>
                  <a:pt x="1755984" y="11661995"/>
                </a:lnTo>
                <a:lnTo>
                  <a:pt x="2153792" y="11661995"/>
                </a:lnTo>
                <a:close/>
                <a:moveTo>
                  <a:pt x="2153792" y="10778457"/>
                </a:moveTo>
                <a:lnTo>
                  <a:pt x="1755984" y="10778457"/>
                </a:lnTo>
                <a:lnTo>
                  <a:pt x="1755984" y="11211222"/>
                </a:lnTo>
                <a:lnTo>
                  <a:pt x="2153792" y="11211222"/>
                </a:lnTo>
                <a:close/>
                <a:moveTo>
                  <a:pt x="2153792" y="10327692"/>
                </a:moveTo>
                <a:lnTo>
                  <a:pt x="1755984" y="10327692"/>
                </a:lnTo>
                <a:lnTo>
                  <a:pt x="1755984" y="10760457"/>
                </a:lnTo>
                <a:lnTo>
                  <a:pt x="2153792" y="10760457"/>
                </a:lnTo>
                <a:close/>
                <a:moveTo>
                  <a:pt x="2153792" y="9876927"/>
                </a:moveTo>
                <a:lnTo>
                  <a:pt x="1755984" y="9876927"/>
                </a:lnTo>
                <a:lnTo>
                  <a:pt x="1755984" y="10309692"/>
                </a:lnTo>
                <a:lnTo>
                  <a:pt x="2153792" y="10309692"/>
                </a:lnTo>
                <a:close/>
                <a:moveTo>
                  <a:pt x="2153792" y="9426162"/>
                </a:moveTo>
                <a:lnTo>
                  <a:pt x="1755984" y="9426162"/>
                </a:lnTo>
                <a:lnTo>
                  <a:pt x="1755984" y="9858927"/>
                </a:lnTo>
                <a:lnTo>
                  <a:pt x="2153792" y="9858927"/>
                </a:lnTo>
                <a:close/>
                <a:moveTo>
                  <a:pt x="2153792" y="8975397"/>
                </a:moveTo>
                <a:lnTo>
                  <a:pt x="1755984" y="8975397"/>
                </a:lnTo>
                <a:lnTo>
                  <a:pt x="1755984" y="9408162"/>
                </a:lnTo>
                <a:lnTo>
                  <a:pt x="2153792" y="9408162"/>
                </a:lnTo>
                <a:close/>
                <a:moveTo>
                  <a:pt x="2153792" y="8524632"/>
                </a:moveTo>
                <a:lnTo>
                  <a:pt x="1755984" y="8524632"/>
                </a:lnTo>
                <a:lnTo>
                  <a:pt x="1755984" y="8957397"/>
                </a:lnTo>
                <a:lnTo>
                  <a:pt x="2153792" y="8957397"/>
                </a:lnTo>
                <a:close/>
                <a:moveTo>
                  <a:pt x="2153792" y="8073867"/>
                </a:moveTo>
                <a:lnTo>
                  <a:pt x="1755984" y="8073867"/>
                </a:lnTo>
                <a:lnTo>
                  <a:pt x="1755984" y="8506632"/>
                </a:lnTo>
                <a:lnTo>
                  <a:pt x="2153792" y="8506632"/>
                </a:lnTo>
                <a:close/>
                <a:moveTo>
                  <a:pt x="2153792" y="7623102"/>
                </a:moveTo>
                <a:lnTo>
                  <a:pt x="1755984" y="7623102"/>
                </a:lnTo>
                <a:lnTo>
                  <a:pt x="1755984" y="8055867"/>
                </a:lnTo>
                <a:lnTo>
                  <a:pt x="2153792" y="8055867"/>
                </a:lnTo>
                <a:close/>
                <a:moveTo>
                  <a:pt x="2153792" y="7172337"/>
                </a:moveTo>
                <a:lnTo>
                  <a:pt x="1755984" y="7172337"/>
                </a:lnTo>
                <a:lnTo>
                  <a:pt x="1755984" y="7605102"/>
                </a:lnTo>
                <a:lnTo>
                  <a:pt x="2153792" y="7605102"/>
                </a:lnTo>
                <a:close/>
                <a:moveTo>
                  <a:pt x="2153792" y="6721572"/>
                </a:moveTo>
                <a:lnTo>
                  <a:pt x="1755984" y="6721572"/>
                </a:lnTo>
                <a:lnTo>
                  <a:pt x="1755984" y="7154337"/>
                </a:lnTo>
                <a:lnTo>
                  <a:pt x="2153792" y="7154337"/>
                </a:lnTo>
                <a:close/>
                <a:moveTo>
                  <a:pt x="2153792" y="6270807"/>
                </a:moveTo>
                <a:lnTo>
                  <a:pt x="1755984" y="6270807"/>
                </a:lnTo>
                <a:lnTo>
                  <a:pt x="1755984" y="6703572"/>
                </a:lnTo>
                <a:lnTo>
                  <a:pt x="2153792" y="6703572"/>
                </a:lnTo>
                <a:close/>
                <a:moveTo>
                  <a:pt x="2153792" y="5820043"/>
                </a:moveTo>
                <a:lnTo>
                  <a:pt x="1755984" y="5820043"/>
                </a:lnTo>
                <a:lnTo>
                  <a:pt x="1755984" y="6252807"/>
                </a:lnTo>
                <a:lnTo>
                  <a:pt x="2153792" y="6252807"/>
                </a:lnTo>
                <a:close/>
                <a:moveTo>
                  <a:pt x="2153792" y="5369278"/>
                </a:moveTo>
                <a:lnTo>
                  <a:pt x="1755984" y="5369278"/>
                </a:lnTo>
                <a:lnTo>
                  <a:pt x="1755984" y="5802043"/>
                </a:lnTo>
                <a:lnTo>
                  <a:pt x="2153792" y="5802043"/>
                </a:lnTo>
                <a:close/>
                <a:moveTo>
                  <a:pt x="2153792" y="4918514"/>
                </a:moveTo>
                <a:lnTo>
                  <a:pt x="1755984" y="4918514"/>
                </a:lnTo>
                <a:lnTo>
                  <a:pt x="1755984" y="5351279"/>
                </a:lnTo>
                <a:lnTo>
                  <a:pt x="2153792" y="5351279"/>
                </a:lnTo>
                <a:close/>
                <a:moveTo>
                  <a:pt x="2153792" y="4467748"/>
                </a:moveTo>
                <a:lnTo>
                  <a:pt x="1755984" y="4467748"/>
                </a:lnTo>
                <a:lnTo>
                  <a:pt x="1755984" y="4900515"/>
                </a:lnTo>
                <a:lnTo>
                  <a:pt x="2153792" y="4900515"/>
                </a:lnTo>
                <a:close/>
                <a:moveTo>
                  <a:pt x="2153792" y="4016987"/>
                </a:moveTo>
                <a:lnTo>
                  <a:pt x="1755984" y="4016987"/>
                </a:lnTo>
                <a:lnTo>
                  <a:pt x="1755984" y="4449747"/>
                </a:lnTo>
                <a:lnTo>
                  <a:pt x="2153792" y="4449747"/>
                </a:lnTo>
                <a:close/>
                <a:moveTo>
                  <a:pt x="2153792" y="3566223"/>
                </a:moveTo>
                <a:lnTo>
                  <a:pt x="1755985" y="3566223"/>
                </a:lnTo>
                <a:lnTo>
                  <a:pt x="1755984" y="3998987"/>
                </a:lnTo>
                <a:lnTo>
                  <a:pt x="2153792" y="3998987"/>
                </a:lnTo>
                <a:close/>
                <a:moveTo>
                  <a:pt x="2153792" y="3115457"/>
                </a:moveTo>
                <a:lnTo>
                  <a:pt x="1755985" y="3115457"/>
                </a:lnTo>
                <a:lnTo>
                  <a:pt x="1755985" y="3548223"/>
                </a:lnTo>
                <a:lnTo>
                  <a:pt x="2153792" y="3548223"/>
                </a:lnTo>
                <a:close/>
                <a:moveTo>
                  <a:pt x="2153792" y="2664693"/>
                </a:moveTo>
                <a:lnTo>
                  <a:pt x="1755985" y="2664693"/>
                </a:lnTo>
                <a:lnTo>
                  <a:pt x="1755985" y="3097456"/>
                </a:lnTo>
                <a:lnTo>
                  <a:pt x="2153792" y="3097456"/>
                </a:lnTo>
                <a:close/>
                <a:moveTo>
                  <a:pt x="2153792" y="2213928"/>
                </a:moveTo>
                <a:lnTo>
                  <a:pt x="1755985" y="2213928"/>
                </a:lnTo>
                <a:lnTo>
                  <a:pt x="1755985" y="2646693"/>
                </a:lnTo>
                <a:lnTo>
                  <a:pt x="2153792" y="2646693"/>
                </a:lnTo>
                <a:close/>
                <a:moveTo>
                  <a:pt x="2153792" y="1763162"/>
                </a:moveTo>
                <a:lnTo>
                  <a:pt x="1755985" y="1763161"/>
                </a:lnTo>
                <a:lnTo>
                  <a:pt x="1755985" y="2195928"/>
                </a:lnTo>
                <a:lnTo>
                  <a:pt x="2153792" y="2195928"/>
                </a:lnTo>
                <a:close/>
                <a:moveTo>
                  <a:pt x="2153792" y="1312397"/>
                </a:moveTo>
                <a:lnTo>
                  <a:pt x="1755985" y="1312397"/>
                </a:lnTo>
                <a:lnTo>
                  <a:pt x="1755985" y="1745161"/>
                </a:lnTo>
                <a:lnTo>
                  <a:pt x="2153792" y="1745162"/>
                </a:lnTo>
                <a:close/>
                <a:moveTo>
                  <a:pt x="2153792" y="861632"/>
                </a:moveTo>
                <a:lnTo>
                  <a:pt x="1755985" y="861632"/>
                </a:lnTo>
                <a:lnTo>
                  <a:pt x="1755985" y="1294397"/>
                </a:lnTo>
                <a:lnTo>
                  <a:pt x="2153792" y="1294397"/>
                </a:lnTo>
                <a:close/>
                <a:moveTo>
                  <a:pt x="2153792" y="410868"/>
                </a:moveTo>
                <a:lnTo>
                  <a:pt x="1755985" y="410868"/>
                </a:lnTo>
                <a:lnTo>
                  <a:pt x="1755985" y="843632"/>
                </a:lnTo>
                <a:lnTo>
                  <a:pt x="2153792" y="843632"/>
                </a:lnTo>
                <a:close/>
                <a:moveTo>
                  <a:pt x="2540434" y="392868"/>
                </a:moveTo>
                <a:lnTo>
                  <a:pt x="2540434" y="410868"/>
                </a:lnTo>
                <a:lnTo>
                  <a:pt x="2171792" y="410868"/>
                </a:lnTo>
                <a:lnTo>
                  <a:pt x="2171792" y="843632"/>
                </a:lnTo>
                <a:lnTo>
                  <a:pt x="2540434" y="843632"/>
                </a:lnTo>
                <a:lnTo>
                  <a:pt x="2540434" y="861632"/>
                </a:lnTo>
                <a:lnTo>
                  <a:pt x="2171792" y="861632"/>
                </a:lnTo>
                <a:lnTo>
                  <a:pt x="2171792" y="1294397"/>
                </a:lnTo>
                <a:lnTo>
                  <a:pt x="2540434" y="1294397"/>
                </a:lnTo>
                <a:lnTo>
                  <a:pt x="2540434" y="1312397"/>
                </a:lnTo>
                <a:lnTo>
                  <a:pt x="2171792" y="1312397"/>
                </a:lnTo>
                <a:lnTo>
                  <a:pt x="2171792" y="1745162"/>
                </a:lnTo>
                <a:lnTo>
                  <a:pt x="2540434" y="1745162"/>
                </a:lnTo>
                <a:lnTo>
                  <a:pt x="2540434" y="1763162"/>
                </a:lnTo>
                <a:lnTo>
                  <a:pt x="2171792" y="1763162"/>
                </a:lnTo>
                <a:lnTo>
                  <a:pt x="2171792" y="2195928"/>
                </a:lnTo>
                <a:lnTo>
                  <a:pt x="2540434" y="2195928"/>
                </a:lnTo>
                <a:lnTo>
                  <a:pt x="2540434" y="2213928"/>
                </a:lnTo>
                <a:lnTo>
                  <a:pt x="2171792" y="2213928"/>
                </a:lnTo>
                <a:lnTo>
                  <a:pt x="2171792" y="2646693"/>
                </a:lnTo>
                <a:lnTo>
                  <a:pt x="2540434" y="2646693"/>
                </a:lnTo>
                <a:lnTo>
                  <a:pt x="2540434" y="2664693"/>
                </a:lnTo>
                <a:lnTo>
                  <a:pt x="2171792" y="2664693"/>
                </a:lnTo>
                <a:lnTo>
                  <a:pt x="2171792" y="3097456"/>
                </a:lnTo>
                <a:lnTo>
                  <a:pt x="2540434" y="3097456"/>
                </a:lnTo>
                <a:lnTo>
                  <a:pt x="2540434" y="3115457"/>
                </a:lnTo>
                <a:lnTo>
                  <a:pt x="2171792" y="3115457"/>
                </a:lnTo>
                <a:lnTo>
                  <a:pt x="2171792" y="3548223"/>
                </a:lnTo>
                <a:lnTo>
                  <a:pt x="2540434" y="3548223"/>
                </a:lnTo>
                <a:lnTo>
                  <a:pt x="2540434" y="3566223"/>
                </a:lnTo>
                <a:lnTo>
                  <a:pt x="2171792" y="3566223"/>
                </a:lnTo>
                <a:lnTo>
                  <a:pt x="2171792" y="3998987"/>
                </a:lnTo>
                <a:lnTo>
                  <a:pt x="2540434" y="3998987"/>
                </a:lnTo>
                <a:lnTo>
                  <a:pt x="2540434" y="4016987"/>
                </a:lnTo>
                <a:lnTo>
                  <a:pt x="2171792" y="4016987"/>
                </a:lnTo>
                <a:lnTo>
                  <a:pt x="2171792" y="4449747"/>
                </a:lnTo>
                <a:lnTo>
                  <a:pt x="2540434" y="4449747"/>
                </a:lnTo>
                <a:lnTo>
                  <a:pt x="2540434" y="4467748"/>
                </a:lnTo>
                <a:lnTo>
                  <a:pt x="2171792" y="4467748"/>
                </a:lnTo>
                <a:lnTo>
                  <a:pt x="2171792" y="4900515"/>
                </a:lnTo>
                <a:lnTo>
                  <a:pt x="2540434" y="4900515"/>
                </a:lnTo>
                <a:lnTo>
                  <a:pt x="2540434" y="4918514"/>
                </a:lnTo>
                <a:lnTo>
                  <a:pt x="2171792" y="4918514"/>
                </a:lnTo>
                <a:lnTo>
                  <a:pt x="2171792" y="5351279"/>
                </a:lnTo>
                <a:lnTo>
                  <a:pt x="2540434" y="5351279"/>
                </a:lnTo>
                <a:lnTo>
                  <a:pt x="2540434" y="5369278"/>
                </a:lnTo>
                <a:lnTo>
                  <a:pt x="2171792" y="5369278"/>
                </a:lnTo>
                <a:lnTo>
                  <a:pt x="2171792" y="5802043"/>
                </a:lnTo>
                <a:lnTo>
                  <a:pt x="2540434" y="5802043"/>
                </a:lnTo>
                <a:lnTo>
                  <a:pt x="2540434" y="5820043"/>
                </a:lnTo>
                <a:lnTo>
                  <a:pt x="2171792" y="5820043"/>
                </a:lnTo>
                <a:lnTo>
                  <a:pt x="2171792" y="6252807"/>
                </a:lnTo>
                <a:lnTo>
                  <a:pt x="2540434" y="6252807"/>
                </a:lnTo>
                <a:lnTo>
                  <a:pt x="2540434" y="6270807"/>
                </a:lnTo>
                <a:lnTo>
                  <a:pt x="2171792" y="6270807"/>
                </a:lnTo>
                <a:lnTo>
                  <a:pt x="2171792" y="6703572"/>
                </a:lnTo>
                <a:lnTo>
                  <a:pt x="2540433" y="6703572"/>
                </a:lnTo>
                <a:lnTo>
                  <a:pt x="2540433" y="6721572"/>
                </a:lnTo>
                <a:lnTo>
                  <a:pt x="2171792" y="6721572"/>
                </a:lnTo>
                <a:lnTo>
                  <a:pt x="2171792" y="7154337"/>
                </a:lnTo>
                <a:lnTo>
                  <a:pt x="2540433" y="7154337"/>
                </a:lnTo>
                <a:lnTo>
                  <a:pt x="2540433" y="7172337"/>
                </a:lnTo>
                <a:lnTo>
                  <a:pt x="2171792" y="7172337"/>
                </a:lnTo>
                <a:lnTo>
                  <a:pt x="2171792" y="7605102"/>
                </a:lnTo>
                <a:lnTo>
                  <a:pt x="2540433" y="7605102"/>
                </a:lnTo>
                <a:lnTo>
                  <a:pt x="2540433" y="7623102"/>
                </a:lnTo>
                <a:lnTo>
                  <a:pt x="2171792" y="7623102"/>
                </a:lnTo>
                <a:lnTo>
                  <a:pt x="2171792" y="8055867"/>
                </a:lnTo>
                <a:lnTo>
                  <a:pt x="2540433" y="8055867"/>
                </a:lnTo>
                <a:lnTo>
                  <a:pt x="2540433" y="8073867"/>
                </a:lnTo>
                <a:lnTo>
                  <a:pt x="2171792" y="8073867"/>
                </a:lnTo>
                <a:lnTo>
                  <a:pt x="2171792" y="8506632"/>
                </a:lnTo>
                <a:lnTo>
                  <a:pt x="2540433" y="8506632"/>
                </a:lnTo>
                <a:lnTo>
                  <a:pt x="2540433" y="8524632"/>
                </a:lnTo>
                <a:lnTo>
                  <a:pt x="2171792" y="8524632"/>
                </a:lnTo>
                <a:lnTo>
                  <a:pt x="2171792" y="8957397"/>
                </a:lnTo>
                <a:lnTo>
                  <a:pt x="2540433" y="8957397"/>
                </a:lnTo>
                <a:lnTo>
                  <a:pt x="2540433" y="8975397"/>
                </a:lnTo>
                <a:lnTo>
                  <a:pt x="2171792" y="8975397"/>
                </a:lnTo>
                <a:lnTo>
                  <a:pt x="2171792" y="9408162"/>
                </a:lnTo>
                <a:lnTo>
                  <a:pt x="2540433" y="9408162"/>
                </a:lnTo>
                <a:lnTo>
                  <a:pt x="2540433" y="9426162"/>
                </a:lnTo>
                <a:lnTo>
                  <a:pt x="2171792" y="9426162"/>
                </a:lnTo>
                <a:lnTo>
                  <a:pt x="2171792" y="9858927"/>
                </a:lnTo>
                <a:lnTo>
                  <a:pt x="2540433" y="9858927"/>
                </a:lnTo>
                <a:lnTo>
                  <a:pt x="2540433" y="9876927"/>
                </a:lnTo>
                <a:lnTo>
                  <a:pt x="2171792" y="9876927"/>
                </a:lnTo>
                <a:lnTo>
                  <a:pt x="2171792" y="10309692"/>
                </a:lnTo>
                <a:lnTo>
                  <a:pt x="2540433" y="10309692"/>
                </a:lnTo>
                <a:lnTo>
                  <a:pt x="2540433" y="10327692"/>
                </a:lnTo>
                <a:lnTo>
                  <a:pt x="2171792" y="10327692"/>
                </a:lnTo>
                <a:lnTo>
                  <a:pt x="2171792" y="10760457"/>
                </a:lnTo>
                <a:lnTo>
                  <a:pt x="2540433" y="10760457"/>
                </a:lnTo>
                <a:lnTo>
                  <a:pt x="2540433" y="10778457"/>
                </a:lnTo>
                <a:lnTo>
                  <a:pt x="2171792" y="10778457"/>
                </a:lnTo>
                <a:lnTo>
                  <a:pt x="2171792" y="11211222"/>
                </a:lnTo>
                <a:lnTo>
                  <a:pt x="2540433" y="11211222"/>
                </a:lnTo>
                <a:lnTo>
                  <a:pt x="2540433" y="11229222"/>
                </a:lnTo>
                <a:lnTo>
                  <a:pt x="2171792" y="11229222"/>
                </a:lnTo>
                <a:lnTo>
                  <a:pt x="2171792" y="11661995"/>
                </a:lnTo>
                <a:lnTo>
                  <a:pt x="2540433" y="11661995"/>
                </a:lnTo>
                <a:lnTo>
                  <a:pt x="2540433" y="11679995"/>
                </a:lnTo>
                <a:lnTo>
                  <a:pt x="2171792" y="11679995"/>
                </a:lnTo>
                <a:lnTo>
                  <a:pt x="2171792" y="12083132"/>
                </a:lnTo>
                <a:lnTo>
                  <a:pt x="2153792" y="12083480"/>
                </a:lnTo>
                <a:lnTo>
                  <a:pt x="2153792" y="11679995"/>
                </a:lnTo>
                <a:lnTo>
                  <a:pt x="1755984" y="11679995"/>
                </a:lnTo>
                <a:lnTo>
                  <a:pt x="1755984" y="12092109"/>
                </a:lnTo>
                <a:lnTo>
                  <a:pt x="1737984" y="12092550"/>
                </a:lnTo>
                <a:lnTo>
                  <a:pt x="1737984" y="11679995"/>
                </a:lnTo>
                <a:lnTo>
                  <a:pt x="1340177" y="11679995"/>
                </a:lnTo>
                <a:lnTo>
                  <a:pt x="1340177" y="12102292"/>
                </a:lnTo>
                <a:lnTo>
                  <a:pt x="1322177" y="12102732"/>
                </a:lnTo>
                <a:lnTo>
                  <a:pt x="1322177" y="11679995"/>
                </a:lnTo>
                <a:lnTo>
                  <a:pt x="924371" y="11679995"/>
                </a:lnTo>
                <a:lnTo>
                  <a:pt x="924371" y="12106172"/>
                </a:lnTo>
                <a:lnTo>
                  <a:pt x="906371" y="12106265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102915"/>
                </a:lnTo>
                <a:lnTo>
                  <a:pt x="505095" y="12102594"/>
                </a:lnTo>
                <a:lnTo>
                  <a:pt x="490563" y="12094968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2"/>
                </a:lnTo>
                <a:lnTo>
                  <a:pt x="252228" y="11229222"/>
                </a:lnTo>
                <a:lnTo>
                  <a:pt x="234787" y="11214687"/>
                </a:lnTo>
                <a:lnTo>
                  <a:pt x="231104" y="11211222"/>
                </a:lnTo>
                <a:lnTo>
                  <a:pt x="490563" y="11211222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6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2"/>
                </a:lnTo>
                <a:lnTo>
                  <a:pt x="130171" y="10327692"/>
                </a:lnTo>
                <a:lnTo>
                  <a:pt x="132997" y="10309692"/>
                </a:lnTo>
                <a:lnTo>
                  <a:pt x="490563" y="10309692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0"/>
                </a:lnTo>
                <a:lnTo>
                  <a:pt x="496033" y="9511355"/>
                </a:lnTo>
                <a:cubicBezTo>
                  <a:pt x="497336" y="9489286"/>
                  <a:pt x="497576" y="9467031"/>
                  <a:pt x="496995" y="9444774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2"/>
                </a:lnTo>
                <a:lnTo>
                  <a:pt x="227926" y="8524632"/>
                </a:lnTo>
                <a:lnTo>
                  <a:pt x="219887" y="8506632"/>
                </a:lnTo>
                <a:lnTo>
                  <a:pt x="490563" y="8506632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3"/>
                </a:lnTo>
                <a:lnTo>
                  <a:pt x="260173" y="5820043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8"/>
                </a:lnTo>
                <a:lnTo>
                  <a:pt x="237320" y="4467748"/>
                </a:lnTo>
                <a:lnTo>
                  <a:pt x="236258" y="4449747"/>
                </a:lnTo>
                <a:lnTo>
                  <a:pt x="490563" y="4449747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3"/>
                </a:lnTo>
                <a:lnTo>
                  <a:pt x="105751" y="3566223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8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5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7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2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8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lnTo>
                  <a:pt x="1322178" y="392868"/>
                </a:lnTo>
                <a:lnTo>
                  <a:pt x="1322178" y="0"/>
                </a:lnTo>
                <a:lnTo>
                  <a:pt x="1340178" y="0"/>
                </a:lnTo>
                <a:lnTo>
                  <a:pt x="1340178" y="392868"/>
                </a:lnTo>
                <a:lnTo>
                  <a:pt x="1737985" y="392868"/>
                </a:lnTo>
                <a:lnTo>
                  <a:pt x="1737985" y="0"/>
                </a:lnTo>
                <a:lnTo>
                  <a:pt x="1755985" y="0"/>
                </a:lnTo>
                <a:lnTo>
                  <a:pt x="1755985" y="392868"/>
                </a:lnTo>
                <a:lnTo>
                  <a:pt x="2153792" y="392868"/>
                </a:lnTo>
                <a:lnTo>
                  <a:pt x="2153792" y="5"/>
                </a:lnTo>
                <a:lnTo>
                  <a:pt x="2171792" y="5"/>
                </a:lnTo>
                <a:lnTo>
                  <a:pt x="2171792" y="392868"/>
                </a:lnTo>
                <a:close/>
              </a:path>
            </a:pathLst>
          </a:custGeom>
          <a:solidFill>
            <a:srgbClr val="FFFFFF">
              <a:alpha val="19215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720400" y="669575"/>
            <a:ext cx="11055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ldrich"/>
              <a:buNone/>
              <a:defRPr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1"/>
          </p:nvPr>
        </p:nvSpPr>
        <p:spPr>
          <a:xfrm>
            <a:off x="720400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body" idx="2"/>
          </p:nvPr>
        </p:nvSpPr>
        <p:spPr>
          <a:xfrm>
            <a:off x="4678325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3"/>
          </p:nvPr>
        </p:nvSpPr>
        <p:spPr>
          <a:xfrm>
            <a:off x="720400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4"/>
          </p:nvPr>
        </p:nvSpPr>
        <p:spPr>
          <a:xfrm>
            <a:off x="4678325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title" idx="5"/>
          </p:nvPr>
        </p:nvSpPr>
        <p:spPr>
          <a:xfrm>
            <a:off x="720400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title" idx="6"/>
          </p:nvPr>
        </p:nvSpPr>
        <p:spPr>
          <a:xfrm>
            <a:off x="4678325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title" idx="7"/>
          </p:nvPr>
        </p:nvSpPr>
        <p:spPr>
          <a:xfrm>
            <a:off x="720400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title" idx="8"/>
          </p:nvPr>
        </p:nvSpPr>
        <p:spPr>
          <a:xfrm>
            <a:off x="4678325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6" name="Google Shape;46;p4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0908545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004 Section Titl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"/>
          <p:cNvSpPr/>
          <p:nvPr/>
        </p:nvSpPr>
        <p:spPr>
          <a:xfrm rot="-5400000" flipH="1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/>
          <p:nvPr/>
        </p:nvSpPr>
        <p:spPr>
          <a:xfrm>
            <a:off x="756450" y="1326125"/>
            <a:ext cx="3139800" cy="36039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" name="Google Shape;50;p5"/>
          <p:cNvGrpSpPr/>
          <p:nvPr/>
        </p:nvGrpSpPr>
        <p:grpSpPr>
          <a:xfrm>
            <a:off x="1611414" y="1094899"/>
            <a:ext cx="1429864" cy="395239"/>
            <a:chOff x="1612314" y="1125749"/>
            <a:chExt cx="1429864" cy="395239"/>
          </a:xfrm>
        </p:grpSpPr>
        <p:sp>
          <p:nvSpPr>
            <p:cNvPr id="51" name="Google Shape;51;p5"/>
            <p:cNvSpPr/>
            <p:nvPr/>
          </p:nvSpPr>
          <p:spPr>
            <a:xfrm>
              <a:off x="1612314" y="1125749"/>
              <a:ext cx="1429864" cy="395239"/>
            </a:xfrm>
            <a:custGeom>
              <a:avLst/>
              <a:gdLst/>
              <a:ahLst/>
              <a:cxnLst/>
              <a:rect l="l" t="t" r="r" b="b"/>
              <a:pathLst>
                <a:path w="5345286" h="1477528" extrusionOk="0">
                  <a:moveTo>
                    <a:pt x="2669417" y="1476421"/>
                  </a:moveTo>
                  <a:cubicBezTo>
                    <a:pt x="1810167" y="1476421"/>
                    <a:pt x="950917" y="1476678"/>
                    <a:pt x="91667" y="1477183"/>
                  </a:cubicBezTo>
                  <a:cubicBezTo>
                    <a:pt x="26610" y="1477183"/>
                    <a:pt x="-4251" y="1475850"/>
                    <a:pt x="13372" y="1389458"/>
                  </a:cubicBezTo>
                  <a:cubicBezTo>
                    <a:pt x="34898" y="1284016"/>
                    <a:pt x="79570" y="1174860"/>
                    <a:pt x="8514" y="1062370"/>
                  </a:cubicBezTo>
                  <a:cubicBezTo>
                    <a:pt x="-23110" y="1012173"/>
                    <a:pt x="22992" y="942926"/>
                    <a:pt x="22992" y="880632"/>
                  </a:cubicBezTo>
                  <a:cubicBezTo>
                    <a:pt x="22992" y="758236"/>
                    <a:pt x="14513" y="637364"/>
                    <a:pt x="56139" y="514872"/>
                  </a:cubicBezTo>
                  <a:cubicBezTo>
                    <a:pt x="82618" y="436958"/>
                    <a:pt x="32994" y="348375"/>
                    <a:pt x="14134" y="266461"/>
                  </a:cubicBezTo>
                  <a:cubicBezTo>
                    <a:pt x="-6060" y="178545"/>
                    <a:pt x="55662" y="107869"/>
                    <a:pt x="42709" y="24049"/>
                  </a:cubicBezTo>
                  <a:cubicBezTo>
                    <a:pt x="38898" y="-335"/>
                    <a:pt x="73854" y="237"/>
                    <a:pt x="94811" y="-49"/>
                  </a:cubicBezTo>
                  <a:cubicBezTo>
                    <a:pt x="148626" y="-716"/>
                    <a:pt x="202537" y="-49"/>
                    <a:pt x="256736" y="-49"/>
                  </a:cubicBezTo>
                  <a:cubicBezTo>
                    <a:pt x="1889034" y="-49"/>
                    <a:pt x="3521334" y="-49"/>
                    <a:pt x="5153632" y="-49"/>
                  </a:cubicBezTo>
                  <a:cubicBezTo>
                    <a:pt x="5274030" y="-49"/>
                    <a:pt x="5277457" y="4809"/>
                    <a:pt x="5241453" y="116156"/>
                  </a:cubicBezTo>
                  <a:cubicBezTo>
                    <a:pt x="5215926" y="194356"/>
                    <a:pt x="5217449" y="270937"/>
                    <a:pt x="5254598" y="343422"/>
                  </a:cubicBezTo>
                  <a:cubicBezTo>
                    <a:pt x="5289650" y="412003"/>
                    <a:pt x="5304128" y="482773"/>
                    <a:pt x="5273648" y="552972"/>
                  </a:cubicBezTo>
                  <a:cubicBezTo>
                    <a:pt x="5236690" y="638697"/>
                    <a:pt x="5256503" y="720803"/>
                    <a:pt x="5271076" y="804813"/>
                  </a:cubicBezTo>
                  <a:cubicBezTo>
                    <a:pt x="5276602" y="836817"/>
                    <a:pt x="5284220" y="870822"/>
                    <a:pt x="5269458" y="900063"/>
                  </a:cubicBezTo>
                  <a:cubicBezTo>
                    <a:pt x="5235834" y="967405"/>
                    <a:pt x="5231358" y="1027317"/>
                    <a:pt x="5293745" y="1081515"/>
                  </a:cubicBezTo>
                  <a:cubicBezTo>
                    <a:pt x="5312225" y="1097707"/>
                    <a:pt x="5305842" y="1120758"/>
                    <a:pt x="5296317" y="1141617"/>
                  </a:cubicBezTo>
                  <a:cubicBezTo>
                    <a:pt x="5265647" y="1208292"/>
                    <a:pt x="5270695" y="1271348"/>
                    <a:pt x="5315367" y="1331641"/>
                  </a:cubicBezTo>
                  <a:cubicBezTo>
                    <a:pt x="5325178" y="1347796"/>
                    <a:pt x="5331845" y="1365617"/>
                    <a:pt x="5335179" y="1384219"/>
                  </a:cubicBezTo>
                  <a:cubicBezTo>
                    <a:pt x="5354229" y="1457276"/>
                    <a:pt x="5339561" y="1476136"/>
                    <a:pt x="5263551" y="1476326"/>
                  </a:cubicBezTo>
                  <a:cubicBezTo>
                    <a:pt x="5045334" y="1476897"/>
                    <a:pt x="4827211" y="1476897"/>
                    <a:pt x="4608994" y="1476326"/>
                  </a:cubicBezTo>
                  <a:lnTo>
                    <a:pt x="2669703" y="1476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42863" dist="19050" algn="bl" rotWithShape="0">
                <a:srgbClr val="000000">
                  <a:alpha val="20784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5"/>
            <p:cNvSpPr/>
            <p:nvPr/>
          </p:nvSpPr>
          <p:spPr>
            <a:xfrm rot="-5400000">
              <a:off x="2129642" y="614930"/>
              <a:ext cx="395202" cy="1416890"/>
            </a:xfrm>
            <a:custGeom>
              <a:avLst/>
              <a:gdLst/>
              <a:ahLst/>
              <a:cxnLst/>
              <a:rect l="l" t="t" r="r" b="b"/>
              <a:pathLst>
                <a:path w="395202" h="1416890" extrusionOk="0">
                  <a:moveTo>
                    <a:pt x="145726" y="1242542"/>
                  </a:moveTo>
                  <a:lnTo>
                    <a:pt x="64671" y="1242542"/>
                  </a:lnTo>
                  <a:lnTo>
                    <a:pt x="64671" y="1331058"/>
                  </a:lnTo>
                  <a:lnTo>
                    <a:pt x="145726" y="1331058"/>
                  </a:lnTo>
                  <a:close/>
                  <a:moveTo>
                    <a:pt x="145726" y="1146344"/>
                  </a:moveTo>
                  <a:lnTo>
                    <a:pt x="64671" y="1146344"/>
                  </a:lnTo>
                  <a:lnTo>
                    <a:pt x="64671" y="1234859"/>
                  </a:lnTo>
                  <a:lnTo>
                    <a:pt x="145726" y="1234859"/>
                  </a:lnTo>
                  <a:close/>
                  <a:moveTo>
                    <a:pt x="145726" y="1050145"/>
                  </a:moveTo>
                  <a:lnTo>
                    <a:pt x="64671" y="1050145"/>
                  </a:lnTo>
                  <a:lnTo>
                    <a:pt x="64671" y="1138661"/>
                  </a:lnTo>
                  <a:lnTo>
                    <a:pt x="145726" y="1138661"/>
                  </a:lnTo>
                  <a:close/>
                  <a:moveTo>
                    <a:pt x="145726" y="953947"/>
                  </a:moveTo>
                  <a:lnTo>
                    <a:pt x="64671" y="953947"/>
                  </a:lnTo>
                  <a:lnTo>
                    <a:pt x="64671" y="1042463"/>
                  </a:lnTo>
                  <a:lnTo>
                    <a:pt x="145726" y="1042463"/>
                  </a:lnTo>
                  <a:close/>
                  <a:moveTo>
                    <a:pt x="145726" y="857749"/>
                  </a:moveTo>
                  <a:lnTo>
                    <a:pt x="64671" y="857749"/>
                  </a:lnTo>
                  <a:lnTo>
                    <a:pt x="64671" y="946264"/>
                  </a:lnTo>
                  <a:lnTo>
                    <a:pt x="145726" y="946264"/>
                  </a:lnTo>
                  <a:close/>
                  <a:moveTo>
                    <a:pt x="145726" y="761550"/>
                  </a:moveTo>
                  <a:lnTo>
                    <a:pt x="64671" y="761550"/>
                  </a:lnTo>
                  <a:lnTo>
                    <a:pt x="64671" y="850066"/>
                  </a:lnTo>
                  <a:lnTo>
                    <a:pt x="145726" y="850066"/>
                  </a:lnTo>
                  <a:close/>
                  <a:moveTo>
                    <a:pt x="145726" y="665352"/>
                  </a:moveTo>
                  <a:lnTo>
                    <a:pt x="64671" y="665352"/>
                  </a:lnTo>
                  <a:lnTo>
                    <a:pt x="64671" y="753868"/>
                  </a:lnTo>
                  <a:lnTo>
                    <a:pt x="145726" y="753868"/>
                  </a:lnTo>
                  <a:close/>
                  <a:moveTo>
                    <a:pt x="145726" y="569155"/>
                  </a:moveTo>
                  <a:lnTo>
                    <a:pt x="64671" y="569155"/>
                  </a:lnTo>
                  <a:lnTo>
                    <a:pt x="64671" y="657669"/>
                  </a:lnTo>
                  <a:lnTo>
                    <a:pt x="145726" y="657669"/>
                  </a:lnTo>
                  <a:close/>
                  <a:moveTo>
                    <a:pt x="145726" y="472956"/>
                  </a:moveTo>
                  <a:lnTo>
                    <a:pt x="64671" y="472956"/>
                  </a:lnTo>
                  <a:lnTo>
                    <a:pt x="64671" y="561472"/>
                  </a:lnTo>
                  <a:lnTo>
                    <a:pt x="145726" y="561472"/>
                  </a:lnTo>
                  <a:close/>
                  <a:moveTo>
                    <a:pt x="145726" y="376758"/>
                  </a:moveTo>
                  <a:lnTo>
                    <a:pt x="64671" y="376758"/>
                  </a:lnTo>
                  <a:lnTo>
                    <a:pt x="64671" y="465274"/>
                  </a:lnTo>
                  <a:lnTo>
                    <a:pt x="145726" y="465274"/>
                  </a:lnTo>
                  <a:close/>
                  <a:moveTo>
                    <a:pt x="145727" y="280560"/>
                  </a:moveTo>
                  <a:lnTo>
                    <a:pt x="64671" y="280560"/>
                  </a:lnTo>
                  <a:lnTo>
                    <a:pt x="64671" y="369075"/>
                  </a:lnTo>
                  <a:lnTo>
                    <a:pt x="145726" y="369075"/>
                  </a:lnTo>
                  <a:close/>
                  <a:moveTo>
                    <a:pt x="145727" y="184362"/>
                  </a:moveTo>
                  <a:lnTo>
                    <a:pt x="64671" y="184362"/>
                  </a:lnTo>
                  <a:lnTo>
                    <a:pt x="64671" y="272877"/>
                  </a:lnTo>
                  <a:lnTo>
                    <a:pt x="145727" y="272877"/>
                  </a:lnTo>
                  <a:close/>
                  <a:moveTo>
                    <a:pt x="145727" y="88163"/>
                  </a:moveTo>
                  <a:lnTo>
                    <a:pt x="64671" y="88163"/>
                  </a:lnTo>
                  <a:lnTo>
                    <a:pt x="64671" y="176678"/>
                  </a:lnTo>
                  <a:lnTo>
                    <a:pt x="145727" y="176678"/>
                  </a:lnTo>
                  <a:close/>
                  <a:moveTo>
                    <a:pt x="234464" y="1242542"/>
                  </a:moveTo>
                  <a:lnTo>
                    <a:pt x="153409" y="1242542"/>
                  </a:lnTo>
                  <a:lnTo>
                    <a:pt x="153409" y="1331058"/>
                  </a:lnTo>
                  <a:lnTo>
                    <a:pt x="234464" y="1331058"/>
                  </a:lnTo>
                  <a:close/>
                  <a:moveTo>
                    <a:pt x="234464" y="1146344"/>
                  </a:moveTo>
                  <a:lnTo>
                    <a:pt x="153409" y="1146344"/>
                  </a:lnTo>
                  <a:lnTo>
                    <a:pt x="153409" y="1234859"/>
                  </a:lnTo>
                  <a:lnTo>
                    <a:pt x="234464" y="1234859"/>
                  </a:lnTo>
                  <a:close/>
                  <a:moveTo>
                    <a:pt x="234464" y="1050145"/>
                  </a:moveTo>
                  <a:lnTo>
                    <a:pt x="153409" y="1050145"/>
                  </a:lnTo>
                  <a:lnTo>
                    <a:pt x="153409" y="1138661"/>
                  </a:lnTo>
                  <a:lnTo>
                    <a:pt x="234464" y="1138661"/>
                  </a:lnTo>
                  <a:close/>
                  <a:moveTo>
                    <a:pt x="234464" y="953947"/>
                  </a:moveTo>
                  <a:lnTo>
                    <a:pt x="153409" y="953947"/>
                  </a:lnTo>
                  <a:lnTo>
                    <a:pt x="153409" y="1042463"/>
                  </a:lnTo>
                  <a:lnTo>
                    <a:pt x="234464" y="1042463"/>
                  </a:lnTo>
                  <a:close/>
                  <a:moveTo>
                    <a:pt x="234464" y="857749"/>
                  </a:moveTo>
                  <a:lnTo>
                    <a:pt x="153409" y="857749"/>
                  </a:lnTo>
                  <a:lnTo>
                    <a:pt x="153409" y="946264"/>
                  </a:lnTo>
                  <a:lnTo>
                    <a:pt x="234464" y="946264"/>
                  </a:lnTo>
                  <a:close/>
                  <a:moveTo>
                    <a:pt x="234464" y="761550"/>
                  </a:moveTo>
                  <a:lnTo>
                    <a:pt x="153409" y="761550"/>
                  </a:lnTo>
                  <a:lnTo>
                    <a:pt x="153409" y="850066"/>
                  </a:lnTo>
                  <a:lnTo>
                    <a:pt x="234464" y="850066"/>
                  </a:lnTo>
                  <a:close/>
                  <a:moveTo>
                    <a:pt x="234464" y="665352"/>
                  </a:moveTo>
                  <a:lnTo>
                    <a:pt x="153409" y="665352"/>
                  </a:lnTo>
                  <a:lnTo>
                    <a:pt x="153409" y="753868"/>
                  </a:lnTo>
                  <a:lnTo>
                    <a:pt x="234464" y="753868"/>
                  </a:lnTo>
                  <a:close/>
                  <a:moveTo>
                    <a:pt x="234464" y="569155"/>
                  </a:moveTo>
                  <a:lnTo>
                    <a:pt x="153409" y="569155"/>
                  </a:lnTo>
                  <a:lnTo>
                    <a:pt x="153409" y="657669"/>
                  </a:lnTo>
                  <a:lnTo>
                    <a:pt x="234464" y="657669"/>
                  </a:lnTo>
                  <a:close/>
                  <a:moveTo>
                    <a:pt x="234464" y="472956"/>
                  </a:moveTo>
                  <a:lnTo>
                    <a:pt x="153409" y="472956"/>
                  </a:lnTo>
                  <a:lnTo>
                    <a:pt x="153409" y="561472"/>
                  </a:lnTo>
                  <a:lnTo>
                    <a:pt x="234464" y="561472"/>
                  </a:lnTo>
                  <a:close/>
                  <a:moveTo>
                    <a:pt x="234464" y="376758"/>
                  </a:moveTo>
                  <a:lnTo>
                    <a:pt x="153409" y="376758"/>
                  </a:lnTo>
                  <a:lnTo>
                    <a:pt x="153409" y="465274"/>
                  </a:lnTo>
                  <a:lnTo>
                    <a:pt x="234464" y="465274"/>
                  </a:lnTo>
                  <a:close/>
                  <a:moveTo>
                    <a:pt x="234464" y="280560"/>
                  </a:moveTo>
                  <a:lnTo>
                    <a:pt x="153409" y="280560"/>
                  </a:lnTo>
                  <a:lnTo>
                    <a:pt x="153409" y="369075"/>
                  </a:lnTo>
                  <a:lnTo>
                    <a:pt x="234464" y="369075"/>
                  </a:lnTo>
                  <a:close/>
                  <a:moveTo>
                    <a:pt x="234464" y="184362"/>
                  </a:moveTo>
                  <a:lnTo>
                    <a:pt x="153409" y="184362"/>
                  </a:lnTo>
                  <a:lnTo>
                    <a:pt x="153409" y="272877"/>
                  </a:lnTo>
                  <a:lnTo>
                    <a:pt x="234464" y="272877"/>
                  </a:lnTo>
                  <a:close/>
                  <a:moveTo>
                    <a:pt x="234464" y="88163"/>
                  </a:moveTo>
                  <a:lnTo>
                    <a:pt x="153409" y="88163"/>
                  </a:lnTo>
                  <a:lnTo>
                    <a:pt x="153409" y="176678"/>
                  </a:lnTo>
                  <a:lnTo>
                    <a:pt x="234464" y="176678"/>
                  </a:lnTo>
                  <a:close/>
                  <a:moveTo>
                    <a:pt x="323202" y="1242542"/>
                  </a:moveTo>
                  <a:lnTo>
                    <a:pt x="242147" y="1242542"/>
                  </a:lnTo>
                  <a:lnTo>
                    <a:pt x="242147" y="1331058"/>
                  </a:lnTo>
                  <a:lnTo>
                    <a:pt x="323202" y="1331058"/>
                  </a:lnTo>
                  <a:close/>
                  <a:moveTo>
                    <a:pt x="323202" y="1146344"/>
                  </a:moveTo>
                  <a:lnTo>
                    <a:pt x="242147" y="1146344"/>
                  </a:lnTo>
                  <a:lnTo>
                    <a:pt x="242147" y="1234859"/>
                  </a:lnTo>
                  <a:lnTo>
                    <a:pt x="323202" y="1234859"/>
                  </a:lnTo>
                  <a:close/>
                  <a:moveTo>
                    <a:pt x="323202" y="1050145"/>
                  </a:moveTo>
                  <a:lnTo>
                    <a:pt x="242147" y="1050145"/>
                  </a:lnTo>
                  <a:lnTo>
                    <a:pt x="242147" y="1138661"/>
                  </a:lnTo>
                  <a:lnTo>
                    <a:pt x="323202" y="1138661"/>
                  </a:lnTo>
                  <a:close/>
                  <a:moveTo>
                    <a:pt x="323202" y="953947"/>
                  </a:moveTo>
                  <a:lnTo>
                    <a:pt x="242147" y="953947"/>
                  </a:lnTo>
                  <a:lnTo>
                    <a:pt x="242147" y="1042463"/>
                  </a:lnTo>
                  <a:lnTo>
                    <a:pt x="323202" y="1042463"/>
                  </a:lnTo>
                  <a:close/>
                  <a:moveTo>
                    <a:pt x="323202" y="857749"/>
                  </a:moveTo>
                  <a:lnTo>
                    <a:pt x="242147" y="857749"/>
                  </a:lnTo>
                  <a:lnTo>
                    <a:pt x="242147" y="946264"/>
                  </a:lnTo>
                  <a:lnTo>
                    <a:pt x="323202" y="946264"/>
                  </a:lnTo>
                  <a:close/>
                  <a:moveTo>
                    <a:pt x="323202" y="761550"/>
                  </a:moveTo>
                  <a:lnTo>
                    <a:pt x="242147" y="761550"/>
                  </a:lnTo>
                  <a:lnTo>
                    <a:pt x="242147" y="850066"/>
                  </a:lnTo>
                  <a:lnTo>
                    <a:pt x="323202" y="850066"/>
                  </a:lnTo>
                  <a:close/>
                  <a:moveTo>
                    <a:pt x="323202" y="665352"/>
                  </a:moveTo>
                  <a:lnTo>
                    <a:pt x="242147" y="665352"/>
                  </a:lnTo>
                  <a:lnTo>
                    <a:pt x="242147" y="753868"/>
                  </a:lnTo>
                  <a:lnTo>
                    <a:pt x="323202" y="753868"/>
                  </a:lnTo>
                  <a:close/>
                  <a:moveTo>
                    <a:pt x="323202" y="569155"/>
                  </a:moveTo>
                  <a:lnTo>
                    <a:pt x="242147" y="569155"/>
                  </a:lnTo>
                  <a:lnTo>
                    <a:pt x="242147" y="657669"/>
                  </a:lnTo>
                  <a:lnTo>
                    <a:pt x="323202" y="657669"/>
                  </a:lnTo>
                  <a:close/>
                  <a:moveTo>
                    <a:pt x="323202" y="472956"/>
                  </a:moveTo>
                  <a:lnTo>
                    <a:pt x="242147" y="472956"/>
                  </a:lnTo>
                  <a:lnTo>
                    <a:pt x="242147" y="561472"/>
                  </a:lnTo>
                  <a:lnTo>
                    <a:pt x="323202" y="561472"/>
                  </a:lnTo>
                  <a:close/>
                  <a:moveTo>
                    <a:pt x="323202" y="376758"/>
                  </a:moveTo>
                  <a:lnTo>
                    <a:pt x="242147" y="376758"/>
                  </a:lnTo>
                  <a:lnTo>
                    <a:pt x="242147" y="465274"/>
                  </a:lnTo>
                  <a:lnTo>
                    <a:pt x="323202" y="465274"/>
                  </a:lnTo>
                  <a:close/>
                  <a:moveTo>
                    <a:pt x="323203" y="280560"/>
                  </a:moveTo>
                  <a:lnTo>
                    <a:pt x="242147" y="280560"/>
                  </a:lnTo>
                  <a:lnTo>
                    <a:pt x="242147" y="369075"/>
                  </a:lnTo>
                  <a:lnTo>
                    <a:pt x="323202" y="369075"/>
                  </a:lnTo>
                  <a:close/>
                  <a:moveTo>
                    <a:pt x="323203" y="184362"/>
                  </a:moveTo>
                  <a:lnTo>
                    <a:pt x="242147" y="184362"/>
                  </a:lnTo>
                  <a:lnTo>
                    <a:pt x="242147" y="272877"/>
                  </a:lnTo>
                  <a:lnTo>
                    <a:pt x="323203" y="272877"/>
                  </a:lnTo>
                  <a:close/>
                  <a:moveTo>
                    <a:pt x="323203" y="88163"/>
                  </a:moveTo>
                  <a:lnTo>
                    <a:pt x="242147" y="88163"/>
                  </a:lnTo>
                  <a:lnTo>
                    <a:pt x="242147" y="176678"/>
                  </a:lnTo>
                  <a:lnTo>
                    <a:pt x="323203" y="176678"/>
                  </a:lnTo>
                  <a:close/>
                  <a:moveTo>
                    <a:pt x="395202" y="80480"/>
                  </a:moveTo>
                  <a:lnTo>
                    <a:pt x="395202" y="88163"/>
                  </a:lnTo>
                  <a:lnTo>
                    <a:pt x="330885" y="88163"/>
                  </a:lnTo>
                  <a:lnTo>
                    <a:pt x="330885" y="176678"/>
                  </a:lnTo>
                  <a:lnTo>
                    <a:pt x="395202" y="176678"/>
                  </a:lnTo>
                  <a:lnTo>
                    <a:pt x="395202" y="184362"/>
                  </a:lnTo>
                  <a:lnTo>
                    <a:pt x="330885" y="184362"/>
                  </a:lnTo>
                  <a:lnTo>
                    <a:pt x="330885" y="272877"/>
                  </a:lnTo>
                  <a:lnTo>
                    <a:pt x="395202" y="272877"/>
                  </a:lnTo>
                  <a:lnTo>
                    <a:pt x="395202" y="280560"/>
                  </a:lnTo>
                  <a:lnTo>
                    <a:pt x="330885" y="280560"/>
                  </a:lnTo>
                  <a:lnTo>
                    <a:pt x="330885" y="369075"/>
                  </a:lnTo>
                  <a:lnTo>
                    <a:pt x="395202" y="369075"/>
                  </a:lnTo>
                  <a:lnTo>
                    <a:pt x="395202" y="376758"/>
                  </a:lnTo>
                  <a:lnTo>
                    <a:pt x="330885" y="376758"/>
                  </a:lnTo>
                  <a:lnTo>
                    <a:pt x="330885" y="465274"/>
                  </a:lnTo>
                  <a:lnTo>
                    <a:pt x="395202" y="465274"/>
                  </a:lnTo>
                  <a:lnTo>
                    <a:pt x="395202" y="472956"/>
                  </a:lnTo>
                  <a:lnTo>
                    <a:pt x="330885" y="472956"/>
                  </a:lnTo>
                  <a:lnTo>
                    <a:pt x="330885" y="561472"/>
                  </a:lnTo>
                  <a:lnTo>
                    <a:pt x="395202" y="561472"/>
                  </a:lnTo>
                  <a:lnTo>
                    <a:pt x="395202" y="569155"/>
                  </a:lnTo>
                  <a:lnTo>
                    <a:pt x="330885" y="569155"/>
                  </a:lnTo>
                  <a:lnTo>
                    <a:pt x="330885" y="657669"/>
                  </a:lnTo>
                  <a:lnTo>
                    <a:pt x="395202" y="657669"/>
                  </a:lnTo>
                  <a:lnTo>
                    <a:pt x="395202" y="665352"/>
                  </a:lnTo>
                  <a:lnTo>
                    <a:pt x="330885" y="665352"/>
                  </a:lnTo>
                  <a:lnTo>
                    <a:pt x="330885" y="753868"/>
                  </a:lnTo>
                  <a:lnTo>
                    <a:pt x="395202" y="753868"/>
                  </a:lnTo>
                  <a:lnTo>
                    <a:pt x="395202" y="761550"/>
                  </a:lnTo>
                  <a:lnTo>
                    <a:pt x="330885" y="761550"/>
                  </a:lnTo>
                  <a:lnTo>
                    <a:pt x="330885" y="850066"/>
                  </a:lnTo>
                  <a:lnTo>
                    <a:pt x="395202" y="850066"/>
                  </a:lnTo>
                  <a:lnTo>
                    <a:pt x="395202" y="857749"/>
                  </a:lnTo>
                  <a:lnTo>
                    <a:pt x="330885" y="857749"/>
                  </a:lnTo>
                  <a:lnTo>
                    <a:pt x="330885" y="946264"/>
                  </a:lnTo>
                  <a:lnTo>
                    <a:pt x="395202" y="946264"/>
                  </a:lnTo>
                  <a:lnTo>
                    <a:pt x="395202" y="953947"/>
                  </a:lnTo>
                  <a:lnTo>
                    <a:pt x="330885" y="953947"/>
                  </a:lnTo>
                  <a:lnTo>
                    <a:pt x="330885" y="1042463"/>
                  </a:lnTo>
                  <a:lnTo>
                    <a:pt x="395202" y="1042463"/>
                  </a:lnTo>
                  <a:lnTo>
                    <a:pt x="395202" y="1050145"/>
                  </a:lnTo>
                  <a:lnTo>
                    <a:pt x="330885" y="1050145"/>
                  </a:lnTo>
                  <a:lnTo>
                    <a:pt x="330885" y="1138661"/>
                  </a:lnTo>
                  <a:lnTo>
                    <a:pt x="395202" y="1138661"/>
                  </a:lnTo>
                  <a:lnTo>
                    <a:pt x="395202" y="1146344"/>
                  </a:lnTo>
                  <a:lnTo>
                    <a:pt x="330885" y="1146344"/>
                  </a:lnTo>
                  <a:lnTo>
                    <a:pt x="330885" y="1234859"/>
                  </a:lnTo>
                  <a:lnTo>
                    <a:pt x="395202" y="1234859"/>
                  </a:lnTo>
                  <a:lnTo>
                    <a:pt x="395202" y="1242542"/>
                  </a:lnTo>
                  <a:lnTo>
                    <a:pt x="330885" y="1242542"/>
                  </a:lnTo>
                  <a:lnTo>
                    <a:pt x="330885" y="1331058"/>
                  </a:lnTo>
                  <a:lnTo>
                    <a:pt x="395202" y="1331058"/>
                  </a:lnTo>
                  <a:lnTo>
                    <a:pt x="395202" y="1338740"/>
                  </a:lnTo>
                  <a:lnTo>
                    <a:pt x="330885" y="1338740"/>
                  </a:lnTo>
                  <a:lnTo>
                    <a:pt x="330885" y="1400847"/>
                  </a:lnTo>
                  <a:lnTo>
                    <a:pt x="323202" y="1401292"/>
                  </a:lnTo>
                  <a:lnTo>
                    <a:pt x="323202" y="1338740"/>
                  </a:lnTo>
                  <a:lnTo>
                    <a:pt x="242147" y="1338740"/>
                  </a:lnTo>
                  <a:lnTo>
                    <a:pt x="242147" y="1406709"/>
                  </a:lnTo>
                  <a:lnTo>
                    <a:pt x="234464" y="1405458"/>
                  </a:lnTo>
                  <a:lnTo>
                    <a:pt x="234464" y="1338740"/>
                  </a:lnTo>
                  <a:lnTo>
                    <a:pt x="153409" y="1338740"/>
                  </a:lnTo>
                  <a:lnTo>
                    <a:pt x="153409" y="1406175"/>
                  </a:lnTo>
                  <a:lnTo>
                    <a:pt x="145726" y="1404258"/>
                  </a:lnTo>
                  <a:lnTo>
                    <a:pt x="145726" y="1338740"/>
                  </a:lnTo>
                  <a:lnTo>
                    <a:pt x="64671" y="1338740"/>
                  </a:lnTo>
                  <a:lnTo>
                    <a:pt x="64671" y="1416119"/>
                  </a:lnTo>
                  <a:lnTo>
                    <a:pt x="56988" y="1416890"/>
                  </a:lnTo>
                  <a:lnTo>
                    <a:pt x="56988" y="1338740"/>
                  </a:lnTo>
                  <a:lnTo>
                    <a:pt x="212" y="1338740"/>
                  </a:lnTo>
                  <a:lnTo>
                    <a:pt x="212" y="1331058"/>
                  </a:lnTo>
                  <a:lnTo>
                    <a:pt x="56988" y="1331058"/>
                  </a:lnTo>
                  <a:lnTo>
                    <a:pt x="56988" y="1242542"/>
                  </a:lnTo>
                  <a:lnTo>
                    <a:pt x="212" y="1242542"/>
                  </a:lnTo>
                  <a:lnTo>
                    <a:pt x="212" y="1234859"/>
                  </a:lnTo>
                  <a:lnTo>
                    <a:pt x="56988" y="1234859"/>
                  </a:lnTo>
                  <a:lnTo>
                    <a:pt x="56988" y="1146344"/>
                  </a:lnTo>
                  <a:lnTo>
                    <a:pt x="212" y="1146344"/>
                  </a:lnTo>
                  <a:lnTo>
                    <a:pt x="212" y="1138661"/>
                  </a:lnTo>
                  <a:lnTo>
                    <a:pt x="56988" y="1138661"/>
                  </a:lnTo>
                  <a:lnTo>
                    <a:pt x="56988" y="1050145"/>
                  </a:lnTo>
                  <a:lnTo>
                    <a:pt x="212" y="1050145"/>
                  </a:lnTo>
                  <a:lnTo>
                    <a:pt x="212" y="1042463"/>
                  </a:lnTo>
                  <a:lnTo>
                    <a:pt x="56988" y="1042463"/>
                  </a:lnTo>
                  <a:lnTo>
                    <a:pt x="56988" y="953947"/>
                  </a:lnTo>
                  <a:lnTo>
                    <a:pt x="212" y="953947"/>
                  </a:lnTo>
                  <a:lnTo>
                    <a:pt x="212" y="946264"/>
                  </a:lnTo>
                  <a:lnTo>
                    <a:pt x="56988" y="946264"/>
                  </a:lnTo>
                  <a:lnTo>
                    <a:pt x="56988" y="857749"/>
                  </a:lnTo>
                  <a:lnTo>
                    <a:pt x="212" y="857749"/>
                  </a:lnTo>
                  <a:lnTo>
                    <a:pt x="212" y="850066"/>
                  </a:lnTo>
                  <a:lnTo>
                    <a:pt x="56988" y="850066"/>
                  </a:lnTo>
                  <a:lnTo>
                    <a:pt x="56988" y="761550"/>
                  </a:lnTo>
                  <a:lnTo>
                    <a:pt x="212" y="761550"/>
                  </a:lnTo>
                  <a:lnTo>
                    <a:pt x="212" y="753868"/>
                  </a:lnTo>
                  <a:lnTo>
                    <a:pt x="56988" y="753868"/>
                  </a:lnTo>
                  <a:lnTo>
                    <a:pt x="56988" y="665352"/>
                  </a:lnTo>
                  <a:lnTo>
                    <a:pt x="173" y="665352"/>
                  </a:lnTo>
                  <a:lnTo>
                    <a:pt x="170" y="657669"/>
                  </a:lnTo>
                  <a:lnTo>
                    <a:pt x="56988" y="657669"/>
                  </a:lnTo>
                  <a:lnTo>
                    <a:pt x="56988" y="569155"/>
                  </a:lnTo>
                  <a:lnTo>
                    <a:pt x="144" y="569155"/>
                  </a:lnTo>
                  <a:lnTo>
                    <a:pt x="142" y="561472"/>
                  </a:lnTo>
                  <a:lnTo>
                    <a:pt x="56988" y="561472"/>
                  </a:lnTo>
                  <a:lnTo>
                    <a:pt x="56988" y="472956"/>
                  </a:lnTo>
                  <a:lnTo>
                    <a:pt x="116" y="472956"/>
                  </a:lnTo>
                  <a:lnTo>
                    <a:pt x="113" y="465274"/>
                  </a:lnTo>
                  <a:lnTo>
                    <a:pt x="56988" y="465274"/>
                  </a:lnTo>
                  <a:lnTo>
                    <a:pt x="56988" y="376758"/>
                  </a:lnTo>
                  <a:lnTo>
                    <a:pt x="87" y="376758"/>
                  </a:lnTo>
                  <a:lnTo>
                    <a:pt x="85" y="369075"/>
                  </a:lnTo>
                  <a:lnTo>
                    <a:pt x="56988" y="369075"/>
                  </a:lnTo>
                  <a:lnTo>
                    <a:pt x="56989" y="280560"/>
                  </a:lnTo>
                  <a:lnTo>
                    <a:pt x="59" y="280560"/>
                  </a:lnTo>
                  <a:lnTo>
                    <a:pt x="57" y="272877"/>
                  </a:lnTo>
                  <a:lnTo>
                    <a:pt x="56989" y="272877"/>
                  </a:lnTo>
                  <a:lnTo>
                    <a:pt x="56989" y="184362"/>
                  </a:lnTo>
                  <a:lnTo>
                    <a:pt x="31" y="184361"/>
                  </a:lnTo>
                  <a:lnTo>
                    <a:pt x="28" y="176678"/>
                  </a:lnTo>
                  <a:lnTo>
                    <a:pt x="56989" y="176678"/>
                  </a:lnTo>
                  <a:lnTo>
                    <a:pt x="56989" y="88163"/>
                  </a:lnTo>
                  <a:lnTo>
                    <a:pt x="2" y="88163"/>
                  </a:lnTo>
                  <a:lnTo>
                    <a:pt x="0" y="80480"/>
                  </a:lnTo>
                  <a:lnTo>
                    <a:pt x="56989" y="80480"/>
                  </a:lnTo>
                  <a:lnTo>
                    <a:pt x="56989" y="6931"/>
                  </a:lnTo>
                  <a:lnTo>
                    <a:pt x="64671" y="8472"/>
                  </a:lnTo>
                  <a:lnTo>
                    <a:pt x="64671" y="80480"/>
                  </a:lnTo>
                  <a:lnTo>
                    <a:pt x="145727" y="80480"/>
                  </a:lnTo>
                  <a:lnTo>
                    <a:pt x="145727" y="0"/>
                  </a:lnTo>
                  <a:lnTo>
                    <a:pt x="153409" y="1538"/>
                  </a:lnTo>
                  <a:lnTo>
                    <a:pt x="153409" y="80480"/>
                  </a:lnTo>
                  <a:lnTo>
                    <a:pt x="234464" y="80480"/>
                  </a:lnTo>
                  <a:lnTo>
                    <a:pt x="234464" y="9561"/>
                  </a:lnTo>
                  <a:lnTo>
                    <a:pt x="242147" y="10257"/>
                  </a:lnTo>
                  <a:lnTo>
                    <a:pt x="242147" y="80480"/>
                  </a:lnTo>
                  <a:lnTo>
                    <a:pt x="323203" y="80480"/>
                  </a:lnTo>
                  <a:lnTo>
                    <a:pt x="323203" y="615"/>
                  </a:lnTo>
                  <a:lnTo>
                    <a:pt x="323900" y="405"/>
                  </a:lnTo>
                  <a:lnTo>
                    <a:pt x="330885" y="1063"/>
                  </a:lnTo>
                  <a:lnTo>
                    <a:pt x="330885" y="80480"/>
                  </a:lnTo>
                  <a:close/>
                </a:path>
              </a:pathLst>
            </a:custGeom>
            <a:solidFill>
              <a:srgbClr val="E6E1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5"/>
          <p:cNvSpPr/>
          <p:nvPr/>
        </p:nvSpPr>
        <p:spPr>
          <a:xfrm rot="-8940610">
            <a:off x="372786" y="4479107"/>
            <a:ext cx="1744244" cy="48558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5"/>
          <p:cNvSpPr/>
          <p:nvPr/>
        </p:nvSpPr>
        <p:spPr>
          <a:xfrm flipH="1">
            <a:off x="1" y="5715217"/>
            <a:ext cx="12191999" cy="1142783"/>
          </a:xfrm>
          <a:custGeom>
            <a:avLst/>
            <a:gdLst/>
            <a:ahLst/>
            <a:cxnLst/>
            <a:rect l="l" t="t" r="r" b="b"/>
            <a:pathLst>
              <a:path w="12191999" h="11427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1142783"/>
                </a:lnTo>
                <a:lnTo>
                  <a:pt x="12191999" y="11427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5"/>
          <p:cNvSpPr/>
          <p:nvPr/>
        </p:nvSpPr>
        <p:spPr>
          <a:xfrm flipH="1">
            <a:off x="1" y="5749078"/>
            <a:ext cx="12191999" cy="1108922"/>
          </a:xfrm>
          <a:custGeom>
            <a:avLst/>
            <a:gdLst/>
            <a:ahLst/>
            <a:cxnLst/>
            <a:rect l="l" t="t" r="r" b="b"/>
            <a:pathLst>
              <a:path w="12191999" h="11089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1108922"/>
                </a:lnTo>
                <a:lnTo>
                  <a:pt x="12191999" y="11089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 rot="-5400000" flipH="1">
            <a:off x="5609224" y="275224"/>
            <a:ext cx="1108922" cy="12056631"/>
          </a:xfrm>
          <a:custGeom>
            <a:avLst/>
            <a:gdLst/>
            <a:ahLst/>
            <a:cxnLst/>
            <a:rect l="l" t="t" r="r" b="b"/>
            <a:pathLst>
              <a:path w="1108922" h="12056631" extrusionOk="0">
                <a:moveTo>
                  <a:pt x="508564" y="1763162"/>
                </a:moveTo>
                <a:lnTo>
                  <a:pt x="906371" y="1763162"/>
                </a:lnTo>
                <a:lnTo>
                  <a:pt x="906371" y="2195928"/>
                </a:lnTo>
                <a:lnTo>
                  <a:pt x="508564" y="2195928"/>
                </a:lnTo>
                <a:close/>
                <a:moveTo>
                  <a:pt x="508564" y="1312398"/>
                </a:moveTo>
                <a:lnTo>
                  <a:pt x="906371" y="1312398"/>
                </a:lnTo>
                <a:lnTo>
                  <a:pt x="906371" y="1745161"/>
                </a:lnTo>
                <a:lnTo>
                  <a:pt x="508564" y="1745161"/>
                </a:lnTo>
                <a:close/>
                <a:moveTo>
                  <a:pt x="508564" y="861632"/>
                </a:moveTo>
                <a:lnTo>
                  <a:pt x="906371" y="861632"/>
                </a:lnTo>
                <a:lnTo>
                  <a:pt x="906371" y="1294397"/>
                </a:lnTo>
                <a:lnTo>
                  <a:pt x="508564" y="1294397"/>
                </a:lnTo>
                <a:close/>
                <a:moveTo>
                  <a:pt x="508564" y="410868"/>
                </a:moveTo>
                <a:lnTo>
                  <a:pt x="906371" y="410868"/>
                </a:lnTo>
                <a:lnTo>
                  <a:pt x="906371" y="843632"/>
                </a:lnTo>
                <a:lnTo>
                  <a:pt x="508564" y="843632"/>
                </a:lnTo>
                <a:close/>
                <a:moveTo>
                  <a:pt x="508563" y="11229223"/>
                </a:moveTo>
                <a:lnTo>
                  <a:pt x="906371" y="11229223"/>
                </a:lnTo>
                <a:lnTo>
                  <a:pt x="906371" y="11661995"/>
                </a:lnTo>
                <a:lnTo>
                  <a:pt x="508563" y="11661995"/>
                </a:lnTo>
                <a:close/>
                <a:moveTo>
                  <a:pt x="508563" y="10778457"/>
                </a:moveTo>
                <a:lnTo>
                  <a:pt x="906371" y="10778457"/>
                </a:lnTo>
                <a:lnTo>
                  <a:pt x="906371" y="11211223"/>
                </a:lnTo>
                <a:lnTo>
                  <a:pt x="508563" y="11211223"/>
                </a:lnTo>
                <a:close/>
                <a:moveTo>
                  <a:pt x="508563" y="10327693"/>
                </a:moveTo>
                <a:lnTo>
                  <a:pt x="906371" y="10327693"/>
                </a:lnTo>
                <a:lnTo>
                  <a:pt x="906371" y="10760457"/>
                </a:lnTo>
                <a:lnTo>
                  <a:pt x="508563" y="10760457"/>
                </a:lnTo>
                <a:close/>
                <a:moveTo>
                  <a:pt x="508563" y="9876927"/>
                </a:moveTo>
                <a:lnTo>
                  <a:pt x="906371" y="9876927"/>
                </a:lnTo>
                <a:lnTo>
                  <a:pt x="906371" y="10309693"/>
                </a:lnTo>
                <a:lnTo>
                  <a:pt x="508563" y="10309693"/>
                </a:lnTo>
                <a:close/>
                <a:moveTo>
                  <a:pt x="508563" y="9426163"/>
                </a:moveTo>
                <a:lnTo>
                  <a:pt x="906371" y="9426163"/>
                </a:lnTo>
                <a:lnTo>
                  <a:pt x="906371" y="9858927"/>
                </a:lnTo>
                <a:lnTo>
                  <a:pt x="508563" y="9858927"/>
                </a:lnTo>
                <a:close/>
                <a:moveTo>
                  <a:pt x="508563" y="8975397"/>
                </a:moveTo>
                <a:lnTo>
                  <a:pt x="906371" y="8975397"/>
                </a:lnTo>
                <a:lnTo>
                  <a:pt x="906371" y="9408163"/>
                </a:lnTo>
                <a:lnTo>
                  <a:pt x="508563" y="9408163"/>
                </a:lnTo>
                <a:close/>
                <a:moveTo>
                  <a:pt x="508563" y="8524633"/>
                </a:moveTo>
                <a:lnTo>
                  <a:pt x="906371" y="8524633"/>
                </a:lnTo>
                <a:lnTo>
                  <a:pt x="906371" y="8957397"/>
                </a:lnTo>
                <a:lnTo>
                  <a:pt x="508563" y="8957397"/>
                </a:lnTo>
                <a:close/>
                <a:moveTo>
                  <a:pt x="508563" y="8073867"/>
                </a:moveTo>
                <a:lnTo>
                  <a:pt x="906371" y="8073867"/>
                </a:lnTo>
                <a:lnTo>
                  <a:pt x="906371" y="8506633"/>
                </a:lnTo>
                <a:lnTo>
                  <a:pt x="508563" y="8506633"/>
                </a:lnTo>
                <a:close/>
                <a:moveTo>
                  <a:pt x="508563" y="7623102"/>
                </a:moveTo>
                <a:lnTo>
                  <a:pt x="906371" y="7623102"/>
                </a:lnTo>
                <a:lnTo>
                  <a:pt x="906371" y="8055867"/>
                </a:lnTo>
                <a:lnTo>
                  <a:pt x="508563" y="8055867"/>
                </a:lnTo>
                <a:close/>
                <a:moveTo>
                  <a:pt x="508563" y="7172337"/>
                </a:moveTo>
                <a:lnTo>
                  <a:pt x="906371" y="7172337"/>
                </a:lnTo>
                <a:lnTo>
                  <a:pt x="906371" y="7605102"/>
                </a:lnTo>
                <a:lnTo>
                  <a:pt x="508563" y="7605102"/>
                </a:lnTo>
                <a:close/>
                <a:moveTo>
                  <a:pt x="508563" y="6721572"/>
                </a:moveTo>
                <a:lnTo>
                  <a:pt x="906371" y="6721572"/>
                </a:lnTo>
                <a:lnTo>
                  <a:pt x="906371" y="7154337"/>
                </a:lnTo>
                <a:lnTo>
                  <a:pt x="508563" y="7154337"/>
                </a:lnTo>
                <a:close/>
                <a:moveTo>
                  <a:pt x="508563" y="6270807"/>
                </a:moveTo>
                <a:lnTo>
                  <a:pt x="906371" y="6270807"/>
                </a:lnTo>
                <a:lnTo>
                  <a:pt x="906371" y="6703572"/>
                </a:lnTo>
                <a:lnTo>
                  <a:pt x="508563" y="6703572"/>
                </a:lnTo>
                <a:close/>
                <a:moveTo>
                  <a:pt x="508563" y="5820043"/>
                </a:moveTo>
                <a:lnTo>
                  <a:pt x="906371" y="5820043"/>
                </a:lnTo>
                <a:lnTo>
                  <a:pt x="906371" y="6252807"/>
                </a:lnTo>
                <a:lnTo>
                  <a:pt x="508563" y="6252807"/>
                </a:lnTo>
                <a:close/>
                <a:moveTo>
                  <a:pt x="508563" y="5369278"/>
                </a:moveTo>
                <a:lnTo>
                  <a:pt x="906371" y="5369278"/>
                </a:lnTo>
                <a:lnTo>
                  <a:pt x="906371" y="5802043"/>
                </a:lnTo>
                <a:lnTo>
                  <a:pt x="508563" y="5802043"/>
                </a:lnTo>
                <a:close/>
                <a:moveTo>
                  <a:pt x="508563" y="4918514"/>
                </a:moveTo>
                <a:lnTo>
                  <a:pt x="906371" y="4918514"/>
                </a:lnTo>
                <a:lnTo>
                  <a:pt x="906371" y="5351279"/>
                </a:lnTo>
                <a:lnTo>
                  <a:pt x="508563" y="5351279"/>
                </a:lnTo>
                <a:close/>
                <a:moveTo>
                  <a:pt x="508563" y="4467749"/>
                </a:moveTo>
                <a:lnTo>
                  <a:pt x="906371" y="4467749"/>
                </a:lnTo>
                <a:lnTo>
                  <a:pt x="906371" y="4900515"/>
                </a:lnTo>
                <a:lnTo>
                  <a:pt x="508563" y="4900515"/>
                </a:lnTo>
                <a:close/>
                <a:moveTo>
                  <a:pt x="508563" y="4016986"/>
                </a:moveTo>
                <a:lnTo>
                  <a:pt x="906371" y="4016986"/>
                </a:lnTo>
                <a:lnTo>
                  <a:pt x="906371" y="4449748"/>
                </a:lnTo>
                <a:lnTo>
                  <a:pt x="508563" y="4449748"/>
                </a:lnTo>
                <a:close/>
                <a:moveTo>
                  <a:pt x="508563" y="3566224"/>
                </a:moveTo>
                <a:lnTo>
                  <a:pt x="906371" y="3566224"/>
                </a:lnTo>
                <a:lnTo>
                  <a:pt x="906371" y="3998986"/>
                </a:lnTo>
                <a:lnTo>
                  <a:pt x="508563" y="3998986"/>
                </a:lnTo>
                <a:close/>
                <a:moveTo>
                  <a:pt x="508563" y="3115457"/>
                </a:moveTo>
                <a:lnTo>
                  <a:pt x="906371" y="3115457"/>
                </a:lnTo>
                <a:lnTo>
                  <a:pt x="906371" y="3548223"/>
                </a:lnTo>
                <a:lnTo>
                  <a:pt x="508563" y="3548223"/>
                </a:lnTo>
                <a:close/>
                <a:moveTo>
                  <a:pt x="508563" y="2664692"/>
                </a:moveTo>
                <a:lnTo>
                  <a:pt x="906371" y="2664692"/>
                </a:lnTo>
                <a:lnTo>
                  <a:pt x="906371" y="3097456"/>
                </a:lnTo>
                <a:lnTo>
                  <a:pt x="508563" y="3097456"/>
                </a:lnTo>
                <a:close/>
                <a:moveTo>
                  <a:pt x="508563" y="2646692"/>
                </a:moveTo>
                <a:lnTo>
                  <a:pt x="508564" y="2213928"/>
                </a:lnTo>
                <a:lnTo>
                  <a:pt x="906371" y="2213928"/>
                </a:lnTo>
                <a:lnTo>
                  <a:pt x="906371" y="2646692"/>
                </a:lnTo>
                <a:close/>
                <a:moveTo>
                  <a:pt x="0" y="2664047"/>
                </a:moveTo>
                <a:lnTo>
                  <a:pt x="97" y="2664692"/>
                </a:lnTo>
                <a:lnTo>
                  <a:pt x="74756" y="2664692"/>
                </a:lnTo>
                <a:lnTo>
                  <a:pt x="74756" y="2875639"/>
                </a:lnTo>
                <a:lnTo>
                  <a:pt x="79160" y="2884842"/>
                </a:lnTo>
                <a:lnTo>
                  <a:pt x="92756" y="2920698"/>
                </a:lnTo>
                <a:lnTo>
                  <a:pt x="92756" y="2664692"/>
                </a:lnTo>
                <a:lnTo>
                  <a:pt x="490563" y="2664692"/>
                </a:lnTo>
                <a:lnTo>
                  <a:pt x="490563" y="3097456"/>
                </a:lnTo>
                <a:lnTo>
                  <a:pt x="150201" y="3097456"/>
                </a:lnTo>
                <a:lnTo>
                  <a:pt x="155670" y="3115457"/>
                </a:lnTo>
                <a:lnTo>
                  <a:pt x="490563" y="3115457"/>
                </a:lnTo>
                <a:lnTo>
                  <a:pt x="490563" y="3548223"/>
                </a:lnTo>
                <a:lnTo>
                  <a:pt x="100925" y="3548223"/>
                </a:lnTo>
                <a:lnTo>
                  <a:pt x="105751" y="3566224"/>
                </a:lnTo>
                <a:lnTo>
                  <a:pt x="490563" y="3566224"/>
                </a:lnTo>
                <a:lnTo>
                  <a:pt x="490563" y="3998986"/>
                </a:lnTo>
                <a:lnTo>
                  <a:pt x="240391" y="3998986"/>
                </a:lnTo>
                <a:lnTo>
                  <a:pt x="243549" y="4016986"/>
                </a:lnTo>
                <a:lnTo>
                  <a:pt x="490563" y="4016986"/>
                </a:lnTo>
                <a:lnTo>
                  <a:pt x="490563" y="4449748"/>
                </a:lnTo>
                <a:lnTo>
                  <a:pt x="236258" y="4449748"/>
                </a:lnTo>
                <a:lnTo>
                  <a:pt x="237320" y="4467749"/>
                </a:lnTo>
                <a:lnTo>
                  <a:pt x="490563" y="4467749"/>
                </a:lnTo>
                <a:lnTo>
                  <a:pt x="490563" y="4900515"/>
                </a:lnTo>
                <a:lnTo>
                  <a:pt x="197175" y="4900515"/>
                </a:lnTo>
                <a:lnTo>
                  <a:pt x="198603" y="4918514"/>
                </a:lnTo>
                <a:lnTo>
                  <a:pt x="490563" y="4918514"/>
                </a:lnTo>
                <a:lnTo>
                  <a:pt x="490563" y="5351279"/>
                </a:lnTo>
                <a:lnTo>
                  <a:pt x="265115" y="5351279"/>
                </a:lnTo>
                <a:lnTo>
                  <a:pt x="266640" y="5369278"/>
                </a:lnTo>
                <a:lnTo>
                  <a:pt x="490563" y="5369278"/>
                </a:lnTo>
                <a:lnTo>
                  <a:pt x="490563" y="5802043"/>
                </a:lnTo>
                <a:lnTo>
                  <a:pt x="261027" y="5802043"/>
                </a:lnTo>
                <a:lnTo>
                  <a:pt x="260173" y="5820043"/>
                </a:lnTo>
                <a:lnTo>
                  <a:pt x="490563" y="5820043"/>
                </a:lnTo>
                <a:lnTo>
                  <a:pt x="490563" y="6252807"/>
                </a:lnTo>
                <a:lnTo>
                  <a:pt x="241448" y="6252807"/>
                </a:lnTo>
                <a:lnTo>
                  <a:pt x="242732" y="6270807"/>
                </a:lnTo>
                <a:lnTo>
                  <a:pt x="490563" y="6270807"/>
                </a:lnTo>
                <a:lnTo>
                  <a:pt x="490563" y="6703572"/>
                </a:lnTo>
                <a:lnTo>
                  <a:pt x="229390" y="6703572"/>
                </a:lnTo>
                <a:lnTo>
                  <a:pt x="224153" y="6721572"/>
                </a:lnTo>
                <a:lnTo>
                  <a:pt x="490563" y="6721572"/>
                </a:lnTo>
                <a:lnTo>
                  <a:pt x="490563" y="7154337"/>
                </a:lnTo>
                <a:lnTo>
                  <a:pt x="262285" y="7154337"/>
                </a:lnTo>
                <a:lnTo>
                  <a:pt x="264933" y="7172337"/>
                </a:lnTo>
                <a:lnTo>
                  <a:pt x="490563" y="7172337"/>
                </a:lnTo>
                <a:lnTo>
                  <a:pt x="490563" y="7605102"/>
                </a:lnTo>
                <a:lnTo>
                  <a:pt x="202461" y="7605102"/>
                </a:lnTo>
                <a:lnTo>
                  <a:pt x="204857" y="7623102"/>
                </a:lnTo>
                <a:lnTo>
                  <a:pt x="490563" y="7623102"/>
                </a:lnTo>
                <a:lnTo>
                  <a:pt x="490563" y="8055867"/>
                </a:lnTo>
                <a:lnTo>
                  <a:pt x="116152" y="8055867"/>
                </a:lnTo>
                <a:lnTo>
                  <a:pt x="110391" y="8073867"/>
                </a:lnTo>
                <a:lnTo>
                  <a:pt x="490563" y="8073867"/>
                </a:lnTo>
                <a:lnTo>
                  <a:pt x="490563" y="8506633"/>
                </a:lnTo>
                <a:lnTo>
                  <a:pt x="219887" y="8506633"/>
                </a:lnTo>
                <a:lnTo>
                  <a:pt x="227926" y="8524633"/>
                </a:lnTo>
                <a:lnTo>
                  <a:pt x="490563" y="8524633"/>
                </a:lnTo>
                <a:lnTo>
                  <a:pt x="490563" y="8957397"/>
                </a:lnTo>
                <a:lnTo>
                  <a:pt x="406924" y="8957397"/>
                </a:lnTo>
                <a:lnTo>
                  <a:pt x="413444" y="8975397"/>
                </a:lnTo>
                <a:lnTo>
                  <a:pt x="490563" y="8975397"/>
                </a:lnTo>
                <a:lnTo>
                  <a:pt x="490563" y="9370407"/>
                </a:lnTo>
                <a:lnTo>
                  <a:pt x="496995" y="9444775"/>
                </a:lnTo>
                <a:cubicBezTo>
                  <a:pt x="497576" y="9467031"/>
                  <a:pt x="497336" y="9489287"/>
                  <a:pt x="496033" y="9511355"/>
                </a:cubicBezTo>
                <a:lnTo>
                  <a:pt x="490563" y="9560191"/>
                </a:lnTo>
                <a:lnTo>
                  <a:pt x="490563" y="9858927"/>
                </a:lnTo>
                <a:lnTo>
                  <a:pt x="344391" y="9858927"/>
                </a:lnTo>
                <a:lnTo>
                  <a:pt x="340011" y="9876927"/>
                </a:lnTo>
                <a:lnTo>
                  <a:pt x="490563" y="9876927"/>
                </a:lnTo>
                <a:lnTo>
                  <a:pt x="490563" y="10309693"/>
                </a:lnTo>
                <a:lnTo>
                  <a:pt x="132997" y="10309693"/>
                </a:lnTo>
                <a:lnTo>
                  <a:pt x="130171" y="10327693"/>
                </a:lnTo>
                <a:lnTo>
                  <a:pt x="490563" y="10327693"/>
                </a:lnTo>
                <a:lnTo>
                  <a:pt x="490563" y="10760457"/>
                </a:lnTo>
                <a:lnTo>
                  <a:pt x="92756" y="10760457"/>
                </a:lnTo>
                <a:lnTo>
                  <a:pt x="92756" y="10595963"/>
                </a:lnTo>
                <a:lnTo>
                  <a:pt x="87477" y="10620389"/>
                </a:lnTo>
                <a:cubicBezTo>
                  <a:pt x="83528" y="10634267"/>
                  <a:pt x="80178" y="10648243"/>
                  <a:pt x="77879" y="10662129"/>
                </a:cubicBezTo>
                <a:lnTo>
                  <a:pt x="74756" y="10701211"/>
                </a:lnTo>
                <a:lnTo>
                  <a:pt x="74756" y="10704487"/>
                </a:lnTo>
                <a:lnTo>
                  <a:pt x="80314" y="10742837"/>
                </a:lnTo>
                <a:lnTo>
                  <a:pt x="97256" y="10778457"/>
                </a:lnTo>
                <a:lnTo>
                  <a:pt x="490563" y="10778457"/>
                </a:lnTo>
                <a:lnTo>
                  <a:pt x="490563" y="11211223"/>
                </a:lnTo>
                <a:lnTo>
                  <a:pt x="231104" y="11211223"/>
                </a:lnTo>
                <a:lnTo>
                  <a:pt x="234787" y="11214687"/>
                </a:lnTo>
                <a:lnTo>
                  <a:pt x="252228" y="11229223"/>
                </a:lnTo>
                <a:lnTo>
                  <a:pt x="490563" y="11229223"/>
                </a:lnTo>
                <a:lnTo>
                  <a:pt x="490563" y="11661995"/>
                </a:lnTo>
                <a:lnTo>
                  <a:pt x="356301" y="11661995"/>
                </a:lnTo>
                <a:lnTo>
                  <a:pt x="362151" y="11679995"/>
                </a:lnTo>
                <a:lnTo>
                  <a:pt x="490563" y="11679995"/>
                </a:lnTo>
                <a:lnTo>
                  <a:pt x="490563" y="12056631"/>
                </a:lnTo>
                <a:lnTo>
                  <a:pt x="508563" y="12056631"/>
                </a:lnTo>
                <a:lnTo>
                  <a:pt x="508563" y="11679995"/>
                </a:lnTo>
                <a:lnTo>
                  <a:pt x="906371" y="11679995"/>
                </a:lnTo>
                <a:lnTo>
                  <a:pt x="906371" y="12056631"/>
                </a:lnTo>
                <a:lnTo>
                  <a:pt x="924371" y="12056631"/>
                </a:lnTo>
                <a:lnTo>
                  <a:pt x="924371" y="11679995"/>
                </a:lnTo>
                <a:lnTo>
                  <a:pt x="1108921" y="11679995"/>
                </a:lnTo>
                <a:lnTo>
                  <a:pt x="1108921" y="11661995"/>
                </a:lnTo>
                <a:lnTo>
                  <a:pt x="924371" y="11661995"/>
                </a:lnTo>
                <a:lnTo>
                  <a:pt x="924371" y="11229223"/>
                </a:lnTo>
                <a:lnTo>
                  <a:pt x="1108921" y="11229223"/>
                </a:lnTo>
                <a:lnTo>
                  <a:pt x="1108921" y="11211223"/>
                </a:lnTo>
                <a:lnTo>
                  <a:pt x="924371" y="11211223"/>
                </a:lnTo>
                <a:lnTo>
                  <a:pt x="924371" y="10778457"/>
                </a:lnTo>
                <a:lnTo>
                  <a:pt x="1108921" y="10778457"/>
                </a:lnTo>
                <a:lnTo>
                  <a:pt x="1108921" y="10760457"/>
                </a:lnTo>
                <a:lnTo>
                  <a:pt x="924371" y="10760457"/>
                </a:lnTo>
                <a:lnTo>
                  <a:pt x="924371" y="10327693"/>
                </a:lnTo>
                <a:lnTo>
                  <a:pt x="1108921" y="10327693"/>
                </a:lnTo>
                <a:lnTo>
                  <a:pt x="1108921" y="10309693"/>
                </a:lnTo>
                <a:lnTo>
                  <a:pt x="924371" y="10309693"/>
                </a:lnTo>
                <a:lnTo>
                  <a:pt x="924371" y="9876927"/>
                </a:lnTo>
                <a:lnTo>
                  <a:pt x="1108921" y="9876927"/>
                </a:lnTo>
                <a:lnTo>
                  <a:pt x="1108921" y="9858927"/>
                </a:lnTo>
                <a:lnTo>
                  <a:pt x="924371" y="9858927"/>
                </a:lnTo>
                <a:lnTo>
                  <a:pt x="924371" y="9426163"/>
                </a:lnTo>
                <a:lnTo>
                  <a:pt x="1108921" y="9426163"/>
                </a:lnTo>
                <a:lnTo>
                  <a:pt x="1108921" y="9408163"/>
                </a:lnTo>
                <a:lnTo>
                  <a:pt x="924371" y="9408163"/>
                </a:lnTo>
                <a:lnTo>
                  <a:pt x="924371" y="8975397"/>
                </a:lnTo>
                <a:lnTo>
                  <a:pt x="1108921" y="8975397"/>
                </a:lnTo>
                <a:lnTo>
                  <a:pt x="1108921" y="8957397"/>
                </a:lnTo>
                <a:lnTo>
                  <a:pt x="924371" y="8957397"/>
                </a:lnTo>
                <a:lnTo>
                  <a:pt x="924371" y="8524633"/>
                </a:lnTo>
                <a:lnTo>
                  <a:pt x="1108921" y="8524633"/>
                </a:lnTo>
                <a:lnTo>
                  <a:pt x="1108921" y="8506633"/>
                </a:lnTo>
                <a:lnTo>
                  <a:pt x="924371" y="8506633"/>
                </a:lnTo>
                <a:lnTo>
                  <a:pt x="924371" y="8073867"/>
                </a:lnTo>
                <a:lnTo>
                  <a:pt x="1108921" y="8073867"/>
                </a:lnTo>
                <a:lnTo>
                  <a:pt x="1108921" y="8055867"/>
                </a:lnTo>
                <a:lnTo>
                  <a:pt x="924371" y="8055867"/>
                </a:lnTo>
                <a:lnTo>
                  <a:pt x="924371" y="7623102"/>
                </a:lnTo>
                <a:lnTo>
                  <a:pt x="1108921" y="7623102"/>
                </a:lnTo>
                <a:lnTo>
                  <a:pt x="1108921" y="7605102"/>
                </a:lnTo>
                <a:lnTo>
                  <a:pt x="924371" y="7605102"/>
                </a:lnTo>
                <a:lnTo>
                  <a:pt x="924371" y="7172337"/>
                </a:lnTo>
                <a:lnTo>
                  <a:pt x="1108922" y="7172337"/>
                </a:lnTo>
                <a:lnTo>
                  <a:pt x="1108922" y="7154337"/>
                </a:lnTo>
                <a:lnTo>
                  <a:pt x="924371" y="7154337"/>
                </a:lnTo>
                <a:lnTo>
                  <a:pt x="924371" y="6721572"/>
                </a:lnTo>
                <a:lnTo>
                  <a:pt x="1108922" y="6721572"/>
                </a:lnTo>
                <a:lnTo>
                  <a:pt x="1108922" y="6703572"/>
                </a:lnTo>
                <a:lnTo>
                  <a:pt x="924371" y="6703572"/>
                </a:lnTo>
                <a:lnTo>
                  <a:pt x="924371" y="6270807"/>
                </a:lnTo>
                <a:lnTo>
                  <a:pt x="1108922" y="6270807"/>
                </a:lnTo>
                <a:lnTo>
                  <a:pt x="1108922" y="6252807"/>
                </a:lnTo>
                <a:lnTo>
                  <a:pt x="924371" y="6252807"/>
                </a:lnTo>
                <a:lnTo>
                  <a:pt x="924371" y="5820043"/>
                </a:lnTo>
                <a:lnTo>
                  <a:pt x="1108922" y="5820043"/>
                </a:lnTo>
                <a:lnTo>
                  <a:pt x="1108922" y="5802043"/>
                </a:lnTo>
                <a:lnTo>
                  <a:pt x="924371" y="5802043"/>
                </a:lnTo>
                <a:lnTo>
                  <a:pt x="924371" y="5369278"/>
                </a:lnTo>
                <a:lnTo>
                  <a:pt x="1108922" y="5369278"/>
                </a:lnTo>
                <a:lnTo>
                  <a:pt x="1108922" y="5351279"/>
                </a:lnTo>
                <a:lnTo>
                  <a:pt x="924371" y="5351279"/>
                </a:lnTo>
                <a:lnTo>
                  <a:pt x="924371" y="4918514"/>
                </a:lnTo>
                <a:lnTo>
                  <a:pt x="1108922" y="4918514"/>
                </a:lnTo>
                <a:lnTo>
                  <a:pt x="1108922" y="4900515"/>
                </a:lnTo>
                <a:lnTo>
                  <a:pt x="924371" y="4900515"/>
                </a:lnTo>
                <a:lnTo>
                  <a:pt x="924371" y="4467749"/>
                </a:lnTo>
                <a:lnTo>
                  <a:pt x="1108922" y="4467749"/>
                </a:lnTo>
                <a:lnTo>
                  <a:pt x="1108922" y="4449748"/>
                </a:lnTo>
                <a:lnTo>
                  <a:pt x="924371" y="4449748"/>
                </a:lnTo>
                <a:lnTo>
                  <a:pt x="924371" y="4016986"/>
                </a:lnTo>
                <a:lnTo>
                  <a:pt x="1108922" y="4016987"/>
                </a:lnTo>
                <a:lnTo>
                  <a:pt x="1108922" y="3998987"/>
                </a:lnTo>
                <a:lnTo>
                  <a:pt x="924371" y="3998986"/>
                </a:lnTo>
                <a:lnTo>
                  <a:pt x="924371" y="3566224"/>
                </a:lnTo>
                <a:lnTo>
                  <a:pt x="1108922" y="3566224"/>
                </a:lnTo>
                <a:lnTo>
                  <a:pt x="1108922" y="3548223"/>
                </a:lnTo>
                <a:lnTo>
                  <a:pt x="924371" y="3548223"/>
                </a:lnTo>
                <a:lnTo>
                  <a:pt x="924371" y="3115457"/>
                </a:lnTo>
                <a:lnTo>
                  <a:pt x="1108922" y="3115457"/>
                </a:lnTo>
                <a:lnTo>
                  <a:pt x="1108922" y="3097456"/>
                </a:lnTo>
                <a:lnTo>
                  <a:pt x="924371" y="3097456"/>
                </a:lnTo>
                <a:lnTo>
                  <a:pt x="924371" y="2664692"/>
                </a:lnTo>
                <a:lnTo>
                  <a:pt x="1108922" y="2664693"/>
                </a:lnTo>
                <a:lnTo>
                  <a:pt x="1108922" y="2646693"/>
                </a:lnTo>
                <a:lnTo>
                  <a:pt x="924371" y="2646692"/>
                </a:lnTo>
                <a:lnTo>
                  <a:pt x="924371" y="2213928"/>
                </a:lnTo>
                <a:lnTo>
                  <a:pt x="1108922" y="2213928"/>
                </a:lnTo>
                <a:lnTo>
                  <a:pt x="1108922" y="2195928"/>
                </a:lnTo>
                <a:lnTo>
                  <a:pt x="924371" y="2195928"/>
                </a:lnTo>
                <a:lnTo>
                  <a:pt x="924371" y="1763162"/>
                </a:lnTo>
                <a:lnTo>
                  <a:pt x="1108922" y="1763162"/>
                </a:lnTo>
                <a:lnTo>
                  <a:pt x="1108922" y="1745161"/>
                </a:lnTo>
                <a:lnTo>
                  <a:pt x="924371" y="1745161"/>
                </a:lnTo>
                <a:lnTo>
                  <a:pt x="924371" y="1312398"/>
                </a:lnTo>
                <a:lnTo>
                  <a:pt x="1108922" y="1312398"/>
                </a:lnTo>
                <a:lnTo>
                  <a:pt x="1108922" y="1294397"/>
                </a:lnTo>
                <a:lnTo>
                  <a:pt x="924371" y="1294397"/>
                </a:lnTo>
                <a:lnTo>
                  <a:pt x="924371" y="861632"/>
                </a:lnTo>
                <a:lnTo>
                  <a:pt x="1108922" y="861632"/>
                </a:lnTo>
                <a:lnTo>
                  <a:pt x="1108922" y="843632"/>
                </a:lnTo>
                <a:lnTo>
                  <a:pt x="924371" y="843632"/>
                </a:lnTo>
                <a:lnTo>
                  <a:pt x="924371" y="410868"/>
                </a:lnTo>
                <a:lnTo>
                  <a:pt x="1108922" y="410868"/>
                </a:lnTo>
                <a:lnTo>
                  <a:pt x="1108922" y="392868"/>
                </a:lnTo>
                <a:lnTo>
                  <a:pt x="924371" y="392868"/>
                </a:lnTo>
                <a:lnTo>
                  <a:pt x="924371" y="0"/>
                </a:lnTo>
                <a:lnTo>
                  <a:pt x="906371" y="0"/>
                </a:lnTo>
                <a:lnTo>
                  <a:pt x="906371" y="392868"/>
                </a:lnTo>
                <a:lnTo>
                  <a:pt x="508564" y="392868"/>
                </a:lnTo>
                <a:lnTo>
                  <a:pt x="508564" y="1"/>
                </a:lnTo>
                <a:lnTo>
                  <a:pt x="490564" y="1"/>
                </a:lnTo>
                <a:lnTo>
                  <a:pt x="490564" y="392868"/>
                </a:lnTo>
                <a:lnTo>
                  <a:pt x="248195" y="392868"/>
                </a:lnTo>
                <a:lnTo>
                  <a:pt x="249342" y="405185"/>
                </a:lnTo>
                <a:lnTo>
                  <a:pt x="249232" y="410868"/>
                </a:lnTo>
                <a:lnTo>
                  <a:pt x="490564" y="410868"/>
                </a:lnTo>
                <a:lnTo>
                  <a:pt x="490564" y="843632"/>
                </a:lnTo>
                <a:lnTo>
                  <a:pt x="206753" y="843632"/>
                </a:lnTo>
                <a:lnTo>
                  <a:pt x="202676" y="861632"/>
                </a:lnTo>
                <a:lnTo>
                  <a:pt x="490564" y="861632"/>
                </a:lnTo>
                <a:lnTo>
                  <a:pt x="490564" y="1294397"/>
                </a:lnTo>
                <a:lnTo>
                  <a:pt x="135228" y="1294397"/>
                </a:lnTo>
                <a:lnTo>
                  <a:pt x="139741" y="1312398"/>
                </a:lnTo>
                <a:lnTo>
                  <a:pt x="490564" y="1312398"/>
                </a:lnTo>
                <a:lnTo>
                  <a:pt x="490564" y="1745161"/>
                </a:lnTo>
                <a:lnTo>
                  <a:pt x="92757" y="1745161"/>
                </a:lnTo>
                <a:lnTo>
                  <a:pt x="92757" y="1584873"/>
                </a:lnTo>
                <a:lnTo>
                  <a:pt x="90871" y="1589191"/>
                </a:lnTo>
                <a:cubicBezTo>
                  <a:pt x="86223" y="1599851"/>
                  <a:pt x="81869" y="1610652"/>
                  <a:pt x="78677" y="1621991"/>
                </a:cubicBezTo>
                <a:lnTo>
                  <a:pt x="74757" y="1649040"/>
                </a:lnTo>
                <a:lnTo>
                  <a:pt x="74757" y="1688355"/>
                </a:lnTo>
                <a:lnTo>
                  <a:pt x="84815" y="1922714"/>
                </a:lnTo>
                <a:lnTo>
                  <a:pt x="92757" y="2030838"/>
                </a:lnTo>
                <a:lnTo>
                  <a:pt x="92757" y="1763162"/>
                </a:lnTo>
                <a:lnTo>
                  <a:pt x="490564" y="1763162"/>
                </a:lnTo>
                <a:lnTo>
                  <a:pt x="490564" y="2195928"/>
                </a:lnTo>
                <a:lnTo>
                  <a:pt x="104384" y="2195928"/>
                </a:lnTo>
                <a:lnTo>
                  <a:pt x="104793" y="2213928"/>
                </a:lnTo>
                <a:lnTo>
                  <a:pt x="490564" y="2213928"/>
                </a:lnTo>
                <a:lnTo>
                  <a:pt x="490563" y="2646692"/>
                </a:lnTo>
                <a:lnTo>
                  <a:pt x="92756" y="2646692"/>
                </a:lnTo>
                <a:lnTo>
                  <a:pt x="92757" y="2384216"/>
                </a:lnTo>
                <a:lnTo>
                  <a:pt x="76507" y="2446068"/>
                </a:lnTo>
                <a:lnTo>
                  <a:pt x="74756" y="2449875"/>
                </a:lnTo>
                <a:lnTo>
                  <a:pt x="74756" y="2646692"/>
                </a:lnTo>
                <a:lnTo>
                  <a:pt x="2590" y="26466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481867" y="965000"/>
            <a:ext cx="3653700" cy="46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1"/>
          </p:nvPr>
        </p:nvSpPr>
        <p:spPr>
          <a:xfrm>
            <a:off x="4386975" y="2965625"/>
            <a:ext cx="7389300" cy="20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title" idx="2"/>
          </p:nvPr>
        </p:nvSpPr>
        <p:spPr>
          <a:xfrm>
            <a:off x="4386975" y="2041175"/>
            <a:ext cx="7389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0" name="Google Shape;60;p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EEEEEE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EEEEEE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838234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5804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005 One colum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/>
          <p:nvPr/>
        </p:nvSpPr>
        <p:spPr>
          <a:xfrm rot="-5400000">
            <a:off x="3946868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6"/>
          <p:cNvSpPr/>
          <p:nvPr/>
        </p:nvSpPr>
        <p:spPr>
          <a:xfrm>
            <a:off x="1042052" y="629900"/>
            <a:ext cx="91467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6"/>
          <p:cNvSpPr/>
          <p:nvPr/>
        </p:nvSpPr>
        <p:spPr>
          <a:xfrm rot="8712581">
            <a:off x="8952284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6"/>
          <p:cNvSpPr/>
          <p:nvPr/>
        </p:nvSpPr>
        <p:spPr>
          <a:xfrm rot="8712581">
            <a:off x="444577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6"/>
          <p:cNvSpPr txBox="1">
            <a:spLocks noGrp="1"/>
          </p:cNvSpPr>
          <p:nvPr>
            <p:ph type="title"/>
          </p:nvPr>
        </p:nvSpPr>
        <p:spPr>
          <a:xfrm>
            <a:off x="1486700" y="821977"/>
            <a:ext cx="8175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7" name="Google Shape;67;p6"/>
          <p:cNvSpPr txBox="1">
            <a:spLocks noGrp="1"/>
          </p:cNvSpPr>
          <p:nvPr>
            <p:ph type="body" idx="1"/>
          </p:nvPr>
        </p:nvSpPr>
        <p:spPr>
          <a:xfrm>
            <a:off x="1542125" y="1922350"/>
            <a:ext cx="8175300" cy="34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6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6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" name="Google Shape;70;p6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71" name="Google Shape;71;p6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" name="Google Shape;73;p6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7769898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006 Two colum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"/>
          <p:cNvSpPr/>
          <p:nvPr/>
        </p:nvSpPr>
        <p:spPr>
          <a:xfrm flipH="1">
            <a:off x="720900" y="629900"/>
            <a:ext cx="10744800" cy="5655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7"/>
          <p:cNvSpPr/>
          <p:nvPr/>
        </p:nvSpPr>
        <p:spPr>
          <a:xfrm rot="-8712581" flipH="1">
            <a:off x="10332599" y="6782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7"/>
          <p:cNvSpPr/>
          <p:nvPr/>
        </p:nvSpPr>
        <p:spPr>
          <a:xfrm rot="-5400000">
            <a:off x="3283852" y="-1854931"/>
            <a:ext cx="5571179" cy="10595733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" name="Google Shape;78;p7"/>
          <p:cNvGrpSpPr/>
          <p:nvPr/>
        </p:nvGrpSpPr>
        <p:grpSpPr>
          <a:xfrm flipH="1">
            <a:off x="-110289" y="5391711"/>
            <a:ext cx="6677447" cy="1466527"/>
            <a:chOff x="-2474" y="4177944"/>
            <a:chExt cx="12202937" cy="2680057"/>
          </a:xfrm>
        </p:grpSpPr>
        <p:sp>
          <p:nvSpPr>
            <p:cNvPr id="79" name="Google Shape;79;p7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7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Google Shape;81;p7"/>
          <p:cNvSpPr txBox="1">
            <a:spLocks noGrp="1"/>
          </p:cNvSpPr>
          <p:nvPr>
            <p:ph type="title"/>
          </p:nvPr>
        </p:nvSpPr>
        <p:spPr>
          <a:xfrm>
            <a:off x="1142625" y="836300"/>
            <a:ext cx="10053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2" name="Google Shape;82;p7"/>
          <p:cNvSpPr txBox="1">
            <a:spLocks noGrp="1"/>
          </p:cNvSpPr>
          <p:nvPr>
            <p:ph type="body" idx="1"/>
          </p:nvPr>
        </p:nvSpPr>
        <p:spPr>
          <a:xfrm>
            <a:off x="1142625" y="1952881"/>
            <a:ext cx="47268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p7"/>
          <p:cNvSpPr txBox="1">
            <a:spLocks noGrp="1"/>
          </p:cNvSpPr>
          <p:nvPr>
            <p:ph type="body" idx="2"/>
          </p:nvPr>
        </p:nvSpPr>
        <p:spPr>
          <a:xfrm>
            <a:off x="6469626" y="1938125"/>
            <a:ext cx="4727100" cy="3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/>
          <p:nvPr/>
        </p:nvSpPr>
        <p:spPr>
          <a:xfrm>
            <a:off x="1" y="1350"/>
            <a:ext cx="3771161" cy="2804374"/>
          </a:xfrm>
          <a:custGeom>
            <a:avLst/>
            <a:gdLst/>
            <a:ahLst/>
            <a:cxnLst/>
            <a:rect l="l" t="t" r="r" b="b"/>
            <a:pathLst>
              <a:path w="3771161" h="2804374" extrusionOk="0">
                <a:moveTo>
                  <a:pt x="0" y="0"/>
                </a:moveTo>
                <a:lnTo>
                  <a:pt x="3771161" y="0"/>
                </a:lnTo>
                <a:lnTo>
                  <a:pt x="3683533" y="34696"/>
                </a:lnTo>
                <a:cubicBezTo>
                  <a:pt x="3615999" y="63001"/>
                  <a:pt x="3544612" y="84334"/>
                  <a:pt x="3515164" y="166957"/>
                </a:cubicBezTo>
                <a:cubicBezTo>
                  <a:pt x="3502780" y="201818"/>
                  <a:pt x="3471042" y="232828"/>
                  <a:pt x="3442321" y="258323"/>
                </a:cubicBezTo>
                <a:cubicBezTo>
                  <a:pt x="3364901" y="326066"/>
                  <a:pt x="3279571" y="383196"/>
                  <a:pt x="3205167" y="456038"/>
                </a:cubicBezTo>
                <a:cubicBezTo>
                  <a:pt x="3128475" y="532002"/>
                  <a:pt x="3055111" y="610880"/>
                  <a:pt x="2983415" y="691007"/>
                </a:cubicBezTo>
                <a:cubicBezTo>
                  <a:pt x="2950635" y="727636"/>
                  <a:pt x="2912445" y="756044"/>
                  <a:pt x="2876439" y="788095"/>
                </a:cubicBezTo>
                <a:cubicBezTo>
                  <a:pt x="2832214" y="827430"/>
                  <a:pt x="2769361" y="833674"/>
                  <a:pt x="2726384" y="874569"/>
                </a:cubicBezTo>
                <a:cubicBezTo>
                  <a:pt x="2716270" y="877660"/>
                  <a:pt x="2709266" y="886880"/>
                  <a:pt x="2709006" y="897463"/>
                </a:cubicBezTo>
                <a:lnTo>
                  <a:pt x="2686113" y="918275"/>
                </a:lnTo>
                <a:cubicBezTo>
                  <a:pt x="2675530" y="917849"/>
                  <a:pt x="2665571" y="923290"/>
                  <a:pt x="2660202" y="932427"/>
                </a:cubicBezTo>
                <a:cubicBezTo>
                  <a:pt x="2634290" y="933676"/>
                  <a:pt x="2623884" y="956778"/>
                  <a:pt x="2606402" y="970098"/>
                </a:cubicBezTo>
                <a:cubicBezTo>
                  <a:pt x="2573831" y="994968"/>
                  <a:pt x="2553331" y="1035135"/>
                  <a:pt x="2513996" y="1050224"/>
                </a:cubicBezTo>
                <a:cubicBezTo>
                  <a:pt x="2453902" y="1072898"/>
                  <a:pt x="2402266" y="1113566"/>
                  <a:pt x="2366127" y="1166668"/>
                </a:cubicBezTo>
                <a:cubicBezTo>
                  <a:pt x="2344690" y="1197053"/>
                  <a:pt x="2324503" y="1227127"/>
                  <a:pt x="2293284" y="1251477"/>
                </a:cubicBezTo>
                <a:cubicBezTo>
                  <a:pt x="2266020" y="1272290"/>
                  <a:pt x="2222626" y="1295703"/>
                  <a:pt x="2216903" y="1323591"/>
                </a:cubicBezTo>
                <a:cubicBezTo>
                  <a:pt x="2203791" y="1386028"/>
                  <a:pt x="2148431" y="1417246"/>
                  <a:pt x="2124290" y="1470630"/>
                </a:cubicBezTo>
                <a:cubicBezTo>
                  <a:pt x="2109097" y="1504553"/>
                  <a:pt x="2084538" y="1544512"/>
                  <a:pt x="2048118" y="1564284"/>
                </a:cubicBezTo>
                <a:cubicBezTo>
                  <a:pt x="1959291" y="1613358"/>
                  <a:pt x="1864981" y="1651777"/>
                  <a:pt x="1767154" y="1678751"/>
                </a:cubicBezTo>
                <a:cubicBezTo>
                  <a:pt x="1731565" y="1688532"/>
                  <a:pt x="1703051" y="1707679"/>
                  <a:pt x="1687755" y="1740354"/>
                </a:cubicBezTo>
                <a:cubicBezTo>
                  <a:pt x="1678181" y="1761166"/>
                  <a:pt x="1660387" y="1768867"/>
                  <a:pt x="1646131" y="1782707"/>
                </a:cubicBezTo>
                <a:cubicBezTo>
                  <a:pt x="1597847" y="1830887"/>
                  <a:pt x="1539989" y="1877610"/>
                  <a:pt x="1513454" y="1937237"/>
                </a:cubicBezTo>
                <a:cubicBezTo>
                  <a:pt x="1482235" y="2006125"/>
                  <a:pt x="1444877" y="2033077"/>
                  <a:pt x="1373388" y="2032349"/>
                </a:cubicBezTo>
                <a:cubicBezTo>
                  <a:pt x="1312617" y="2031620"/>
                  <a:pt x="1261107" y="2049310"/>
                  <a:pt x="1226454" y="2110602"/>
                </a:cubicBezTo>
                <a:cubicBezTo>
                  <a:pt x="1199710" y="2158054"/>
                  <a:pt x="1169533" y="2204256"/>
                  <a:pt x="1114068" y="2233601"/>
                </a:cubicBezTo>
                <a:cubicBezTo>
                  <a:pt x="1015003" y="2285631"/>
                  <a:pt x="917187" y="2343178"/>
                  <a:pt x="856414" y="2444429"/>
                </a:cubicBezTo>
                <a:cubicBezTo>
                  <a:pt x="846196" y="2463388"/>
                  <a:pt x="827100" y="2475917"/>
                  <a:pt x="805633" y="2477728"/>
                </a:cubicBezTo>
                <a:cubicBezTo>
                  <a:pt x="734455" y="2479080"/>
                  <a:pt x="676806" y="2528717"/>
                  <a:pt x="606045" y="2531840"/>
                </a:cubicBezTo>
                <a:cubicBezTo>
                  <a:pt x="588874" y="2532568"/>
                  <a:pt x="573682" y="2546408"/>
                  <a:pt x="564421" y="2560768"/>
                </a:cubicBezTo>
                <a:cubicBezTo>
                  <a:pt x="515511" y="2635587"/>
                  <a:pt x="438403" y="2684081"/>
                  <a:pt x="385436" y="2754737"/>
                </a:cubicBezTo>
                <a:cubicBezTo>
                  <a:pt x="364624" y="2783146"/>
                  <a:pt x="334655" y="2796361"/>
                  <a:pt x="303540" y="2785955"/>
                </a:cubicBezTo>
                <a:cubicBezTo>
                  <a:pt x="245891" y="2765143"/>
                  <a:pt x="190842" y="2778671"/>
                  <a:pt x="134754" y="2788036"/>
                </a:cubicBezTo>
                <a:cubicBezTo>
                  <a:pt x="96043" y="2773989"/>
                  <a:pt x="59518" y="2774405"/>
                  <a:pt x="27364" y="2804374"/>
                </a:cubicBezTo>
                <a:lnTo>
                  <a:pt x="0" y="28043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1" y="1350"/>
            <a:ext cx="3688778" cy="2789487"/>
          </a:xfrm>
          <a:custGeom>
            <a:avLst/>
            <a:gdLst/>
            <a:ahLst/>
            <a:cxnLst/>
            <a:rect l="l" t="t" r="r" b="b"/>
            <a:pathLst>
              <a:path w="3688778" h="2789487" extrusionOk="0">
                <a:moveTo>
                  <a:pt x="0" y="0"/>
                </a:moveTo>
                <a:lnTo>
                  <a:pt x="3688778" y="0"/>
                </a:lnTo>
                <a:lnTo>
                  <a:pt x="3601156" y="34694"/>
                </a:lnTo>
                <a:cubicBezTo>
                  <a:pt x="3533620" y="62999"/>
                  <a:pt x="3462234" y="84331"/>
                  <a:pt x="3432786" y="166955"/>
                </a:cubicBezTo>
                <a:cubicBezTo>
                  <a:pt x="3420403" y="201816"/>
                  <a:pt x="3388664" y="232826"/>
                  <a:pt x="3359943" y="258321"/>
                </a:cubicBezTo>
                <a:cubicBezTo>
                  <a:pt x="3282522" y="326064"/>
                  <a:pt x="3197193" y="383194"/>
                  <a:pt x="3122789" y="456036"/>
                </a:cubicBezTo>
                <a:cubicBezTo>
                  <a:pt x="3046097" y="532000"/>
                  <a:pt x="2972733" y="610878"/>
                  <a:pt x="2901037" y="691004"/>
                </a:cubicBezTo>
                <a:cubicBezTo>
                  <a:pt x="2868257" y="727634"/>
                  <a:pt x="2830067" y="756042"/>
                  <a:pt x="2794061" y="788093"/>
                </a:cubicBezTo>
                <a:cubicBezTo>
                  <a:pt x="2749836" y="827428"/>
                  <a:pt x="2686983" y="833672"/>
                  <a:pt x="2644006" y="874567"/>
                </a:cubicBezTo>
                <a:cubicBezTo>
                  <a:pt x="2633892" y="877658"/>
                  <a:pt x="2626888" y="886878"/>
                  <a:pt x="2626628" y="897461"/>
                </a:cubicBezTo>
                <a:lnTo>
                  <a:pt x="2603735" y="918273"/>
                </a:lnTo>
                <a:cubicBezTo>
                  <a:pt x="2593151" y="917847"/>
                  <a:pt x="2583194" y="923289"/>
                  <a:pt x="2577824" y="932425"/>
                </a:cubicBezTo>
                <a:cubicBezTo>
                  <a:pt x="2551912" y="933674"/>
                  <a:pt x="2541506" y="956776"/>
                  <a:pt x="2524024" y="970096"/>
                </a:cubicBezTo>
                <a:cubicBezTo>
                  <a:pt x="2491453" y="994966"/>
                  <a:pt x="2470953" y="1035133"/>
                  <a:pt x="2431618" y="1050222"/>
                </a:cubicBezTo>
                <a:cubicBezTo>
                  <a:pt x="2371524" y="1072897"/>
                  <a:pt x="2319888" y="1113564"/>
                  <a:pt x="2283749" y="1166666"/>
                </a:cubicBezTo>
                <a:cubicBezTo>
                  <a:pt x="2262312" y="1197052"/>
                  <a:pt x="2242125" y="1227125"/>
                  <a:pt x="2210906" y="1251475"/>
                </a:cubicBezTo>
                <a:cubicBezTo>
                  <a:pt x="2183642" y="1272288"/>
                  <a:pt x="2140248" y="1295701"/>
                  <a:pt x="2134526" y="1323589"/>
                </a:cubicBezTo>
                <a:cubicBezTo>
                  <a:pt x="2121413" y="1386026"/>
                  <a:pt x="2066053" y="1417244"/>
                  <a:pt x="2041912" y="1470628"/>
                </a:cubicBezTo>
                <a:cubicBezTo>
                  <a:pt x="2026719" y="1504551"/>
                  <a:pt x="2002160" y="1544510"/>
                  <a:pt x="1965740" y="1564282"/>
                </a:cubicBezTo>
                <a:cubicBezTo>
                  <a:pt x="1876913" y="1613356"/>
                  <a:pt x="1782602" y="1651775"/>
                  <a:pt x="1684776" y="1678749"/>
                </a:cubicBezTo>
                <a:cubicBezTo>
                  <a:pt x="1649187" y="1688530"/>
                  <a:pt x="1620673" y="1707677"/>
                  <a:pt x="1605378" y="1740352"/>
                </a:cubicBezTo>
                <a:cubicBezTo>
                  <a:pt x="1595803" y="1761164"/>
                  <a:pt x="1578009" y="1768865"/>
                  <a:pt x="1563753" y="1782705"/>
                </a:cubicBezTo>
                <a:cubicBezTo>
                  <a:pt x="1515469" y="1830885"/>
                  <a:pt x="1457611" y="1877608"/>
                  <a:pt x="1431075" y="1937234"/>
                </a:cubicBezTo>
                <a:cubicBezTo>
                  <a:pt x="1399857" y="2006123"/>
                  <a:pt x="1362499" y="2033075"/>
                  <a:pt x="1291009" y="2032347"/>
                </a:cubicBezTo>
                <a:cubicBezTo>
                  <a:pt x="1230239" y="2031618"/>
                  <a:pt x="1178729" y="2049308"/>
                  <a:pt x="1144076" y="2110600"/>
                </a:cubicBezTo>
                <a:cubicBezTo>
                  <a:pt x="1117333" y="2158052"/>
                  <a:pt x="1087156" y="2204255"/>
                  <a:pt x="1031690" y="2233599"/>
                </a:cubicBezTo>
                <a:cubicBezTo>
                  <a:pt x="932625" y="2285630"/>
                  <a:pt x="834808" y="2343176"/>
                  <a:pt x="774036" y="2444427"/>
                </a:cubicBezTo>
                <a:cubicBezTo>
                  <a:pt x="763818" y="2463386"/>
                  <a:pt x="744722" y="2475915"/>
                  <a:pt x="723255" y="2477726"/>
                </a:cubicBezTo>
                <a:cubicBezTo>
                  <a:pt x="652077" y="2479079"/>
                  <a:pt x="594428" y="2528715"/>
                  <a:pt x="523667" y="2531838"/>
                </a:cubicBezTo>
                <a:cubicBezTo>
                  <a:pt x="506496" y="2532566"/>
                  <a:pt x="491304" y="2546406"/>
                  <a:pt x="482043" y="2560766"/>
                </a:cubicBezTo>
                <a:cubicBezTo>
                  <a:pt x="433134" y="2635586"/>
                  <a:pt x="356025" y="2684079"/>
                  <a:pt x="303058" y="2754735"/>
                </a:cubicBezTo>
                <a:cubicBezTo>
                  <a:pt x="282246" y="2783144"/>
                  <a:pt x="252276" y="2796359"/>
                  <a:pt x="221162" y="2785953"/>
                </a:cubicBezTo>
                <a:cubicBezTo>
                  <a:pt x="163513" y="2765141"/>
                  <a:pt x="108464" y="2778669"/>
                  <a:pt x="52376" y="2788034"/>
                </a:cubicBezTo>
                <a:cubicBezTo>
                  <a:pt x="42699" y="2784522"/>
                  <a:pt x="33157" y="2781914"/>
                  <a:pt x="23787" y="2780446"/>
                </a:cubicBezTo>
                <a:lnTo>
                  <a:pt x="0" y="27798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3682745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007 Quot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8"/>
          <p:cNvSpPr/>
          <p:nvPr/>
        </p:nvSpPr>
        <p:spPr>
          <a:xfrm>
            <a:off x="560975" y="1489950"/>
            <a:ext cx="11095500" cy="38781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9" name="Google Shape;89;p8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90" name="Google Shape;90;p8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8"/>
          <p:cNvSpPr/>
          <p:nvPr/>
        </p:nvSpPr>
        <p:spPr>
          <a:xfrm rot="10800000">
            <a:off x="1" y="1349"/>
            <a:ext cx="12191999" cy="1284036"/>
          </a:xfrm>
          <a:custGeom>
            <a:avLst/>
            <a:gdLst/>
            <a:ahLst/>
            <a:cxnLst/>
            <a:rect l="l" t="t" r="r" b="b"/>
            <a:pathLst>
              <a:path w="12191999" h="1284036" extrusionOk="0">
                <a:moveTo>
                  <a:pt x="12191999" y="1284036"/>
                </a:moveTo>
                <a:lnTo>
                  <a:pt x="0" y="1284036"/>
                </a:lnTo>
                <a:lnTo>
                  <a:pt x="0" y="429324"/>
                </a:lnTo>
                <a:lnTo>
                  <a:pt x="49292" y="421841"/>
                </a:lnTo>
                <a:cubicBezTo>
                  <a:pt x="171732" y="417229"/>
                  <a:pt x="287456" y="378200"/>
                  <a:pt x="399598" y="337576"/>
                </a:cubicBezTo>
                <a:cubicBezTo>
                  <a:pt x="483986" y="307062"/>
                  <a:pt x="564344" y="271759"/>
                  <a:pt x="665516" y="295353"/>
                </a:cubicBezTo>
                <a:cubicBezTo>
                  <a:pt x="723491" y="308835"/>
                  <a:pt x="763333" y="271405"/>
                  <a:pt x="789747" y="234680"/>
                </a:cubicBezTo>
                <a:cubicBezTo>
                  <a:pt x="831605" y="176138"/>
                  <a:pt x="892040" y="154849"/>
                  <a:pt x="975084" y="157688"/>
                </a:cubicBezTo>
                <a:cubicBezTo>
                  <a:pt x="1064619" y="160526"/>
                  <a:pt x="1151694" y="148463"/>
                  <a:pt x="1224889" y="97725"/>
                </a:cubicBezTo>
                <a:cubicBezTo>
                  <a:pt x="1271445" y="65438"/>
                  <a:pt x="1328524" y="71648"/>
                  <a:pt x="1384036" y="87436"/>
                </a:cubicBezTo>
                <a:cubicBezTo>
                  <a:pt x="1472452" y="112982"/>
                  <a:pt x="1568701" y="110146"/>
                  <a:pt x="1656894" y="126998"/>
                </a:cubicBezTo>
                <a:cubicBezTo>
                  <a:pt x="1807088" y="155915"/>
                  <a:pt x="1992651" y="150946"/>
                  <a:pt x="2057562" y="304401"/>
                </a:cubicBezTo>
                <a:cubicBezTo>
                  <a:pt x="2066965" y="326043"/>
                  <a:pt x="2094048" y="331189"/>
                  <a:pt x="2119565" y="337929"/>
                </a:cubicBezTo>
                <a:cubicBezTo>
                  <a:pt x="2145084" y="344672"/>
                  <a:pt x="2184926" y="350170"/>
                  <a:pt x="2199251" y="366670"/>
                </a:cubicBezTo>
                <a:cubicBezTo>
                  <a:pt x="2323705" y="510009"/>
                  <a:pt x="2519563" y="508592"/>
                  <a:pt x="2691694" y="485352"/>
                </a:cubicBezTo>
                <a:cubicBezTo>
                  <a:pt x="2893147" y="458740"/>
                  <a:pt x="3100645" y="416341"/>
                  <a:pt x="3262929" y="302628"/>
                </a:cubicBezTo>
                <a:cubicBezTo>
                  <a:pt x="3306352" y="272289"/>
                  <a:pt x="3345748" y="246034"/>
                  <a:pt x="3407304" y="244616"/>
                </a:cubicBezTo>
                <a:cubicBezTo>
                  <a:pt x="3488555" y="242841"/>
                  <a:pt x="3539367" y="192813"/>
                  <a:pt x="3598460" y="158753"/>
                </a:cubicBezTo>
                <a:cubicBezTo>
                  <a:pt x="3745297" y="73777"/>
                  <a:pt x="3859456" y="74309"/>
                  <a:pt x="4020842" y="139238"/>
                </a:cubicBezTo>
                <a:cubicBezTo>
                  <a:pt x="4157607" y="194234"/>
                  <a:pt x="4302205" y="241243"/>
                  <a:pt x="4464489" y="185364"/>
                </a:cubicBezTo>
                <a:cubicBezTo>
                  <a:pt x="4527967" y="163719"/>
                  <a:pt x="4601499" y="172943"/>
                  <a:pt x="4653408" y="209136"/>
                </a:cubicBezTo>
                <a:cubicBezTo>
                  <a:pt x="4772264" y="283112"/>
                  <a:pt x="4888436" y="283289"/>
                  <a:pt x="5008413" y="211974"/>
                </a:cubicBezTo>
                <a:cubicBezTo>
                  <a:pt x="5054748" y="184299"/>
                  <a:pt x="5097948" y="173655"/>
                  <a:pt x="5153236" y="188911"/>
                </a:cubicBezTo>
                <a:cubicBezTo>
                  <a:pt x="5208525" y="204166"/>
                  <a:pt x="5267169" y="216940"/>
                  <a:pt x="5321785" y="235391"/>
                </a:cubicBezTo>
                <a:cubicBezTo>
                  <a:pt x="5437958" y="274243"/>
                  <a:pt x="5551218" y="297305"/>
                  <a:pt x="5677463" y="254728"/>
                </a:cubicBezTo>
                <a:cubicBezTo>
                  <a:pt x="5744614" y="232374"/>
                  <a:pt x="5820495" y="239114"/>
                  <a:pt x="5896600" y="243197"/>
                </a:cubicBezTo>
                <a:cubicBezTo>
                  <a:pt x="6213107" y="260937"/>
                  <a:pt x="6530285" y="292336"/>
                  <a:pt x="6847685" y="248518"/>
                </a:cubicBezTo>
                <a:cubicBezTo>
                  <a:pt x="6899550" y="244084"/>
                  <a:pt x="6950361" y="233795"/>
                  <a:pt x="6998552" y="218005"/>
                </a:cubicBezTo>
                <a:cubicBezTo>
                  <a:pt x="7068859" y="187138"/>
                  <a:pt x="7154902" y="189444"/>
                  <a:pt x="7222390" y="224036"/>
                </a:cubicBezTo>
                <a:cubicBezTo>
                  <a:pt x="7308567" y="264130"/>
                  <a:pt x="7404146" y="250291"/>
                  <a:pt x="7495248" y="239647"/>
                </a:cubicBezTo>
                <a:cubicBezTo>
                  <a:pt x="7587267" y="228293"/>
                  <a:pt x="7680943" y="228826"/>
                  <a:pt x="7772807" y="240714"/>
                </a:cubicBezTo>
                <a:cubicBezTo>
                  <a:pt x="7907109" y="258455"/>
                  <a:pt x="8037605" y="252776"/>
                  <a:pt x="8162058" y="195830"/>
                </a:cubicBezTo>
                <a:cubicBezTo>
                  <a:pt x="8238835" y="160349"/>
                  <a:pt x="8326356" y="140657"/>
                  <a:pt x="8408280" y="113692"/>
                </a:cubicBezTo>
                <a:cubicBezTo>
                  <a:pt x="8490206" y="86727"/>
                  <a:pt x="8563624" y="76794"/>
                  <a:pt x="8635699" y="145448"/>
                </a:cubicBezTo>
                <a:cubicBezTo>
                  <a:pt x="8689420" y="196540"/>
                  <a:pt x="8780971" y="186782"/>
                  <a:pt x="8856850" y="165317"/>
                </a:cubicBezTo>
                <a:cubicBezTo>
                  <a:pt x="8975708" y="131432"/>
                  <a:pt x="9095462" y="97548"/>
                  <a:pt x="9201113" y="40069"/>
                </a:cubicBezTo>
                <a:cubicBezTo>
                  <a:pt x="9296916" y="-12086"/>
                  <a:pt x="9381525" y="-15634"/>
                  <a:pt x="9485611" y="43087"/>
                </a:cubicBezTo>
                <a:cubicBezTo>
                  <a:pt x="9578279" y="96307"/>
                  <a:pt x="9687065" y="114048"/>
                  <a:pt x="9818233" y="104111"/>
                </a:cubicBezTo>
                <a:cubicBezTo>
                  <a:pt x="9993049" y="91517"/>
                  <a:pt x="10169659" y="75373"/>
                  <a:pt x="10346266" y="73421"/>
                </a:cubicBezTo>
                <a:cubicBezTo>
                  <a:pt x="10397524" y="73421"/>
                  <a:pt x="10433787" y="105886"/>
                  <a:pt x="10480569" y="115288"/>
                </a:cubicBezTo>
                <a:cubicBezTo>
                  <a:pt x="10573462" y="134450"/>
                  <a:pt x="10667248" y="160349"/>
                  <a:pt x="10763722" y="121675"/>
                </a:cubicBezTo>
                <a:cubicBezTo>
                  <a:pt x="10818788" y="99677"/>
                  <a:pt x="10884395" y="102871"/>
                  <a:pt x="10935853" y="129659"/>
                </a:cubicBezTo>
                <a:cubicBezTo>
                  <a:pt x="11140441" y="230601"/>
                  <a:pt x="11364502" y="251889"/>
                  <a:pt x="11599084" y="249228"/>
                </a:cubicBezTo>
                <a:cubicBezTo>
                  <a:pt x="11741445" y="247809"/>
                  <a:pt x="11863661" y="193345"/>
                  <a:pt x="11998187" y="174009"/>
                </a:cubicBezTo>
                <a:cubicBezTo>
                  <a:pt x="12056441" y="165760"/>
                  <a:pt x="12114191" y="140447"/>
                  <a:pt x="12173609" y="145369"/>
                </a:cubicBezTo>
                <a:lnTo>
                  <a:pt x="12191999" y="1485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8"/>
          <p:cNvSpPr/>
          <p:nvPr/>
        </p:nvSpPr>
        <p:spPr>
          <a:xfrm rot="10800000">
            <a:off x="1" y="1350"/>
            <a:ext cx="12191999" cy="1250175"/>
          </a:xfrm>
          <a:custGeom>
            <a:avLst/>
            <a:gdLst/>
            <a:ahLst/>
            <a:cxnLst/>
            <a:rect l="l" t="t" r="r" b="b"/>
            <a:pathLst>
              <a:path w="12191999" h="1250175" extrusionOk="0">
                <a:moveTo>
                  <a:pt x="12191999" y="1250175"/>
                </a:moveTo>
                <a:lnTo>
                  <a:pt x="0" y="1250175"/>
                </a:lnTo>
                <a:lnTo>
                  <a:pt x="0" y="428449"/>
                </a:lnTo>
                <a:lnTo>
                  <a:pt x="43527" y="421841"/>
                </a:lnTo>
                <a:cubicBezTo>
                  <a:pt x="165967" y="417229"/>
                  <a:pt x="281691" y="378200"/>
                  <a:pt x="393833" y="337575"/>
                </a:cubicBezTo>
                <a:cubicBezTo>
                  <a:pt x="478221" y="307062"/>
                  <a:pt x="558579" y="271759"/>
                  <a:pt x="659752" y="295353"/>
                </a:cubicBezTo>
                <a:cubicBezTo>
                  <a:pt x="717726" y="308835"/>
                  <a:pt x="757568" y="271405"/>
                  <a:pt x="783982" y="234680"/>
                </a:cubicBezTo>
                <a:cubicBezTo>
                  <a:pt x="825840" y="176138"/>
                  <a:pt x="886275" y="154849"/>
                  <a:pt x="969319" y="157688"/>
                </a:cubicBezTo>
                <a:cubicBezTo>
                  <a:pt x="1058854" y="160526"/>
                  <a:pt x="1145929" y="148463"/>
                  <a:pt x="1219124" y="97725"/>
                </a:cubicBezTo>
                <a:cubicBezTo>
                  <a:pt x="1265680" y="65438"/>
                  <a:pt x="1322759" y="71648"/>
                  <a:pt x="1378271" y="87436"/>
                </a:cubicBezTo>
                <a:cubicBezTo>
                  <a:pt x="1466687" y="112982"/>
                  <a:pt x="1562936" y="110146"/>
                  <a:pt x="1651130" y="126998"/>
                </a:cubicBezTo>
                <a:cubicBezTo>
                  <a:pt x="1801323" y="155915"/>
                  <a:pt x="1986886" y="150946"/>
                  <a:pt x="2051798" y="304401"/>
                </a:cubicBezTo>
                <a:cubicBezTo>
                  <a:pt x="2061200" y="326043"/>
                  <a:pt x="2088284" y="331189"/>
                  <a:pt x="2113800" y="337929"/>
                </a:cubicBezTo>
                <a:cubicBezTo>
                  <a:pt x="2139318" y="344672"/>
                  <a:pt x="2179160" y="350170"/>
                  <a:pt x="2193486" y="366670"/>
                </a:cubicBezTo>
                <a:cubicBezTo>
                  <a:pt x="2317940" y="510009"/>
                  <a:pt x="2513798" y="508592"/>
                  <a:pt x="2685928" y="485352"/>
                </a:cubicBezTo>
                <a:cubicBezTo>
                  <a:pt x="2887382" y="458740"/>
                  <a:pt x="3094880" y="416341"/>
                  <a:pt x="3257164" y="302628"/>
                </a:cubicBezTo>
                <a:cubicBezTo>
                  <a:pt x="3300588" y="272289"/>
                  <a:pt x="3339983" y="246034"/>
                  <a:pt x="3401539" y="244616"/>
                </a:cubicBezTo>
                <a:cubicBezTo>
                  <a:pt x="3482790" y="242841"/>
                  <a:pt x="3533602" y="192813"/>
                  <a:pt x="3592695" y="158753"/>
                </a:cubicBezTo>
                <a:cubicBezTo>
                  <a:pt x="3739532" y="73777"/>
                  <a:pt x="3853691" y="74309"/>
                  <a:pt x="4015077" y="139238"/>
                </a:cubicBezTo>
                <a:cubicBezTo>
                  <a:pt x="4151842" y="194234"/>
                  <a:pt x="4296440" y="241243"/>
                  <a:pt x="4458724" y="185364"/>
                </a:cubicBezTo>
                <a:cubicBezTo>
                  <a:pt x="4522202" y="163719"/>
                  <a:pt x="4595734" y="172943"/>
                  <a:pt x="4647643" y="209136"/>
                </a:cubicBezTo>
                <a:cubicBezTo>
                  <a:pt x="4766499" y="283112"/>
                  <a:pt x="4882671" y="283289"/>
                  <a:pt x="5002648" y="211974"/>
                </a:cubicBezTo>
                <a:cubicBezTo>
                  <a:pt x="5048983" y="184299"/>
                  <a:pt x="5092183" y="173655"/>
                  <a:pt x="5147471" y="188911"/>
                </a:cubicBezTo>
                <a:cubicBezTo>
                  <a:pt x="5202760" y="204167"/>
                  <a:pt x="5261404" y="216940"/>
                  <a:pt x="5316020" y="235391"/>
                </a:cubicBezTo>
                <a:cubicBezTo>
                  <a:pt x="5432193" y="274243"/>
                  <a:pt x="5545453" y="297304"/>
                  <a:pt x="5671698" y="254728"/>
                </a:cubicBezTo>
                <a:cubicBezTo>
                  <a:pt x="5738849" y="232374"/>
                  <a:pt x="5814730" y="239115"/>
                  <a:pt x="5890835" y="243197"/>
                </a:cubicBezTo>
                <a:cubicBezTo>
                  <a:pt x="6207342" y="260937"/>
                  <a:pt x="6524519" y="292335"/>
                  <a:pt x="6841920" y="248518"/>
                </a:cubicBezTo>
                <a:cubicBezTo>
                  <a:pt x="6893785" y="244084"/>
                  <a:pt x="6944596" y="233795"/>
                  <a:pt x="6992788" y="218005"/>
                </a:cubicBezTo>
                <a:cubicBezTo>
                  <a:pt x="7063095" y="187138"/>
                  <a:pt x="7149137" y="189443"/>
                  <a:pt x="7216625" y="224036"/>
                </a:cubicBezTo>
                <a:cubicBezTo>
                  <a:pt x="7302802" y="264130"/>
                  <a:pt x="7398381" y="250291"/>
                  <a:pt x="7489483" y="239647"/>
                </a:cubicBezTo>
                <a:cubicBezTo>
                  <a:pt x="7581502" y="228293"/>
                  <a:pt x="7675178" y="228826"/>
                  <a:pt x="7767042" y="240714"/>
                </a:cubicBezTo>
                <a:cubicBezTo>
                  <a:pt x="7901345" y="258455"/>
                  <a:pt x="8031840" y="252776"/>
                  <a:pt x="8156293" y="195830"/>
                </a:cubicBezTo>
                <a:cubicBezTo>
                  <a:pt x="8233070" y="160349"/>
                  <a:pt x="8320591" y="140657"/>
                  <a:pt x="8402515" y="113692"/>
                </a:cubicBezTo>
                <a:cubicBezTo>
                  <a:pt x="8484441" y="86727"/>
                  <a:pt x="8557859" y="76794"/>
                  <a:pt x="8629934" y="145448"/>
                </a:cubicBezTo>
                <a:cubicBezTo>
                  <a:pt x="8683655" y="196540"/>
                  <a:pt x="8775206" y="186782"/>
                  <a:pt x="8851085" y="165317"/>
                </a:cubicBezTo>
                <a:cubicBezTo>
                  <a:pt x="8969943" y="131432"/>
                  <a:pt x="9089697" y="97548"/>
                  <a:pt x="9195348" y="40069"/>
                </a:cubicBezTo>
                <a:cubicBezTo>
                  <a:pt x="9291151" y="-12086"/>
                  <a:pt x="9375760" y="-15634"/>
                  <a:pt x="9479846" y="43086"/>
                </a:cubicBezTo>
                <a:cubicBezTo>
                  <a:pt x="9572514" y="96307"/>
                  <a:pt x="9681300" y="114048"/>
                  <a:pt x="9812468" y="104111"/>
                </a:cubicBezTo>
                <a:cubicBezTo>
                  <a:pt x="9987284" y="91517"/>
                  <a:pt x="10163894" y="75373"/>
                  <a:pt x="10340501" y="73421"/>
                </a:cubicBezTo>
                <a:cubicBezTo>
                  <a:pt x="10391759" y="73421"/>
                  <a:pt x="10428022" y="105886"/>
                  <a:pt x="10474804" y="115288"/>
                </a:cubicBezTo>
                <a:cubicBezTo>
                  <a:pt x="10567697" y="134450"/>
                  <a:pt x="10661483" y="160349"/>
                  <a:pt x="10757957" y="121675"/>
                </a:cubicBezTo>
                <a:cubicBezTo>
                  <a:pt x="10813023" y="99677"/>
                  <a:pt x="10878630" y="102871"/>
                  <a:pt x="10930088" y="129659"/>
                </a:cubicBezTo>
                <a:cubicBezTo>
                  <a:pt x="11134676" y="230601"/>
                  <a:pt x="11358737" y="251889"/>
                  <a:pt x="11593319" y="249228"/>
                </a:cubicBezTo>
                <a:cubicBezTo>
                  <a:pt x="11735680" y="247809"/>
                  <a:pt x="11857896" y="193345"/>
                  <a:pt x="11992422" y="174009"/>
                </a:cubicBezTo>
                <a:cubicBezTo>
                  <a:pt x="12050676" y="165761"/>
                  <a:pt x="12108426" y="140447"/>
                  <a:pt x="12167844" y="145369"/>
                </a:cubicBezTo>
                <a:lnTo>
                  <a:pt x="12191999" y="1495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8"/>
          <p:cNvSpPr/>
          <p:nvPr/>
        </p:nvSpPr>
        <p:spPr>
          <a:xfrm rot="-5400000">
            <a:off x="5543523" y="-5396953"/>
            <a:ext cx="1250175" cy="12046781"/>
          </a:xfrm>
          <a:custGeom>
            <a:avLst/>
            <a:gdLst/>
            <a:ahLst/>
            <a:cxnLst/>
            <a:rect l="l" t="t" r="r" b="b"/>
            <a:pathLst>
              <a:path w="1250175" h="12046781" extrusionOk="0">
                <a:moveTo>
                  <a:pt x="906371" y="11229223"/>
                </a:moveTo>
                <a:lnTo>
                  <a:pt x="508563" y="11229223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3"/>
                </a:lnTo>
                <a:lnTo>
                  <a:pt x="906371" y="11211223"/>
                </a:lnTo>
                <a:close/>
                <a:moveTo>
                  <a:pt x="906371" y="10327693"/>
                </a:moveTo>
                <a:lnTo>
                  <a:pt x="508563" y="10327693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3"/>
                </a:lnTo>
                <a:lnTo>
                  <a:pt x="906371" y="10309693"/>
                </a:lnTo>
                <a:close/>
                <a:moveTo>
                  <a:pt x="906371" y="9426163"/>
                </a:moveTo>
                <a:lnTo>
                  <a:pt x="508563" y="9426163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3"/>
                </a:lnTo>
                <a:lnTo>
                  <a:pt x="906371" y="9408163"/>
                </a:lnTo>
                <a:close/>
                <a:moveTo>
                  <a:pt x="906371" y="8524633"/>
                </a:moveTo>
                <a:lnTo>
                  <a:pt x="508563" y="8524633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3"/>
                </a:lnTo>
                <a:lnTo>
                  <a:pt x="906371" y="8506633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4"/>
                </a:moveTo>
                <a:lnTo>
                  <a:pt x="508563" y="5820044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9"/>
                </a:moveTo>
                <a:lnTo>
                  <a:pt x="508563" y="4467749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8"/>
                </a:lnTo>
                <a:lnTo>
                  <a:pt x="906371" y="4449748"/>
                </a:lnTo>
                <a:close/>
                <a:moveTo>
                  <a:pt x="906371" y="3566224"/>
                </a:moveTo>
                <a:lnTo>
                  <a:pt x="508563" y="3566224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250175" y="392868"/>
                </a:moveTo>
                <a:lnTo>
                  <a:pt x="1250175" y="410868"/>
                </a:lnTo>
                <a:lnTo>
                  <a:pt x="924371" y="410868"/>
                </a:lnTo>
                <a:lnTo>
                  <a:pt x="924371" y="843632"/>
                </a:lnTo>
                <a:lnTo>
                  <a:pt x="1250175" y="843632"/>
                </a:lnTo>
                <a:lnTo>
                  <a:pt x="1250175" y="861632"/>
                </a:lnTo>
                <a:lnTo>
                  <a:pt x="924371" y="861632"/>
                </a:lnTo>
                <a:lnTo>
                  <a:pt x="924371" y="1294397"/>
                </a:lnTo>
                <a:lnTo>
                  <a:pt x="1250175" y="1294397"/>
                </a:lnTo>
                <a:lnTo>
                  <a:pt x="1250175" y="1312397"/>
                </a:lnTo>
                <a:lnTo>
                  <a:pt x="924371" y="1312397"/>
                </a:lnTo>
                <a:lnTo>
                  <a:pt x="924371" y="1745161"/>
                </a:lnTo>
                <a:lnTo>
                  <a:pt x="1250175" y="1745161"/>
                </a:lnTo>
                <a:lnTo>
                  <a:pt x="1250175" y="1763161"/>
                </a:lnTo>
                <a:lnTo>
                  <a:pt x="924371" y="1763161"/>
                </a:lnTo>
                <a:lnTo>
                  <a:pt x="924371" y="2195928"/>
                </a:lnTo>
                <a:lnTo>
                  <a:pt x="1250175" y="2195928"/>
                </a:lnTo>
                <a:lnTo>
                  <a:pt x="1250175" y="2213928"/>
                </a:lnTo>
                <a:lnTo>
                  <a:pt x="924371" y="2213928"/>
                </a:lnTo>
                <a:lnTo>
                  <a:pt x="924371" y="2646692"/>
                </a:lnTo>
                <a:lnTo>
                  <a:pt x="1250175" y="2646693"/>
                </a:lnTo>
                <a:lnTo>
                  <a:pt x="1250175" y="2664693"/>
                </a:lnTo>
                <a:lnTo>
                  <a:pt x="924371" y="2664692"/>
                </a:lnTo>
                <a:lnTo>
                  <a:pt x="924371" y="3097456"/>
                </a:lnTo>
                <a:lnTo>
                  <a:pt x="1250175" y="3097456"/>
                </a:lnTo>
                <a:lnTo>
                  <a:pt x="1250175" y="3115457"/>
                </a:lnTo>
                <a:lnTo>
                  <a:pt x="924371" y="3115457"/>
                </a:lnTo>
                <a:lnTo>
                  <a:pt x="924371" y="3548223"/>
                </a:lnTo>
                <a:lnTo>
                  <a:pt x="1250175" y="3548223"/>
                </a:lnTo>
                <a:lnTo>
                  <a:pt x="1250175" y="3566224"/>
                </a:lnTo>
                <a:lnTo>
                  <a:pt x="924371" y="3566224"/>
                </a:lnTo>
                <a:lnTo>
                  <a:pt x="924371" y="3998986"/>
                </a:lnTo>
                <a:lnTo>
                  <a:pt x="1250175" y="3998987"/>
                </a:lnTo>
                <a:lnTo>
                  <a:pt x="1250175" y="4016987"/>
                </a:lnTo>
                <a:lnTo>
                  <a:pt x="924371" y="4016986"/>
                </a:lnTo>
                <a:lnTo>
                  <a:pt x="924371" y="4449748"/>
                </a:lnTo>
                <a:lnTo>
                  <a:pt x="1250175" y="4449748"/>
                </a:lnTo>
                <a:lnTo>
                  <a:pt x="1250175" y="4467749"/>
                </a:lnTo>
                <a:lnTo>
                  <a:pt x="924371" y="4467749"/>
                </a:lnTo>
                <a:lnTo>
                  <a:pt x="924371" y="4900515"/>
                </a:lnTo>
                <a:lnTo>
                  <a:pt x="1250175" y="4900515"/>
                </a:lnTo>
                <a:lnTo>
                  <a:pt x="1250175" y="4918514"/>
                </a:lnTo>
                <a:lnTo>
                  <a:pt x="924371" y="4918514"/>
                </a:lnTo>
                <a:lnTo>
                  <a:pt x="924371" y="5351279"/>
                </a:lnTo>
                <a:lnTo>
                  <a:pt x="1250175" y="5351279"/>
                </a:lnTo>
                <a:lnTo>
                  <a:pt x="1250175" y="5369278"/>
                </a:lnTo>
                <a:lnTo>
                  <a:pt x="924371" y="5369278"/>
                </a:lnTo>
                <a:lnTo>
                  <a:pt x="924371" y="5802043"/>
                </a:lnTo>
                <a:lnTo>
                  <a:pt x="1250175" y="5802043"/>
                </a:lnTo>
                <a:lnTo>
                  <a:pt x="1250175" y="5820044"/>
                </a:lnTo>
                <a:lnTo>
                  <a:pt x="924371" y="5820044"/>
                </a:lnTo>
                <a:lnTo>
                  <a:pt x="924371" y="6252807"/>
                </a:lnTo>
                <a:lnTo>
                  <a:pt x="1250175" y="6252807"/>
                </a:lnTo>
                <a:lnTo>
                  <a:pt x="1250175" y="6270807"/>
                </a:lnTo>
                <a:lnTo>
                  <a:pt x="924371" y="6270807"/>
                </a:lnTo>
                <a:lnTo>
                  <a:pt x="924371" y="6703572"/>
                </a:lnTo>
                <a:lnTo>
                  <a:pt x="1250175" y="6703572"/>
                </a:lnTo>
                <a:lnTo>
                  <a:pt x="1250175" y="6721572"/>
                </a:lnTo>
                <a:lnTo>
                  <a:pt x="924371" y="6721572"/>
                </a:lnTo>
                <a:lnTo>
                  <a:pt x="924371" y="7154337"/>
                </a:lnTo>
                <a:lnTo>
                  <a:pt x="1250175" y="7154337"/>
                </a:lnTo>
                <a:lnTo>
                  <a:pt x="1250175" y="7172337"/>
                </a:lnTo>
                <a:lnTo>
                  <a:pt x="924371" y="7172337"/>
                </a:lnTo>
                <a:lnTo>
                  <a:pt x="924371" y="7605102"/>
                </a:lnTo>
                <a:lnTo>
                  <a:pt x="1250175" y="7605102"/>
                </a:lnTo>
                <a:lnTo>
                  <a:pt x="1250175" y="7623102"/>
                </a:lnTo>
                <a:lnTo>
                  <a:pt x="924371" y="7623102"/>
                </a:lnTo>
                <a:lnTo>
                  <a:pt x="924371" y="8055867"/>
                </a:lnTo>
                <a:lnTo>
                  <a:pt x="1250175" y="8055867"/>
                </a:lnTo>
                <a:lnTo>
                  <a:pt x="1250175" y="8073867"/>
                </a:lnTo>
                <a:lnTo>
                  <a:pt x="924371" y="8073867"/>
                </a:lnTo>
                <a:lnTo>
                  <a:pt x="924371" y="8506633"/>
                </a:lnTo>
                <a:lnTo>
                  <a:pt x="1250175" y="8506633"/>
                </a:lnTo>
                <a:lnTo>
                  <a:pt x="1250175" y="8524633"/>
                </a:lnTo>
                <a:lnTo>
                  <a:pt x="924371" y="8524633"/>
                </a:lnTo>
                <a:lnTo>
                  <a:pt x="924371" y="8957397"/>
                </a:lnTo>
                <a:lnTo>
                  <a:pt x="1250175" y="8957397"/>
                </a:lnTo>
                <a:lnTo>
                  <a:pt x="1250175" y="8975397"/>
                </a:lnTo>
                <a:lnTo>
                  <a:pt x="924371" y="8975397"/>
                </a:lnTo>
                <a:lnTo>
                  <a:pt x="924371" y="9408163"/>
                </a:lnTo>
                <a:lnTo>
                  <a:pt x="1250175" y="9408163"/>
                </a:lnTo>
                <a:lnTo>
                  <a:pt x="1250175" y="9426163"/>
                </a:lnTo>
                <a:lnTo>
                  <a:pt x="924371" y="9426163"/>
                </a:lnTo>
                <a:lnTo>
                  <a:pt x="924371" y="9858927"/>
                </a:lnTo>
                <a:lnTo>
                  <a:pt x="1250175" y="9858927"/>
                </a:lnTo>
                <a:lnTo>
                  <a:pt x="1250175" y="9876927"/>
                </a:lnTo>
                <a:lnTo>
                  <a:pt x="924371" y="9876927"/>
                </a:lnTo>
                <a:lnTo>
                  <a:pt x="924371" y="10309693"/>
                </a:lnTo>
                <a:lnTo>
                  <a:pt x="1250175" y="10309693"/>
                </a:lnTo>
                <a:lnTo>
                  <a:pt x="1250175" y="10327693"/>
                </a:lnTo>
                <a:lnTo>
                  <a:pt x="924371" y="10327693"/>
                </a:lnTo>
                <a:lnTo>
                  <a:pt x="924371" y="10760457"/>
                </a:lnTo>
                <a:lnTo>
                  <a:pt x="1250175" y="10760457"/>
                </a:lnTo>
                <a:lnTo>
                  <a:pt x="1250175" y="10778457"/>
                </a:lnTo>
                <a:lnTo>
                  <a:pt x="924371" y="10778457"/>
                </a:lnTo>
                <a:lnTo>
                  <a:pt x="924371" y="11211223"/>
                </a:lnTo>
                <a:lnTo>
                  <a:pt x="1250175" y="11211223"/>
                </a:lnTo>
                <a:lnTo>
                  <a:pt x="1250175" y="11229223"/>
                </a:lnTo>
                <a:lnTo>
                  <a:pt x="924371" y="11229223"/>
                </a:lnTo>
                <a:lnTo>
                  <a:pt x="924371" y="11661995"/>
                </a:lnTo>
                <a:lnTo>
                  <a:pt x="1250175" y="11661995"/>
                </a:lnTo>
                <a:lnTo>
                  <a:pt x="1250175" y="11679995"/>
                </a:lnTo>
                <a:lnTo>
                  <a:pt x="924371" y="11679995"/>
                </a:lnTo>
                <a:lnTo>
                  <a:pt x="924371" y="12046781"/>
                </a:lnTo>
                <a:lnTo>
                  <a:pt x="906371" y="12046781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046781"/>
                </a:lnTo>
                <a:lnTo>
                  <a:pt x="490563" y="12046781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3"/>
                </a:lnTo>
                <a:lnTo>
                  <a:pt x="252228" y="11229223"/>
                </a:lnTo>
                <a:lnTo>
                  <a:pt x="234787" y="11214687"/>
                </a:lnTo>
                <a:lnTo>
                  <a:pt x="231104" y="11211223"/>
                </a:lnTo>
                <a:lnTo>
                  <a:pt x="490563" y="11211223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7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3"/>
                </a:lnTo>
                <a:lnTo>
                  <a:pt x="130171" y="10327693"/>
                </a:lnTo>
                <a:lnTo>
                  <a:pt x="132997" y="10309693"/>
                </a:lnTo>
                <a:lnTo>
                  <a:pt x="490563" y="10309693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1"/>
                </a:lnTo>
                <a:lnTo>
                  <a:pt x="496033" y="9511355"/>
                </a:lnTo>
                <a:cubicBezTo>
                  <a:pt x="497336" y="9489287"/>
                  <a:pt x="497576" y="9467031"/>
                  <a:pt x="496995" y="9444775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3"/>
                </a:lnTo>
                <a:lnTo>
                  <a:pt x="227926" y="8524633"/>
                </a:lnTo>
                <a:lnTo>
                  <a:pt x="219887" y="8506633"/>
                </a:lnTo>
                <a:lnTo>
                  <a:pt x="490563" y="8506633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4"/>
                </a:lnTo>
                <a:lnTo>
                  <a:pt x="260173" y="5820044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9"/>
                </a:lnTo>
                <a:lnTo>
                  <a:pt x="237320" y="4467749"/>
                </a:lnTo>
                <a:lnTo>
                  <a:pt x="236258" y="4449748"/>
                </a:lnTo>
                <a:lnTo>
                  <a:pt x="490563" y="4449748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4"/>
                </a:lnTo>
                <a:lnTo>
                  <a:pt x="105751" y="3566224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9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6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8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3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9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8"/>
          <p:cNvSpPr/>
          <p:nvPr/>
        </p:nvSpPr>
        <p:spPr>
          <a:xfrm rot="-8712581">
            <a:off x="-19161" y="4781198"/>
            <a:ext cx="1939107" cy="54000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6" name="Google Shape;96;p8"/>
          <p:cNvGrpSpPr/>
          <p:nvPr/>
        </p:nvGrpSpPr>
        <p:grpSpPr>
          <a:xfrm rot="-2272770">
            <a:off x="5440199" y="4730209"/>
            <a:ext cx="1331312" cy="1244288"/>
            <a:chOff x="4700221" y="341179"/>
            <a:chExt cx="1331318" cy="1244294"/>
          </a:xfrm>
        </p:grpSpPr>
        <p:sp>
          <p:nvSpPr>
            <p:cNvPr id="97" name="Google Shape;97;p8"/>
            <p:cNvSpPr/>
            <p:nvPr/>
          </p:nvSpPr>
          <p:spPr>
            <a:xfrm rot="2495343">
              <a:off x="4651198" y="765775"/>
              <a:ext cx="1429364" cy="395101"/>
            </a:xfrm>
            <a:custGeom>
              <a:avLst/>
              <a:gdLst/>
              <a:ahLst/>
              <a:cxnLst/>
              <a:rect l="l" t="t" r="r" b="b"/>
              <a:pathLst>
                <a:path w="5345286" h="1477528" extrusionOk="0">
                  <a:moveTo>
                    <a:pt x="2669417" y="1476421"/>
                  </a:moveTo>
                  <a:cubicBezTo>
                    <a:pt x="1810167" y="1476421"/>
                    <a:pt x="950917" y="1476678"/>
                    <a:pt x="91667" y="1477183"/>
                  </a:cubicBezTo>
                  <a:cubicBezTo>
                    <a:pt x="26610" y="1477183"/>
                    <a:pt x="-4251" y="1475850"/>
                    <a:pt x="13372" y="1389458"/>
                  </a:cubicBezTo>
                  <a:cubicBezTo>
                    <a:pt x="34898" y="1284016"/>
                    <a:pt x="79570" y="1174860"/>
                    <a:pt x="8514" y="1062370"/>
                  </a:cubicBezTo>
                  <a:cubicBezTo>
                    <a:pt x="-23110" y="1012173"/>
                    <a:pt x="22992" y="942926"/>
                    <a:pt x="22992" y="880632"/>
                  </a:cubicBezTo>
                  <a:cubicBezTo>
                    <a:pt x="22992" y="758236"/>
                    <a:pt x="14513" y="637364"/>
                    <a:pt x="56139" y="514872"/>
                  </a:cubicBezTo>
                  <a:cubicBezTo>
                    <a:pt x="82618" y="436958"/>
                    <a:pt x="32994" y="348375"/>
                    <a:pt x="14134" y="266461"/>
                  </a:cubicBezTo>
                  <a:cubicBezTo>
                    <a:pt x="-6060" y="178545"/>
                    <a:pt x="55662" y="107869"/>
                    <a:pt x="42709" y="24049"/>
                  </a:cubicBezTo>
                  <a:cubicBezTo>
                    <a:pt x="38898" y="-335"/>
                    <a:pt x="73854" y="237"/>
                    <a:pt x="94811" y="-49"/>
                  </a:cubicBezTo>
                  <a:cubicBezTo>
                    <a:pt x="148626" y="-716"/>
                    <a:pt x="202537" y="-49"/>
                    <a:pt x="256736" y="-49"/>
                  </a:cubicBezTo>
                  <a:cubicBezTo>
                    <a:pt x="1889034" y="-49"/>
                    <a:pt x="3521334" y="-49"/>
                    <a:pt x="5153632" y="-49"/>
                  </a:cubicBezTo>
                  <a:cubicBezTo>
                    <a:pt x="5274030" y="-49"/>
                    <a:pt x="5277457" y="4809"/>
                    <a:pt x="5241453" y="116156"/>
                  </a:cubicBezTo>
                  <a:cubicBezTo>
                    <a:pt x="5215926" y="194356"/>
                    <a:pt x="5217449" y="270937"/>
                    <a:pt x="5254598" y="343422"/>
                  </a:cubicBezTo>
                  <a:cubicBezTo>
                    <a:pt x="5289650" y="412003"/>
                    <a:pt x="5304128" y="482773"/>
                    <a:pt x="5273648" y="552972"/>
                  </a:cubicBezTo>
                  <a:cubicBezTo>
                    <a:pt x="5236690" y="638697"/>
                    <a:pt x="5256503" y="720803"/>
                    <a:pt x="5271076" y="804813"/>
                  </a:cubicBezTo>
                  <a:cubicBezTo>
                    <a:pt x="5276602" y="836817"/>
                    <a:pt x="5284220" y="870822"/>
                    <a:pt x="5269458" y="900063"/>
                  </a:cubicBezTo>
                  <a:cubicBezTo>
                    <a:pt x="5235834" y="967405"/>
                    <a:pt x="5231358" y="1027317"/>
                    <a:pt x="5293745" y="1081515"/>
                  </a:cubicBezTo>
                  <a:cubicBezTo>
                    <a:pt x="5312225" y="1097707"/>
                    <a:pt x="5305842" y="1120758"/>
                    <a:pt x="5296317" y="1141617"/>
                  </a:cubicBezTo>
                  <a:cubicBezTo>
                    <a:pt x="5265647" y="1208292"/>
                    <a:pt x="5270695" y="1271348"/>
                    <a:pt x="5315367" y="1331641"/>
                  </a:cubicBezTo>
                  <a:cubicBezTo>
                    <a:pt x="5325178" y="1347796"/>
                    <a:pt x="5331845" y="1365617"/>
                    <a:pt x="5335179" y="1384219"/>
                  </a:cubicBezTo>
                  <a:cubicBezTo>
                    <a:pt x="5354229" y="1457276"/>
                    <a:pt x="5339561" y="1476136"/>
                    <a:pt x="5263551" y="1476326"/>
                  </a:cubicBezTo>
                  <a:cubicBezTo>
                    <a:pt x="5045334" y="1476897"/>
                    <a:pt x="4827211" y="1476897"/>
                    <a:pt x="4608994" y="1476326"/>
                  </a:cubicBezTo>
                  <a:lnTo>
                    <a:pt x="2669703" y="1476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2863" dist="190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 rot="-2900561">
              <a:off x="5168051" y="255523"/>
              <a:ext cx="395396" cy="1417585"/>
            </a:xfrm>
            <a:custGeom>
              <a:avLst/>
              <a:gdLst/>
              <a:ahLst/>
              <a:cxnLst/>
              <a:rect l="l" t="t" r="r" b="b"/>
              <a:pathLst>
                <a:path w="395202" h="1416890" extrusionOk="0">
                  <a:moveTo>
                    <a:pt x="145726" y="1242542"/>
                  </a:moveTo>
                  <a:lnTo>
                    <a:pt x="64671" y="1242542"/>
                  </a:lnTo>
                  <a:lnTo>
                    <a:pt x="64671" y="1331058"/>
                  </a:lnTo>
                  <a:lnTo>
                    <a:pt x="145726" y="1331058"/>
                  </a:lnTo>
                  <a:close/>
                  <a:moveTo>
                    <a:pt x="145726" y="1146344"/>
                  </a:moveTo>
                  <a:lnTo>
                    <a:pt x="64671" y="1146344"/>
                  </a:lnTo>
                  <a:lnTo>
                    <a:pt x="64671" y="1234859"/>
                  </a:lnTo>
                  <a:lnTo>
                    <a:pt x="145726" y="1234859"/>
                  </a:lnTo>
                  <a:close/>
                  <a:moveTo>
                    <a:pt x="145726" y="1050145"/>
                  </a:moveTo>
                  <a:lnTo>
                    <a:pt x="64671" y="1050145"/>
                  </a:lnTo>
                  <a:lnTo>
                    <a:pt x="64671" y="1138661"/>
                  </a:lnTo>
                  <a:lnTo>
                    <a:pt x="145726" y="1138661"/>
                  </a:lnTo>
                  <a:close/>
                  <a:moveTo>
                    <a:pt x="145726" y="953947"/>
                  </a:moveTo>
                  <a:lnTo>
                    <a:pt x="64671" y="953947"/>
                  </a:lnTo>
                  <a:lnTo>
                    <a:pt x="64671" y="1042463"/>
                  </a:lnTo>
                  <a:lnTo>
                    <a:pt x="145726" y="1042463"/>
                  </a:lnTo>
                  <a:close/>
                  <a:moveTo>
                    <a:pt x="145726" y="857749"/>
                  </a:moveTo>
                  <a:lnTo>
                    <a:pt x="64671" y="857749"/>
                  </a:lnTo>
                  <a:lnTo>
                    <a:pt x="64671" y="946264"/>
                  </a:lnTo>
                  <a:lnTo>
                    <a:pt x="145726" y="946264"/>
                  </a:lnTo>
                  <a:close/>
                  <a:moveTo>
                    <a:pt x="145726" y="761550"/>
                  </a:moveTo>
                  <a:lnTo>
                    <a:pt x="64671" y="761550"/>
                  </a:lnTo>
                  <a:lnTo>
                    <a:pt x="64671" y="850066"/>
                  </a:lnTo>
                  <a:lnTo>
                    <a:pt x="145726" y="850066"/>
                  </a:lnTo>
                  <a:close/>
                  <a:moveTo>
                    <a:pt x="145726" y="665352"/>
                  </a:moveTo>
                  <a:lnTo>
                    <a:pt x="64671" y="665352"/>
                  </a:lnTo>
                  <a:lnTo>
                    <a:pt x="64671" y="753868"/>
                  </a:lnTo>
                  <a:lnTo>
                    <a:pt x="145726" y="753868"/>
                  </a:lnTo>
                  <a:close/>
                  <a:moveTo>
                    <a:pt x="145726" y="569155"/>
                  </a:moveTo>
                  <a:lnTo>
                    <a:pt x="64671" y="569155"/>
                  </a:lnTo>
                  <a:lnTo>
                    <a:pt x="64671" y="657669"/>
                  </a:lnTo>
                  <a:lnTo>
                    <a:pt x="145726" y="657669"/>
                  </a:lnTo>
                  <a:close/>
                  <a:moveTo>
                    <a:pt x="145726" y="472956"/>
                  </a:moveTo>
                  <a:lnTo>
                    <a:pt x="64671" y="472956"/>
                  </a:lnTo>
                  <a:lnTo>
                    <a:pt x="64671" y="561472"/>
                  </a:lnTo>
                  <a:lnTo>
                    <a:pt x="145726" y="561472"/>
                  </a:lnTo>
                  <a:close/>
                  <a:moveTo>
                    <a:pt x="145726" y="376758"/>
                  </a:moveTo>
                  <a:lnTo>
                    <a:pt x="64671" y="376758"/>
                  </a:lnTo>
                  <a:lnTo>
                    <a:pt x="64671" y="465274"/>
                  </a:lnTo>
                  <a:lnTo>
                    <a:pt x="145726" y="465274"/>
                  </a:lnTo>
                  <a:close/>
                  <a:moveTo>
                    <a:pt x="145727" y="280560"/>
                  </a:moveTo>
                  <a:lnTo>
                    <a:pt x="64671" y="280560"/>
                  </a:lnTo>
                  <a:lnTo>
                    <a:pt x="64671" y="369075"/>
                  </a:lnTo>
                  <a:lnTo>
                    <a:pt x="145726" y="369075"/>
                  </a:lnTo>
                  <a:close/>
                  <a:moveTo>
                    <a:pt x="145727" y="184362"/>
                  </a:moveTo>
                  <a:lnTo>
                    <a:pt x="64671" y="184362"/>
                  </a:lnTo>
                  <a:lnTo>
                    <a:pt x="64671" y="272877"/>
                  </a:lnTo>
                  <a:lnTo>
                    <a:pt x="145727" y="272877"/>
                  </a:lnTo>
                  <a:close/>
                  <a:moveTo>
                    <a:pt x="145727" y="88163"/>
                  </a:moveTo>
                  <a:lnTo>
                    <a:pt x="64671" y="88163"/>
                  </a:lnTo>
                  <a:lnTo>
                    <a:pt x="64671" y="176678"/>
                  </a:lnTo>
                  <a:lnTo>
                    <a:pt x="145727" y="176678"/>
                  </a:lnTo>
                  <a:close/>
                  <a:moveTo>
                    <a:pt x="234464" y="1242542"/>
                  </a:moveTo>
                  <a:lnTo>
                    <a:pt x="153409" y="1242542"/>
                  </a:lnTo>
                  <a:lnTo>
                    <a:pt x="153409" y="1331058"/>
                  </a:lnTo>
                  <a:lnTo>
                    <a:pt x="234464" y="1331058"/>
                  </a:lnTo>
                  <a:close/>
                  <a:moveTo>
                    <a:pt x="234464" y="1146344"/>
                  </a:moveTo>
                  <a:lnTo>
                    <a:pt x="153409" y="1146344"/>
                  </a:lnTo>
                  <a:lnTo>
                    <a:pt x="153409" y="1234859"/>
                  </a:lnTo>
                  <a:lnTo>
                    <a:pt x="234464" y="1234859"/>
                  </a:lnTo>
                  <a:close/>
                  <a:moveTo>
                    <a:pt x="234464" y="1050145"/>
                  </a:moveTo>
                  <a:lnTo>
                    <a:pt x="153409" y="1050145"/>
                  </a:lnTo>
                  <a:lnTo>
                    <a:pt x="153409" y="1138661"/>
                  </a:lnTo>
                  <a:lnTo>
                    <a:pt x="234464" y="1138661"/>
                  </a:lnTo>
                  <a:close/>
                  <a:moveTo>
                    <a:pt x="234464" y="953947"/>
                  </a:moveTo>
                  <a:lnTo>
                    <a:pt x="153409" y="953947"/>
                  </a:lnTo>
                  <a:lnTo>
                    <a:pt x="153409" y="1042463"/>
                  </a:lnTo>
                  <a:lnTo>
                    <a:pt x="234464" y="1042463"/>
                  </a:lnTo>
                  <a:close/>
                  <a:moveTo>
                    <a:pt x="234464" y="857749"/>
                  </a:moveTo>
                  <a:lnTo>
                    <a:pt x="153409" y="857749"/>
                  </a:lnTo>
                  <a:lnTo>
                    <a:pt x="153409" y="946264"/>
                  </a:lnTo>
                  <a:lnTo>
                    <a:pt x="234464" y="946264"/>
                  </a:lnTo>
                  <a:close/>
                  <a:moveTo>
                    <a:pt x="234464" y="761550"/>
                  </a:moveTo>
                  <a:lnTo>
                    <a:pt x="153409" y="761550"/>
                  </a:lnTo>
                  <a:lnTo>
                    <a:pt x="153409" y="850066"/>
                  </a:lnTo>
                  <a:lnTo>
                    <a:pt x="234464" y="850066"/>
                  </a:lnTo>
                  <a:close/>
                  <a:moveTo>
                    <a:pt x="234464" y="665352"/>
                  </a:moveTo>
                  <a:lnTo>
                    <a:pt x="153409" y="665352"/>
                  </a:lnTo>
                  <a:lnTo>
                    <a:pt x="153409" y="753868"/>
                  </a:lnTo>
                  <a:lnTo>
                    <a:pt x="234464" y="753868"/>
                  </a:lnTo>
                  <a:close/>
                  <a:moveTo>
                    <a:pt x="234464" y="569155"/>
                  </a:moveTo>
                  <a:lnTo>
                    <a:pt x="153409" y="569155"/>
                  </a:lnTo>
                  <a:lnTo>
                    <a:pt x="153409" y="657669"/>
                  </a:lnTo>
                  <a:lnTo>
                    <a:pt x="234464" y="657669"/>
                  </a:lnTo>
                  <a:close/>
                  <a:moveTo>
                    <a:pt x="234464" y="472956"/>
                  </a:moveTo>
                  <a:lnTo>
                    <a:pt x="153409" y="472956"/>
                  </a:lnTo>
                  <a:lnTo>
                    <a:pt x="153409" y="561472"/>
                  </a:lnTo>
                  <a:lnTo>
                    <a:pt x="234464" y="561472"/>
                  </a:lnTo>
                  <a:close/>
                  <a:moveTo>
                    <a:pt x="234464" y="376758"/>
                  </a:moveTo>
                  <a:lnTo>
                    <a:pt x="153409" y="376758"/>
                  </a:lnTo>
                  <a:lnTo>
                    <a:pt x="153409" y="465274"/>
                  </a:lnTo>
                  <a:lnTo>
                    <a:pt x="234464" y="465274"/>
                  </a:lnTo>
                  <a:close/>
                  <a:moveTo>
                    <a:pt x="234464" y="280560"/>
                  </a:moveTo>
                  <a:lnTo>
                    <a:pt x="153409" y="280560"/>
                  </a:lnTo>
                  <a:lnTo>
                    <a:pt x="153409" y="369075"/>
                  </a:lnTo>
                  <a:lnTo>
                    <a:pt x="234464" y="369075"/>
                  </a:lnTo>
                  <a:close/>
                  <a:moveTo>
                    <a:pt x="234464" y="184362"/>
                  </a:moveTo>
                  <a:lnTo>
                    <a:pt x="153409" y="184362"/>
                  </a:lnTo>
                  <a:lnTo>
                    <a:pt x="153409" y="272877"/>
                  </a:lnTo>
                  <a:lnTo>
                    <a:pt x="234464" y="272877"/>
                  </a:lnTo>
                  <a:close/>
                  <a:moveTo>
                    <a:pt x="234464" y="88163"/>
                  </a:moveTo>
                  <a:lnTo>
                    <a:pt x="153409" y="88163"/>
                  </a:lnTo>
                  <a:lnTo>
                    <a:pt x="153409" y="176678"/>
                  </a:lnTo>
                  <a:lnTo>
                    <a:pt x="234464" y="176678"/>
                  </a:lnTo>
                  <a:close/>
                  <a:moveTo>
                    <a:pt x="323202" y="1242542"/>
                  </a:moveTo>
                  <a:lnTo>
                    <a:pt x="242147" y="1242542"/>
                  </a:lnTo>
                  <a:lnTo>
                    <a:pt x="242147" y="1331058"/>
                  </a:lnTo>
                  <a:lnTo>
                    <a:pt x="323202" y="1331058"/>
                  </a:lnTo>
                  <a:close/>
                  <a:moveTo>
                    <a:pt x="323202" y="1146344"/>
                  </a:moveTo>
                  <a:lnTo>
                    <a:pt x="242147" y="1146344"/>
                  </a:lnTo>
                  <a:lnTo>
                    <a:pt x="242147" y="1234859"/>
                  </a:lnTo>
                  <a:lnTo>
                    <a:pt x="323202" y="1234859"/>
                  </a:lnTo>
                  <a:close/>
                  <a:moveTo>
                    <a:pt x="323202" y="1050145"/>
                  </a:moveTo>
                  <a:lnTo>
                    <a:pt x="242147" y="1050145"/>
                  </a:lnTo>
                  <a:lnTo>
                    <a:pt x="242147" y="1138661"/>
                  </a:lnTo>
                  <a:lnTo>
                    <a:pt x="323202" y="1138661"/>
                  </a:lnTo>
                  <a:close/>
                  <a:moveTo>
                    <a:pt x="323202" y="953947"/>
                  </a:moveTo>
                  <a:lnTo>
                    <a:pt x="242147" y="953947"/>
                  </a:lnTo>
                  <a:lnTo>
                    <a:pt x="242147" y="1042463"/>
                  </a:lnTo>
                  <a:lnTo>
                    <a:pt x="323202" y="1042463"/>
                  </a:lnTo>
                  <a:close/>
                  <a:moveTo>
                    <a:pt x="323202" y="857749"/>
                  </a:moveTo>
                  <a:lnTo>
                    <a:pt x="242147" y="857749"/>
                  </a:lnTo>
                  <a:lnTo>
                    <a:pt x="242147" y="946264"/>
                  </a:lnTo>
                  <a:lnTo>
                    <a:pt x="323202" y="946264"/>
                  </a:lnTo>
                  <a:close/>
                  <a:moveTo>
                    <a:pt x="323202" y="761550"/>
                  </a:moveTo>
                  <a:lnTo>
                    <a:pt x="242147" y="761550"/>
                  </a:lnTo>
                  <a:lnTo>
                    <a:pt x="242147" y="850066"/>
                  </a:lnTo>
                  <a:lnTo>
                    <a:pt x="323202" y="850066"/>
                  </a:lnTo>
                  <a:close/>
                  <a:moveTo>
                    <a:pt x="323202" y="665352"/>
                  </a:moveTo>
                  <a:lnTo>
                    <a:pt x="242147" y="665352"/>
                  </a:lnTo>
                  <a:lnTo>
                    <a:pt x="242147" y="753868"/>
                  </a:lnTo>
                  <a:lnTo>
                    <a:pt x="323202" y="753868"/>
                  </a:lnTo>
                  <a:close/>
                  <a:moveTo>
                    <a:pt x="323202" y="569155"/>
                  </a:moveTo>
                  <a:lnTo>
                    <a:pt x="242147" y="569155"/>
                  </a:lnTo>
                  <a:lnTo>
                    <a:pt x="242147" y="657669"/>
                  </a:lnTo>
                  <a:lnTo>
                    <a:pt x="323202" y="657669"/>
                  </a:lnTo>
                  <a:close/>
                  <a:moveTo>
                    <a:pt x="323202" y="472956"/>
                  </a:moveTo>
                  <a:lnTo>
                    <a:pt x="242147" y="472956"/>
                  </a:lnTo>
                  <a:lnTo>
                    <a:pt x="242147" y="561472"/>
                  </a:lnTo>
                  <a:lnTo>
                    <a:pt x="323202" y="561472"/>
                  </a:lnTo>
                  <a:close/>
                  <a:moveTo>
                    <a:pt x="323202" y="376758"/>
                  </a:moveTo>
                  <a:lnTo>
                    <a:pt x="242147" y="376758"/>
                  </a:lnTo>
                  <a:lnTo>
                    <a:pt x="242147" y="465274"/>
                  </a:lnTo>
                  <a:lnTo>
                    <a:pt x="323202" y="465274"/>
                  </a:lnTo>
                  <a:close/>
                  <a:moveTo>
                    <a:pt x="323203" y="280560"/>
                  </a:moveTo>
                  <a:lnTo>
                    <a:pt x="242147" y="280560"/>
                  </a:lnTo>
                  <a:lnTo>
                    <a:pt x="242147" y="369075"/>
                  </a:lnTo>
                  <a:lnTo>
                    <a:pt x="323202" y="369075"/>
                  </a:lnTo>
                  <a:close/>
                  <a:moveTo>
                    <a:pt x="323203" y="184362"/>
                  </a:moveTo>
                  <a:lnTo>
                    <a:pt x="242147" y="184362"/>
                  </a:lnTo>
                  <a:lnTo>
                    <a:pt x="242147" y="272877"/>
                  </a:lnTo>
                  <a:lnTo>
                    <a:pt x="323203" y="272877"/>
                  </a:lnTo>
                  <a:close/>
                  <a:moveTo>
                    <a:pt x="323203" y="88163"/>
                  </a:moveTo>
                  <a:lnTo>
                    <a:pt x="242147" y="88163"/>
                  </a:lnTo>
                  <a:lnTo>
                    <a:pt x="242147" y="176678"/>
                  </a:lnTo>
                  <a:lnTo>
                    <a:pt x="323203" y="176678"/>
                  </a:lnTo>
                  <a:close/>
                  <a:moveTo>
                    <a:pt x="395202" y="80480"/>
                  </a:moveTo>
                  <a:lnTo>
                    <a:pt x="395202" y="88163"/>
                  </a:lnTo>
                  <a:lnTo>
                    <a:pt x="330885" y="88163"/>
                  </a:lnTo>
                  <a:lnTo>
                    <a:pt x="330885" y="176678"/>
                  </a:lnTo>
                  <a:lnTo>
                    <a:pt x="395202" y="176678"/>
                  </a:lnTo>
                  <a:lnTo>
                    <a:pt x="395202" y="184362"/>
                  </a:lnTo>
                  <a:lnTo>
                    <a:pt x="330885" y="184362"/>
                  </a:lnTo>
                  <a:lnTo>
                    <a:pt x="330885" y="272877"/>
                  </a:lnTo>
                  <a:lnTo>
                    <a:pt x="395202" y="272877"/>
                  </a:lnTo>
                  <a:lnTo>
                    <a:pt x="395202" y="280560"/>
                  </a:lnTo>
                  <a:lnTo>
                    <a:pt x="330885" y="280560"/>
                  </a:lnTo>
                  <a:lnTo>
                    <a:pt x="330885" y="369075"/>
                  </a:lnTo>
                  <a:lnTo>
                    <a:pt x="395202" y="369075"/>
                  </a:lnTo>
                  <a:lnTo>
                    <a:pt x="395202" y="376758"/>
                  </a:lnTo>
                  <a:lnTo>
                    <a:pt x="330885" y="376758"/>
                  </a:lnTo>
                  <a:lnTo>
                    <a:pt x="330885" y="465274"/>
                  </a:lnTo>
                  <a:lnTo>
                    <a:pt x="395202" y="465274"/>
                  </a:lnTo>
                  <a:lnTo>
                    <a:pt x="395202" y="472956"/>
                  </a:lnTo>
                  <a:lnTo>
                    <a:pt x="330885" y="472956"/>
                  </a:lnTo>
                  <a:lnTo>
                    <a:pt x="330885" y="561472"/>
                  </a:lnTo>
                  <a:lnTo>
                    <a:pt x="395202" y="561472"/>
                  </a:lnTo>
                  <a:lnTo>
                    <a:pt x="395202" y="569155"/>
                  </a:lnTo>
                  <a:lnTo>
                    <a:pt x="330885" y="569155"/>
                  </a:lnTo>
                  <a:lnTo>
                    <a:pt x="330885" y="657669"/>
                  </a:lnTo>
                  <a:lnTo>
                    <a:pt x="395202" y="657669"/>
                  </a:lnTo>
                  <a:lnTo>
                    <a:pt x="395202" y="665352"/>
                  </a:lnTo>
                  <a:lnTo>
                    <a:pt x="330885" y="665352"/>
                  </a:lnTo>
                  <a:lnTo>
                    <a:pt x="330885" y="753868"/>
                  </a:lnTo>
                  <a:lnTo>
                    <a:pt x="395202" y="753868"/>
                  </a:lnTo>
                  <a:lnTo>
                    <a:pt x="395202" y="761550"/>
                  </a:lnTo>
                  <a:lnTo>
                    <a:pt x="330885" y="761550"/>
                  </a:lnTo>
                  <a:lnTo>
                    <a:pt x="330885" y="850066"/>
                  </a:lnTo>
                  <a:lnTo>
                    <a:pt x="395202" y="850066"/>
                  </a:lnTo>
                  <a:lnTo>
                    <a:pt x="395202" y="857749"/>
                  </a:lnTo>
                  <a:lnTo>
                    <a:pt x="330885" y="857749"/>
                  </a:lnTo>
                  <a:lnTo>
                    <a:pt x="330885" y="946264"/>
                  </a:lnTo>
                  <a:lnTo>
                    <a:pt x="395202" y="946264"/>
                  </a:lnTo>
                  <a:lnTo>
                    <a:pt x="395202" y="953947"/>
                  </a:lnTo>
                  <a:lnTo>
                    <a:pt x="330885" y="953947"/>
                  </a:lnTo>
                  <a:lnTo>
                    <a:pt x="330885" y="1042463"/>
                  </a:lnTo>
                  <a:lnTo>
                    <a:pt x="395202" y="1042463"/>
                  </a:lnTo>
                  <a:lnTo>
                    <a:pt x="395202" y="1050145"/>
                  </a:lnTo>
                  <a:lnTo>
                    <a:pt x="330885" y="1050145"/>
                  </a:lnTo>
                  <a:lnTo>
                    <a:pt x="330885" y="1138661"/>
                  </a:lnTo>
                  <a:lnTo>
                    <a:pt x="395202" y="1138661"/>
                  </a:lnTo>
                  <a:lnTo>
                    <a:pt x="395202" y="1146344"/>
                  </a:lnTo>
                  <a:lnTo>
                    <a:pt x="330885" y="1146344"/>
                  </a:lnTo>
                  <a:lnTo>
                    <a:pt x="330885" y="1234859"/>
                  </a:lnTo>
                  <a:lnTo>
                    <a:pt x="395202" y="1234859"/>
                  </a:lnTo>
                  <a:lnTo>
                    <a:pt x="395202" y="1242542"/>
                  </a:lnTo>
                  <a:lnTo>
                    <a:pt x="330885" y="1242542"/>
                  </a:lnTo>
                  <a:lnTo>
                    <a:pt x="330885" y="1331058"/>
                  </a:lnTo>
                  <a:lnTo>
                    <a:pt x="395202" y="1331058"/>
                  </a:lnTo>
                  <a:lnTo>
                    <a:pt x="395202" y="1338740"/>
                  </a:lnTo>
                  <a:lnTo>
                    <a:pt x="330885" y="1338740"/>
                  </a:lnTo>
                  <a:lnTo>
                    <a:pt x="330885" y="1400847"/>
                  </a:lnTo>
                  <a:lnTo>
                    <a:pt x="323202" y="1401292"/>
                  </a:lnTo>
                  <a:lnTo>
                    <a:pt x="323202" y="1338740"/>
                  </a:lnTo>
                  <a:lnTo>
                    <a:pt x="242147" y="1338740"/>
                  </a:lnTo>
                  <a:lnTo>
                    <a:pt x="242147" y="1406709"/>
                  </a:lnTo>
                  <a:lnTo>
                    <a:pt x="234464" y="1405458"/>
                  </a:lnTo>
                  <a:lnTo>
                    <a:pt x="234464" y="1338740"/>
                  </a:lnTo>
                  <a:lnTo>
                    <a:pt x="153409" y="1338740"/>
                  </a:lnTo>
                  <a:lnTo>
                    <a:pt x="153409" y="1406175"/>
                  </a:lnTo>
                  <a:lnTo>
                    <a:pt x="145726" y="1404258"/>
                  </a:lnTo>
                  <a:lnTo>
                    <a:pt x="145726" y="1338740"/>
                  </a:lnTo>
                  <a:lnTo>
                    <a:pt x="64671" y="1338740"/>
                  </a:lnTo>
                  <a:lnTo>
                    <a:pt x="64671" y="1416119"/>
                  </a:lnTo>
                  <a:lnTo>
                    <a:pt x="56988" y="1416890"/>
                  </a:lnTo>
                  <a:lnTo>
                    <a:pt x="56988" y="1338740"/>
                  </a:lnTo>
                  <a:lnTo>
                    <a:pt x="212" y="1338740"/>
                  </a:lnTo>
                  <a:lnTo>
                    <a:pt x="212" y="1331058"/>
                  </a:lnTo>
                  <a:lnTo>
                    <a:pt x="56988" y="1331058"/>
                  </a:lnTo>
                  <a:lnTo>
                    <a:pt x="56988" y="1242542"/>
                  </a:lnTo>
                  <a:lnTo>
                    <a:pt x="212" y="1242542"/>
                  </a:lnTo>
                  <a:lnTo>
                    <a:pt x="212" y="1234859"/>
                  </a:lnTo>
                  <a:lnTo>
                    <a:pt x="56988" y="1234859"/>
                  </a:lnTo>
                  <a:lnTo>
                    <a:pt x="56988" y="1146344"/>
                  </a:lnTo>
                  <a:lnTo>
                    <a:pt x="212" y="1146344"/>
                  </a:lnTo>
                  <a:lnTo>
                    <a:pt x="212" y="1138661"/>
                  </a:lnTo>
                  <a:lnTo>
                    <a:pt x="56988" y="1138661"/>
                  </a:lnTo>
                  <a:lnTo>
                    <a:pt x="56988" y="1050145"/>
                  </a:lnTo>
                  <a:lnTo>
                    <a:pt x="212" y="1050145"/>
                  </a:lnTo>
                  <a:lnTo>
                    <a:pt x="212" y="1042463"/>
                  </a:lnTo>
                  <a:lnTo>
                    <a:pt x="56988" y="1042463"/>
                  </a:lnTo>
                  <a:lnTo>
                    <a:pt x="56988" y="953947"/>
                  </a:lnTo>
                  <a:lnTo>
                    <a:pt x="212" y="953947"/>
                  </a:lnTo>
                  <a:lnTo>
                    <a:pt x="212" y="946264"/>
                  </a:lnTo>
                  <a:lnTo>
                    <a:pt x="56988" y="946264"/>
                  </a:lnTo>
                  <a:lnTo>
                    <a:pt x="56988" y="857749"/>
                  </a:lnTo>
                  <a:lnTo>
                    <a:pt x="212" y="857749"/>
                  </a:lnTo>
                  <a:lnTo>
                    <a:pt x="212" y="850066"/>
                  </a:lnTo>
                  <a:lnTo>
                    <a:pt x="56988" y="850066"/>
                  </a:lnTo>
                  <a:lnTo>
                    <a:pt x="56988" y="761550"/>
                  </a:lnTo>
                  <a:lnTo>
                    <a:pt x="212" y="761550"/>
                  </a:lnTo>
                  <a:lnTo>
                    <a:pt x="212" y="753868"/>
                  </a:lnTo>
                  <a:lnTo>
                    <a:pt x="56988" y="753868"/>
                  </a:lnTo>
                  <a:lnTo>
                    <a:pt x="56988" y="665352"/>
                  </a:lnTo>
                  <a:lnTo>
                    <a:pt x="173" y="665352"/>
                  </a:lnTo>
                  <a:lnTo>
                    <a:pt x="170" y="657669"/>
                  </a:lnTo>
                  <a:lnTo>
                    <a:pt x="56988" y="657669"/>
                  </a:lnTo>
                  <a:lnTo>
                    <a:pt x="56988" y="569155"/>
                  </a:lnTo>
                  <a:lnTo>
                    <a:pt x="144" y="569155"/>
                  </a:lnTo>
                  <a:lnTo>
                    <a:pt x="142" y="561472"/>
                  </a:lnTo>
                  <a:lnTo>
                    <a:pt x="56988" y="561472"/>
                  </a:lnTo>
                  <a:lnTo>
                    <a:pt x="56988" y="472956"/>
                  </a:lnTo>
                  <a:lnTo>
                    <a:pt x="116" y="472956"/>
                  </a:lnTo>
                  <a:lnTo>
                    <a:pt x="113" y="465274"/>
                  </a:lnTo>
                  <a:lnTo>
                    <a:pt x="56988" y="465274"/>
                  </a:lnTo>
                  <a:lnTo>
                    <a:pt x="56988" y="376758"/>
                  </a:lnTo>
                  <a:lnTo>
                    <a:pt x="87" y="376758"/>
                  </a:lnTo>
                  <a:lnTo>
                    <a:pt x="85" y="369075"/>
                  </a:lnTo>
                  <a:lnTo>
                    <a:pt x="56988" y="369075"/>
                  </a:lnTo>
                  <a:lnTo>
                    <a:pt x="56989" y="280560"/>
                  </a:lnTo>
                  <a:lnTo>
                    <a:pt x="59" y="280560"/>
                  </a:lnTo>
                  <a:lnTo>
                    <a:pt x="57" y="272877"/>
                  </a:lnTo>
                  <a:lnTo>
                    <a:pt x="56989" y="272877"/>
                  </a:lnTo>
                  <a:lnTo>
                    <a:pt x="56989" y="184362"/>
                  </a:lnTo>
                  <a:lnTo>
                    <a:pt x="31" y="184361"/>
                  </a:lnTo>
                  <a:lnTo>
                    <a:pt x="28" y="176678"/>
                  </a:lnTo>
                  <a:lnTo>
                    <a:pt x="56989" y="176678"/>
                  </a:lnTo>
                  <a:lnTo>
                    <a:pt x="56989" y="88163"/>
                  </a:lnTo>
                  <a:lnTo>
                    <a:pt x="2" y="88163"/>
                  </a:lnTo>
                  <a:lnTo>
                    <a:pt x="0" y="80480"/>
                  </a:lnTo>
                  <a:lnTo>
                    <a:pt x="56989" y="80480"/>
                  </a:lnTo>
                  <a:lnTo>
                    <a:pt x="56989" y="6931"/>
                  </a:lnTo>
                  <a:lnTo>
                    <a:pt x="64671" y="8472"/>
                  </a:lnTo>
                  <a:lnTo>
                    <a:pt x="64671" y="80480"/>
                  </a:lnTo>
                  <a:lnTo>
                    <a:pt x="145727" y="80480"/>
                  </a:lnTo>
                  <a:lnTo>
                    <a:pt x="145727" y="0"/>
                  </a:lnTo>
                  <a:lnTo>
                    <a:pt x="153409" y="1538"/>
                  </a:lnTo>
                  <a:lnTo>
                    <a:pt x="153409" y="80480"/>
                  </a:lnTo>
                  <a:lnTo>
                    <a:pt x="234464" y="80480"/>
                  </a:lnTo>
                  <a:lnTo>
                    <a:pt x="234464" y="9561"/>
                  </a:lnTo>
                  <a:lnTo>
                    <a:pt x="242147" y="10257"/>
                  </a:lnTo>
                  <a:lnTo>
                    <a:pt x="242147" y="80480"/>
                  </a:lnTo>
                  <a:lnTo>
                    <a:pt x="323203" y="80480"/>
                  </a:lnTo>
                  <a:lnTo>
                    <a:pt x="323203" y="615"/>
                  </a:lnTo>
                  <a:lnTo>
                    <a:pt x="323900" y="405"/>
                  </a:lnTo>
                  <a:lnTo>
                    <a:pt x="330885" y="1063"/>
                  </a:lnTo>
                  <a:lnTo>
                    <a:pt x="330885" y="80480"/>
                  </a:lnTo>
                  <a:close/>
                </a:path>
              </a:pathLst>
            </a:custGeom>
            <a:solidFill>
              <a:srgbClr val="E6E1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8"/>
          <p:cNvSpPr txBox="1">
            <a:spLocks noGrp="1"/>
          </p:cNvSpPr>
          <p:nvPr>
            <p:ph type="title"/>
          </p:nvPr>
        </p:nvSpPr>
        <p:spPr>
          <a:xfrm>
            <a:off x="558100" y="187352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00" name="Google Shape;100;p8"/>
          <p:cNvSpPr txBox="1">
            <a:spLocks noGrp="1"/>
          </p:cNvSpPr>
          <p:nvPr>
            <p:ph type="subTitle" idx="1"/>
          </p:nvPr>
        </p:nvSpPr>
        <p:spPr>
          <a:xfrm>
            <a:off x="632875" y="5919475"/>
            <a:ext cx="113799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00283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9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04" name="Google Shape;104;p9"/>
          <p:cNvSpPr/>
          <p:nvPr/>
        </p:nvSpPr>
        <p:spPr>
          <a:xfrm>
            <a:off x="-4457700" y="-2781449"/>
            <a:ext cx="21107400" cy="12687749"/>
          </a:xfrm>
          <a:custGeom>
            <a:avLst/>
            <a:gdLst/>
            <a:ahLst/>
            <a:cxnLst/>
            <a:rect l="l" t="t" r="r" b="b"/>
            <a:pathLst>
              <a:path w="21107400" h="12687749" extrusionOk="0">
                <a:moveTo>
                  <a:pt x="4457701" y="2782799"/>
                </a:moveTo>
                <a:lnTo>
                  <a:pt x="4457701" y="9639449"/>
                </a:lnTo>
                <a:lnTo>
                  <a:pt x="16649700" y="9639449"/>
                </a:lnTo>
                <a:lnTo>
                  <a:pt x="16649700" y="2782799"/>
                </a:lnTo>
                <a:close/>
                <a:moveTo>
                  <a:pt x="2868751" y="0"/>
                </a:moveTo>
                <a:lnTo>
                  <a:pt x="18238650" y="0"/>
                </a:lnTo>
                <a:lnTo>
                  <a:pt x="18238650" y="150"/>
                </a:lnTo>
                <a:lnTo>
                  <a:pt x="21107400" y="150"/>
                </a:lnTo>
                <a:lnTo>
                  <a:pt x="21107400" y="12687749"/>
                </a:lnTo>
                <a:lnTo>
                  <a:pt x="18573750" y="12687749"/>
                </a:lnTo>
                <a:lnTo>
                  <a:pt x="16649700" y="12687749"/>
                </a:lnTo>
                <a:lnTo>
                  <a:pt x="3203851" y="12687749"/>
                </a:lnTo>
                <a:lnTo>
                  <a:pt x="3203851" y="12687599"/>
                </a:lnTo>
                <a:lnTo>
                  <a:pt x="0" y="12687599"/>
                </a:lnTo>
                <a:lnTo>
                  <a:pt x="0" y="0"/>
                </a:lnTo>
                <a:lnTo>
                  <a:pt x="2868751" y="0"/>
                </a:lnTo>
                <a:close/>
              </a:path>
            </a:pathLst>
          </a:custGeom>
          <a:solidFill>
            <a:srgbClr val="F8F9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9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8096977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008 Three columns">
    <p:bg>
      <p:bgPr>
        <a:solidFill>
          <a:schemeClr val="accen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0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0"/>
          <p:cNvSpPr/>
          <p:nvPr/>
        </p:nvSpPr>
        <p:spPr>
          <a:xfrm>
            <a:off x="564875" y="275775"/>
            <a:ext cx="112389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0"/>
          <p:cNvSpPr txBox="1">
            <a:spLocks noGrp="1"/>
          </p:cNvSpPr>
          <p:nvPr>
            <p:ph type="subTitle" idx="1"/>
          </p:nvPr>
        </p:nvSpPr>
        <p:spPr>
          <a:xfrm>
            <a:off x="949000" y="1729975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0" name="Google Shape;110;p10"/>
          <p:cNvSpPr txBox="1">
            <a:spLocks noGrp="1"/>
          </p:cNvSpPr>
          <p:nvPr>
            <p:ph type="subTitle" idx="2"/>
          </p:nvPr>
        </p:nvSpPr>
        <p:spPr>
          <a:xfrm>
            <a:off x="949000" y="3334868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1" name="Google Shape;111;p10"/>
          <p:cNvSpPr txBox="1">
            <a:spLocks noGrp="1"/>
          </p:cNvSpPr>
          <p:nvPr>
            <p:ph type="subTitle" idx="3"/>
          </p:nvPr>
        </p:nvSpPr>
        <p:spPr>
          <a:xfrm>
            <a:off x="949000" y="4939762"/>
            <a:ext cx="847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title"/>
          </p:nvPr>
        </p:nvSpPr>
        <p:spPr>
          <a:xfrm>
            <a:off x="949000" y="593375"/>
            <a:ext cx="8579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13" name="Google Shape;113;p10"/>
          <p:cNvSpPr txBox="1">
            <a:spLocks noGrp="1"/>
          </p:cNvSpPr>
          <p:nvPr>
            <p:ph type="body" idx="4"/>
          </p:nvPr>
        </p:nvSpPr>
        <p:spPr>
          <a:xfrm>
            <a:off x="949000" y="2167925"/>
            <a:ext cx="84765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4" name="Google Shape;114;p10"/>
          <p:cNvSpPr txBox="1">
            <a:spLocks noGrp="1"/>
          </p:cNvSpPr>
          <p:nvPr>
            <p:ph type="body" idx="5"/>
          </p:nvPr>
        </p:nvSpPr>
        <p:spPr>
          <a:xfrm>
            <a:off x="949000" y="3761388"/>
            <a:ext cx="8476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5" name="Google Shape;115;p10"/>
          <p:cNvSpPr/>
          <p:nvPr/>
        </p:nvSpPr>
        <p:spPr>
          <a:xfrm rot="10800000">
            <a:off x="8436017" y="3942877"/>
            <a:ext cx="3755983" cy="2915122"/>
          </a:xfrm>
          <a:custGeom>
            <a:avLst/>
            <a:gdLst/>
            <a:ahLst/>
            <a:cxnLst/>
            <a:rect l="l" t="t" r="r" b="b"/>
            <a:pathLst>
              <a:path w="3755983" h="2915122" extrusionOk="0">
                <a:moveTo>
                  <a:pt x="92547" y="2915096"/>
                </a:moveTo>
                <a:cubicBezTo>
                  <a:pt x="85037" y="2915316"/>
                  <a:pt x="77330" y="2914190"/>
                  <a:pt x="69551" y="2911589"/>
                </a:cubicBezTo>
                <a:cubicBezTo>
                  <a:pt x="55139" y="2906386"/>
                  <a:pt x="40889" y="2903329"/>
                  <a:pt x="26745" y="2901817"/>
                </a:cubicBezTo>
                <a:lnTo>
                  <a:pt x="0" y="2901497"/>
                </a:lnTo>
                <a:lnTo>
                  <a:pt x="0" y="0"/>
                </a:lnTo>
                <a:lnTo>
                  <a:pt x="3755983" y="0"/>
                </a:lnTo>
                <a:lnTo>
                  <a:pt x="3705950" y="44094"/>
                </a:lnTo>
                <a:cubicBezTo>
                  <a:pt x="3697417" y="52315"/>
                  <a:pt x="3690654" y="64907"/>
                  <a:pt x="3680558" y="68861"/>
                </a:cubicBezTo>
                <a:cubicBezTo>
                  <a:pt x="3603866" y="100080"/>
                  <a:pt x="3525925" y="128280"/>
                  <a:pt x="3449544" y="160330"/>
                </a:cubicBezTo>
                <a:cubicBezTo>
                  <a:pt x="3382009" y="188635"/>
                  <a:pt x="3310623" y="209968"/>
                  <a:pt x="3281174" y="292591"/>
                </a:cubicBezTo>
                <a:cubicBezTo>
                  <a:pt x="3268791" y="327452"/>
                  <a:pt x="3237053" y="358462"/>
                  <a:pt x="3208332" y="383957"/>
                </a:cubicBezTo>
                <a:cubicBezTo>
                  <a:pt x="3130911" y="451700"/>
                  <a:pt x="3045581" y="508830"/>
                  <a:pt x="2971178" y="581672"/>
                </a:cubicBezTo>
                <a:cubicBezTo>
                  <a:pt x="2894485" y="657636"/>
                  <a:pt x="2821122" y="736514"/>
                  <a:pt x="2749425" y="816640"/>
                </a:cubicBezTo>
                <a:cubicBezTo>
                  <a:pt x="2716646" y="853270"/>
                  <a:pt x="2678455" y="881678"/>
                  <a:pt x="2642450" y="913729"/>
                </a:cubicBezTo>
                <a:cubicBezTo>
                  <a:pt x="2598224" y="953064"/>
                  <a:pt x="2535372" y="959308"/>
                  <a:pt x="2492395" y="1000203"/>
                </a:cubicBezTo>
                <a:cubicBezTo>
                  <a:pt x="2482280" y="1003294"/>
                  <a:pt x="2475276" y="1012514"/>
                  <a:pt x="2475016" y="1023097"/>
                </a:cubicBezTo>
                <a:lnTo>
                  <a:pt x="2452123" y="1043909"/>
                </a:lnTo>
                <a:cubicBezTo>
                  <a:pt x="2441540" y="1043483"/>
                  <a:pt x="2431582" y="1048924"/>
                  <a:pt x="2426212" y="1058061"/>
                </a:cubicBezTo>
                <a:cubicBezTo>
                  <a:pt x="2400300" y="1059310"/>
                  <a:pt x="2389894" y="1082412"/>
                  <a:pt x="2372412" y="1095732"/>
                </a:cubicBezTo>
                <a:cubicBezTo>
                  <a:pt x="2339842" y="1120602"/>
                  <a:pt x="2319342" y="1160769"/>
                  <a:pt x="2280006" y="1175858"/>
                </a:cubicBezTo>
                <a:cubicBezTo>
                  <a:pt x="2219912" y="1198532"/>
                  <a:pt x="2168276" y="1239200"/>
                  <a:pt x="2132138" y="1292302"/>
                </a:cubicBezTo>
                <a:cubicBezTo>
                  <a:pt x="2110700" y="1322687"/>
                  <a:pt x="2090513" y="1352761"/>
                  <a:pt x="2059295" y="1377111"/>
                </a:cubicBezTo>
                <a:cubicBezTo>
                  <a:pt x="2032031" y="1397924"/>
                  <a:pt x="1988636" y="1421337"/>
                  <a:pt x="1982914" y="1449225"/>
                </a:cubicBezTo>
                <a:cubicBezTo>
                  <a:pt x="1969802" y="1511662"/>
                  <a:pt x="1914442" y="1542880"/>
                  <a:pt x="1890300" y="1596264"/>
                </a:cubicBezTo>
                <a:cubicBezTo>
                  <a:pt x="1875107" y="1630187"/>
                  <a:pt x="1850549" y="1670146"/>
                  <a:pt x="1814128" y="1689918"/>
                </a:cubicBezTo>
                <a:cubicBezTo>
                  <a:pt x="1725302" y="1738992"/>
                  <a:pt x="1630991" y="1777411"/>
                  <a:pt x="1533164" y="1804385"/>
                </a:cubicBezTo>
                <a:cubicBezTo>
                  <a:pt x="1497575" y="1814166"/>
                  <a:pt x="1469062" y="1833313"/>
                  <a:pt x="1453766" y="1865988"/>
                </a:cubicBezTo>
                <a:cubicBezTo>
                  <a:pt x="1444191" y="1886800"/>
                  <a:pt x="1426398" y="1894501"/>
                  <a:pt x="1412142" y="1908341"/>
                </a:cubicBezTo>
                <a:cubicBezTo>
                  <a:pt x="1363858" y="1956521"/>
                  <a:pt x="1306000" y="2003244"/>
                  <a:pt x="1279464" y="2062870"/>
                </a:cubicBezTo>
                <a:cubicBezTo>
                  <a:pt x="1248246" y="2131759"/>
                  <a:pt x="1210888" y="2158711"/>
                  <a:pt x="1139398" y="2157982"/>
                </a:cubicBezTo>
                <a:cubicBezTo>
                  <a:pt x="1078628" y="2157254"/>
                  <a:pt x="1027117" y="2174944"/>
                  <a:pt x="992464" y="2236236"/>
                </a:cubicBezTo>
                <a:cubicBezTo>
                  <a:pt x="965721" y="2283688"/>
                  <a:pt x="935544" y="2329890"/>
                  <a:pt x="880079" y="2359235"/>
                </a:cubicBezTo>
                <a:cubicBezTo>
                  <a:pt x="781013" y="2411265"/>
                  <a:pt x="683197" y="2468812"/>
                  <a:pt x="622425" y="2570062"/>
                </a:cubicBezTo>
                <a:cubicBezTo>
                  <a:pt x="612207" y="2589022"/>
                  <a:pt x="593111" y="2601550"/>
                  <a:pt x="571643" y="2603362"/>
                </a:cubicBezTo>
                <a:cubicBezTo>
                  <a:pt x="500466" y="2604714"/>
                  <a:pt x="442817" y="2654351"/>
                  <a:pt x="372056" y="2657473"/>
                </a:cubicBezTo>
                <a:cubicBezTo>
                  <a:pt x="354885" y="2658202"/>
                  <a:pt x="339692" y="2672042"/>
                  <a:pt x="330431" y="2686402"/>
                </a:cubicBezTo>
                <a:cubicBezTo>
                  <a:pt x="281522" y="2761221"/>
                  <a:pt x="204414" y="2809714"/>
                  <a:pt x="151447" y="2880371"/>
                </a:cubicBezTo>
                <a:cubicBezTo>
                  <a:pt x="135838" y="2901677"/>
                  <a:pt x="115078" y="2914438"/>
                  <a:pt x="92547" y="29150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728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0"/>
          <p:cNvSpPr/>
          <p:nvPr/>
        </p:nvSpPr>
        <p:spPr>
          <a:xfrm rot="10800000">
            <a:off x="8518397" y="3942905"/>
            <a:ext cx="3673603" cy="2915094"/>
          </a:xfrm>
          <a:custGeom>
            <a:avLst/>
            <a:gdLst/>
            <a:ahLst/>
            <a:cxnLst/>
            <a:rect l="l" t="t" r="r" b="b"/>
            <a:pathLst>
              <a:path w="3673603" h="2915094" extrusionOk="0">
                <a:moveTo>
                  <a:pt x="10169" y="2915094"/>
                </a:moveTo>
                <a:lnTo>
                  <a:pt x="0" y="2913543"/>
                </a:lnTo>
                <a:lnTo>
                  <a:pt x="0" y="0"/>
                </a:lnTo>
                <a:lnTo>
                  <a:pt x="3673603" y="0"/>
                </a:lnTo>
                <a:lnTo>
                  <a:pt x="3623572" y="44092"/>
                </a:lnTo>
                <a:cubicBezTo>
                  <a:pt x="3615039" y="52313"/>
                  <a:pt x="3608276" y="64905"/>
                  <a:pt x="3598180" y="68859"/>
                </a:cubicBezTo>
                <a:cubicBezTo>
                  <a:pt x="3521488" y="100078"/>
                  <a:pt x="3443547" y="128278"/>
                  <a:pt x="3367166" y="160328"/>
                </a:cubicBezTo>
                <a:cubicBezTo>
                  <a:pt x="3299631" y="188633"/>
                  <a:pt x="3228245" y="209966"/>
                  <a:pt x="3198796" y="292589"/>
                </a:cubicBezTo>
                <a:cubicBezTo>
                  <a:pt x="3186413" y="327450"/>
                  <a:pt x="3154675" y="358460"/>
                  <a:pt x="3125954" y="383955"/>
                </a:cubicBezTo>
                <a:cubicBezTo>
                  <a:pt x="3048533" y="451698"/>
                  <a:pt x="2963203" y="508828"/>
                  <a:pt x="2888800" y="581670"/>
                </a:cubicBezTo>
                <a:cubicBezTo>
                  <a:pt x="2812107" y="657634"/>
                  <a:pt x="2738744" y="736512"/>
                  <a:pt x="2667047" y="816638"/>
                </a:cubicBezTo>
                <a:cubicBezTo>
                  <a:pt x="2634268" y="853268"/>
                  <a:pt x="2596077" y="881676"/>
                  <a:pt x="2560072" y="913727"/>
                </a:cubicBezTo>
                <a:cubicBezTo>
                  <a:pt x="2515846" y="953062"/>
                  <a:pt x="2452994" y="959306"/>
                  <a:pt x="2410017" y="1000201"/>
                </a:cubicBezTo>
                <a:cubicBezTo>
                  <a:pt x="2399902" y="1003292"/>
                  <a:pt x="2392898" y="1012512"/>
                  <a:pt x="2392638" y="1023095"/>
                </a:cubicBezTo>
                <a:lnTo>
                  <a:pt x="2369745" y="1043907"/>
                </a:lnTo>
                <a:cubicBezTo>
                  <a:pt x="2359162" y="1043481"/>
                  <a:pt x="2349204" y="1048922"/>
                  <a:pt x="2343834" y="1058059"/>
                </a:cubicBezTo>
                <a:cubicBezTo>
                  <a:pt x="2317922" y="1059308"/>
                  <a:pt x="2307516" y="1082410"/>
                  <a:pt x="2290034" y="1095730"/>
                </a:cubicBezTo>
                <a:cubicBezTo>
                  <a:pt x="2257464" y="1120600"/>
                  <a:pt x="2236964" y="1160767"/>
                  <a:pt x="2197628" y="1175856"/>
                </a:cubicBezTo>
                <a:cubicBezTo>
                  <a:pt x="2137534" y="1198530"/>
                  <a:pt x="2085898" y="1239198"/>
                  <a:pt x="2049760" y="1292300"/>
                </a:cubicBezTo>
                <a:cubicBezTo>
                  <a:pt x="2028322" y="1322685"/>
                  <a:pt x="2008135" y="1352759"/>
                  <a:pt x="1976917" y="1377109"/>
                </a:cubicBezTo>
                <a:cubicBezTo>
                  <a:pt x="1949653" y="1397922"/>
                  <a:pt x="1906258" y="1421335"/>
                  <a:pt x="1900536" y="1449223"/>
                </a:cubicBezTo>
                <a:cubicBezTo>
                  <a:pt x="1887424" y="1511660"/>
                  <a:pt x="1832064" y="1542878"/>
                  <a:pt x="1807922" y="1596262"/>
                </a:cubicBezTo>
                <a:cubicBezTo>
                  <a:pt x="1792729" y="1630185"/>
                  <a:pt x="1768171" y="1670144"/>
                  <a:pt x="1731750" y="1689916"/>
                </a:cubicBezTo>
                <a:cubicBezTo>
                  <a:pt x="1642924" y="1738990"/>
                  <a:pt x="1548613" y="1777409"/>
                  <a:pt x="1450786" y="1804383"/>
                </a:cubicBezTo>
                <a:cubicBezTo>
                  <a:pt x="1415197" y="1814164"/>
                  <a:pt x="1386684" y="1833311"/>
                  <a:pt x="1371388" y="1865986"/>
                </a:cubicBezTo>
                <a:cubicBezTo>
                  <a:pt x="1361813" y="1886798"/>
                  <a:pt x="1344020" y="1894499"/>
                  <a:pt x="1329764" y="1908339"/>
                </a:cubicBezTo>
                <a:cubicBezTo>
                  <a:pt x="1281480" y="1956519"/>
                  <a:pt x="1223622" y="2003242"/>
                  <a:pt x="1197086" y="2062868"/>
                </a:cubicBezTo>
                <a:cubicBezTo>
                  <a:pt x="1165868" y="2131757"/>
                  <a:pt x="1128510" y="2158709"/>
                  <a:pt x="1057020" y="2157980"/>
                </a:cubicBezTo>
                <a:cubicBezTo>
                  <a:pt x="996250" y="2157252"/>
                  <a:pt x="944739" y="2174942"/>
                  <a:pt x="910086" y="2236234"/>
                </a:cubicBezTo>
                <a:cubicBezTo>
                  <a:pt x="883343" y="2283686"/>
                  <a:pt x="853166" y="2329888"/>
                  <a:pt x="797701" y="2359233"/>
                </a:cubicBezTo>
                <a:cubicBezTo>
                  <a:pt x="698635" y="2411263"/>
                  <a:pt x="600819" y="2468810"/>
                  <a:pt x="540047" y="2570060"/>
                </a:cubicBezTo>
                <a:cubicBezTo>
                  <a:pt x="529829" y="2589020"/>
                  <a:pt x="510733" y="2601548"/>
                  <a:pt x="489265" y="2603360"/>
                </a:cubicBezTo>
                <a:cubicBezTo>
                  <a:pt x="418088" y="2604712"/>
                  <a:pt x="360439" y="2654349"/>
                  <a:pt x="289678" y="2657471"/>
                </a:cubicBezTo>
                <a:cubicBezTo>
                  <a:pt x="272507" y="2658200"/>
                  <a:pt x="257314" y="2672040"/>
                  <a:pt x="248053" y="2686400"/>
                </a:cubicBezTo>
                <a:cubicBezTo>
                  <a:pt x="199144" y="2761219"/>
                  <a:pt x="122036" y="2809712"/>
                  <a:pt x="69069" y="2880369"/>
                </a:cubicBezTo>
                <a:cubicBezTo>
                  <a:pt x="53460" y="2901676"/>
                  <a:pt x="32700" y="2914436"/>
                  <a:pt x="10169" y="2915094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0"/>
          <p:cNvSpPr txBox="1">
            <a:spLocks noGrp="1"/>
          </p:cNvSpPr>
          <p:nvPr>
            <p:ph type="body" idx="6"/>
          </p:nvPr>
        </p:nvSpPr>
        <p:spPr>
          <a:xfrm>
            <a:off x="949000" y="5353050"/>
            <a:ext cx="8477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18" name="Google Shape;118;p10"/>
          <p:cNvSpPr/>
          <p:nvPr/>
        </p:nvSpPr>
        <p:spPr>
          <a:xfrm rot="-5400000" flipH="1">
            <a:off x="8146456" y="2679979"/>
            <a:ext cx="6853627" cy="1501228"/>
          </a:xfrm>
          <a:custGeom>
            <a:avLst/>
            <a:gdLst/>
            <a:ahLst/>
            <a:cxnLst/>
            <a:rect l="l" t="t" r="r" b="b"/>
            <a:pathLst>
              <a:path w="5272021" h="1457503" extrusionOk="0">
                <a:moveTo>
                  <a:pt x="39999" y="1456212"/>
                </a:moveTo>
                <a:cubicBezTo>
                  <a:pt x="14853" y="1441259"/>
                  <a:pt x="10758" y="1418112"/>
                  <a:pt x="10853" y="1390871"/>
                </a:cubicBezTo>
                <a:cubicBezTo>
                  <a:pt x="11329" y="1273428"/>
                  <a:pt x="14472" y="1155889"/>
                  <a:pt x="9519" y="1038446"/>
                </a:cubicBezTo>
                <a:cubicBezTo>
                  <a:pt x="-768" y="792796"/>
                  <a:pt x="3614" y="547052"/>
                  <a:pt x="851" y="301401"/>
                </a:cubicBezTo>
                <a:cubicBezTo>
                  <a:pt x="280" y="253776"/>
                  <a:pt x="11805" y="227869"/>
                  <a:pt x="65907" y="225201"/>
                </a:cubicBezTo>
                <a:cubicBezTo>
                  <a:pt x="118009" y="222725"/>
                  <a:pt x="167253" y="201770"/>
                  <a:pt x="214973" y="179958"/>
                </a:cubicBezTo>
                <a:cubicBezTo>
                  <a:pt x="250883" y="163575"/>
                  <a:pt x="285078" y="144620"/>
                  <a:pt x="328130" y="157288"/>
                </a:cubicBezTo>
                <a:cubicBezTo>
                  <a:pt x="352800" y="164527"/>
                  <a:pt x="369754" y="144430"/>
                  <a:pt x="380994" y="124712"/>
                </a:cubicBezTo>
                <a:cubicBezTo>
                  <a:pt x="398806" y="93280"/>
                  <a:pt x="424523" y="81850"/>
                  <a:pt x="459861" y="83374"/>
                </a:cubicBezTo>
                <a:cubicBezTo>
                  <a:pt x="497961" y="84898"/>
                  <a:pt x="535014" y="78421"/>
                  <a:pt x="566161" y="51179"/>
                </a:cubicBezTo>
                <a:cubicBezTo>
                  <a:pt x="585972" y="33844"/>
                  <a:pt x="610261" y="37178"/>
                  <a:pt x="633883" y="45655"/>
                </a:cubicBezTo>
                <a:cubicBezTo>
                  <a:pt x="671507" y="59371"/>
                  <a:pt x="712464" y="57848"/>
                  <a:pt x="749993" y="66896"/>
                </a:cubicBezTo>
                <a:cubicBezTo>
                  <a:pt x="813905" y="82422"/>
                  <a:pt x="892868" y="79754"/>
                  <a:pt x="920490" y="162146"/>
                </a:cubicBezTo>
                <a:cubicBezTo>
                  <a:pt x="924491" y="173766"/>
                  <a:pt x="936016" y="176529"/>
                  <a:pt x="946874" y="180148"/>
                </a:cubicBezTo>
                <a:cubicBezTo>
                  <a:pt x="957733" y="183768"/>
                  <a:pt x="974687" y="186720"/>
                  <a:pt x="980783" y="195579"/>
                </a:cubicBezTo>
                <a:cubicBezTo>
                  <a:pt x="1033742" y="272540"/>
                  <a:pt x="1117086" y="271779"/>
                  <a:pt x="1190333" y="259301"/>
                </a:cubicBezTo>
                <a:cubicBezTo>
                  <a:pt x="1276058" y="245013"/>
                  <a:pt x="1364355" y="222248"/>
                  <a:pt x="1433412" y="161194"/>
                </a:cubicBezTo>
                <a:cubicBezTo>
                  <a:pt x="1451890" y="144905"/>
                  <a:pt x="1468654" y="130808"/>
                  <a:pt x="1494848" y="130047"/>
                </a:cubicBezTo>
                <a:cubicBezTo>
                  <a:pt x="1529423" y="129094"/>
                  <a:pt x="1551045" y="102233"/>
                  <a:pt x="1576191" y="83946"/>
                </a:cubicBezTo>
                <a:cubicBezTo>
                  <a:pt x="1638675" y="38321"/>
                  <a:pt x="1687253" y="38607"/>
                  <a:pt x="1755928" y="73468"/>
                </a:cubicBezTo>
                <a:cubicBezTo>
                  <a:pt x="1814126" y="102996"/>
                  <a:pt x="1875657" y="128236"/>
                  <a:pt x="1944714" y="98234"/>
                </a:cubicBezTo>
                <a:cubicBezTo>
                  <a:pt x="1971726" y="86612"/>
                  <a:pt x="2003016" y="91565"/>
                  <a:pt x="2025105" y="110997"/>
                </a:cubicBezTo>
                <a:cubicBezTo>
                  <a:pt x="2075682" y="150716"/>
                  <a:pt x="2125117" y="150811"/>
                  <a:pt x="2176171" y="112521"/>
                </a:cubicBezTo>
                <a:cubicBezTo>
                  <a:pt x="2195888" y="97662"/>
                  <a:pt x="2214271" y="91947"/>
                  <a:pt x="2237798" y="100138"/>
                </a:cubicBezTo>
                <a:cubicBezTo>
                  <a:pt x="2261325" y="108329"/>
                  <a:pt x="2286280" y="115187"/>
                  <a:pt x="2309521" y="125094"/>
                </a:cubicBezTo>
                <a:cubicBezTo>
                  <a:pt x="2358956" y="145954"/>
                  <a:pt x="2407152" y="158336"/>
                  <a:pt x="2460873" y="135476"/>
                </a:cubicBezTo>
                <a:cubicBezTo>
                  <a:pt x="2489448" y="123474"/>
                  <a:pt x="2521738" y="127093"/>
                  <a:pt x="2554123" y="129285"/>
                </a:cubicBezTo>
                <a:cubicBezTo>
                  <a:pt x="2688807" y="138810"/>
                  <a:pt x="2823776" y="155668"/>
                  <a:pt x="2958840" y="132142"/>
                </a:cubicBezTo>
                <a:cubicBezTo>
                  <a:pt x="2980910" y="129761"/>
                  <a:pt x="3002532" y="124237"/>
                  <a:pt x="3023039" y="115759"/>
                </a:cubicBezTo>
                <a:cubicBezTo>
                  <a:pt x="3052957" y="99186"/>
                  <a:pt x="3089571" y="100424"/>
                  <a:pt x="3118289" y="118997"/>
                </a:cubicBezTo>
                <a:cubicBezTo>
                  <a:pt x="3154960" y="140524"/>
                  <a:pt x="3195632" y="133094"/>
                  <a:pt x="3234399" y="127379"/>
                </a:cubicBezTo>
                <a:cubicBezTo>
                  <a:pt x="3273556" y="121283"/>
                  <a:pt x="3313418" y="121569"/>
                  <a:pt x="3352509" y="127952"/>
                </a:cubicBezTo>
                <a:cubicBezTo>
                  <a:pt x="3409659" y="137477"/>
                  <a:pt x="3465189" y="134428"/>
                  <a:pt x="3518148" y="103853"/>
                </a:cubicBezTo>
                <a:cubicBezTo>
                  <a:pt x="3550819" y="84803"/>
                  <a:pt x="3588062" y="74230"/>
                  <a:pt x="3622923" y="59752"/>
                </a:cubicBezTo>
                <a:cubicBezTo>
                  <a:pt x="3657785" y="45274"/>
                  <a:pt x="3689027" y="39941"/>
                  <a:pt x="3719697" y="76802"/>
                </a:cubicBezTo>
                <a:cubicBezTo>
                  <a:pt x="3742557" y="104234"/>
                  <a:pt x="3781515" y="98995"/>
                  <a:pt x="3813804" y="87470"/>
                </a:cubicBezTo>
                <a:cubicBezTo>
                  <a:pt x="3864382" y="69277"/>
                  <a:pt x="3915341" y="51084"/>
                  <a:pt x="3960299" y="20223"/>
                </a:cubicBezTo>
                <a:cubicBezTo>
                  <a:pt x="4001066" y="-7780"/>
                  <a:pt x="4037070" y="-9685"/>
                  <a:pt x="4081362" y="21843"/>
                </a:cubicBezTo>
                <a:cubicBezTo>
                  <a:pt x="4120795" y="50418"/>
                  <a:pt x="4167087" y="59943"/>
                  <a:pt x="4222903" y="54608"/>
                </a:cubicBezTo>
                <a:cubicBezTo>
                  <a:pt x="4297293" y="47846"/>
                  <a:pt x="4372446" y="39178"/>
                  <a:pt x="4447598" y="38130"/>
                </a:cubicBezTo>
                <a:cubicBezTo>
                  <a:pt x="4469410" y="38130"/>
                  <a:pt x="4484841" y="55561"/>
                  <a:pt x="4504748" y="60609"/>
                </a:cubicBezTo>
                <a:cubicBezTo>
                  <a:pt x="4544277" y="70897"/>
                  <a:pt x="4584186" y="84803"/>
                  <a:pt x="4625239" y="64038"/>
                </a:cubicBezTo>
                <a:cubicBezTo>
                  <a:pt x="4648671" y="52227"/>
                  <a:pt x="4676589" y="53942"/>
                  <a:pt x="4698486" y="68325"/>
                </a:cubicBezTo>
                <a:cubicBezTo>
                  <a:pt x="4785545" y="122522"/>
                  <a:pt x="4880890" y="133952"/>
                  <a:pt x="4980712" y="132523"/>
                </a:cubicBezTo>
                <a:cubicBezTo>
                  <a:pt x="5041291" y="131761"/>
                  <a:pt x="5093298" y="102519"/>
                  <a:pt x="5150543" y="92137"/>
                </a:cubicBezTo>
                <a:cubicBezTo>
                  <a:pt x="5183595" y="86232"/>
                  <a:pt x="5216266" y="64038"/>
                  <a:pt x="5250746" y="85755"/>
                </a:cubicBezTo>
                <a:cubicBezTo>
                  <a:pt x="5256651" y="89470"/>
                  <a:pt x="5259128" y="98804"/>
                  <a:pt x="5263128" y="105567"/>
                </a:cubicBezTo>
                <a:cubicBezTo>
                  <a:pt x="5269701" y="195770"/>
                  <a:pt x="5265319" y="286542"/>
                  <a:pt x="5266938" y="376363"/>
                </a:cubicBezTo>
                <a:cubicBezTo>
                  <a:pt x="5272749" y="693641"/>
                  <a:pt x="5269510" y="1011014"/>
                  <a:pt x="5272844" y="1328292"/>
                </a:cubicBezTo>
                <a:cubicBezTo>
                  <a:pt x="5273320" y="1374964"/>
                  <a:pt x="5256080" y="1387156"/>
                  <a:pt x="5211884" y="1387728"/>
                </a:cubicBezTo>
                <a:cubicBezTo>
                  <a:pt x="5018431" y="1390585"/>
                  <a:pt x="4824883" y="1387061"/>
                  <a:pt x="4631431" y="1388490"/>
                </a:cubicBezTo>
                <a:cubicBezTo>
                  <a:pt x="4008114" y="1392776"/>
                  <a:pt x="3384893" y="1392871"/>
                  <a:pt x="2761673" y="1408111"/>
                </a:cubicBezTo>
                <a:cubicBezTo>
                  <a:pt x="2347907" y="1418303"/>
                  <a:pt x="1933855" y="1417636"/>
                  <a:pt x="1519994" y="1422780"/>
                </a:cubicBezTo>
                <a:cubicBezTo>
                  <a:pt x="1374166" y="1424685"/>
                  <a:pt x="1228338" y="1432305"/>
                  <a:pt x="1082415" y="1432305"/>
                </a:cubicBezTo>
                <a:cubicBezTo>
                  <a:pt x="734181" y="1432591"/>
                  <a:pt x="386709" y="1431352"/>
                  <a:pt x="39999" y="1456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0"/>
          <p:cNvSpPr/>
          <p:nvPr/>
        </p:nvSpPr>
        <p:spPr>
          <a:xfrm rot="-5400000">
            <a:off x="7528214" y="2617086"/>
            <a:ext cx="6675566" cy="1430247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16200000" rotWithShape="0">
              <a:srgbClr val="000000">
                <a:alpha val="1254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0"/>
          <p:cNvSpPr/>
          <p:nvPr/>
        </p:nvSpPr>
        <p:spPr>
          <a:xfrm rot="-5400000" flipH="1">
            <a:off x="8165205" y="2676787"/>
            <a:ext cx="6853627" cy="1501228"/>
          </a:xfrm>
          <a:custGeom>
            <a:avLst/>
            <a:gdLst/>
            <a:ahLst/>
            <a:cxnLst/>
            <a:rect l="l" t="t" r="r" b="b"/>
            <a:pathLst>
              <a:path w="5272021" h="1457503" extrusionOk="0">
                <a:moveTo>
                  <a:pt x="39999" y="1456212"/>
                </a:moveTo>
                <a:cubicBezTo>
                  <a:pt x="14853" y="1441259"/>
                  <a:pt x="10758" y="1418112"/>
                  <a:pt x="10853" y="1390871"/>
                </a:cubicBezTo>
                <a:cubicBezTo>
                  <a:pt x="11329" y="1273428"/>
                  <a:pt x="14472" y="1155889"/>
                  <a:pt x="9519" y="1038446"/>
                </a:cubicBezTo>
                <a:cubicBezTo>
                  <a:pt x="-768" y="792796"/>
                  <a:pt x="3614" y="547052"/>
                  <a:pt x="851" y="301401"/>
                </a:cubicBezTo>
                <a:cubicBezTo>
                  <a:pt x="280" y="253776"/>
                  <a:pt x="11805" y="227869"/>
                  <a:pt x="65907" y="225201"/>
                </a:cubicBezTo>
                <a:cubicBezTo>
                  <a:pt x="118009" y="222725"/>
                  <a:pt x="167253" y="201770"/>
                  <a:pt x="214973" y="179958"/>
                </a:cubicBezTo>
                <a:cubicBezTo>
                  <a:pt x="250883" y="163575"/>
                  <a:pt x="285078" y="144620"/>
                  <a:pt x="328130" y="157288"/>
                </a:cubicBezTo>
                <a:cubicBezTo>
                  <a:pt x="352800" y="164527"/>
                  <a:pt x="369754" y="144430"/>
                  <a:pt x="380994" y="124712"/>
                </a:cubicBezTo>
                <a:cubicBezTo>
                  <a:pt x="398806" y="93280"/>
                  <a:pt x="424523" y="81850"/>
                  <a:pt x="459861" y="83374"/>
                </a:cubicBezTo>
                <a:cubicBezTo>
                  <a:pt x="497961" y="84898"/>
                  <a:pt x="535014" y="78421"/>
                  <a:pt x="566161" y="51179"/>
                </a:cubicBezTo>
                <a:cubicBezTo>
                  <a:pt x="585972" y="33844"/>
                  <a:pt x="610261" y="37178"/>
                  <a:pt x="633883" y="45655"/>
                </a:cubicBezTo>
                <a:cubicBezTo>
                  <a:pt x="671507" y="59371"/>
                  <a:pt x="712464" y="57848"/>
                  <a:pt x="749993" y="66896"/>
                </a:cubicBezTo>
                <a:cubicBezTo>
                  <a:pt x="813905" y="82422"/>
                  <a:pt x="892868" y="79754"/>
                  <a:pt x="920490" y="162146"/>
                </a:cubicBezTo>
                <a:cubicBezTo>
                  <a:pt x="924491" y="173766"/>
                  <a:pt x="936016" y="176529"/>
                  <a:pt x="946874" y="180148"/>
                </a:cubicBezTo>
                <a:cubicBezTo>
                  <a:pt x="957733" y="183768"/>
                  <a:pt x="974687" y="186720"/>
                  <a:pt x="980783" y="195579"/>
                </a:cubicBezTo>
                <a:cubicBezTo>
                  <a:pt x="1033742" y="272540"/>
                  <a:pt x="1117086" y="271779"/>
                  <a:pt x="1190333" y="259301"/>
                </a:cubicBezTo>
                <a:cubicBezTo>
                  <a:pt x="1276058" y="245013"/>
                  <a:pt x="1364355" y="222248"/>
                  <a:pt x="1433412" y="161194"/>
                </a:cubicBezTo>
                <a:cubicBezTo>
                  <a:pt x="1451890" y="144905"/>
                  <a:pt x="1468654" y="130808"/>
                  <a:pt x="1494848" y="130047"/>
                </a:cubicBezTo>
                <a:cubicBezTo>
                  <a:pt x="1529423" y="129094"/>
                  <a:pt x="1551045" y="102233"/>
                  <a:pt x="1576191" y="83946"/>
                </a:cubicBezTo>
                <a:cubicBezTo>
                  <a:pt x="1638675" y="38321"/>
                  <a:pt x="1687253" y="38607"/>
                  <a:pt x="1755928" y="73468"/>
                </a:cubicBezTo>
                <a:cubicBezTo>
                  <a:pt x="1814126" y="102996"/>
                  <a:pt x="1875657" y="128236"/>
                  <a:pt x="1944714" y="98234"/>
                </a:cubicBezTo>
                <a:cubicBezTo>
                  <a:pt x="1971726" y="86612"/>
                  <a:pt x="2003016" y="91565"/>
                  <a:pt x="2025105" y="110997"/>
                </a:cubicBezTo>
                <a:cubicBezTo>
                  <a:pt x="2075682" y="150716"/>
                  <a:pt x="2125117" y="150811"/>
                  <a:pt x="2176171" y="112521"/>
                </a:cubicBezTo>
                <a:cubicBezTo>
                  <a:pt x="2195888" y="97662"/>
                  <a:pt x="2214271" y="91947"/>
                  <a:pt x="2237798" y="100138"/>
                </a:cubicBezTo>
                <a:cubicBezTo>
                  <a:pt x="2261325" y="108329"/>
                  <a:pt x="2286280" y="115187"/>
                  <a:pt x="2309521" y="125094"/>
                </a:cubicBezTo>
                <a:cubicBezTo>
                  <a:pt x="2358956" y="145954"/>
                  <a:pt x="2407152" y="158336"/>
                  <a:pt x="2460873" y="135476"/>
                </a:cubicBezTo>
                <a:cubicBezTo>
                  <a:pt x="2489448" y="123474"/>
                  <a:pt x="2521738" y="127093"/>
                  <a:pt x="2554123" y="129285"/>
                </a:cubicBezTo>
                <a:cubicBezTo>
                  <a:pt x="2688807" y="138810"/>
                  <a:pt x="2823776" y="155668"/>
                  <a:pt x="2958840" y="132142"/>
                </a:cubicBezTo>
                <a:cubicBezTo>
                  <a:pt x="2980910" y="129761"/>
                  <a:pt x="3002532" y="124237"/>
                  <a:pt x="3023039" y="115759"/>
                </a:cubicBezTo>
                <a:cubicBezTo>
                  <a:pt x="3052957" y="99186"/>
                  <a:pt x="3089571" y="100424"/>
                  <a:pt x="3118289" y="118997"/>
                </a:cubicBezTo>
                <a:cubicBezTo>
                  <a:pt x="3154960" y="140524"/>
                  <a:pt x="3195632" y="133094"/>
                  <a:pt x="3234399" y="127379"/>
                </a:cubicBezTo>
                <a:cubicBezTo>
                  <a:pt x="3273556" y="121283"/>
                  <a:pt x="3313418" y="121569"/>
                  <a:pt x="3352509" y="127952"/>
                </a:cubicBezTo>
                <a:cubicBezTo>
                  <a:pt x="3409659" y="137477"/>
                  <a:pt x="3465189" y="134428"/>
                  <a:pt x="3518148" y="103853"/>
                </a:cubicBezTo>
                <a:cubicBezTo>
                  <a:pt x="3550819" y="84803"/>
                  <a:pt x="3588062" y="74230"/>
                  <a:pt x="3622923" y="59752"/>
                </a:cubicBezTo>
                <a:cubicBezTo>
                  <a:pt x="3657785" y="45274"/>
                  <a:pt x="3689027" y="39941"/>
                  <a:pt x="3719697" y="76802"/>
                </a:cubicBezTo>
                <a:cubicBezTo>
                  <a:pt x="3742557" y="104234"/>
                  <a:pt x="3781515" y="98995"/>
                  <a:pt x="3813804" y="87470"/>
                </a:cubicBezTo>
                <a:cubicBezTo>
                  <a:pt x="3864382" y="69277"/>
                  <a:pt x="3915341" y="51084"/>
                  <a:pt x="3960299" y="20223"/>
                </a:cubicBezTo>
                <a:cubicBezTo>
                  <a:pt x="4001066" y="-7780"/>
                  <a:pt x="4037070" y="-9685"/>
                  <a:pt x="4081362" y="21843"/>
                </a:cubicBezTo>
                <a:cubicBezTo>
                  <a:pt x="4120795" y="50418"/>
                  <a:pt x="4167087" y="59943"/>
                  <a:pt x="4222903" y="54608"/>
                </a:cubicBezTo>
                <a:cubicBezTo>
                  <a:pt x="4297293" y="47846"/>
                  <a:pt x="4372446" y="39178"/>
                  <a:pt x="4447598" y="38130"/>
                </a:cubicBezTo>
                <a:cubicBezTo>
                  <a:pt x="4469410" y="38130"/>
                  <a:pt x="4484841" y="55561"/>
                  <a:pt x="4504748" y="60609"/>
                </a:cubicBezTo>
                <a:cubicBezTo>
                  <a:pt x="4544277" y="70897"/>
                  <a:pt x="4584186" y="84803"/>
                  <a:pt x="4625239" y="64038"/>
                </a:cubicBezTo>
                <a:cubicBezTo>
                  <a:pt x="4648671" y="52227"/>
                  <a:pt x="4676589" y="53942"/>
                  <a:pt x="4698486" y="68325"/>
                </a:cubicBezTo>
                <a:cubicBezTo>
                  <a:pt x="4785545" y="122522"/>
                  <a:pt x="4880890" y="133952"/>
                  <a:pt x="4980712" y="132523"/>
                </a:cubicBezTo>
                <a:cubicBezTo>
                  <a:pt x="5041291" y="131761"/>
                  <a:pt x="5093298" y="102519"/>
                  <a:pt x="5150543" y="92137"/>
                </a:cubicBezTo>
                <a:cubicBezTo>
                  <a:pt x="5183595" y="86232"/>
                  <a:pt x="5216266" y="64038"/>
                  <a:pt x="5250746" y="85755"/>
                </a:cubicBezTo>
                <a:cubicBezTo>
                  <a:pt x="5256651" y="89470"/>
                  <a:pt x="5259128" y="98804"/>
                  <a:pt x="5263128" y="105567"/>
                </a:cubicBezTo>
                <a:cubicBezTo>
                  <a:pt x="5269701" y="195770"/>
                  <a:pt x="5265319" y="286542"/>
                  <a:pt x="5266938" y="376363"/>
                </a:cubicBezTo>
                <a:cubicBezTo>
                  <a:pt x="5272749" y="693641"/>
                  <a:pt x="5269510" y="1011014"/>
                  <a:pt x="5272844" y="1328292"/>
                </a:cubicBezTo>
                <a:cubicBezTo>
                  <a:pt x="5273320" y="1374964"/>
                  <a:pt x="5256080" y="1387156"/>
                  <a:pt x="5211884" y="1387728"/>
                </a:cubicBezTo>
                <a:cubicBezTo>
                  <a:pt x="5018431" y="1390585"/>
                  <a:pt x="4824883" y="1387061"/>
                  <a:pt x="4631431" y="1388490"/>
                </a:cubicBezTo>
                <a:cubicBezTo>
                  <a:pt x="4008114" y="1392776"/>
                  <a:pt x="3384893" y="1392871"/>
                  <a:pt x="2761673" y="1408111"/>
                </a:cubicBezTo>
                <a:cubicBezTo>
                  <a:pt x="2347907" y="1418303"/>
                  <a:pt x="1933855" y="1417636"/>
                  <a:pt x="1519994" y="1422780"/>
                </a:cubicBezTo>
                <a:cubicBezTo>
                  <a:pt x="1374166" y="1424685"/>
                  <a:pt x="1228338" y="1432305"/>
                  <a:pt x="1082415" y="1432305"/>
                </a:cubicBezTo>
                <a:cubicBezTo>
                  <a:pt x="734181" y="1432591"/>
                  <a:pt x="386709" y="1431352"/>
                  <a:pt x="39999" y="14562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0"/>
          <p:cNvSpPr/>
          <p:nvPr/>
        </p:nvSpPr>
        <p:spPr>
          <a:xfrm rot="10800000" flipH="1">
            <a:off x="10840073" y="43682"/>
            <a:ext cx="1403590" cy="6688711"/>
          </a:xfrm>
          <a:custGeom>
            <a:avLst/>
            <a:gdLst/>
            <a:ahLst/>
            <a:cxnLst/>
            <a:rect l="l" t="t" r="r" b="b"/>
            <a:pathLst>
              <a:path w="2540434" h="12106265" extrusionOk="0">
                <a:moveTo>
                  <a:pt x="906371" y="11229222"/>
                </a:moveTo>
                <a:lnTo>
                  <a:pt x="508563" y="11229222"/>
                </a:lnTo>
                <a:lnTo>
                  <a:pt x="508563" y="11661995"/>
                </a:lnTo>
                <a:lnTo>
                  <a:pt x="906371" y="11661995"/>
                </a:lnTo>
                <a:close/>
                <a:moveTo>
                  <a:pt x="906371" y="10778457"/>
                </a:moveTo>
                <a:lnTo>
                  <a:pt x="508563" y="10778457"/>
                </a:lnTo>
                <a:lnTo>
                  <a:pt x="508563" y="11211222"/>
                </a:lnTo>
                <a:lnTo>
                  <a:pt x="906371" y="11211222"/>
                </a:lnTo>
                <a:close/>
                <a:moveTo>
                  <a:pt x="906371" y="10327692"/>
                </a:moveTo>
                <a:lnTo>
                  <a:pt x="508563" y="10327692"/>
                </a:lnTo>
                <a:lnTo>
                  <a:pt x="508563" y="10760457"/>
                </a:lnTo>
                <a:lnTo>
                  <a:pt x="906371" y="10760457"/>
                </a:lnTo>
                <a:close/>
                <a:moveTo>
                  <a:pt x="906371" y="9876927"/>
                </a:moveTo>
                <a:lnTo>
                  <a:pt x="508563" y="9876927"/>
                </a:lnTo>
                <a:lnTo>
                  <a:pt x="508563" y="10309692"/>
                </a:lnTo>
                <a:lnTo>
                  <a:pt x="906371" y="10309692"/>
                </a:lnTo>
                <a:close/>
                <a:moveTo>
                  <a:pt x="906371" y="9426162"/>
                </a:moveTo>
                <a:lnTo>
                  <a:pt x="508563" y="9426162"/>
                </a:lnTo>
                <a:lnTo>
                  <a:pt x="508563" y="9858927"/>
                </a:lnTo>
                <a:lnTo>
                  <a:pt x="906371" y="9858927"/>
                </a:lnTo>
                <a:close/>
                <a:moveTo>
                  <a:pt x="906371" y="8975397"/>
                </a:moveTo>
                <a:lnTo>
                  <a:pt x="508563" y="8975397"/>
                </a:lnTo>
                <a:lnTo>
                  <a:pt x="508563" y="9408162"/>
                </a:lnTo>
                <a:lnTo>
                  <a:pt x="906371" y="9408162"/>
                </a:lnTo>
                <a:close/>
                <a:moveTo>
                  <a:pt x="906371" y="8524632"/>
                </a:moveTo>
                <a:lnTo>
                  <a:pt x="508563" y="8524632"/>
                </a:lnTo>
                <a:lnTo>
                  <a:pt x="508563" y="8957397"/>
                </a:lnTo>
                <a:lnTo>
                  <a:pt x="906371" y="8957397"/>
                </a:lnTo>
                <a:close/>
                <a:moveTo>
                  <a:pt x="906371" y="8073867"/>
                </a:moveTo>
                <a:lnTo>
                  <a:pt x="508563" y="8073867"/>
                </a:lnTo>
                <a:lnTo>
                  <a:pt x="508563" y="8506632"/>
                </a:lnTo>
                <a:lnTo>
                  <a:pt x="906371" y="8506632"/>
                </a:lnTo>
                <a:close/>
                <a:moveTo>
                  <a:pt x="906371" y="7623102"/>
                </a:moveTo>
                <a:lnTo>
                  <a:pt x="508563" y="7623102"/>
                </a:lnTo>
                <a:lnTo>
                  <a:pt x="508563" y="8055867"/>
                </a:lnTo>
                <a:lnTo>
                  <a:pt x="906371" y="8055867"/>
                </a:lnTo>
                <a:close/>
                <a:moveTo>
                  <a:pt x="906371" y="7172337"/>
                </a:moveTo>
                <a:lnTo>
                  <a:pt x="508563" y="7172337"/>
                </a:lnTo>
                <a:lnTo>
                  <a:pt x="508563" y="7605102"/>
                </a:lnTo>
                <a:lnTo>
                  <a:pt x="906371" y="7605102"/>
                </a:lnTo>
                <a:close/>
                <a:moveTo>
                  <a:pt x="906371" y="6721572"/>
                </a:moveTo>
                <a:lnTo>
                  <a:pt x="508563" y="6721572"/>
                </a:lnTo>
                <a:lnTo>
                  <a:pt x="508563" y="7154337"/>
                </a:lnTo>
                <a:lnTo>
                  <a:pt x="906371" y="7154337"/>
                </a:lnTo>
                <a:close/>
                <a:moveTo>
                  <a:pt x="906371" y="6270807"/>
                </a:moveTo>
                <a:lnTo>
                  <a:pt x="508563" y="6270807"/>
                </a:lnTo>
                <a:lnTo>
                  <a:pt x="508563" y="6703572"/>
                </a:lnTo>
                <a:lnTo>
                  <a:pt x="906371" y="6703572"/>
                </a:lnTo>
                <a:close/>
                <a:moveTo>
                  <a:pt x="906371" y="5820043"/>
                </a:moveTo>
                <a:lnTo>
                  <a:pt x="508563" y="5820043"/>
                </a:lnTo>
                <a:lnTo>
                  <a:pt x="508563" y="6252807"/>
                </a:lnTo>
                <a:lnTo>
                  <a:pt x="906371" y="6252807"/>
                </a:lnTo>
                <a:close/>
                <a:moveTo>
                  <a:pt x="906371" y="5369278"/>
                </a:moveTo>
                <a:lnTo>
                  <a:pt x="508563" y="5369278"/>
                </a:lnTo>
                <a:lnTo>
                  <a:pt x="508563" y="5802043"/>
                </a:lnTo>
                <a:lnTo>
                  <a:pt x="906371" y="5802043"/>
                </a:lnTo>
                <a:close/>
                <a:moveTo>
                  <a:pt x="906371" y="4918514"/>
                </a:moveTo>
                <a:lnTo>
                  <a:pt x="508563" y="4918514"/>
                </a:lnTo>
                <a:lnTo>
                  <a:pt x="508563" y="5351279"/>
                </a:lnTo>
                <a:lnTo>
                  <a:pt x="906371" y="5351279"/>
                </a:lnTo>
                <a:close/>
                <a:moveTo>
                  <a:pt x="906371" y="4467748"/>
                </a:moveTo>
                <a:lnTo>
                  <a:pt x="508563" y="4467748"/>
                </a:lnTo>
                <a:lnTo>
                  <a:pt x="508563" y="4900515"/>
                </a:lnTo>
                <a:lnTo>
                  <a:pt x="906371" y="4900515"/>
                </a:lnTo>
                <a:close/>
                <a:moveTo>
                  <a:pt x="906371" y="4016986"/>
                </a:moveTo>
                <a:lnTo>
                  <a:pt x="508563" y="4016986"/>
                </a:lnTo>
                <a:lnTo>
                  <a:pt x="508563" y="4449747"/>
                </a:lnTo>
                <a:lnTo>
                  <a:pt x="906371" y="4449747"/>
                </a:lnTo>
                <a:close/>
                <a:moveTo>
                  <a:pt x="906371" y="3566223"/>
                </a:moveTo>
                <a:lnTo>
                  <a:pt x="508563" y="3566223"/>
                </a:lnTo>
                <a:lnTo>
                  <a:pt x="508563" y="3998986"/>
                </a:lnTo>
                <a:lnTo>
                  <a:pt x="906371" y="3998986"/>
                </a:lnTo>
                <a:close/>
                <a:moveTo>
                  <a:pt x="906371" y="3115457"/>
                </a:moveTo>
                <a:lnTo>
                  <a:pt x="508563" y="3115457"/>
                </a:lnTo>
                <a:lnTo>
                  <a:pt x="508563" y="3548223"/>
                </a:lnTo>
                <a:lnTo>
                  <a:pt x="906371" y="3548223"/>
                </a:lnTo>
                <a:close/>
                <a:moveTo>
                  <a:pt x="906371" y="2664692"/>
                </a:moveTo>
                <a:lnTo>
                  <a:pt x="508563" y="2664692"/>
                </a:lnTo>
                <a:lnTo>
                  <a:pt x="508563" y="3097456"/>
                </a:lnTo>
                <a:lnTo>
                  <a:pt x="906371" y="3097456"/>
                </a:lnTo>
                <a:close/>
                <a:moveTo>
                  <a:pt x="906371" y="2213928"/>
                </a:moveTo>
                <a:lnTo>
                  <a:pt x="508564" y="2213928"/>
                </a:lnTo>
                <a:lnTo>
                  <a:pt x="508563" y="2646692"/>
                </a:lnTo>
                <a:lnTo>
                  <a:pt x="906371" y="2646692"/>
                </a:lnTo>
                <a:close/>
                <a:moveTo>
                  <a:pt x="906371" y="1763161"/>
                </a:moveTo>
                <a:lnTo>
                  <a:pt x="508564" y="1763161"/>
                </a:lnTo>
                <a:lnTo>
                  <a:pt x="508564" y="2195928"/>
                </a:lnTo>
                <a:lnTo>
                  <a:pt x="906371" y="2195928"/>
                </a:lnTo>
                <a:close/>
                <a:moveTo>
                  <a:pt x="906371" y="1312397"/>
                </a:moveTo>
                <a:lnTo>
                  <a:pt x="508564" y="1312397"/>
                </a:lnTo>
                <a:lnTo>
                  <a:pt x="508564" y="1745161"/>
                </a:lnTo>
                <a:lnTo>
                  <a:pt x="906371" y="1745161"/>
                </a:lnTo>
                <a:close/>
                <a:moveTo>
                  <a:pt x="906371" y="861632"/>
                </a:moveTo>
                <a:lnTo>
                  <a:pt x="508564" y="861632"/>
                </a:lnTo>
                <a:lnTo>
                  <a:pt x="508564" y="1294397"/>
                </a:lnTo>
                <a:lnTo>
                  <a:pt x="906371" y="1294397"/>
                </a:lnTo>
                <a:close/>
                <a:moveTo>
                  <a:pt x="906371" y="410868"/>
                </a:moveTo>
                <a:lnTo>
                  <a:pt x="508564" y="410868"/>
                </a:lnTo>
                <a:lnTo>
                  <a:pt x="508564" y="843632"/>
                </a:lnTo>
                <a:lnTo>
                  <a:pt x="906371" y="843632"/>
                </a:lnTo>
                <a:close/>
                <a:moveTo>
                  <a:pt x="1322177" y="11229222"/>
                </a:moveTo>
                <a:lnTo>
                  <a:pt x="924371" y="11229222"/>
                </a:lnTo>
                <a:lnTo>
                  <a:pt x="924371" y="11661995"/>
                </a:lnTo>
                <a:lnTo>
                  <a:pt x="1322177" y="11661995"/>
                </a:lnTo>
                <a:close/>
                <a:moveTo>
                  <a:pt x="1322177" y="10778457"/>
                </a:moveTo>
                <a:lnTo>
                  <a:pt x="924371" y="10778457"/>
                </a:lnTo>
                <a:lnTo>
                  <a:pt x="924371" y="11211222"/>
                </a:lnTo>
                <a:lnTo>
                  <a:pt x="1322177" y="11211222"/>
                </a:lnTo>
                <a:close/>
                <a:moveTo>
                  <a:pt x="1322177" y="10327692"/>
                </a:moveTo>
                <a:lnTo>
                  <a:pt x="924371" y="10327692"/>
                </a:lnTo>
                <a:lnTo>
                  <a:pt x="924371" y="10760457"/>
                </a:lnTo>
                <a:lnTo>
                  <a:pt x="1322177" y="10760457"/>
                </a:lnTo>
                <a:close/>
                <a:moveTo>
                  <a:pt x="1322177" y="9876927"/>
                </a:moveTo>
                <a:lnTo>
                  <a:pt x="924371" y="9876927"/>
                </a:lnTo>
                <a:lnTo>
                  <a:pt x="924371" y="10309692"/>
                </a:lnTo>
                <a:lnTo>
                  <a:pt x="1322177" y="10309692"/>
                </a:lnTo>
                <a:close/>
                <a:moveTo>
                  <a:pt x="1322177" y="9426162"/>
                </a:moveTo>
                <a:lnTo>
                  <a:pt x="924371" y="9426162"/>
                </a:lnTo>
                <a:lnTo>
                  <a:pt x="924371" y="9858927"/>
                </a:lnTo>
                <a:lnTo>
                  <a:pt x="1322177" y="9858927"/>
                </a:lnTo>
                <a:close/>
                <a:moveTo>
                  <a:pt x="1322177" y="8975397"/>
                </a:moveTo>
                <a:lnTo>
                  <a:pt x="924371" y="8975397"/>
                </a:lnTo>
                <a:lnTo>
                  <a:pt x="924371" y="9408162"/>
                </a:lnTo>
                <a:lnTo>
                  <a:pt x="1322177" y="9408162"/>
                </a:lnTo>
                <a:close/>
                <a:moveTo>
                  <a:pt x="1322177" y="8524632"/>
                </a:moveTo>
                <a:lnTo>
                  <a:pt x="924371" y="8524632"/>
                </a:lnTo>
                <a:lnTo>
                  <a:pt x="924371" y="8957397"/>
                </a:lnTo>
                <a:lnTo>
                  <a:pt x="1322177" y="8957397"/>
                </a:lnTo>
                <a:close/>
                <a:moveTo>
                  <a:pt x="1322177" y="8073867"/>
                </a:moveTo>
                <a:lnTo>
                  <a:pt x="924371" y="8073867"/>
                </a:lnTo>
                <a:lnTo>
                  <a:pt x="924371" y="8506632"/>
                </a:lnTo>
                <a:lnTo>
                  <a:pt x="1322177" y="8506632"/>
                </a:lnTo>
                <a:close/>
                <a:moveTo>
                  <a:pt x="1322177" y="7623102"/>
                </a:moveTo>
                <a:lnTo>
                  <a:pt x="924371" y="7623102"/>
                </a:lnTo>
                <a:lnTo>
                  <a:pt x="924371" y="8055867"/>
                </a:lnTo>
                <a:lnTo>
                  <a:pt x="1322177" y="8055867"/>
                </a:lnTo>
                <a:close/>
                <a:moveTo>
                  <a:pt x="1322177" y="7172337"/>
                </a:moveTo>
                <a:lnTo>
                  <a:pt x="924371" y="7172337"/>
                </a:lnTo>
                <a:lnTo>
                  <a:pt x="924371" y="7605102"/>
                </a:lnTo>
                <a:lnTo>
                  <a:pt x="1322177" y="7605102"/>
                </a:lnTo>
                <a:close/>
                <a:moveTo>
                  <a:pt x="1322177" y="6721572"/>
                </a:moveTo>
                <a:lnTo>
                  <a:pt x="924371" y="6721572"/>
                </a:lnTo>
                <a:lnTo>
                  <a:pt x="924371" y="7154337"/>
                </a:lnTo>
                <a:lnTo>
                  <a:pt x="1322177" y="7154337"/>
                </a:lnTo>
                <a:close/>
                <a:moveTo>
                  <a:pt x="1322177" y="6270807"/>
                </a:moveTo>
                <a:lnTo>
                  <a:pt x="924371" y="6270807"/>
                </a:lnTo>
                <a:lnTo>
                  <a:pt x="924371" y="6703572"/>
                </a:lnTo>
                <a:lnTo>
                  <a:pt x="1322177" y="6703572"/>
                </a:lnTo>
                <a:close/>
                <a:moveTo>
                  <a:pt x="1322177" y="5820043"/>
                </a:moveTo>
                <a:lnTo>
                  <a:pt x="924371" y="5820043"/>
                </a:lnTo>
                <a:lnTo>
                  <a:pt x="924371" y="6252807"/>
                </a:lnTo>
                <a:lnTo>
                  <a:pt x="1322177" y="6252807"/>
                </a:lnTo>
                <a:close/>
                <a:moveTo>
                  <a:pt x="1322177" y="5369278"/>
                </a:moveTo>
                <a:lnTo>
                  <a:pt x="924371" y="5369278"/>
                </a:lnTo>
                <a:lnTo>
                  <a:pt x="924371" y="5802043"/>
                </a:lnTo>
                <a:lnTo>
                  <a:pt x="1322177" y="5802043"/>
                </a:lnTo>
                <a:close/>
                <a:moveTo>
                  <a:pt x="1322177" y="4918514"/>
                </a:moveTo>
                <a:lnTo>
                  <a:pt x="924371" y="4918514"/>
                </a:lnTo>
                <a:lnTo>
                  <a:pt x="924371" y="5351279"/>
                </a:lnTo>
                <a:lnTo>
                  <a:pt x="1322177" y="5351279"/>
                </a:lnTo>
                <a:close/>
                <a:moveTo>
                  <a:pt x="1322177" y="4467748"/>
                </a:moveTo>
                <a:lnTo>
                  <a:pt x="924371" y="4467748"/>
                </a:lnTo>
                <a:lnTo>
                  <a:pt x="924371" y="4900515"/>
                </a:lnTo>
                <a:lnTo>
                  <a:pt x="1322177" y="4900515"/>
                </a:lnTo>
                <a:close/>
                <a:moveTo>
                  <a:pt x="1322177" y="4016987"/>
                </a:moveTo>
                <a:lnTo>
                  <a:pt x="924371" y="4016986"/>
                </a:lnTo>
                <a:lnTo>
                  <a:pt x="924371" y="4449747"/>
                </a:lnTo>
                <a:lnTo>
                  <a:pt x="1322177" y="4449747"/>
                </a:lnTo>
                <a:close/>
                <a:moveTo>
                  <a:pt x="1322178" y="3566223"/>
                </a:moveTo>
                <a:lnTo>
                  <a:pt x="924371" y="3566223"/>
                </a:lnTo>
                <a:lnTo>
                  <a:pt x="924371" y="3998986"/>
                </a:lnTo>
                <a:lnTo>
                  <a:pt x="1322177" y="3998987"/>
                </a:lnTo>
                <a:close/>
                <a:moveTo>
                  <a:pt x="1322178" y="3115457"/>
                </a:moveTo>
                <a:lnTo>
                  <a:pt x="924371" y="3115457"/>
                </a:lnTo>
                <a:lnTo>
                  <a:pt x="924371" y="3548223"/>
                </a:lnTo>
                <a:lnTo>
                  <a:pt x="1322178" y="3548223"/>
                </a:lnTo>
                <a:close/>
                <a:moveTo>
                  <a:pt x="1322178" y="2664693"/>
                </a:moveTo>
                <a:lnTo>
                  <a:pt x="924371" y="2664692"/>
                </a:lnTo>
                <a:lnTo>
                  <a:pt x="924371" y="3097456"/>
                </a:lnTo>
                <a:lnTo>
                  <a:pt x="1322178" y="3097456"/>
                </a:lnTo>
                <a:close/>
                <a:moveTo>
                  <a:pt x="1322178" y="2213928"/>
                </a:moveTo>
                <a:lnTo>
                  <a:pt x="924371" y="2213928"/>
                </a:lnTo>
                <a:lnTo>
                  <a:pt x="924371" y="2646692"/>
                </a:lnTo>
                <a:lnTo>
                  <a:pt x="1322178" y="2646693"/>
                </a:lnTo>
                <a:close/>
                <a:moveTo>
                  <a:pt x="1322178" y="1763161"/>
                </a:moveTo>
                <a:lnTo>
                  <a:pt x="924371" y="1763161"/>
                </a:lnTo>
                <a:lnTo>
                  <a:pt x="924371" y="2195928"/>
                </a:lnTo>
                <a:lnTo>
                  <a:pt x="1322178" y="2195928"/>
                </a:lnTo>
                <a:close/>
                <a:moveTo>
                  <a:pt x="1322178" y="1312397"/>
                </a:moveTo>
                <a:lnTo>
                  <a:pt x="924371" y="1312397"/>
                </a:lnTo>
                <a:lnTo>
                  <a:pt x="924371" y="1745161"/>
                </a:lnTo>
                <a:lnTo>
                  <a:pt x="1322178" y="1745161"/>
                </a:lnTo>
                <a:close/>
                <a:moveTo>
                  <a:pt x="1322178" y="861632"/>
                </a:moveTo>
                <a:lnTo>
                  <a:pt x="924371" y="861632"/>
                </a:lnTo>
                <a:lnTo>
                  <a:pt x="924371" y="1294397"/>
                </a:lnTo>
                <a:lnTo>
                  <a:pt x="1322178" y="1294397"/>
                </a:lnTo>
                <a:close/>
                <a:moveTo>
                  <a:pt x="1322178" y="410868"/>
                </a:moveTo>
                <a:lnTo>
                  <a:pt x="924371" y="410868"/>
                </a:lnTo>
                <a:lnTo>
                  <a:pt x="924371" y="843632"/>
                </a:lnTo>
                <a:lnTo>
                  <a:pt x="1322178" y="843632"/>
                </a:lnTo>
                <a:close/>
                <a:moveTo>
                  <a:pt x="1737984" y="11229222"/>
                </a:moveTo>
                <a:lnTo>
                  <a:pt x="1340177" y="11229222"/>
                </a:lnTo>
                <a:lnTo>
                  <a:pt x="1340177" y="11661995"/>
                </a:lnTo>
                <a:lnTo>
                  <a:pt x="1737984" y="11661995"/>
                </a:lnTo>
                <a:close/>
                <a:moveTo>
                  <a:pt x="1737984" y="10778457"/>
                </a:moveTo>
                <a:lnTo>
                  <a:pt x="1340177" y="10778457"/>
                </a:lnTo>
                <a:lnTo>
                  <a:pt x="1340177" y="11211222"/>
                </a:lnTo>
                <a:lnTo>
                  <a:pt x="1737984" y="11211222"/>
                </a:lnTo>
                <a:close/>
                <a:moveTo>
                  <a:pt x="1737984" y="10327692"/>
                </a:moveTo>
                <a:lnTo>
                  <a:pt x="1340177" y="10327692"/>
                </a:lnTo>
                <a:lnTo>
                  <a:pt x="1340177" y="10760457"/>
                </a:lnTo>
                <a:lnTo>
                  <a:pt x="1737984" y="10760457"/>
                </a:lnTo>
                <a:close/>
                <a:moveTo>
                  <a:pt x="1737984" y="9876927"/>
                </a:moveTo>
                <a:lnTo>
                  <a:pt x="1340177" y="9876927"/>
                </a:lnTo>
                <a:lnTo>
                  <a:pt x="1340177" y="10309692"/>
                </a:lnTo>
                <a:lnTo>
                  <a:pt x="1737984" y="10309692"/>
                </a:lnTo>
                <a:close/>
                <a:moveTo>
                  <a:pt x="1737984" y="9426162"/>
                </a:moveTo>
                <a:lnTo>
                  <a:pt x="1340177" y="9426162"/>
                </a:lnTo>
                <a:lnTo>
                  <a:pt x="1340177" y="9858927"/>
                </a:lnTo>
                <a:lnTo>
                  <a:pt x="1737984" y="9858927"/>
                </a:lnTo>
                <a:close/>
                <a:moveTo>
                  <a:pt x="1737984" y="8975397"/>
                </a:moveTo>
                <a:lnTo>
                  <a:pt x="1340177" y="8975397"/>
                </a:lnTo>
                <a:lnTo>
                  <a:pt x="1340177" y="9408162"/>
                </a:lnTo>
                <a:lnTo>
                  <a:pt x="1737984" y="9408162"/>
                </a:lnTo>
                <a:close/>
                <a:moveTo>
                  <a:pt x="1737984" y="8524632"/>
                </a:moveTo>
                <a:lnTo>
                  <a:pt x="1340177" y="8524632"/>
                </a:lnTo>
                <a:lnTo>
                  <a:pt x="1340177" y="8957397"/>
                </a:lnTo>
                <a:lnTo>
                  <a:pt x="1737984" y="8957397"/>
                </a:lnTo>
                <a:close/>
                <a:moveTo>
                  <a:pt x="1737984" y="8073867"/>
                </a:moveTo>
                <a:lnTo>
                  <a:pt x="1340177" y="8073867"/>
                </a:lnTo>
                <a:lnTo>
                  <a:pt x="1340177" y="8506632"/>
                </a:lnTo>
                <a:lnTo>
                  <a:pt x="1737984" y="8506632"/>
                </a:lnTo>
                <a:close/>
                <a:moveTo>
                  <a:pt x="1737984" y="7623102"/>
                </a:moveTo>
                <a:lnTo>
                  <a:pt x="1340177" y="7623102"/>
                </a:lnTo>
                <a:lnTo>
                  <a:pt x="1340177" y="8055867"/>
                </a:lnTo>
                <a:lnTo>
                  <a:pt x="1737984" y="8055867"/>
                </a:lnTo>
                <a:close/>
                <a:moveTo>
                  <a:pt x="1737984" y="7172337"/>
                </a:moveTo>
                <a:lnTo>
                  <a:pt x="1340177" y="7172337"/>
                </a:lnTo>
                <a:lnTo>
                  <a:pt x="1340177" y="7605102"/>
                </a:lnTo>
                <a:lnTo>
                  <a:pt x="1737984" y="7605102"/>
                </a:lnTo>
                <a:close/>
                <a:moveTo>
                  <a:pt x="1737984" y="6721572"/>
                </a:moveTo>
                <a:lnTo>
                  <a:pt x="1340177" y="6721572"/>
                </a:lnTo>
                <a:lnTo>
                  <a:pt x="1340177" y="7154337"/>
                </a:lnTo>
                <a:lnTo>
                  <a:pt x="1737984" y="7154337"/>
                </a:lnTo>
                <a:close/>
                <a:moveTo>
                  <a:pt x="1737984" y="6270807"/>
                </a:moveTo>
                <a:lnTo>
                  <a:pt x="1340177" y="6270807"/>
                </a:lnTo>
                <a:lnTo>
                  <a:pt x="1340177" y="6703572"/>
                </a:lnTo>
                <a:lnTo>
                  <a:pt x="1737984" y="6703572"/>
                </a:lnTo>
                <a:close/>
                <a:moveTo>
                  <a:pt x="1737984" y="5820043"/>
                </a:moveTo>
                <a:lnTo>
                  <a:pt x="1340177" y="5820043"/>
                </a:lnTo>
                <a:lnTo>
                  <a:pt x="1340177" y="6252807"/>
                </a:lnTo>
                <a:lnTo>
                  <a:pt x="1737984" y="6252807"/>
                </a:lnTo>
                <a:close/>
                <a:moveTo>
                  <a:pt x="1737984" y="5369278"/>
                </a:moveTo>
                <a:lnTo>
                  <a:pt x="1340177" y="5369278"/>
                </a:lnTo>
                <a:lnTo>
                  <a:pt x="1340177" y="5802043"/>
                </a:lnTo>
                <a:lnTo>
                  <a:pt x="1737984" y="5802043"/>
                </a:lnTo>
                <a:close/>
                <a:moveTo>
                  <a:pt x="1737984" y="4918514"/>
                </a:moveTo>
                <a:lnTo>
                  <a:pt x="1340177" y="4918514"/>
                </a:lnTo>
                <a:lnTo>
                  <a:pt x="1340177" y="5351279"/>
                </a:lnTo>
                <a:lnTo>
                  <a:pt x="1737984" y="5351279"/>
                </a:lnTo>
                <a:close/>
                <a:moveTo>
                  <a:pt x="1737984" y="4467748"/>
                </a:moveTo>
                <a:lnTo>
                  <a:pt x="1340177" y="4467748"/>
                </a:lnTo>
                <a:lnTo>
                  <a:pt x="1340177" y="4900515"/>
                </a:lnTo>
                <a:lnTo>
                  <a:pt x="1737984" y="4900515"/>
                </a:lnTo>
                <a:close/>
                <a:moveTo>
                  <a:pt x="1737984" y="4016987"/>
                </a:moveTo>
                <a:lnTo>
                  <a:pt x="1340177" y="4016987"/>
                </a:lnTo>
                <a:lnTo>
                  <a:pt x="1340177" y="4449747"/>
                </a:lnTo>
                <a:lnTo>
                  <a:pt x="1737984" y="4449747"/>
                </a:lnTo>
                <a:close/>
                <a:moveTo>
                  <a:pt x="1737985" y="3566223"/>
                </a:moveTo>
                <a:lnTo>
                  <a:pt x="1340178" y="3566223"/>
                </a:lnTo>
                <a:lnTo>
                  <a:pt x="1340177" y="3998987"/>
                </a:lnTo>
                <a:lnTo>
                  <a:pt x="1737984" y="3998987"/>
                </a:lnTo>
                <a:close/>
                <a:moveTo>
                  <a:pt x="1737985" y="3115457"/>
                </a:moveTo>
                <a:lnTo>
                  <a:pt x="1340178" y="3115457"/>
                </a:lnTo>
                <a:lnTo>
                  <a:pt x="1340178" y="3548223"/>
                </a:lnTo>
                <a:lnTo>
                  <a:pt x="1737985" y="3548223"/>
                </a:lnTo>
                <a:close/>
                <a:moveTo>
                  <a:pt x="1737985" y="2664693"/>
                </a:moveTo>
                <a:lnTo>
                  <a:pt x="1340178" y="2664693"/>
                </a:lnTo>
                <a:lnTo>
                  <a:pt x="1340178" y="3097456"/>
                </a:lnTo>
                <a:lnTo>
                  <a:pt x="1737985" y="3097456"/>
                </a:lnTo>
                <a:close/>
                <a:moveTo>
                  <a:pt x="1737985" y="2213928"/>
                </a:moveTo>
                <a:lnTo>
                  <a:pt x="1340178" y="2213928"/>
                </a:lnTo>
                <a:lnTo>
                  <a:pt x="1340178" y="2646693"/>
                </a:lnTo>
                <a:lnTo>
                  <a:pt x="1737985" y="2646693"/>
                </a:lnTo>
                <a:close/>
                <a:moveTo>
                  <a:pt x="1737985" y="1763161"/>
                </a:moveTo>
                <a:lnTo>
                  <a:pt x="1340178" y="1763161"/>
                </a:lnTo>
                <a:lnTo>
                  <a:pt x="1340178" y="2195928"/>
                </a:lnTo>
                <a:lnTo>
                  <a:pt x="1737985" y="2195928"/>
                </a:lnTo>
                <a:close/>
                <a:moveTo>
                  <a:pt x="1737985" y="1312397"/>
                </a:moveTo>
                <a:lnTo>
                  <a:pt x="1340178" y="1312397"/>
                </a:lnTo>
                <a:lnTo>
                  <a:pt x="1340178" y="1745161"/>
                </a:lnTo>
                <a:lnTo>
                  <a:pt x="1737985" y="1745161"/>
                </a:lnTo>
                <a:close/>
                <a:moveTo>
                  <a:pt x="1737985" y="861632"/>
                </a:moveTo>
                <a:lnTo>
                  <a:pt x="1340178" y="861632"/>
                </a:lnTo>
                <a:lnTo>
                  <a:pt x="1340178" y="1294397"/>
                </a:lnTo>
                <a:lnTo>
                  <a:pt x="1737985" y="1294397"/>
                </a:lnTo>
                <a:close/>
                <a:moveTo>
                  <a:pt x="1737985" y="410868"/>
                </a:moveTo>
                <a:lnTo>
                  <a:pt x="1340178" y="410868"/>
                </a:lnTo>
                <a:lnTo>
                  <a:pt x="1340178" y="843632"/>
                </a:lnTo>
                <a:lnTo>
                  <a:pt x="1737985" y="843632"/>
                </a:lnTo>
                <a:close/>
                <a:moveTo>
                  <a:pt x="2153792" y="11229222"/>
                </a:moveTo>
                <a:lnTo>
                  <a:pt x="1755984" y="11229222"/>
                </a:lnTo>
                <a:lnTo>
                  <a:pt x="1755984" y="11661995"/>
                </a:lnTo>
                <a:lnTo>
                  <a:pt x="2153792" y="11661995"/>
                </a:lnTo>
                <a:close/>
                <a:moveTo>
                  <a:pt x="2153792" y="10778457"/>
                </a:moveTo>
                <a:lnTo>
                  <a:pt x="1755984" y="10778457"/>
                </a:lnTo>
                <a:lnTo>
                  <a:pt x="1755984" y="11211222"/>
                </a:lnTo>
                <a:lnTo>
                  <a:pt x="2153792" y="11211222"/>
                </a:lnTo>
                <a:close/>
                <a:moveTo>
                  <a:pt x="2153792" y="10327692"/>
                </a:moveTo>
                <a:lnTo>
                  <a:pt x="1755984" y="10327692"/>
                </a:lnTo>
                <a:lnTo>
                  <a:pt x="1755984" y="10760457"/>
                </a:lnTo>
                <a:lnTo>
                  <a:pt x="2153792" y="10760457"/>
                </a:lnTo>
                <a:close/>
                <a:moveTo>
                  <a:pt x="2153792" y="9876927"/>
                </a:moveTo>
                <a:lnTo>
                  <a:pt x="1755984" y="9876927"/>
                </a:lnTo>
                <a:lnTo>
                  <a:pt x="1755984" y="10309692"/>
                </a:lnTo>
                <a:lnTo>
                  <a:pt x="2153792" y="10309692"/>
                </a:lnTo>
                <a:close/>
                <a:moveTo>
                  <a:pt x="2153792" y="9426162"/>
                </a:moveTo>
                <a:lnTo>
                  <a:pt x="1755984" y="9426162"/>
                </a:lnTo>
                <a:lnTo>
                  <a:pt x="1755984" y="9858927"/>
                </a:lnTo>
                <a:lnTo>
                  <a:pt x="2153792" y="9858927"/>
                </a:lnTo>
                <a:close/>
                <a:moveTo>
                  <a:pt x="2153792" y="8975397"/>
                </a:moveTo>
                <a:lnTo>
                  <a:pt x="1755984" y="8975397"/>
                </a:lnTo>
                <a:lnTo>
                  <a:pt x="1755984" y="9408162"/>
                </a:lnTo>
                <a:lnTo>
                  <a:pt x="2153792" y="9408162"/>
                </a:lnTo>
                <a:close/>
                <a:moveTo>
                  <a:pt x="2153792" y="8524632"/>
                </a:moveTo>
                <a:lnTo>
                  <a:pt x="1755984" y="8524632"/>
                </a:lnTo>
                <a:lnTo>
                  <a:pt x="1755984" y="8957397"/>
                </a:lnTo>
                <a:lnTo>
                  <a:pt x="2153792" y="8957397"/>
                </a:lnTo>
                <a:close/>
                <a:moveTo>
                  <a:pt x="2153792" y="8073867"/>
                </a:moveTo>
                <a:lnTo>
                  <a:pt x="1755984" y="8073867"/>
                </a:lnTo>
                <a:lnTo>
                  <a:pt x="1755984" y="8506632"/>
                </a:lnTo>
                <a:lnTo>
                  <a:pt x="2153792" y="8506632"/>
                </a:lnTo>
                <a:close/>
                <a:moveTo>
                  <a:pt x="2153792" y="7623102"/>
                </a:moveTo>
                <a:lnTo>
                  <a:pt x="1755984" y="7623102"/>
                </a:lnTo>
                <a:lnTo>
                  <a:pt x="1755984" y="8055867"/>
                </a:lnTo>
                <a:lnTo>
                  <a:pt x="2153792" y="8055867"/>
                </a:lnTo>
                <a:close/>
                <a:moveTo>
                  <a:pt x="2153792" y="7172337"/>
                </a:moveTo>
                <a:lnTo>
                  <a:pt x="1755984" y="7172337"/>
                </a:lnTo>
                <a:lnTo>
                  <a:pt x="1755984" y="7605102"/>
                </a:lnTo>
                <a:lnTo>
                  <a:pt x="2153792" y="7605102"/>
                </a:lnTo>
                <a:close/>
                <a:moveTo>
                  <a:pt x="2153792" y="6721572"/>
                </a:moveTo>
                <a:lnTo>
                  <a:pt x="1755984" y="6721572"/>
                </a:lnTo>
                <a:lnTo>
                  <a:pt x="1755984" y="7154337"/>
                </a:lnTo>
                <a:lnTo>
                  <a:pt x="2153792" y="7154337"/>
                </a:lnTo>
                <a:close/>
                <a:moveTo>
                  <a:pt x="2153792" y="6270807"/>
                </a:moveTo>
                <a:lnTo>
                  <a:pt x="1755984" y="6270807"/>
                </a:lnTo>
                <a:lnTo>
                  <a:pt x="1755984" y="6703572"/>
                </a:lnTo>
                <a:lnTo>
                  <a:pt x="2153792" y="6703572"/>
                </a:lnTo>
                <a:close/>
                <a:moveTo>
                  <a:pt x="2153792" y="5820043"/>
                </a:moveTo>
                <a:lnTo>
                  <a:pt x="1755984" y="5820043"/>
                </a:lnTo>
                <a:lnTo>
                  <a:pt x="1755984" y="6252807"/>
                </a:lnTo>
                <a:lnTo>
                  <a:pt x="2153792" y="6252807"/>
                </a:lnTo>
                <a:close/>
                <a:moveTo>
                  <a:pt x="2153792" y="5369278"/>
                </a:moveTo>
                <a:lnTo>
                  <a:pt x="1755984" y="5369278"/>
                </a:lnTo>
                <a:lnTo>
                  <a:pt x="1755984" y="5802043"/>
                </a:lnTo>
                <a:lnTo>
                  <a:pt x="2153792" y="5802043"/>
                </a:lnTo>
                <a:close/>
                <a:moveTo>
                  <a:pt x="2153792" y="4918514"/>
                </a:moveTo>
                <a:lnTo>
                  <a:pt x="1755984" y="4918514"/>
                </a:lnTo>
                <a:lnTo>
                  <a:pt x="1755984" y="5351279"/>
                </a:lnTo>
                <a:lnTo>
                  <a:pt x="2153792" y="5351279"/>
                </a:lnTo>
                <a:close/>
                <a:moveTo>
                  <a:pt x="2153792" y="4467748"/>
                </a:moveTo>
                <a:lnTo>
                  <a:pt x="1755984" y="4467748"/>
                </a:lnTo>
                <a:lnTo>
                  <a:pt x="1755984" y="4900515"/>
                </a:lnTo>
                <a:lnTo>
                  <a:pt x="2153792" y="4900515"/>
                </a:lnTo>
                <a:close/>
                <a:moveTo>
                  <a:pt x="2153792" y="4016987"/>
                </a:moveTo>
                <a:lnTo>
                  <a:pt x="1755984" y="4016987"/>
                </a:lnTo>
                <a:lnTo>
                  <a:pt x="1755984" y="4449747"/>
                </a:lnTo>
                <a:lnTo>
                  <a:pt x="2153792" y="4449747"/>
                </a:lnTo>
                <a:close/>
                <a:moveTo>
                  <a:pt x="2153792" y="3566223"/>
                </a:moveTo>
                <a:lnTo>
                  <a:pt x="1755985" y="3566223"/>
                </a:lnTo>
                <a:lnTo>
                  <a:pt x="1755984" y="3998987"/>
                </a:lnTo>
                <a:lnTo>
                  <a:pt x="2153792" y="3998987"/>
                </a:lnTo>
                <a:close/>
                <a:moveTo>
                  <a:pt x="2153792" y="3115457"/>
                </a:moveTo>
                <a:lnTo>
                  <a:pt x="1755985" y="3115457"/>
                </a:lnTo>
                <a:lnTo>
                  <a:pt x="1755985" y="3548223"/>
                </a:lnTo>
                <a:lnTo>
                  <a:pt x="2153792" y="3548223"/>
                </a:lnTo>
                <a:close/>
                <a:moveTo>
                  <a:pt x="2153792" y="2664693"/>
                </a:moveTo>
                <a:lnTo>
                  <a:pt x="1755985" y="2664693"/>
                </a:lnTo>
                <a:lnTo>
                  <a:pt x="1755985" y="3097456"/>
                </a:lnTo>
                <a:lnTo>
                  <a:pt x="2153792" y="3097456"/>
                </a:lnTo>
                <a:close/>
                <a:moveTo>
                  <a:pt x="2153792" y="2213928"/>
                </a:moveTo>
                <a:lnTo>
                  <a:pt x="1755985" y="2213928"/>
                </a:lnTo>
                <a:lnTo>
                  <a:pt x="1755985" y="2646693"/>
                </a:lnTo>
                <a:lnTo>
                  <a:pt x="2153792" y="2646693"/>
                </a:lnTo>
                <a:close/>
                <a:moveTo>
                  <a:pt x="2153792" y="1763162"/>
                </a:moveTo>
                <a:lnTo>
                  <a:pt x="1755985" y="1763161"/>
                </a:lnTo>
                <a:lnTo>
                  <a:pt x="1755985" y="2195928"/>
                </a:lnTo>
                <a:lnTo>
                  <a:pt x="2153792" y="2195928"/>
                </a:lnTo>
                <a:close/>
                <a:moveTo>
                  <a:pt x="2153792" y="1312397"/>
                </a:moveTo>
                <a:lnTo>
                  <a:pt x="1755985" y="1312397"/>
                </a:lnTo>
                <a:lnTo>
                  <a:pt x="1755985" y="1745161"/>
                </a:lnTo>
                <a:lnTo>
                  <a:pt x="2153792" y="1745162"/>
                </a:lnTo>
                <a:close/>
                <a:moveTo>
                  <a:pt x="2153792" y="861632"/>
                </a:moveTo>
                <a:lnTo>
                  <a:pt x="1755985" y="861632"/>
                </a:lnTo>
                <a:lnTo>
                  <a:pt x="1755985" y="1294397"/>
                </a:lnTo>
                <a:lnTo>
                  <a:pt x="2153792" y="1294397"/>
                </a:lnTo>
                <a:close/>
                <a:moveTo>
                  <a:pt x="2153792" y="410868"/>
                </a:moveTo>
                <a:lnTo>
                  <a:pt x="1755985" y="410868"/>
                </a:lnTo>
                <a:lnTo>
                  <a:pt x="1755985" y="843632"/>
                </a:lnTo>
                <a:lnTo>
                  <a:pt x="2153792" y="843632"/>
                </a:lnTo>
                <a:close/>
                <a:moveTo>
                  <a:pt x="2540434" y="392868"/>
                </a:moveTo>
                <a:lnTo>
                  <a:pt x="2540434" y="410868"/>
                </a:lnTo>
                <a:lnTo>
                  <a:pt x="2171792" y="410868"/>
                </a:lnTo>
                <a:lnTo>
                  <a:pt x="2171792" y="843632"/>
                </a:lnTo>
                <a:lnTo>
                  <a:pt x="2540434" y="843632"/>
                </a:lnTo>
                <a:lnTo>
                  <a:pt x="2540434" y="861632"/>
                </a:lnTo>
                <a:lnTo>
                  <a:pt x="2171792" y="861632"/>
                </a:lnTo>
                <a:lnTo>
                  <a:pt x="2171792" y="1294397"/>
                </a:lnTo>
                <a:lnTo>
                  <a:pt x="2540434" y="1294397"/>
                </a:lnTo>
                <a:lnTo>
                  <a:pt x="2540434" y="1312397"/>
                </a:lnTo>
                <a:lnTo>
                  <a:pt x="2171792" y="1312397"/>
                </a:lnTo>
                <a:lnTo>
                  <a:pt x="2171792" y="1745162"/>
                </a:lnTo>
                <a:lnTo>
                  <a:pt x="2540434" y="1745162"/>
                </a:lnTo>
                <a:lnTo>
                  <a:pt x="2540434" y="1763162"/>
                </a:lnTo>
                <a:lnTo>
                  <a:pt x="2171792" y="1763162"/>
                </a:lnTo>
                <a:lnTo>
                  <a:pt x="2171792" y="2195928"/>
                </a:lnTo>
                <a:lnTo>
                  <a:pt x="2540434" y="2195928"/>
                </a:lnTo>
                <a:lnTo>
                  <a:pt x="2540434" y="2213928"/>
                </a:lnTo>
                <a:lnTo>
                  <a:pt x="2171792" y="2213928"/>
                </a:lnTo>
                <a:lnTo>
                  <a:pt x="2171792" y="2646693"/>
                </a:lnTo>
                <a:lnTo>
                  <a:pt x="2540434" y="2646693"/>
                </a:lnTo>
                <a:lnTo>
                  <a:pt x="2540434" y="2664693"/>
                </a:lnTo>
                <a:lnTo>
                  <a:pt x="2171792" y="2664693"/>
                </a:lnTo>
                <a:lnTo>
                  <a:pt x="2171792" y="3097456"/>
                </a:lnTo>
                <a:lnTo>
                  <a:pt x="2540434" y="3097456"/>
                </a:lnTo>
                <a:lnTo>
                  <a:pt x="2540434" y="3115457"/>
                </a:lnTo>
                <a:lnTo>
                  <a:pt x="2171792" y="3115457"/>
                </a:lnTo>
                <a:lnTo>
                  <a:pt x="2171792" y="3548223"/>
                </a:lnTo>
                <a:lnTo>
                  <a:pt x="2540434" y="3548223"/>
                </a:lnTo>
                <a:lnTo>
                  <a:pt x="2540434" y="3566223"/>
                </a:lnTo>
                <a:lnTo>
                  <a:pt x="2171792" y="3566223"/>
                </a:lnTo>
                <a:lnTo>
                  <a:pt x="2171792" y="3998987"/>
                </a:lnTo>
                <a:lnTo>
                  <a:pt x="2540434" y="3998987"/>
                </a:lnTo>
                <a:lnTo>
                  <a:pt x="2540434" y="4016987"/>
                </a:lnTo>
                <a:lnTo>
                  <a:pt x="2171792" y="4016987"/>
                </a:lnTo>
                <a:lnTo>
                  <a:pt x="2171792" y="4449747"/>
                </a:lnTo>
                <a:lnTo>
                  <a:pt x="2540434" y="4449747"/>
                </a:lnTo>
                <a:lnTo>
                  <a:pt x="2540434" y="4467748"/>
                </a:lnTo>
                <a:lnTo>
                  <a:pt x="2171792" y="4467748"/>
                </a:lnTo>
                <a:lnTo>
                  <a:pt x="2171792" y="4900515"/>
                </a:lnTo>
                <a:lnTo>
                  <a:pt x="2540434" y="4900515"/>
                </a:lnTo>
                <a:lnTo>
                  <a:pt x="2540434" y="4918514"/>
                </a:lnTo>
                <a:lnTo>
                  <a:pt x="2171792" y="4918514"/>
                </a:lnTo>
                <a:lnTo>
                  <a:pt x="2171792" y="5351279"/>
                </a:lnTo>
                <a:lnTo>
                  <a:pt x="2540434" y="5351279"/>
                </a:lnTo>
                <a:lnTo>
                  <a:pt x="2540434" y="5369278"/>
                </a:lnTo>
                <a:lnTo>
                  <a:pt x="2171792" y="5369278"/>
                </a:lnTo>
                <a:lnTo>
                  <a:pt x="2171792" y="5802043"/>
                </a:lnTo>
                <a:lnTo>
                  <a:pt x="2540434" y="5802043"/>
                </a:lnTo>
                <a:lnTo>
                  <a:pt x="2540434" y="5820043"/>
                </a:lnTo>
                <a:lnTo>
                  <a:pt x="2171792" y="5820043"/>
                </a:lnTo>
                <a:lnTo>
                  <a:pt x="2171792" y="6252807"/>
                </a:lnTo>
                <a:lnTo>
                  <a:pt x="2540434" y="6252807"/>
                </a:lnTo>
                <a:lnTo>
                  <a:pt x="2540434" y="6270807"/>
                </a:lnTo>
                <a:lnTo>
                  <a:pt x="2171792" y="6270807"/>
                </a:lnTo>
                <a:lnTo>
                  <a:pt x="2171792" y="6703572"/>
                </a:lnTo>
                <a:lnTo>
                  <a:pt x="2540433" y="6703572"/>
                </a:lnTo>
                <a:lnTo>
                  <a:pt x="2540433" y="6721572"/>
                </a:lnTo>
                <a:lnTo>
                  <a:pt x="2171792" y="6721572"/>
                </a:lnTo>
                <a:lnTo>
                  <a:pt x="2171792" y="7154337"/>
                </a:lnTo>
                <a:lnTo>
                  <a:pt x="2540433" y="7154337"/>
                </a:lnTo>
                <a:lnTo>
                  <a:pt x="2540433" y="7172337"/>
                </a:lnTo>
                <a:lnTo>
                  <a:pt x="2171792" y="7172337"/>
                </a:lnTo>
                <a:lnTo>
                  <a:pt x="2171792" y="7605102"/>
                </a:lnTo>
                <a:lnTo>
                  <a:pt x="2540433" y="7605102"/>
                </a:lnTo>
                <a:lnTo>
                  <a:pt x="2540433" y="7623102"/>
                </a:lnTo>
                <a:lnTo>
                  <a:pt x="2171792" y="7623102"/>
                </a:lnTo>
                <a:lnTo>
                  <a:pt x="2171792" y="8055867"/>
                </a:lnTo>
                <a:lnTo>
                  <a:pt x="2540433" y="8055867"/>
                </a:lnTo>
                <a:lnTo>
                  <a:pt x="2540433" y="8073867"/>
                </a:lnTo>
                <a:lnTo>
                  <a:pt x="2171792" y="8073867"/>
                </a:lnTo>
                <a:lnTo>
                  <a:pt x="2171792" y="8506632"/>
                </a:lnTo>
                <a:lnTo>
                  <a:pt x="2540433" y="8506632"/>
                </a:lnTo>
                <a:lnTo>
                  <a:pt x="2540433" y="8524632"/>
                </a:lnTo>
                <a:lnTo>
                  <a:pt x="2171792" y="8524632"/>
                </a:lnTo>
                <a:lnTo>
                  <a:pt x="2171792" y="8957397"/>
                </a:lnTo>
                <a:lnTo>
                  <a:pt x="2540433" y="8957397"/>
                </a:lnTo>
                <a:lnTo>
                  <a:pt x="2540433" y="8975397"/>
                </a:lnTo>
                <a:lnTo>
                  <a:pt x="2171792" y="8975397"/>
                </a:lnTo>
                <a:lnTo>
                  <a:pt x="2171792" y="9408162"/>
                </a:lnTo>
                <a:lnTo>
                  <a:pt x="2540433" y="9408162"/>
                </a:lnTo>
                <a:lnTo>
                  <a:pt x="2540433" y="9426162"/>
                </a:lnTo>
                <a:lnTo>
                  <a:pt x="2171792" y="9426162"/>
                </a:lnTo>
                <a:lnTo>
                  <a:pt x="2171792" y="9858927"/>
                </a:lnTo>
                <a:lnTo>
                  <a:pt x="2540433" y="9858927"/>
                </a:lnTo>
                <a:lnTo>
                  <a:pt x="2540433" y="9876927"/>
                </a:lnTo>
                <a:lnTo>
                  <a:pt x="2171792" y="9876927"/>
                </a:lnTo>
                <a:lnTo>
                  <a:pt x="2171792" y="10309692"/>
                </a:lnTo>
                <a:lnTo>
                  <a:pt x="2540433" y="10309692"/>
                </a:lnTo>
                <a:lnTo>
                  <a:pt x="2540433" y="10327692"/>
                </a:lnTo>
                <a:lnTo>
                  <a:pt x="2171792" y="10327692"/>
                </a:lnTo>
                <a:lnTo>
                  <a:pt x="2171792" y="10760457"/>
                </a:lnTo>
                <a:lnTo>
                  <a:pt x="2540433" y="10760457"/>
                </a:lnTo>
                <a:lnTo>
                  <a:pt x="2540433" y="10778457"/>
                </a:lnTo>
                <a:lnTo>
                  <a:pt x="2171792" y="10778457"/>
                </a:lnTo>
                <a:lnTo>
                  <a:pt x="2171792" y="11211222"/>
                </a:lnTo>
                <a:lnTo>
                  <a:pt x="2540433" y="11211222"/>
                </a:lnTo>
                <a:lnTo>
                  <a:pt x="2540433" y="11229222"/>
                </a:lnTo>
                <a:lnTo>
                  <a:pt x="2171792" y="11229222"/>
                </a:lnTo>
                <a:lnTo>
                  <a:pt x="2171792" y="11661995"/>
                </a:lnTo>
                <a:lnTo>
                  <a:pt x="2540433" y="11661995"/>
                </a:lnTo>
                <a:lnTo>
                  <a:pt x="2540433" y="11679995"/>
                </a:lnTo>
                <a:lnTo>
                  <a:pt x="2171792" y="11679995"/>
                </a:lnTo>
                <a:lnTo>
                  <a:pt x="2171792" y="12083132"/>
                </a:lnTo>
                <a:lnTo>
                  <a:pt x="2153792" y="12083480"/>
                </a:lnTo>
                <a:lnTo>
                  <a:pt x="2153792" y="11679995"/>
                </a:lnTo>
                <a:lnTo>
                  <a:pt x="1755984" y="11679995"/>
                </a:lnTo>
                <a:lnTo>
                  <a:pt x="1755984" y="12092109"/>
                </a:lnTo>
                <a:lnTo>
                  <a:pt x="1737984" y="12092550"/>
                </a:lnTo>
                <a:lnTo>
                  <a:pt x="1737984" y="11679995"/>
                </a:lnTo>
                <a:lnTo>
                  <a:pt x="1340177" y="11679995"/>
                </a:lnTo>
                <a:lnTo>
                  <a:pt x="1340177" y="12102292"/>
                </a:lnTo>
                <a:lnTo>
                  <a:pt x="1322177" y="12102732"/>
                </a:lnTo>
                <a:lnTo>
                  <a:pt x="1322177" y="11679995"/>
                </a:lnTo>
                <a:lnTo>
                  <a:pt x="924371" y="11679995"/>
                </a:lnTo>
                <a:lnTo>
                  <a:pt x="924371" y="12106172"/>
                </a:lnTo>
                <a:lnTo>
                  <a:pt x="906371" y="12106265"/>
                </a:lnTo>
                <a:lnTo>
                  <a:pt x="906371" y="11679995"/>
                </a:lnTo>
                <a:lnTo>
                  <a:pt x="508563" y="11679995"/>
                </a:lnTo>
                <a:lnTo>
                  <a:pt x="508563" y="12102915"/>
                </a:lnTo>
                <a:lnTo>
                  <a:pt x="505095" y="12102594"/>
                </a:lnTo>
                <a:lnTo>
                  <a:pt x="490563" y="12094968"/>
                </a:lnTo>
                <a:lnTo>
                  <a:pt x="490563" y="11679995"/>
                </a:lnTo>
                <a:lnTo>
                  <a:pt x="362151" y="11679995"/>
                </a:lnTo>
                <a:lnTo>
                  <a:pt x="356301" y="11661995"/>
                </a:lnTo>
                <a:lnTo>
                  <a:pt x="490563" y="11661995"/>
                </a:lnTo>
                <a:lnTo>
                  <a:pt x="490563" y="11229222"/>
                </a:lnTo>
                <a:lnTo>
                  <a:pt x="252228" y="11229222"/>
                </a:lnTo>
                <a:lnTo>
                  <a:pt x="234787" y="11214687"/>
                </a:lnTo>
                <a:lnTo>
                  <a:pt x="231104" y="11211222"/>
                </a:lnTo>
                <a:lnTo>
                  <a:pt x="490563" y="11211222"/>
                </a:lnTo>
                <a:lnTo>
                  <a:pt x="490563" y="10778457"/>
                </a:lnTo>
                <a:lnTo>
                  <a:pt x="97256" y="10778457"/>
                </a:lnTo>
                <a:lnTo>
                  <a:pt x="80314" y="10742837"/>
                </a:lnTo>
                <a:lnTo>
                  <a:pt x="74756" y="10704486"/>
                </a:lnTo>
                <a:lnTo>
                  <a:pt x="74756" y="10701211"/>
                </a:lnTo>
                <a:lnTo>
                  <a:pt x="77879" y="10662129"/>
                </a:lnTo>
                <a:cubicBezTo>
                  <a:pt x="80178" y="10648243"/>
                  <a:pt x="83528" y="10634267"/>
                  <a:pt x="87477" y="10620389"/>
                </a:cubicBezTo>
                <a:lnTo>
                  <a:pt x="92756" y="10595963"/>
                </a:lnTo>
                <a:lnTo>
                  <a:pt x="92756" y="10760457"/>
                </a:lnTo>
                <a:lnTo>
                  <a:pt x="490563" y="10760457"/>
                </a:lnTo>
                <a:lnTo>
                  <a:pt x="490563" y="10327692"/>
                </a:lnTo>
                <a:lnTo>
                  <a:pt x="130171" y="10327692"/>
                </a:lnTo>
                <a:lnTo>
                  <a:pt x="132997" y="10309692"/>
                </a:lnTo>
                <a:lnTo>
                  <a:pt x="490563" y="10309692"/>
                </a:lnTo>
                <a:lnTo>
                  <a:pt x="490563" y="9876927"/>
                </a:lnTo>
                <a:lnTo>
                  <a:pt x="340011" y="9876927"/>
                </a:lnTo>
                <a:lnTo>
                  <a:pt x="344391" y="9858927"/>
                </a:lnTo>
                <a:lnTo>
                  <a:pt x="490563" y="9858927"/>
                </a:lnTo>
                <a:lnTo>
                  <a:pt x="490563" y="9560190"/>
                </a:lnTo>
                <a:lnTo>
                  <a:pt x="496033" y="9511355"/>
                </a:lnTo>
                <a:cubicBezTo>
                  <a:pt x="497336" y="9489286"/>
                  <a:pt x="497576" y="9467031"/>
                  <a:pt x="496995" y="9444774"/>
                </a:cubicBezTo>
                <a:lnTo>
                  <a:pt x="490563" y="9370407"/>
                </a:lnTo>
                <a:lnTo>
                  <a:pt x="490563" y="8975397"/>
                </a:lnTo>
                <a:lnTo>
                  <a:pt x="413444" y="8975397"/>
                </a:lnTo>
                <a:lnTo>
                  <a:pt x="406924" y="8957397"/>
                </a:lnTo>
                <a:lnTo>
                  <a:pt x="490563" y="8957397"/>
                </a:lnTo>
                <a:lnTo>
                  <a:pt x="490563" y="8524632"/>
                </a:lnTo>
                <a:lnTo>
                  <a:pt x="227926" y="8524632"/>
                </a:lnTo>
                <a:lnTo>
                  <a:pt x="219887" y="8506632"/>
                </a:lnTo>
                <a:lnTo>
                  <a:pt x="490563" y="8506632"/>
                </a:lnTo>
                <a:lnTo>
                  <a:pt x="490563" y="8073867"/>
                </a:lnTo>
                <a:lnTo>
                  <a:pt x="110391" y="8073867"/>
                </a:lnTo>
                <a:lnTo>
                  <a:pt x="116152" y="8055867"/>
                </a:lnTo>
                <a:lnTo>
                  <a:pt x="490563" y="8055867"/>
                </a:lnTo>
                <a:lnTo>
                  <a:pt x="490563" y="7623102"/>
                </a:lnTo>
                <a:lnTo>
                  <a:pt x="204857" y="7623102"/>
                </a:lnTo>
                <a:lnTo>
                  <a:pt x="202461" y="7605102"/>
                </a:lnTo>
                <a:lnTo>
                  <a:pt x="490563" y="7605102"/>
                </a:lnTo>
                <a:lnTo>
                  <a:pt x="490563" y="7172337"/>
                </a:lnTo>
                <a:lnTo>
                  <a:pt x="264933" y="7172337"/>
                </a:lnTo>
                <a:lnTo>
                  <a:pt x="262285" y="7154337"/>
                </a:lnTo>
                <a:lnTo>
                  <a:pt x="490563" y="7154337"/>
                </a:lnTo>
                <a:lnTo>
                  <a:pt x="490563" y="6721572"/>
                </a:lnTo>
                <a:lnTo>
                  <a:pt x="224153" y="6721572"/>
                </a:lnTo>
                <a:lnTo>
                  <a:pt x="229390" y="6703572"/>
                </a:lnTo>
                <a:lnTo>
                  <a:pt x="490563" y="6703572"/>
                </a:lnTo>
                <a:lnTo>
                  <a:pt x="490563" y="6270807"/>
                </a:lnTo>
                <a:lnTo>
                  <a:pt x="242732" y="6270807"/>
                </a:lnTo>
                <a:lnTo>
                  <a:pt x="241448" y="6252807"/>
                </a:lnTo>
                <a:lnTo>
                  <a:pt x="490563" y="6252807"/>
                </a:lnTo>
                <a:lnTo>
                  <a:pt x="490563" y="5820043"/>
                </a:lnTo>
                <a:lnTo>
                  <a:pt x="260173" y="5820043"/>
                </a:lnTo>
                <a:lnTo>
                  <a:pt x="261027" y="5802043"/>
                </a:lnTo>
                <a:lnTo>
                  <a:pt x="490563" y="5802043"/>
                </a:lnTo>
                <a:lnTo>
                  <a:pt x="490563" y="5369278"/>
                </a:lnTo>
                <a:lnTo>
                  <a:pt x="266640" y="5369278"/>
                </a:lnTo>
                <a:lnTo>
                  <a:pt x="265115" y="5351279"/>
                </a:lnTo>
                <a:lnTo>
                  <a:pt x="490563" y="5351279"/>
                </a:lnTo>
                <a:lnTo>
                  <a:pt x="490563" y="4918514"/>
                </a:lnTo>
                <a:lnTo>
                  <a:pt x="198603" y="4918514"/>
                </a:lnTo>
                <a:lnTo>
                  <a:pt x="197175" y="4900515"/>
                </a:lnTo>
                <a:lnTo>
                  <a:pt x="490563" y="4900515"/>
                </a:lnTo>
                <a:lnTo>
                  <a:pt x="490563" y="4467748"/>
                </a:lnTo>
                <a:lnTo>
                  <a:pt x="237320" y="4467748"/>
                </a:lnTo>
                <a:lnTo>
                  <a:pt x="236258" y="4449747"/>
                </a:lnTo>
                <a:lnTo>
                  <a:pt x="490563" y="4449747"/>
                </a:lnTo>
                <a:lnTo>
                  <a:pt x="490563" y="4016986"/>
                </a:lnTo>
                <a:lnTo>
                  <a:pt x="243549" y="4016986"/>
                </a:lnTo>
                <a:lnTo>
                  <a:pt x="240391" y="3998986"/>
                </a:lnTo>
                <a:lnTo>
                  <a:pt x="490563" y="3998986"/>
                </a:lnTo>
                <a:lnTo>
                  <a:pt x="490563" y="3566223"/>
                </a:lnTo>
                <a:lnTo>
                  <a:pt x="105751" y="3566223"/>
                </a:lnTo>
                <a:lnTo>
                  <a:pt x="100925" y="3548223"/>
                </a:lnTo>
                <a:lnTo>
                  <a:pt x="490563" y="3548223"/>
                </a:lnTo>
                <a:lnTo>
                  <a:pt x="490563" y="3115457"/>
                </a:lnTo>
                <a:lnTo>
                  <a:pt x="155670" y="3115457"/>
                </a:lnTo>
                <a:lnTo>
                  <a:pt x="150201" y="3097456"/>
                </a:lnTo>
                <a:lnTo>
                  <a:pt x="490563" y="3097456"/>
                </a:lnTo>
                <a:lnTo>
                  <a:pt x="490563" y="2664692"/>
                </a:lnTo>
                <a:lnTo>
                  <a:pt x="92756" y="2664692"/>
                </a:lnTo>
                <a:lnTo>
                  <a:pt x="92756" y="2920698"/>
                </a:lnTo>
                <a:lnTo>
                  <a:pt x="79160" y="2884842"/>
                </a:lnTo>
                <a:lnTo>
                  <a:pt x="74756" y="2875639"/>
                </a:lnTo>
                <a:lnTo>
                  <a:pt x="74756" y="2664692"/>
                </a:lnTo>
                <a:lnTo>
                  <a:pt x="97" y="2664692"/>
                </a:lnTo>
                <a:lnTo>
                  <a:pt x="0" y="2664047"/>
                </a:lnTo>
                <a:lnTo>
                  <a:pt x="2590" y="2646692"/>
                </a:lnTo>
                <a:lnTo>
                  <a:pt x="74756" y="2646692"/>
                </a:lnTo>
                <a:lnTo>
                  <a:pt x="74756" y="2449874"/>
                </a:lnTo>
                <a:lnTo>
                  <a:pt x="76507" y="2446068"/>
                </a:lnTo>
                <a:lnTo>
                  <a:pt x="92757" y="2384215"/>
                </a:lnTo>
                <a:lnTo>
                  <a:pt x="92756" y="2646692"/>
                </a:lnTo>
                <a:lnTo>
                  <a:pt x="490563" y="2646692"/>
                </a:lnTo>
                <a:lnTo>
                  <a:pt x="490564" y="2213928"/>
                </a:lnTo>
                <a:lnTo>
                  <a:pt x="104793" y="2213928"/>
                </a:lnTo>
                <a:lnTo>
                  <a:pt x="104384" y="2195928"/>
                </a:lnTo>
                <a:lnTo>
                  <a:pt x="490564" y="2195928"/>
                </a:lnTo>
                <a:lnTo>
                  <a:pt x="490564" y="1763161"/>
                </a:lnTo>
                <a:lnTo>
                  <a:pt x="92757" y="1763161"/>
                </a:lnTo>
                <a:lnTo>
                  <a:pt x="92757" y="2030837"/>
                </a:lnTo>
                <a:lnTo>
                  <a:pt x="84815" y="1922714"/>
                </a:lnTo>
                <a:lnTo>
                  <a:pt x="74757" y="1688355"/>
                </a:lnTo>
                <a:lnTo>
                  <a:pt x="74757" y="1649040"/>
                </a:lnTo>
                <a:lnTo>
                  <a:pt x="78677" y="1621991"/>
                </a:lnTo>
                <a:cubicBezTo>
                  <a:pt x="81869" y="1610652"/>
                  <a:pt x="86223" y="1599851"/>
                  <a:pt x="90871" y="1589191"/>
                </a:cubicBezTo>
                <a:lnTo>
                  <a:pt x="92757" y="1584872"/>
                </a:lnTo>
                <a:lnTo>
                  <a:pt x="92757" y="1745161"/>
                </a:lnTo>
                <a:lnTo>
                  <a:pt x="490564" y="1745161"/>
                </a:lnTo>
                <a:lnTo>
                  <a:pt x="490564" y="1312397"/>
                </a:lnTo>
                <a:lnTo>
                  <a:pt x="139741" y="1312397"/>
                </a:lnTo>
                <a:lnTo>
                  <a:pt x="135228" y="1294397"/>
                </a:lnTo>
                <a:lnTo>
                  <a:pt x="490564" y="1294397"/>
                </a:lnTo>
                <a:lnTo>
                  <a:pt x="490564" y="861632"/>
                </a:lnTo>
                <a:lnTo>
                  <a:pt x="202676" y="861632"/>
                </a:lnTo>
                <a:lnTo>
                  <a:pt x="206753" y="843632"/>
                </a:lnTo>
                <a:lnTo>
                  <a:pt x="490564" y="843632"/>
                </a:lnTo>
                <a:lnTo>
                  <a:pt x="490564" y="410868"/>
                </a:lnTo>
                <a:lnTo>
                  <a:pt x="249232" y="410868"/>
                </a:lnTo>
                <a:lnTo>
                  <a:pt x="249342" y="405185"/>
                </a:lnTo>
                <a:lnTo>
                  <a:pt x="248195" y="392868"/>
                </a:lnTo>
                <a:lnTo>
                  <a:pt x="490564" y="392868"/>
                </a:lnTo>
                <a:lnTo>
                  <a:pt x="490564" y="1"/>
                </a:lnTo>
                <a:lnTo>
                  <a:pt x="508564" y="1"/>
                </a:lnTo>
                <a:lnTo>
                  <a:pt x="508564" y="392868"/>
                </a:lnTo>
                <a:lnTo>
                  <a:pt x="906371" y="392868"/>
                </a:lnTo>
                <a:lnTo>
                  <a:pt x="906371" y="0"/>
                </a:lnTo>
                <a:lnTo>
                  <a:pt x="924371" y="0"/>
                </a:lnTo>
                <a:lnTo>
                  <a:pt x="924371" y="392868"/>
                </a:lnTo>
                <a:lnTo>
                  <a:pt x="1322178" y="392868"/>
                </a:lnTo>
                <a:lnTo>
                  <a:pt x="1322178" y="0"/>
                </a:lnTo>
                <a:lnTo>
                  <a:pt x="1340178" y="0"/>
                </a:lnTo>
                <a:lnTo>
                  <a:pt x="1340178" y="392868"/>
                </a:lnTo>
                <a:lnTo>
                  <a:pt x="1737985" y="392868"/>
                </a:lnTo>
                <a:lnTo>
                  <a:pt x="1737985" y="0"/>
                </a:lnTo>
                <a:lnTo>
                  <a:pt x="1755985" y="0"/>
                </a:lnTo>
                <a:lnTo>
                  <a:pt x="1755985" y="392868"/>
                </a:lnTo>
                <a:lnTo>
                  <a:pt x="2153792" y="392868"/>
                </a:lnTo>
                <a:lnTo>
                  <a:pt x="2153792" y="5"/>
                </a:lnTo>
                <a:lnTo>
                  <a:pt x="2171792" y="5"/>
                </a:lnTo>
                <a:lnTo>
                  <a:pt x="2171792" y="392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2" name="Google Shape;122;p10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123" name="Google Shape;123;p10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10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4631188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009 Big Title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1"/>
          <p:cNvSpPr/>
          <p:nvPr/>
        </p:nvSpPr>
        <p:spPr>
          <a:xfrm>
            <a:off x="548200" y="696150"/>
            <a:ext cx="11095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1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1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1"/>
          <p:cNvSpPr/>
          <p:nvPr/>
        </p:nvSpPr>
        <p:spPr>
          <a:xfrm rot="8712581">
            <a:off x="-19473" y="761079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1"/>
          <p:cNvSpPr txBox="1">
            <a:spLocks noGrp="1"/>
          </p:cNvSpPr>
          <p:nvPr>
            <p:ph type="title"/>
          </p:nvPr>
        </p:nvSpPr>
        <p:spPr>
          <a:xfrm>
            <a:off x="1134700" y="1688100"/>
            <a:ext cx="9922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41" name="Google Shape;141;p11"/>
          <p:cNvSpPr/>
          <p:nvPr/>
        </p:nvSpPr>
        <p:spPr>
          <a:xfrm>
            <a:off x="4454957" y="5154521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1"/>
          <p:cNvSpPr/>
          <p:nvPr/>
        </p:nvSpPr>
        <p:spPr>
          <a:xfrm>
            <a:off x="4450095" y="5197573"/>
            <a:ext cx="7742438" cy="1658826"/>
          </a:xfrm>
          <a:custGeom>
            <a:avLst/>
            <a:gdLst/>
            <a:ahLst/>
            <a:cxnLst/>
            <a:rect l="l" t="t" r="r" b="b"/>
            <a:pathLst>
              <a:path w="12192815" h="2612324" extrusionOk="0">
                <a:moveTo>
                  <a:pt x="8377369" y="2611819"/>
                </a:moveTo>
                <a:lnTo>
                  <a:pt x="6844815" y="2611819"/>
                </a:lnTo>
                <a:lnTo>
                  <a:pt x="6166878" y="2611819"/>
                </a:lnTo>
                <a:lnTo>
                  <a:pt x="5525418" y="2611819"/>
                </a:lnTo>
                <a:lnTo>
                  <a:pt x="4865674" y="2611819"/>
                </a:lnTo>
                <a:lnTo>
                  <a:pt x="4210275" y="2611819"/>
                </a:lnTo>
                <a:lnTo>
                  <a:pt x="3550622" y="2611819"/>
                </a:lnTo>
                <a:lnTo>
                  <a:pt x="2922648" y="2611819"/>
                </a:lnTo>
                <a:lnTo>
                  <a:pt x="2240366" y="2611819"/>
                </a:lnTo>
                <a:lnTo>
                  <a:pt x="1580713" y="2611819"/>
                </a:lnTo>
                <a:lnTo>
                  <a:pt x="926038" y="2609104"/>
                </a:lnTo>
                <a:lnTo>
                  <a:pt x="266385" y="2609104"/>
                </a:lnTo>
                <a:cubicBezTo>
                  <a:pt x="189902" y="2609104"/>
                  <a:pt x="113329" y="2609738"/>
                  <a:pt x="36846" y="2608199"/>
                </a:cubicBezTo>
                <a:cubicBezTo>
                  <a:pt x="24445" y="2608199"/>
                  <a:pt x="12226" y="2597518"/>
                  <a:pt x="7" y="2591816"/>
                </a:cubicBezTo>
                <a:cubicBezTo>
                  <a:pt x="6893" y="2581824"/>
                  <a:pt x="14326" y="2572211"/>
                  <a:pt x="22273" y="2563033"/>
                </a:cubicBezTo>
                <a:cubicBezTo>
                  <a:pt x="49427" y="2535065"/>
                  <a:pt x="75947" y="2507097"/>
                  <a:pt x="103734" y="2480486"/>
                </a:cubicBezTo>
                <a:cubicBezTo>
                  <a:pt x="112785" y="2471435"/>
                  <a:pt x="126091" y="2461117"/>
                  <a:pt x="137224" y="2461388"/>
                </a:cubicBezTo>
                <a:cubicBezTo>
                  <a:pt x="184471" y="2462383"/>
                  <a:pt x="231990" y="2472883"/>
                  <a:pt x="278513" y="2469263"/>
                </a:cubicBezTo>
                <a:cubicBezTo>
                  <a:pt x="345402" y="2464284"/>
                  <a:pt x="417812" y="2462565"/>
                  <a:pt x="476011" y="2435411"/>
                </a:cubicBezTo>
                <a:cubicBezTo>
                  <a:pt x="538736" y="2406266"/>
                  <a:pt x="596392" y="2406628"/>
                  <a:pt x="657036" y="2419481"/>
                </a:cubicBezTo>
                <a:cubicBezTo>
                  <a:pt x="711977" y="2431157"/>
                  <a:pt x="765650" y="2433601"/>
                  <a:pt x="818238" y="2417127"/>
                </a:cubicBezTo>
                <a:cubicBezTo>
                  <a:pt x="836340" y="2411425"/>
                  <a:pt x="850551" y="2391422"/>
                  <a:pt x="867929" y="2380289"/>
                </a:cubicBezTo>
                <a:cubicBezTo>
                  <a:pt x="888566" y="2366984"/>
                  <a:pt x="909474" y="2350601"/>
                  <a:pt x="932464" y="2345442"/>
                </a:cubicBezTo>
                <a:cubicBezTo>
                  <a:pt x="992565" y="2332046"/>
                  <a:pt x="1055199" y="2328516"/>
                  <a:pt x="1114303" y="2312133"/>
                </a:cubicBezTo>
                <a:cubicBezTo>
                  <a:pt x="1145349" y="2303082"/>
                  <a:pt x="1170421" y="2274842"/>
                  <a:pt x="1199657" y="2257826"/>
                </a:cubicBezTo>
                <a:cubicBezTo>
                  <a:pt x="1222448" y="2243081"/>
                  <a:pt x="1247393" y="2231967"/>
                  <a:pt x="1273605" y="2224879"/>
                </a:cubicBezTo>
                <a:cubicBezTo>
                  <a:pt x="1304017" y="2218453"/>
                  <a:pt x="1336964" y="2223069"/>
                  <a:pt x="1367828" y="2219449"/>
                </a:cubicBezTo>
                <a:cubicBezTo>
                  <a:pt x="1431187" y="2212117"/>
                  <a:pt x="1457888" y="2158444"/>
                  <a:pt x="1484408" y="2112463"/>
                </a:cubicBezTo>
                <a:cubicBezTo>
                  <a:pt x="1511562" y="2064673"/>
                  <a:pt x="1546228" y="2047023"/>
                  <a:pt x="1598544" y="2053269"/>
                </a:cubicBezTo>
                <a:cubicBezTo>
                  <a:pt x="1693138" y="2064591"/>
                  <a:pt x="1788891" y="2045575"/>
                  <a:pt x="1871982" y="1998961"/>
                </a:cubicBezTo>
                <a:cubicBezTo>
                  <a:pt x="1918776" y="1973346"/>
                  <a:pt x="1966205" y="1975428"/>
                  <a:pt x="2014991" y="1971807"/>
                </a:cubicBezTo>
                <a:cubicBezTo>
                  <a:pt x="2041185" y="1968766"/>
                  <a:pt x="2067162" y="1964014"/>
                  <a:pt x="2092741" y="1957597"/>
                </a:cubicBezTo>
                <a:cubicBezTo>
                  <a:pt x="2098534" y="1956511"/>
                  <a:pt x="2105594" y="1951170"/>
                  <a:pt x="2109486" y="1953071"/>
                </a:cubicBezTo>
                <a:cubicBezTo>
                  <a:pt x="2156733" y="1975518"/>
                  <a:pt x="2207058" y="1993802"/>
                  <a:pt x="2249418" y="2023490"/>
                </a:cubicBezTo>
                <a:cubicBezTo>
                  <a:pt x="2296937" y="2056798"/>
                  <a:pt x="2336672" y="2101149"/>
                  <a:pt x="2380570" y="2139798"/>
                </a:cubicBezTo>
                <a:cubicBezTo>
                  <a:pt x="2410439" y="2165956"/>
                  <a:pt x="2458682" y="2159620"/>
                  <a:pt x="2473164" y="2123416"/>
                </a:cubicBezTo>
                <a:cubicBezTo>
                  <a:pt x="2496697" y="2064220"/>
                  <a:pt x="2512899" y="2002129"/>
                  <a:pt x="2534531" y="1942391"/>
                </a:cubicBezTo>
                <a:cubicBezTo>
                  <a:pt x="2541501" y="1923021"/>
                  <a:pt x="2554263" y="1893333"/>
                  <a:pt x="2567387" y="1891704"/>
                </a:cubicBezTo>
                <a:cubicBezTo>
                  <a:pt x="2586304" y="1889260"/>
                  <a:pt x="2614725" y="1902565"/>
                  <a:pt x="2627487" y="1918857"/>
                </a:cubicBezTo>
                <a:cubicBezTo>
                  <a:pt x="2701164" y="2011062"/>
                  <a:pt x="2772732" y="2104951"/>
                  <a:pt x="2842182" y="2200532"/>
                </a:cubicBezTo>
                <a:cubicBezTo>
                  <a:pt x="2869336" y="2238094"/>
                  <a:pt x="2885990" y="2283803"/>
                  <a:pt x="2914592" y="2320460"/>
                </a:cubicBezTo>
                <a:cubicBezTo>
                  <a:pt x="2928893" y="2338563"/>
                  <a:pt x="2957948" y="2348157"/>
                  <a:pt x="2982205" y="2354312"/>
                </a:cubicBezTo>
                <a:cubicBezTo>
                  <a:pt x="2987636" y="2355670"/>
                  <a:pt x="3004561" y="2327158"/>
                  <a:pt x="3009359" y="2310957"/>
                </a:cubicBezTo>
                <a:cubicBezTo>
                  <a:pt x="3019948" y="2276743"/>
                  <a:pt x="3025922" y="2241081"/>
                  <a:pt x="3034159" y="2206053"/>
                </a:cubicBezTo>
                <a:cubicBezTo>
                  <a:pt x="3036512" y="2195825"/>
                  <a:pt x="3044387" y="2184511"/>
                  <a:pt x="3041943" y="2175913"/>
                </a:cubicBezTo>
                <a:cubicBezTo>
                  <a:pt x="3024836" y="2113549"/>
                  <a:pt x="3064300" y="2104951"/>
                  <a:pt x="3110189" y="2100968"/>
                </a:cubicBezTo>
                <a:cubicBezTo>
                  <a:pt x="3125214" y="2099701"/>
                  <a:pt x="3139968" y="2096171"/>
                  <a:pt x="3154993" y="2094813"/>
                </a:cubicBezTo>
                <a:cubicBezTo>
                  <a:pt x="3271301" y="2084767"/>
                  <a:pt x="3354120" y="1998508"/>
                  <a:pt x="3368602" y="1882562"/>
                </a:cubicBezTo>
                <a:cubicBezTo>
                  <a:pt x="3371408" y="1860477"/>
                  <a:pt x="3402544" y="1834952"/>
                  <a:pt x="3426620" y="1824091"/>
                </a:cubicBezTo>
                <a:cubicBezTo>
                  <a:pt x="3480384" y="1799472"/>
                  <a:pt x="3539036" y="1785624"/>
                  <a:pt x="3593434" y="1762181"/>
                </a:cubicBezTo>
                <a:cubicBezTo>
                  <a:pt x="3615791" y="1752587"/>
                  <a:pt x="3634346" y="1731316"/>
                  <a:pt x="3651271" y="1712308"/>
                </a:cubicBezTo>
                <a:cubicBezTo>
                  <a:pt x="3684942" y="1674474"/>
                  <a:pt x="3713997" y="1632205"/>
                  <a:pt x="3749930" y="1596634"/>
                </a:cubicBezTo>
                <a:cubicBezTo>
                  <a:pt x="3764231" y="1582605"/>
                  <a:pt x="3791203" y="1580704"/>
                  <a:pt x="3813288" y="1575092"/>
                </a:cubicBezTo>
                <a:cubicBezTo>
                  <a:pt x="3857096" y="1563688"/>
                  <a:pt x="3900995" y="1552464"/>
                  <a:pt x="3945346" y="1543232"/>
                </a:cubicBezTo>
                <a:cubicBezTo>
                  <a:pt x="3976754" y="1536715"/>
                  <a:pt x="4009428" y="1528026"/>
                  <a:pt x="4040655" y="1530560"/>
                </a:cubicBezTo>
                <a:cubicBezTo>
                  <a:pt x="4083196" y="1533909"/>
                  <a:pt x="4116233" y="1533094"/>
                  <a:pt x="4148636" y="1496075"/>
                </a:cubicBezTo>
                <a:cubicBezTo>
                  <a:pt x="4168458" y="1473266"/>
                  <a:pt x="4208012" y="1460413"/>
                  <a:pt x="4240144" y="1457154"/>
                </a:cubicBezTo>
                <a:cubicBezTo>
                  <a:pt x="4318609" y="1448719"/>
                  <a:pt x="4397509" y="1468586"/>
                  <a:pt x="4462623" y="1513182"/>
                </a:cubicBezTo>
                <a:cubicBezTo>
                  <a:pt x="4496475" y="1536443"/>
                  <a:pt x="4511591" y="1585591"/>
                  <a:pt x="4539649" y="1619081"/>
                </a:cubicBezTo>
                <a:cubicBezTo>
                  <a:pt x="4558204" y="1641347"/>
                  <a:pt x="4583910" y="1671850"/>
                  <a:pt x="4607534" y="1672936"/>
                </a:cubicBezTo>
                <a:cubicBezTo>
                  <a:pt x="4686913" y="1676375"/>
                  <a:pt x="4713976" y="1736294"/>
                  <a:pt x="4749004" y="1787977"/>
                </a:cubicBezTo>
                <a:cubicBezTo>
                  <a:pt x="4776158" y="1828074"/>
                  <a:pt x="4795708" y="1873692"/>
                  <a:pt x="4824220" y="1912793"/>
                </a:cubicBezTo>
                <a:cubicBezTo>
                  <a:pt x="4852731" y="1951895"/>
                  <a:pt x="4888665" y="1943115"/>
                  <a:pt x="4904142" y="1896772"/>
                </a:cubicBezTo>
                <a:cubicBezTo>
                  <a:pt x="4916543" y="1859934"/>
                  <a:pt x="4931296" y="1823729"/>
                  <a:pt x="4940347" y="1786167"/>
                </a:cubicBezTo>
                <a:cubicBezTo>
                  <a:pt x="4950303" y="1745708"/>
                  <a:pt x="4983793" y="1729868"/>
                  <a:pt x="5013390" y="1712942"/>
                </a:cubicBezTo>
                <a:cubicBezTo>
                  <a:pt x="5121009" y="1651303"/>
                  <a:pt x="5188169" y="1556537"/>
                  <a:pt x="5236322" y="1446746"/>
                </a:cubicBezTo>
                <a:cubicBezTo>
                  <a:pt x="5255510" y="1402847"/>
                  <a:pt x="5289000" y="1388275"/>
                  <a:pt x="5326834" y="1401490"/>
                </a:cubicBezTo>
                <a:cubicBezTo>
                  <a:pt x="5416532" y="1432626"/>
                  <a:pt x="5484507" y="1401490"/>
                  <a:pt x="5546508" y="1340485"/>
                </a:cubicBezTo>
                <a:cubicBezTo>
                  <a:pt x="5571580" y="1316046"/>
                  <a:pt x="5595474" y="1310525"/>
                  <a:pt x="5631046" y="1327179"/>
                </a:cubicBezTo>
                <a:cubicBezTo>
                  <a:pt x="5693861" y="1356595"/>
                  <a:pt x="5760659" y="1376870"/>
                  <a:pt x="5832345" y="1365285"/>
                </a:cubicBezTo>
                <a:cubicBezTo>
                  <a:pt x="5841360" y="1363303"/>
                  <a:pt x="5850729" y="1363773"/>
                  <a:pt x="5859499" y="1366642"/>
                </a:cubicBezTo>
                <a:cubicBezTo>
                  <a:pt x="5926387" y="1394701"/>
                  <a:pt x="5978342" y="1371621"/>
                  <a:pt x="6020520" y="1319214"/>
                </a:cubicBezTo>
                <a:cubicBezTo>
                  <a:pt x="6052290" y="1279660"/>
                  <a:pt x="6087952" y="1302017"/>
                  <a:pt x="6123071" y="1309529"/>
                </a:cubicBezTo>
                <a:cubicBezTo>
                  <a:pt x="6145065" y="1314236"/>
                  <a:pt x="6174482" y="1330166"/>
                  <a:pt x="6187425" y="1321477"/>
                </a:cubicBezTo>
                <a:cubicBezTo>
                  <a:pt x="6219738" y="1299573"/>
                  <a:pt x="6254585" y="1271242"/>
                  <a:pt x="6270244" y="1237210"/>
                </a:cubicBezTo>
                <a:cubicBezTo>
                  <a:pt x="6301380" y="1169416"/>
                  <a:pt x="6321835" y="1096463"/>
                  <a:pt x="6343740" y="1024778"/>
                </a:cubicBezTo>
                <a:cubicBezTo>
                  <a:pt x="6358312" y="977168"/>
                  <a:pt x="6384380" y="962324"/>
                  <a:pt x="6429907" y="982327"/>
                </a:cubicBezTo>
                <a:cubicBezTo>
                  <a:pt x="6468284" y="999163"/>
                  <a:pt x="6506028" y="1017899"/>
                  <a:pt x="6545219" y="1032562"/>
                </a:cubicBezTo>
                <a:cubicBezTo>
                  <a:pt x="6601428" y="1053651"/>
                  <a:pt x="6650033" y="1028127"/>
                  <a:pt x="6699090" y="1004503"/>
                </a:cubicBezTo>
                <a:cubicBezTo>
                  <a:pt x="6797387" y="957346"/>
                  <a:pt x="6813588" y="960695"/>
                  <a:pt x="6893239" y="1033919"/>
                </a:cubicBezTo>
                <a:cubicBezTo>
                  <a:pt x="6896588" y="1036997"/>
                  <a:pt x="6900209" y="1039803"/>
                  <a:pt x="6903196" y="1042970"/>
                </a:cubicBezTo>
                <a:cubicBezTo>
                  <a:pt x="6975606" y="1123798"/>
                  <a:pt x="6996605" y="1123708"/>
                  <a:pt x="7079152" y="1044057"/>
                </a:cubicBezTo>
                <a:cubicBezTo>
                  <a:pt x="7127757" y="997171"/>
                  <a:pt x="7173013" y="1013373"/>
                  <a:pt x="7222885" y="1013192"/>
                </a:cubicBezTo>
                <a:cubicBezTo>
                  <a:pt x="7250265" y="1013427"/>
                  <a:pt x="7277636" y="1011789"/>
                  <a:pt x="7304799" y="1008304"/>
                </a:cubicBezTo>
                <a:cubicBezTo>
                  <a:pt x="7347158" y="1002240"/>
                  <a:pt x="7389427" y="985495"/>
                  <a:pt x="7431516" y="987306"/>
                </a:cubicBezTo>
                <a:cubicBezTo>
                  <a:pt x="7493788" y="989930"/>
                  <a:pt x="7539316" y="966488"/>
                  <a:pt x="7567284" y="915982"/>
                </a:cubicBezTo>
                <a:cubicBezTo>
                  <a:pt x="7605299" y="846559"/>
                  <a:pt x="7642952" y="812979"/>
                  <a:pt x="7729482" y="852623"/>
                </a:cubicBezTo>
                <a:cubicBezTo>
                  <a:pt x="7790125" y="880592"/>
                  <a:pt x="7859457" y="852623"/>
                  <a:pt x="7915304" y="812979"/>
                </a:cubicBezTo>
                <a:cubicBezTo>
                  <a:pt x="7951509" y="787273"/>
                  <a:pt x="7984002" y="763650"/>
                  <a:pt x="8032336" y="787364"/>
                </a:cubicBezTo>
                <a:cubicBezTo>
                  <a:pt x="8047813" y="794967"/>
                  <a:pt x="8074786" y="788903"/>
                  <a:pt x="8092346" y="780485"/>
                </a:cubicBezTo>
                <a:cubicBezTo>
                  <a:pt x="8133800" y="760572"/>
                  <a:pt x="8170458" y="724548"/>
                  <a:pt x="8213451" y="715226"/>
                </a:cubicBezTo>
                <a:cubicBezTo>
                  <a:pt x="8273732" y="702101"/>
                  <a:pt x="8337906" y="707079"/>
                  <a:pt x="8400358" y="704726"/>
                </a:cubicBezTo>
                <a:cubicBezTo>
                  <a:pt x="8470867" y="702101"/>
                  <a:pt x="8539657" y="722829"/>
                  <a:pt x="8611886" y="683908"/>
                </a:cubicBezTo>
                <a:cubicBezTo>
                  <a:pt x="8664220" y="657597"/>
                  <a:pt x="8724157" y="650609"/>
                  <a:pt x="8781144" y="664177"/>
                </a:cubicBezTo>
                <a:cubicBezTo>
                  <a:pt x="8896275" y="689792"/>
                  <a:pt x="9012765" y="696761"/>
                  <a:pt x="9116039" y="616115"/>
                </a:cubicBezTo>
                <a:cubicBezTo>
                  <a:pt x="9168083" y="575565"/>
                  <a:pt x="9233705" y="594211"/>
                  <a:pt x="9291995" y="596021"/>
                </a:cubicBezTo>
                <a:cubicBezTo>
                  <a:pt x="9357435" y="598012"/>
                  <a:pt x="9413915" y="580543"/>
                  <a:pt x="9474467" y="559273"/>
                </a:cubicBezTo>
                <a:cubicBezTo>
                  <a:pt x="9520900" y="542890"/>
                  <a:pt x="9572945" y="528408"/>
                  <a:pt x="9631144" y="542709"/>
                </a:cubicBezTo>
                <a:cubicBezTo>
                  <a:pt x="9692783" y="557915"/>
                  <a:pt x="9761120" y="560812"/>
                  <a:pt x="9823302" y="521982"/>
                </a:cubicBezTo>
                <a:cubicBezTo>
                  <a:pt x="9891910" y="479441"/>
                  <a:pt x="9965587" y="485053"/>
                  <a:pt x="9987763" y="529042"/>
                </a:cubicBezTo>
                <a:cubicBezTo>
                  <a:pt x="10004598" y="562532"/>
                  <a:pt x="10018627" y="597379"/>
                  <a:pt x="10033019" y="632045"/>
                </a:cubicBezTo>
                <a:cubicBezTo>
                  <a:pt x="10058996" y="695404"/>
                  <a:pt x="10058181" y="694046"/>
                  <a:pt x="10118824" y="663724"/>
                </a:cubicBezTo>
                <a:cubicBezTo>
                  <a:pt x="10152223" y="647070"/>
                  <a:pt x="10188881" y="637023"/>
                  <a:pt x="10222461" y="620550"/>
                </a:cubicBezTo>
                <a:cubicBezTo>
                  <a:pt x="10277402" y="593396"/>
                  <a:pt x="10331075" y="563618"/>
                  <a:pt x="10385383" y="535378"/>
                </a:cubicBezTo>
                <a:cubicBezTo>
                  <a:pt x="10397240" y="529223"/>
                  <a:pt x="10410002" y="520624"/>
                  <a:pt x="10422492" y="520443"/>
                </a:cubicBezTo>
                <a:cubicBezTo>
                  <a:pt x="10524590" y="519448"/>
                  <a:pt x="10597000" y="455455"/>
                  <a:pt x="10675384" y="403863"/>
                </a:cubicBezTo>
                <a:cubicBezTo>
                  <a:pt x="10683349" y="397102"/>
                  <a:pt x="10692582" y="392079"/>
                  <a:pt x="10702538" y="389110"/>
                </a:cubicBezTo>
                <a:cubicBezTo>
                  <a:pt x="10795585" y="376619"/>
                  <a:pt x="10869261" y="322674"/>
                  <a:pt x="10931896" y="262393"/>
                </a:cubicBezTo>
                <a:cubicBezTo>
                  <a:pt x="10973712" y="221843"/>
                  <a:pt x="11020236" y="170613"/>
                  <a:pt x="11014443" y="99471"/>
                </a:cubicBezTo>
                <a:cubicBezTo>
                  <a:pt x="11013538" y="88338"/>
                  <a:pt x="11022589" y="76300"/>
                  <a:pt x="11026933" y="64624"/>
                </a:cubicBezTo>
                <a:cubicBezTo>
                  <a:pt x="11038429" y="72136"/>
                  <a:pt x="11052096" y="77567"/>
                  <a:pt x="11060876" y="87342"/>
                </a:cubicBezTo>
                <a:cubicBezTo>
                  <a:pt x="11103055" y="134318"/>
                  <a:pt x="11112378" y="194237"/>
                  <a:pt x="11119527" y="253342"/>
                </a:cubicBezTo>
                <a:cubicBezTo>
                  <a:pt x="11129755" y="337246"/>
                  <a:pt x="11165779" y="361142"/>
                  <a:pt x="11249051" y="354896"/>
                </a:cubicBezTo>
                <a:cubicBezTo>
                  <a:pt x="11298742" y="351185"/>
                  <a:pt x="11344631" y="348651"/>
                  <a:pt x="11387987" y="321226"/>
                </a:cubicBezTo>
                <a:cubicBezTo>
                  <a:pt x="11395952" y="316157"/>
                  <a:pt x="11419485" y="324122"/>
                  <a:pt x="11427813" y="333355"/>
                </a:cubicBezTo>
                <a:cubicBezTo>
                  <a:pt x="11454966" y="364129"/>
                  <a:pt x="11485469" y="364762"/>
                  <a:pt x="11516786" y="344669"/>
                </a:cubicBezTo>
                <a:cubicBezTo>
                  <a:pt x="11542853" y="328014"/>
                  <a:pt x="11565663" y="306110"/>
                  <a:pt x="11591096" y="288098"/>
                </a:cubicBezTo>
                <a:cubicBezTo>
                  <a:pt x="11601505" y="280767"/>
                  <a:pt x="11615987" y="271716"/>
                  <a:pt x="11626758" y="273707"/>
                </a:cubicBezTo>
                <a:cubicBezTo>
                  <a:pt x="11692198" y="285836"/>
                  <a:pt x="11714103" y="238679"/>
                  <a:pt x="11736278" y="194509"/>
                </a:cubicBezTo>
                <a:cubicBezTo>
                  <a:pt x="11760264" y="146537"/>
                  <a:pt x="11779181" y="95941"/>
                  <a:pt x="11802262" y="47426"/>
                </a:cubicBezTo>
                <a:cubicBezTo>
                  <a:pt x="11827604" y="-5795"/>
                  <a:pt x="11865620" y="-14756"/>
                  <a:pt x="11912596" y="21268"/>
                </a:cubicBezTo>
                <a:cubicBezTo>
                  <a:pt x="11940926" y="43082"/>
                  <a:pt x="11964912" y="71050"/>
                  <a:pt x="11994691" y="90148"/>
                </a:cubicBezTo>
                <a:cubicBezTo>
                  <a:pt x="12028180" y="110350"/>
                  <a:pt x="12063299" y="127502"/>
                  <a:pt x="12099866" y="141378"/>
                </a:cubicBezTo>
                <a:cubicBezTo>
                  <a:pt x="12113262" y="146673"/>
                  <a:pt x="12128287" y="146673"/>
                  <a:pt x="12141683" y="141378"/>
                </a:cubicBezTo>
                <a:cubicBezTo>
                  <a:pt x="12180602" y="122189"/>
                  <a:pt x="12185581" y="141378"/>
                  <a:pt x="12185581" y="173691"/>
                </a:cubicBezTo>
                <a:cubicBezTo>
                  <a:pt x="12185581" y="264203"/>
                  <a:pt x="12187662" y="354082"/>
                  <a:pt x="12187662" y="444232"/>
                </a:cubicBezTo>
                <a:cubicBezTo>
                  <a:pt x="12187662" y="619102"/>
                  <a:pt x="12185218" y="793971"/>
                  <a:pt x="12186123" y="969203"/>
                </a:cubicBezTo>
                <a:cubicBezTo>
                  <a:pt x="12187120" y="1162175"/>
                  <a:pt x="12192460" y="1355057"/>
                  <a:pt x="12192822" y="1548029"/>
                </a:cubicBezTo>
                <a:cubicBezTo>
                  <a:pt x="12192822" y="1784447"/>
                  <a:pt x="12190649" y="2020956"/>
                  <a:pt x="12189020" y="2257374"/>
                </a:cubicBezTo>
                <a:cubicBezTo>
                  <a:pt x="12188386" y="2361372"/>
                  <a:pt x="12186123" y="2465552"/>
                  <a:pt x="12186667" y="2569278"/>
                </a:cubicBezTo>
                <a:cubicBezTo>
                  <a:pt x="12186667" y="2599600"/>
                  <a:pt x="12179607" y="2611639"/>
                  <a:pt x="12146570" y="2611457"/>
                </a:cubicBezTo>
                <a:cubicBezTo>
                  <a:pt x="11891959" y="2610371"/>
                  <a:pt x="11637349" y="2611457"/>
                  <a:pt x="11382738" y="2611457"/>
                </a:cubicBezTo>
                <a:lnTo>
                  <a:pt x="10808890" y="2611910"/>
                </a:lnTo>
                <a:lnTo>
                  <a:pt x="10148965" y="2611910"/>
                </a:lnTo>
                <a:lnTo>
                  <a:pt x="9488949" y="2611910"/>
                </a:lnTo>
                <a:lnTo>
                  <a:pt x="8837986" y="26119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1"/>
          <p:cNvSpPr/>
          <p:nvPr/>
        </p:nvSpPr>
        <p:spPr>
          <a:xfrm rot="-5400000">
            <a:off x="7675326" y="2341071"/>
            <a:ext cx="1611176" cy="7422273"/>
          </a:xfrm>
          <a:custGeom>
            <a:avLst/>
            <a:gdLst/>
            <a:ahLst/>
            <a:cxnLst/>
            <a:rect l="l" t="t" r="r" b="b"/>
            <a:pathLst>
              <a:path w="2537285" h="11688619" extrusionOk="0">
                <a:moveTo>
                  <a:pt x="192626" y="18000"/>
                </a:moveTo>
                <a:lnTo>
                  <a:pt x="2806" y="18000"/>
                </a:lnTo>
                <a:lnTo>
                  <a:pt x="2806" y="0"/>
                </a:lnTo>
                <a:lnTo>
                  <a:pt x="186164" y="0"/>
                </a:lnTo>
                <a:close/>
                <a:moveTo>
                  <a:pt x="273144" y="468764"/>
                </a:moveTo>
                <a:lnTo>
                  <a:pt x="2617" y="468764"/>
                </a:lnTo>
                <a:lnTo>
                  <a:pt x="2692" y="450764"/>
                </a:lnTo>
                <a:lnTo>
                  <a:pt x="270081" y="450764"/>
                </a:lnTo>
                <a:close/>
                <a:moveTo>
                  <a:pt x="613463" y="1370293"/>
                </a:moveTo>
                <a:lnTo>
                  <a:pt x="360018" y="1370293"/>
                </a:lnTo>
                <a:lnTo>
                  <a:pt x="360018" y="1803060"/>
                </a:lnTo>
                <a:lnTo>
                  <a:pt x="540959" y="1803060"/>
                </a:lnTo>
                <a:lnTo>
                  <a:pt x="532269" y="1813419"/>
                </a:lnTo>
                <a:lnTo>
                  <a:pt x="525111" y="1821060"/>
                </a:lnTo>
                <a:lnTo>
                  <a:pt x="360018" y="1821060"/>
                </a:lnTo>
                <a:lnTo>
                  <a:pt x="360017" y="2253824"/>
                </a:lnTo>
                <a:lnTo>
                  <a:pt x="523454" y="2253824"/>
                </a:lnTo>
                <a:lnTo>
                  <a:pt x="499838" y="2271824"/>
                </a:lnTo>
                <a:lnTo>
                  <a:pt x="360017" y="2271824"/>
                </a:lnTo>
                <a:lnTo>
                  <a:pt x="360017" y="2369623"/>
                </a:lnTo>
                <a:lnTo>
                  <a:pt x="351075" y="2374911"/>
                </a:lnTo>
                <a:lnTo>
                  <a:pt x="342017" y="2380494"/>
                </a:lnTo>
                <a:lnTo>
                  <a:pt x="342017" y="2271824"/>
                </a:lnTo>
                <a:lnTo>
                  <a:pt x="91" y="2271824"/>
                </a:lnTo>
                <a:lnTo>
                  <a:pt x="91" y="2253824"/>
                </a:lnTo>
                <a:lnTo>
                  <a:pt x="342017" y="2253824"/>
                </a:lnTo>
                <a:lnTo>
                  <a:pt x="342018" y="1821060"/>
                </a:lnTo>
                <a:lnTo>
                  <a:pt x="91" y="1821060"/>
                </a:lnTo>
                <a:lnTo>
                  <a:pt x="91" y="1803060"/>
                </a:lnTo>
                <a:lnTo>
                  <a:pt x="342018" y="1803060"/>
                </a:lnTo>
                <a:lnTo>
                  <a:pt x="342018" y="1370293"/>
                </a:lnTo>
                <a:lnTo>
                  <a:pt x="91" y="1370293"/>
                </a:lnTo>
                <a:lnTo>
                  <a:pt x="91" y="1352293"/>
                </a:lnTo>
                <a:lnTo>
                  <a:pt x="342018" y="1352293"/>
                </a:lnTo>
                <a:lnTo>
                  <a:pt x="342018" y="919529"/>
                </a:lnTo>
                <a:lnTo>
                  <a:pt x="748" y="919529"/>
                </a:lnTo>
                <a:lnTo>
                  <a:pt x="822" y="901529"/>
                </a:lnTo>
                <a:lnTo>
                  <a:pt x="342018" y="901529"/>
                </a:lnTo>
                <a:lnTo>
                  <a:pt x="342018" y="679911"/>
                </a:lnTo>
                <a:lnTo>
                  <a:pt x="354084" y="696724"/>
                </a:lnTo>
                <a:lnTo>
                  <a:pt x="360018" y="710043"/>
                </a:lnTo>
                <a:lnTo>
                  <a:pt x="360018" y="901529"/>
                </a:lnTo>
                <a:lnTo>
                  <a:pt x="404322" y="901529"/>
                </a:lnTo>
                <a:lnTo>
                  <a:pt x="405805" y="906111"/>
                </a:lnTo>
                <a:lnTo>
                  <a:pt x="416950" y="919529"/>
                </a:lnTo>
                <a:lnTo>
                  <a:pt x="360018" y="919529"/>
                </a:lnTo>
                <a:lnTo>
                  <a:pt x="360018" y="1352293"/>
                </a:lnTo>
                <a:lnTo>
                  <a:pt x="605220" y="1352293"/>
                </a:lnTo>
                <a:lnTo>
                  <a:pt x="612949" y="1369049"/>
                </a:lnTo>
                <a:close/>
                <a:moveTo>
                  <a:pt x="757824" y="10836353"/>
                </a:moveTo>
                <a:lnTo>
                  <a:pt x="360017" y="10836353"/>
                </a:lnTo>
                <a:lnTo>
                  <a:pt x="360017" y="11269126"/>
                </a:lnTo>
                <a:lnTo>
                  <a:pt x="757824" y="11269126"/>
                </a:lnTo>
                <a:close/>
                <a:moveTo>
                  <a:pt x="757824" y="10385588"/>
                </a:moveTo>
                <a:lnTo>
                  <a:pt x="360017" y="10385588"/>
                </a:lnTo>
                <a:lnTo>
                  <a:pt x="360017" y="10818353"/>
                </a:lnTo>
                <a:lnTo>
                  <a:pt x="757824" y="10818353"/>
                </a:lnTo>
                <a:close/>
                <a:moveTo>
                  <a:pt x="757824" y="9934823"/>
                </a:moveTo>
                <a:lnTo>
                  <a:pt x="360017" y="9934823"/>
                </a:lnTo>
                <a:lnTo>
                  <a:pt x="360017" y="10367588"/>
                </a:lnTo>
                <a:lnTo>
                  <a:pt x="757824" y="10367588"/>
                </a:lnTo>
                <a:close/>
                <a:moveTo>
                  <a:pt x="757824" y="9484058"/>
                </a:moveTo>
                <a:lnTo>
                  <a:pt x="360017" y="9484058"/>
                </a:lnTo>
                <a:lnTo>
                  <a:pt x="360017" y="9916823"/>
                </a:lnTo>
                <a:lnTo>
                  <a:pt x="757824" y="9916823"/>
                </a:lnTo>
                <a:close/>
                <a:moveTo>
                  <a:pt x="757824" y="9033293"/>
                </a:moveTo>
                <a:lnTo>
                  <a:pt x="360017" y="9033293"/>
                </a:lnTo>
                <a:lnTo>
                  <a:pt x="360017" y="9466058"/>
                </a:lnTo>
                <a:lnTo>
                  <a:pt x="757824" y="9466058"/>
                </a:lnTo>
                <a:close/>
                <a:moveTo>
                  <a:pt x="757824" y="8582528"/>
                </a:moveTo>
                <a:lnTo>
                  <a:pt x="360017" y="8582528"/>
                </a:lnTo>
                <a:lnTo>
                  <a:pt x="360017" y="9015293"/>
                </a:lnTo>
                <a:lnTo>
                  <a:pt x="757824" y="9015293"/>
                </a:lnTo>
                <a:close/>
                <a:moveTo>
                  <a:pt x="757824" y="8131763"/>
                </a:moveTo>
                <a:lnTo>
                  <a:pt x="360017" y="8131763"/>
                </a:lnTo>
                <a:lnTo>
                  <a:pt x="360017" y="8564528"/>
                </a:lnTo>
                <a:lnTo>
                  <a:pt x="757824" y="8564528"/>
                </a:lnTo>
                <a:close/>
                <a:moveTo>
                  <a:pt x="757824" y="7680999"/>
                </a:moveTo>
                <a:lnTo>
                  <a:pt x="360017" y="7680999"/>
                </a:lnTo>
                <a:lnTo>
                  <a:pt x="360017" y="8113763"/>
                </a:lnTo>
                <a:lnTo>
                  <a:pt x="757824" y="8113763"/>
                </a:lnTo>
                <a:close/>
                <a:moveTo>
                  <a:pt x="757824" y="7230234"/>
                </a:moveTo>
                <a:lnTo>
                  <a:pt x="360017" y="7230234"/>
                </a:lnTo>
                <a:lnTo>
                  <a:pt x="360017" y="7662999"/>
                </a:lnTo>
                <a:lnTo>
                  <a:pt x="757824" y="7662999"/>
                </a:lnTo>
                <a:close/>
                <a:moveTo>
                  <a:pt x="757824" y="6779469"/>
                </a:moveTo>
                <a:lnTo>
                  <a:pt x="360017" y="6779469"/>
                </a:lnTo>
                <a:lnTo>
                  <a:pt x="360017" y="7212234"/>
                </a:lnTo>
                <a:lnTo>
                  <a:pt x="757824" y="7212234"/>
                </a:lnTo>
                <a:close/>
                <a:moveTo>
                  <a:pt x="757824" y="6328704"/>
                </a:moveTo>
                <a:lnTo>
                  <a:pt x="360017" y="6328704"/>
                </a:lnTo>
                <a:lnTo>
                  <a:pt x="360017" y="6761469"/>
                </a:lnTo>
                <a:lnTo>
                  <a:pt x="757824" y="6761469"/>
                </a:lnTo>
                <a:close/>
                <a:moveTo>
                  <a:pt x="757824" y="5877939"/>
                </a:moveTo>
                <a:lnTo>
                  <a:pt x="360017" y="5877939"/>
                </a:lnTo>
                <a:lnTo>
                  <a:pt x="360017" y="6310704"/>
                </a:lnTo>
                <a:lnTo>
                  <a:pt x="757824" y="6310704"/>
                </a:lnTo>
                <a:close/>
                <a:moveTo>
                  <a:pt x="757824" y="5427176"/>
                </a:moveTo>
                <a:lnTo>
                  <a:pt x="360017" y="5427176"/>
                </a:lnTo>
                <a:lnTo>
                  <a:pt x="360017" y="5859939"/>
                </a:lnTo>
                <a:lnTo>
                  <a:pt x="757824" y="5859939"/>
                </a:lnTo>
                <a:close/>
                <a:moveTo>
                  <a:pt x="757824" y="4976410"/>
                </a:moveTo>
                <a:lnTo>
                  <a:pt x="360017" y="4976410"/>
                </a:lnTo>
                <a:lnTo>
                  <a:pt x="360017" y="5409175"/>
                </a:lnTo>
                <a:lnTo>
                  <a:pt x="757824" y="5409175"/>
                </a:lnTo>
                <a:close/>
                <a:moveTo>
                  <a:pt x="757824" y="4525646"/>
                </a:moveTo>
                <a:lnTo>
                  <a:pt x="360017" y="4525646"/>
                </a:lnTo>
                <a:lnTo>
                  <a:pt x="360017" y="4958411"/>
                </a:lnTo>
                <a:lnTo>
                  <a:pt x="757824" y="4958411"/>
                </a:lnTo>
                <a:close/>
                <a:moveTo>
                  <a:pt x="757824" y="3624118"/>
                </a:moveTo>
                <a:lnTo>
                  <a:pt x="360017" y="3624118"/>
                </a:lnTo>
                <a:lnTo>
                  <a:pt x="360017" y="4056879"/>
                </a:lnTo>
                <a:lnTo>
                  <a:pt x="757824" y="4056879"/>
                </a:lnTo>
                <a:close/>
                <a:moveTo>
                  <a:pt x="757824" y="3173355"/>
                </a:moveTo>
                <a:lnTo>
                  <a:pt x="360017" y="3173355"/>
                </a:lnTo>
                <a:lnTo>
                  <a:pt x="360017" y="3606118"/>
                </a:lnTo>
                <a:lnTo>
                  <a:pt x="757824" y="3606118"/>
                </a:lnTo>
                <a:close/>
                <a:moveTo>
                  <a:pt x="1173631" y="10836353"/>
                </a:moveTo>
                <a:lnTo>
                  <a:pt x="775824" y="10836353"/>
                </a:lnTo>
                <a:lnTo>
                  <a:pt x="775824" y="11269126"/>
                </a:lnTo>
                <a:lnTo>
                  <a:pt x="1173631" y="11269126"/>
                </a:lnTo>
                <a:close/>
                <a:moveTo>
                  <a:pt x="1173631" y="10385588"/>
                </a:moveTo>
                <a:lnTo>
                  <a:pt x="775824" y="10385588"/>
                </a:lnTo>
                <a:lnTo>
                  <a:pt x="775824" y="10818353"/>
                </a:lnTo>
                <a:lnTo>
                  <a:pt x="1173631" y="10818353"/>
                </a:lnTo>
                <a:close/>
                <a:moveTo>
                  <a:pt x="1173631" y="9934823"/>
                </a:moveTo>
                <a:lnTo>
                  <a:pt x="775824" y="9934823"/>
                </a:lnTo>
                <a:lnTo>
                  <a:pt x="775824" y="10367588"/>
                </a:lnTo>
                <a:lnTo>
                  <a:pt x="1173631" y="10367588"/>
                </a:lnTo>
                <a:close/>
                <a:moveTo>
                  <a:pt x="1173631" y="9484058"/>
                </a:moveTo>
                <a:lnTo>
                  <a:pt x="775824" y="9484058"/>
                </a:lnTo>
                <a:lnTo>
                  <a:pt x="775824" y="9916823"/>
                </a:lnTo>
                <a:lnTo>
                  <a:pt x="1173631" y="9916823"/>
                </a:lnTo>
                <a:close/>
                <a:moveTo>
                  <a:pt x="1173631" y="9033293"/>
                </a:moveTo>
                <a:lnTo>
                  <a:pt x="775824" y="9033293"/>
                </a:lnTo>
                <a:lnTo>
                  <a:pt x="775824" y="9466058"/>
                </a:lnTo>
                <a:lnTo>
                  <a:pt x="1173631" y="9466058"/>
                </a:lnTo>
                <a:close/>
                <a:moveTo>
                  <a:pt x="1173631" y="8582528"/>
                </a:moveTo>
                <a:lnTo>
                  <a:pt x="775824" y="8582528"/>
                </a:lnTo>
                <a:lnTo>
                  <a:pt x="775824" y="9015293"/>
                </a:lnTo>
                <a:lnTo>
                  <a:pt x="1173631" y="9015293"/>
                </a:lnTo>
                <a:close/>
                <a:moveTo>
                  <a:pt x="1173631" y="8131763"/>
                </a:moveTo>
                <a:lnTo>
                  <a:pt x="775824" y="8131763"/>
                </a:lnTo>
                <a:lnTo>
                  <a:pt x="775824" y="8564528"/>
                </a:lnTo>
                <a:lnTo>
                  <a:pt x="1173631" y="8564528"/>
                </a:lnTo>
                <a:close/>
                <a:moveTo>
                  <a:pt x="1173631" y="7680999"/>
                </a:moveTo>
                <a:lnTo>
                  <a:pt x="775824" y="7680999"/>
                </a:lnTo>
                <a:lnTo>
                  <a:pt x="775824" y="8113763"/>
                </a:lnTo>
                <a:lnTo>
                  <a:pt x="1173631" y="8113763"/>
                </a:lnTo>
                <a:close/>
                <a:moveTo>
                  <a:pt x="1173631" y="7230234"/>
                </a:moveTo>
                <a:lnTo>
                  <a:pt x="775824" y="7230234"/>
                </a:lnTo>
                <a:lnTo>
                  <a:pt x="775824" y="7662999"/>
                </a:lnTo>
                <a:lnTo>
                  <a:pt x="1173631" y="7662999"/>
                </a:lnTo>
                <a:close/>
                <a:moveTo>
                  <a:pt x="1173631" y="6779469"/>
                </a:moveTo>
                <a:lnTo>
                  <a:pt x="775824" y="6779469"/>
                </a:lnTo>
                <a:lnTo>
                  <a:pt x="775824" y="7212234"/>
                </a:lnTo>
                <a:lnTo>
                  <a:pt x="1173631" y="7212234"/>
                </a:lnTo>
                <a:close/>
                <a:moveTo>
                  <a:pt x="1173631" y="6328704"/>
                </a:moveTo>
                <a:lnTo>
                  <a:pt x="775824" y="6328704"/>
                </a:lnTo>
                <a:lnTo>
                  <a:pt x="775824" y="6761469"/>
                </a:lnTo>
                <a:lnTo>
                  <a:pt x="1173631" y="6761469"/>
                </a:lnTo>
                <a:close/>
                <a:moveTo>
                  <a:pt x="1173631" y="5877939"/>
                </a:moveTo>
                <a:lnTo>
                  <a:pt x="775824" y="5877939"/>
                </a:lnTo>
                <a:lnTo>
                  <a:pt x="775824" y="6310704"/>
                </a:lnTo>
                <a:lnTo>
                  <a:pt x="1173631" y="6310704"/>
                </a:lnTo>
                <a:close/>
                <a:moveTo>
                  <a:pt x="1173631" y="5427176"/>
                </a:moveTo>
                <a:lnTo>
                  <a:pt x="775824" y="5427176"/>
                </a:lnTo>
                <a:lnTo>
                  <a:pt x="775824" y="5859939"/>
                </a:lnTo>
                <a:lnTo>
                  <a:pt x="1173631" y="5859939"/>
                </a:lnTo>
                <a:close/>
                <a:moveTo>
                  <a:pt x="1173631" y="4976410"/>
                </a:moveTo>
                <a:lnTo>
                  <a:pt x="775824" y="4976410"/>
                </a:lnTo>
                <a:lnTo>
                  <a:pt x="775824" y="5409175"/>
                </a:lnTo>
                <a:lnTo>
                  <a:pt x="1173631" y="5409175"/>
                </a:lnTo>
                <a:close/>
                <a:moveTo>
                  <a:pt x="1589438" y="10836354"/>
                </a:moveTo>
                <a:lnTo>
                  <a:pt x="1191631" y="10836353"/>
                </a:lnTo>
                <a:lnTo>
                  <a:pt x="1191631" y="11269126"/>
                </a:lnTo>
                <a:lnTo>
                  <a:pt x="1589438" y="11269127"/>
                </a:lnTo>
                <a:close/>
                <a:moveTo>
                  <a:pt x="1589438" y="10385589"/>
                </a:moveTo>
                <a:lnTo>
                  <a:pt x="1191631" y="10385588"/>
                </a:lnTo>
                <a:lnTo>
                  <a:pt x="1191631" y="10818353"/>
                </a:lnTo>
                <a:lnTo>
                  <a:pt x="1589438" y="10818354"/>
                </a:lnTo>
                <a:close/>
                <a:moveTo>
                  <a:pt x="1589438" y="9934824"/>
                </a:moveTo>
                <a:lnTo>
                  <a:pt x="1191631" y="9934823"/>
                </a:lnTo>
                <a:lnTo>
                  <a:pt x="1191631" y="10367588"/>
                </a:lnTo>
                <a:lnTo>
                  <a:pt x="1589438" y="10367589"/>
                </a:lnTo>
                <a:close/>
                <a:moveTo>
                  <a:pt x="1589438" y="9484059"/>
                </a:moveTo>
                <a:lnTo>
                  <a:pt x="1191631" y="9484058"/>
                </a:lnTo>
                <a:lnTo>
                  <a:pt x="1191631" y="9916823"/>
                </a:lnTo>
                <a:lnTo>
                  <a:pt x="1589438" y="9916824"/>
                </a:lnTo>
                <a:close/>
                <a:moveTo>
                  <a:pt x="1589438" y="9033294"/>
                </a:moveTo>
                <a:lnTo>
                  <a:pt x="1191631" y="9033293"/>
                </a:lnTo>
                <a:lnTo>
                  <a:pt x="1191631" y="9466058"/>
                </a:lnTo>
                <a:lnTo>
                  <a:pt x="1589438" y="9466059"/>
                </a:lnTo>
                <a:close/>
                <a:moveTo>
                  <a:pt x="1589438" y="8582529"/>
                </a:moveTo>
                <a:lnTo>
                  <a:pt x="1191631" y="8582528"/>
                </a:lnTo>
                <a:lnTo>
                  <a:pt x="1191631" y="9015293"/>
                </a:lnTo>
                <a:lnTo>
                  <a:pt x="1589438" y="9015294"/>
                </a:lnTo>
                <a:close/>
                <a:moveTo>
                  <a:pt x="1589438" y="8131764"/>
                </a:moveTo>
                <a:lnTo>
                  <a:pt x="1191631" y="8131763"/>
                </a:lnTo>
                <a:lnTo>
                  <a:pt x="1191631" y="8564528"/>
                </a:lnTo>
                <a:lnTo>
                  <a:pt x="1589438" y="8564529"/>
                </a:lnTo>
                <a:close/>
                <a:moveTo>
                  <a:pt x="1589438" y="7680999"/>
                </a:moveTo>
                <a:lnTo>
                  <a:pt x="1191631" y="7680999"/>
                </a:lnTo>
                <a:lnTo>
                  <a:pt x="1191631" y="8113763"/>
                </a:lnTo>
                <a:lnTo>
                  <a:pt x="1589438" y="8113764"/>
                </a:lnTo>
                <a:close/>
                <a:moveTo>
                  <a:pt x="1589438" y="7230234"/>
                </a:moveTo>
                <a:lnTo>
                  <a:pt x="1191631" y="7230234"/>
                </a:lnTo>
                <a:lnTo>
                  <a:pt x="1191631" y="7662999"/>
                </a:lnTo>
                <a:lnTo>
                  <a:pt x="1589438" y="7662999"/>
                </a:lnTo>
                <a:close/>
                <a:moveTo>
                  <a:pt x="1589438" y="6779469"/>
                </a:moveTo>
                <a:lnTo>
                  <a:pt x="1191631" y="6779469"/>
                </a:lnTo>
                <a:lnTo>
                  <a:pt x="1191631" y="7212234"/>
                </a:lnTo>
                <a:lnTo>
                  <a:pt x="1589438" y="7212234"/>
                </a:lnTo>
                <a:close/>
                <a:moveTo>
                  <a:pt x="2005245" y="10836354"/>
                </a:moveTo>
                <a:lnTo>
                  <a:pt x="1607438" y="10836354"/>
                </a:lnTo>
                <a:lnTo>
                  <a:pt x="1607438" y="11269127"/>
                </a:lnTo>
                <a:lnTo>
                  <a:pt x="2005245" y="11269127"/>
                </a:lnTo>
                <a:close/>
                <a:moveTo>
                  <a:pt x="2005245" y="10385589"/>
                </a:moveTo>
                <a:lnTo>
                  <a:pt x="1607438" y="10385589"/>
                </a:lnTo>
                <a:lnTo>
                  <a:pt x="1607438" y="10818354"/>
                </a:lnTo>
                <a:lnTo>
                  <a:pt x="2005245" y="10818354"/>
                </a:lnTo>
                <a:close/>
                <a:moveTo>
                  <a:pt x="2005245" y="9934824"/>
                </a:moveTo>
                <a:lnTo>
                  <a:pt x="1607438" y="9934824"/>
                </a:lnTo>
                <a:lnTo>
                  <a:pt x="1607438" y="10367589"/>
                </a:lnTo>
                <a:lnTo>
                  <a:pt x="2005245" y="10367589"/>
                </a:lnTo>
                <a:close/>
                <a:moveTo>
                  <a:pt x="2005245" y="9033294"/>
                </a:moveTo>
                <a:lnTo>
                  <a:pt x="1607438" y="9033294"/>
                </a:lnTo>
                <a:lnTo>
                  <a:pt x="1607438" y="9466059"/>
                </a:lnTo>
                <a:lnTo>
                  <a:pt x="2005245" y="9466059"/>
                </a:lnTo>
                <a:close/>
                <a:moveTo>
                  <a:pt x="2439053" y="10493016"/>
                </a:moveTo>
                <a:lnTo>
                  <a:pt x="2439053" y="10601711"/>
                </a:lnTo>
                <a:lnTo>
                  <a:pt x="2421053" y="10605039"/>
                </a:lnTo>
                <a:lnTo>
                  <a:pt x="2421053" y="10488480"/>
                </a:lnTo>
                <a:close/>
                <a:moveTo>
                  <a:pt x="2537285" y="11287127"/>
                </a:moveTo>
                <a:lnTo>
                  <a:pt x="2439053" y="11287127"/>
                </a:lnTo>
                <a:lnTo>
                  <a:pt x="2439053" y="11682594"/>
                </a:lnTo>
                <a:lnTo>
                  <a:pt x="2438219" y="11682648"/>
                </a:lnTo>
                <a:lnTo>
                  <a:pt x="2421053" y="11682780"/>
                </a:lnTo>
                <a:lnTo>
                  <a:pt x="2421053" y="11287127"/>
                </a:lnTo>
                <a:lnTo>
                  <a:pt x="2023245" y="11287127"/>
                </a:lnTo>
                <a:lnTo>
                  <a:pt x="2023245" y="11684306"/>
                </a:lnTo>
                <a:lnTo>
                  <a:pt x="2005245" y="11684253"/>
                </a:lnTo>
                <a:lnTo>
                  <a:pt x="2005245" y="11287127"/>
                </a:lnTo>
                <a:lnTo>
                  <a:pt x="1607438" y="11287127"/>
                </a:lnTo>
                <a:lnTo>
                  <a:pt x="1607438" y="11683598"/>
                </a:lnTo>
                <a:lnTo>
                  <a:pt x="1589438" y="11683807"/>
                </a:lnTo>
                <a:lnTo>
                  <a:pt x="1589438" y="11287127"/>
                </a:lnTo>
                <a:lnTo>
                  <a:pt x="1191631" y="11287126"/>
                </a:lnTo>
                <a:lnTo>
                  <a:pt x="1191631" y="11688410"/>
                </a:lnTo>
                <a:lnTo>
                  <a:pt x="1173631" y="11688619"/>
                </a:lnTo>
                <a:lnTo>
                  <a:pt x="1173631" y="11287126"/>
                </a:lnTo>
                <a:lnTo>
                  <a:pt x="775824" y="11287126"/>
                </a:lnTo>
                <a:lnTo>
                  <a:pt x="775824" y="11688345"/>
                </a:lnTo>
                <a:lnTo>
                  <a:pt x="757824" y="11688249"/>
                </a:lnTo>
                <a:lnTo>
                  <a:pt x="757824" y="11287126"/>
                </a:lnTo>
                <a:lnTo>
                  <a:pt x="360017" y="11287126"/>
                </a:lnTo>
                <a:lnTo>
                  <a:pt x="360017" y="11686116"/>
                </a:lnTo>
                <a:lnTo>
                  <a:pt x="354536" y="11686087"/>
                </a:lnTo>
                <a:lnTo>
                  <a:pt x="342017" y="11685993"/>
                </a:lnTo>
                <a:lnTo>
                  <a:pt x="342017" y="11287126"/>
                </a:lnTo>
                <a:lnTo>
                  <a:pt x="453" y="11287126"/>
                </a:lnTo>
                <a:lnTo>
                  <a:pt x="453" y="11269126"/>
                </a:lnTo>
                <a:lnTo>
                  <a:pt x="342017" y="11269126"/>
                </a:lnTo>
                <a:lnTo>
                  <a:pt x="342017" y="10836353"/>
                </a:lnTo>
                <a:lnTo>
                  <a:pt x="418" y="10836353"/>
                </a:lnTo>
                <a:lnTo>
                  <a:pt x="404" y="10818353"/>
                </a:lnTo>
                <a:lnTo>
                  <a:pt x="342017" y="10818353"/>
                </a:lnTo>
                <a:lnTo>
                  <a:pt x="342017" y="10385588"/>
                </a:lnTo>
                <a:lnTo>
                  <a:pt x="63" y="10385588"/>
                </a:lnTo>
                <a:lnTo>
                  <a:pt x="48" y="10367588"/>
                </a:lnTo>
                <a:lnTo>
                  <a:pt x="342017" y="10367588"/>
                </a:lnTo>
                <a:lnTo>
                  <a:pt x="342017" y="9934823"/>
                </a:lnTo>
                <a:lnTo>
                  <a:pt x="0" y="9934823"/>
                </a:lnTo>
                <a:lnTo>
                  <a:pt x="0" y="9916823"/>
                </a:lnTo>
                <a:lnTo>
                  <a:pt x="342017" y="9916823"/>
                </a:lnTo>
                <a:lnTo>
                  <a:pt x="342017" y="9484058"/>
                </a:lnTo>
                <a:lnTo>
                  <a:pt x="0" y="9484058"/>
                </a:lnTo>
                <a:lnTo>
                  <a:pt x="0" y="9466058"/>
                </a:lnTo>
                <a:lnTo>
                  <a:pt x="342017" y="9466058"/>
                </a:lnTo>
                <a:lnTo>
                  <a:pt x="342017" y="9033293"/>
                </a:lnTo>
                <a:lnTo>
                  <a:pt x="0" y="9033293"/>
                </a:lnTo>
                <a:lnTo>
                  <a:pt x="0" y="9015293"/>
                </a:lnTo>
                <a:lnTo>
                  <a:pt x="342017" y="9015293"/>
                </a:lnTo>
                <a:lnTo>
                  <a:pt x="342017" y="8582528"/>
                </a:lnTo>
                <a:lnTo>
                  <a:pt x="0" y="8582528"/>
                </a:lnTo>
                <a:lnTo>
                  <a:pt x="0" y="8564528"/>
                </a:lnTo>
                <a:lnTo>
                  <a:pt x="342017" y="8564528"/>
                </a:lnTo>
                <a:lnTo>
                  <a:pt x="342017" y="8131763"/>
                </a:lnTo>
                <a:lnTo>
                  <a:pt x="40" y="8131763"/>
                </a:lnTo>
                <a:lnTo>
                  <a:pt x="43" y="8113763"/>
                </a:lnTo>
                <a:lnTo>
                  <a:pt x="342017" y="8113763"/>
                </a:lnTo>
                <a:lnTo>
                  <a:pt x="342017" y="7680999"/>
                </a:lnTo>
                <a:lnTo>
                  <a:pt x="91" y="7680999"/>
                </a:lnTo>
                <a:lnTo>
                  <a:pt x="91" y="7662999"/>
                </a:lnTo>
                <a:lnTo>
                  <a:pt x="342017" y="7662999"/>
                </a:lnTo>
                <a:lnTo>
                  <a:pt x="342017" y="7230234"/>
                </a:lnTo>
                <a:lnTo>
                  <a:pt x="91" y="7230234"/>
                </a:lnTo>
                <a:lnTo>
                  <a:pt x="91" y="7212234"/>
                </a:lnTo>
                <a:lnTo>
                  <a:pt x="342017" y="7212234"/>
                </a:lnTo>
                <a:lnTo>
                  <a:pt x="342017" y="6779469"/>
                </a:lnTo>
                <a:lnTo>
                  <a:pt x="91" y="6779469"/>
                </a:lnTo>
                <a:lnTo>
                  <a:pt x="91" y="6761469"/>
                </a:lnTo>
                <a:lnTo>
                  <a:pt x="342017" y="6761469"/>
                </a:lnTo>
                <a:lnTo>
                  <a:pt x="342017" y="6328704"/>
                </a:lnTo>
                <a:lnTo>
                  <a:pt x="91" y="6328704"/>
                </a:lnTo>
                <a:lnTo>
                  <a:pt x="91" y="6310704"/>
                </a:lnTo>
                <a:lnTo>
                  <a:pt x="342017" y="6310704"/>
                </a:lnTo>
                <a:lnTo>
                  <a:pt x="342017" y="5877939"/>
                </a:lnTo>
                <a:lnTo>
                  <a:pt x="91" y="5877939"/>
                </a:lnTo>
                <a:lnTo>
                  <a:pt x="91" y="5859939"/>
                </a:lnTo>
                <a:lnTo>
                  <a:pt x="342017" y="5859939"/>
                </a:lnTo>
                <a:lnTo>
                  <a:pt x="342017" y="5427176"/>
                </a:lnTo>
                <a:lnTo>
                  <a:pt x="91" y="5427176"/>
                </a:lnTo>
                <a:lnTo>
                  <a:pt x="91" y="5409175"/>
                </a:lnTo>
                <a:lnTo>
                  <a:pt x="342017" y="5409175"/>
                </a:lnTo>
                <a:lnTo>
                  <a:pt x="342017" y="4976410"/>
                </a:lnTo>
                <a:lnTo>
                  <a:pt x="91" y="4976410"/>
                </a:lnTo>
                <a:lnTo>
                  <a:pt x="91" y="4958411"/>
                </a:lnTo>
                <a:lnTo>
                  <a:pt x="342017" y="4958411"/>
                </a:lnTo>
                <a:lnTo>
                  <a:pt x="342017" y="4525646"/>
                </a:lnTo>
                <a:lnTo>
                  <a:pt x="91" y="4525646"/>
                </a:lnTo>
                <a:lnTo>
                  <a:pt x="91" y="4507646"/>
                </a:lnTo>
                <a:lnTo>
                  <a:pt x="342017" y="4507646"/>
                </a:lnTo>
                <a:lnTo>
                  <a:pt x="342017" y="4074880"/>
                </a:lnTo>
                <a:lnTo>
                  <a:pt x="91" y="4074880"/>
                </a:lnTo>
                <a:lnTo>
                  <a:pt x="91" y="4056879"/>
                </a:lnTo>
                <a:lnTo>
                  <a:pt x="342017" y="4056879"/>
                </a:lnTo>
                <a:lnTo>
                  <a:pt x="342017" y="3624118"/>
                </a:lnTo>
                <a:lnTo>
                  <a:pt x="91" y="3624118"/>
                </a:lnTo>
                <a:lnTo>
                  <a:pt x="91" y="3606118"/>
                </a:lnTo>
                <a:lnTo>
                  <a:pt x="342017" y="3606118"/>
                </a:lnTo>
                <a:lnTo>
                  <a:pt x="342017" y="3173355"/>
                </a:lnTo>
                <a:lnTo>
                  <a:pt x="91" y="3173355"/>
                </a:lnTo>
                <a:lnTo>
                  <a:pt x="91" y="3155355"/>
                </a:lnTo>
                <a:lnTo>
                  <a:pt x="342017" y="3155355"/>
                </a:lnTo>
                <a:lnTo>
                  <a:pt x="342017" y="2722589"/>
                </a:lnTo>
                <a:lnTo>
                  <a:pt x="91" y="2722589"/>
                </a:lnTo>
                <a:lnTo>
                  <a:pt x="91" y="2704588"/>
                </a:lnTo>
                <a:lnTo>
                  <a:pt x="342017" y="2704588"/>
                </a:lnTo>
                <a:lnTo>
                  <a:pt x="342017" y="2516134"/>
                </a:lnTo>
                <a:lnTo>
                  <a:pt x="360017" y="2520389"/>
                </a:lnTo>
                <a:lnTo>
                  <a:pt x="360017" y="2704588"/>
                </a:lnTo>
                <a:lnTo>
                  <a:pt x="530880" y="2704588"/>
                </a:lnTo>
                <a:lnTo>
                  <a:pt x="535603" y="2722589"/>
                </a:lnTo>
                <a:lnTo>
                  <a:pt x="360017" y="2722589"/>
                </a:lnTo>
                <a:lnTo>
                  <a:pt x="360017" y="3155355"/>
                </a:lnTo>
                <a:lnTo>
                  <a:pt x="757824" y="3155355"/>
                </a:lnTo>
                <a:lnTo>
                  <a:pt x="757824" y="2883578"/>
                </a:lnTo>
                <a:lnTo>
                  <a:pt x="762793" y="2886702"/>
                </a:lnTo>
                <a:lnTo>
                  <a:pt x="775824" y="2905961"/>
                </a:lnTo>
                <a:lnTo>
                  <a:pt x="775824" y="3155355"/>
                </a:lnTo>
                <a:lnTo>
                  <a:pt x="908096" y="3155355"/>
                </a:lnTo>
                <a:lnTo>
                  <a:pt x="929885" y="3173355"/>
                </a:lnTo>
                <a:lnTo>
                  <a:pt x="775824" y="3173355"/>
                </a:lnTo>
                <a:lnTo>
                  <a:pt x="775824" y="3606118"/>
                </a:lnTo>
                <a:lnTo>
                  <a:pt x="1087966" y="3606118"/>
                </a:lnTo>
                <a:lnTo>
                  <a:pt x="1094359" y="3621144"/>
                </a:lnTo>
                <a:lnTo>
                  <a:pt x="1096960" y="3624118"/>
                </a:lnTo>
                <a:lnTo>
                  <a:pt x="775824" y="3624118"/>
                </a:lnTo>
                <a:lnTo>
                  <a:pt x="775824" y="4056879"/>
                </a:lnTo>
                <a:lnTo>
                  <a:pt x="970886" y="4056879"/>
                </a:lnTo>
                <a:lnTo>
                  <a:pt x="957959" y="4068758"/>
                </a:lnTo>
                <a:lnTo>
                  <a:pt x="953424" y="4074880"/>
                </a:lnTo>
                <a:lnTo>
                  <a:pt x="775824" y="4074880"/>
                </a:lnTo>
                <a:lnTo>
                  <a:pt x="775824" y="4274500"/>
                </a:lnTo>
                <a:lnTo>
                  <a:pt x="761152" y="4283170"/>
                </a:lnTo>
                <a:lnTo>
                  <a:pt x="757824" y="4285215"/>
                </a:lnTo>
                <a:lnTo>
                  <a:pt x="757824" y="4074880"/>
                </a:lnTo>
                <a:lnTo>
                  <a:pt x="360017" y="4074880"/>
                </a:lnTo>
                <a:lnTo>
                  <a:pt x="360017" y="4507646"/>
                </a:lnTo>
                <a:lnTo>
                  <a:pt x="757824" y="4507646"/>
                </a:lnTo>
                <a:lnTo>
                  <a:pt x="757824" y="4415182"/>
                </a:lnTo>
                <a:lnTo>
                  <a:pt x="775824" y="4421074"/>
                </a:lnTo>
                <a:lnTo>
                  <a:pt x="775824" y="4507646"/>
                </a:lnTo>
                <a:lnTo>
                  <a:pt x="897188" y="4507646"/>
                </a:lnTo>
                <a:lnTo>
                  <a:pt x="898968" y="4510457"/>
                </a:lnTo>
                <a:lnTo>
                  <a:pt x="909752" y="4525646"/>
                </a:lnTo>
                <a:lnTo>
                  <a:pt x="775824" y="4525646"/>
                </a:lnTo>
                <a:lnTo>
                  <a:pt x="775824" y="4958411"/>
                </a:lnTo>
                <a:lnTo>
                  <a:pt x="1173631" y="4958411"/>
                </a:lnTo>
                <a:lnTo>
                  <a:pt x="1173631" y="4738608"/>
                </a:lnTo>
                <a:lnTo>
                  <a:pt x="1191631" y="4749701"/>
                </a:lnTo>
                <a:lnTo>
                  <a:pt x="1191631" y="4958411"/>
                </a:lnTo>
                <a:lnTo>
                  <a:pt x="1213407" y="4958411"/>
                </a:lnTo>
                <a:lnTo>
                  <a:pt x="1222273" y="4976410"/>
                </a:lnTo>
                <a:lnTo>
                  <a:pt x="1191631" y="4976410"/>
                </a:lnTo>
                <a:lnTo>
                  <a:pt x="1191631" y="5409175"/>
                </a:lnTo>
                <a:lnTo>
                  <a:pt x="1234122" y="5409175"/>
                </a:lnTo>
                <a:lnTo>
                  <a:pt x="1236391" y="5427176"/>
                </a:lnTo>
                <a:lnTo>
                  <a:pt x="1191631" y="5427176"/>
                </a:lnTo>
                <a:lnTo>
                  <a:pt x="1191631" y="5859939"/>
                </a:lnTo>
                <a:lnTo>
                  <a:pt x="1589438" y="5859939"/>
                </a:lnTo>
                <a:lnTo>
                  <a:pt x="1589438" y="5841839"/>
                </a:lnTo>
                <a:lnTo>
                  <a:pt x="1607438" y="5849890"/>
                </a:lnTo>
                <a:lnTo>
                  <a:pt x="1607438" y="5859939"/>
                </a:lnTo>
                <a:lnTo>
                  <a:pt x="1622192" y="5859939"/>
                </a:lnTo>
                <a:lnTo>
                  <a:pt x="1633713" y="5872283"/>
                </a:lnTo>
                <a:lnTo>
                  <a:pt x="1634740" y="5877939"/>
                </a:lnTo>
                <a:lnTo>
                  <a:pt x="1607438" y="5877939"/>
                </a:lnTo>
                <a:lnTo>
                  <a:pt x="1607438" y="5977807"/>
                </a:lnTo>
                <a:lnTo>
                  <a:pt x="1589438" y="6019125"/>
                </a:lnTo>
                <a:lnTo>
                  <a:pt x="1589438" y="5877939"/>
                </a:lnTo>
                <a:lnTo>
                  <a:pt x="1191631" y="5877939"/>
                </a:lnTo>
                <a:lnTo>
                  <a:pt x="1191631" y="6310704"/>
                </a:lnTo>
                <a:lnTo>
                  <a:pt x="1589438" y="6310704"/>
                </a:lnTo>
                <a:lnTo>
                  <a:pt x="1589438" y="6157511"/>
                </a:lnTo>
                <a:lnTo>
                  <a:pt x="1590091" y="6159323"/>
                </a:lnTo>
                <a:cubicBezTo>
                  <a:pt x="1595477" y="6171657"/>
                  <a:pt x="1601501" y="6183893"/>
                  <a:pt x="1607407" y="6196157"/>
                </a:cubicBezTo>
                <a:lnTo>
                  <a:pt x="1607438" y="6196231"/>
                </a:lnTo>
                <a:lnTo>
                  <a:pt x="1607438" y="6310704"/>
                </a:lnTo>
                <a:lnTo>
                  <a:pt x="1633192" y="6310704"/>
                </a:lnTo>
                <a:lnTo>
                  <a:pt x="1625206" y="6328704"/>
                </a:lnTo>
                <a:lnTo>
                  <a:pt x="1607438" y="6328704"/>
                </a:lnTo>
                <a:lnTo>
                  <a:pt x="1607438" y="6355269"/>
                </a:lnTo>
                <a:lnTo>
                  <a:pt x="1589438" y="6376686"/>
                </a:lnTo>
                <a:lnTo>
                  <a:pt x="1589438" y="6328704"/>
                </a:lnTo>
                <a:lnTo>
                  <a:pt x="1191631" y="6328704"/>
                </a:lnTo>
                <a:lnTo>
                  <a:pt x="1191631" y="6761469"/>
                </a:lnTo>
                <a:lnTo>
                  <a:pt x="1589438" y="6761469"/>
                </a:lnTo>
                <a:lnTo>
                  <a:pt x="1589438" y="6607793"/>
                </a:lnTo>
                <a:lnTo>
                  <a:pt x="1592430" y="6612169"/>
                </a:lnTo>
                <a:cubicBezTo>
                  <a:pt x="1607662" y="6647741"/>
                  <a:pt x="1598582" y="6682548"/>
                  <a:pt x="1598718" y="6719952"/>
                </a:cubicBezTo>
                <a:cubicBezTo>
                  <a:pt x="1598483" y="6747332"/>
                  <a:pt x="1600121" y="6774703"/>
                  <a:pt x="1603606" y="6801866"/>
                </a:cubicBezTo>
                <a:lnTo>
                  <a:pt x="1607438" y="6819943"/>
                </a:lnTo>
                <a:lnTo>
                  <a:pt x="1607438" y="7212234"/>
                </a:lnTo>
                <a:lnTo>
                  <a:pt x="1763489" y="7212234"/>
                </a:lnTo>
                <a:lnTo>
                  <a:pt x="1759287" y="7226549"/>
                </a:lnTo>
                <a:lnTo>
                  <a:pt x="1758406" y="7230234"/>
                </a:lnTo>
                <a:lnTo>
                  <a:pt x="1607438" y="7230234"/>
                </a:lnTo>
                <a:lnTo>
                  <a:pt x="1607438" y="7662999"/>
                </a:lnTo>
                <a:lnTo>
                  <a:pt x="1875914" y="7662999"/>
                </a:lnTo>
                <a:lnTo>
                  <a:pt x="1885355" y="7679287"/>
                </a:lnTo>
                <a:lnTo>
                  <a:pt x="1885975" y="7680999"/>
                </a:lnTo>
                <a:lnTo>
                  <a:pt x="1607438" y="7680999"/>
                </a:lnTo>
                <a:lnTo>
                  <a:pt x="1607438" y="8113764"/>
                </a:lnTo>
                <a:lnTo>
                  <a:pt x="1929442" y="8113764"/>
                </a:lnTo>
                <a:lnTo>
                  <a:pt x="1934833" y="8131764"/>
                </a:lnTo>
                <a:lnTo>
                  <a:pt x="1607438" y="8131764"/>
                </a:lnTo>
                <a:lnTo>
                  <a:pt x="1607438" y="8564529"/>
                </a:lnTo>
                <a:lnTo>
                  <a:pt x="1965200" y="8564529"/>
                </a:lnTo>
                <a:lnTo>
                  <a:pt x="1969525" y="8573787"/>
                </a:lnTo>
                <a:lnTo>
                  <a:pt x="1975365" y="8582529"/>
                </a:lnTo>
                <a:lnTo>
                  <a:pt x="1607438" y="8582529"/>
                </a:lnTo>
                <a:lnTo>
                  <a:pt x="1607438" y="9015294"/>
                </a:lnTo>
                <a:lnTo>
                  <a:pt x="2005245" y="9015294"/>
                </a:lnTo>
                <a:lnTo>
                  <a:pt x="2005245" y="8632121"/>
                </a:lnTo>
                <a:lnTo>
                  <a:pt x="2016296" y="8654358"/>
                </a:lnTo>
                <a:cubicBezTo>
                  <a:pt x="2028074" y="8697503"/>
                  <a:pt x="2017246" y="8745344"/>
                  <a:pt x="2015889" y="8789062"/>
                </a:cubicBezTo>
                <a:lnTo>
                  <a:pt x="2023245" y="8859998"/>
                </a:lnTo>
                <a:lnTo>
                  <a:pt x="2023245" y="9015294"/>
                </a:lnTo>
                <a:lnTo>
                  <a:pt x="2064350" y="9015294"/>
                </a:lnTo>
                <a:lnTo>
                  <a:pt x="2069169" y="9033294"/>
                </a:lnTo>
                <a:lnTo>
                  <a:pt x="2023245" y="9033294"/>
                </a:lnTo>
                <a:lnTo>
                  <a:pt x="2023245" y="9466059"/>
                </a:lnTo>
                <a:lnTo>
                  <a:pt x="2101815" y="9466059"/>
                </a:lnTo>
                <a:lnTo>
                  <a:pt x="2083646" y="9484059"/>
                </a:lnTo>
                <a:lnTo>
                  <a:pt x="2023245" y="9484059"/>
                </a:lnTo>
                <a:lnTo>
                  <a:pt x="2023245" y="9511026"/>
                </a:lnTo>
                <a:lnTo>
                  <a:pt x="2005245" y="9518935"/>
                </a:lnTo>
                <a:lnTo>
                  <a:pt x="2005245" y="9484059"/>
                </a:lnTo>
                <a:lnTo>
                  <a:pt x="1607438" y="9484059"/>
                </a:lnTo>
                <a:lnTo>
                  <a:pt x="1607438" y="9916824"/>
                </a:lnTo>
                <a:lnTo>
                  <a:pt x="2005245" y="9916824"/>
                </a:lnTo>
                <a:lnTo>
                  <a:pt x="2005245" y="9746088"/>
                </a:lnTo>
                <a:lnTo>
                  <a:pt x="2023245" y="9780519"/>
                </a:lnTo>
                <a:lnTo>
                  <a:pt x="2023245" y="9916824"/>
                </a:lnTo>
                <a:lnTo>
                  <a:pt x="2090706" y="9916824"/>
                </a:lnTo>
                <a:lnTo>
                  <a:pt x="2091467" y="9919559"/>
                </a:lnTo>
                <a:lnTo>
                  <a:pt x="2093894" y="9934824"/>
                </a:lnTo>
                <a:lnTo>
                  <a:pt x="2023245" y="9934824"/>
                </a:lnTo>
                <a:lnTo>
                  <a:pt x="2023245" y="10367589"/>
                </a:lnTo>
                <a:lnTo>
                  <a:pt x="2297519" y="10367589"/>
                </a:lnTo>
                <a:lnTo>
                  <a:pt x="2306043" y="10379786"/>
                </a:lnTo>
                <a:lnTo>
                  <a:pt x="2311172" y="10385589"/>
                </a:lnTo>
                <a:lnTo>
                  <a:pt x="2023245" y="10385589"/>
                </a:lnTo>
                <a:lnTo>
                  <a:pt x="2023245" y="10818354"/>
                </a:lnTo>
                <a:lnTo>
                  <a:pt x="2265064" y="10818354"/>
                </a:lnTo>
                <a:lnTo>
                  <a:pt x="2270039" y="10836354"/>
                </a:lnTo>
                <a:lnTo>
                  <a:pt x="2023245" y="10836354"/>
                </a:lnTo>
                <a:lnTo>
                  <a:pt x="2023245" y="11269127"/>
                </a:lnTo>
                <a:lnTo>
                  <a:pt x="2421053" y="11269127"/>
                </a:lnTo>
                <a:lnTo>
                  <a:pt x="2421053" y="11234983"/>
                </a:lnTo>
                <a:lnTo>
                  <a:pt x="2439053" y="11243058"/>
                </a:lnTo>
                <a:lnTo>
                  <a:pt x="2439053" y="11269127"/>
                </a:lnTo>
                <a:lnTo>
                  <a:pt x="2497161" y="11269127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59079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012 Percentages">
    <p:bg>
      <p:bgPr>
        <a:solidFill>
          <a:schemeClr val="accen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2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2"/>
          <p:cNvSpPr/>
          <p:nvPr/>
        </p:nvSpPr>
        <p:spPr>
          <a:xfrm>
            <a:off x="564875" y="275775"/>
            <a:ext cx="114270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12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148" name="Google Shape;148;p12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2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2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2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2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2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2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2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2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2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12"/>
          <p:cNvSpPr txBox="1">
            <a:spLocks noGrp="1"/>
          </p:cNvSpPr>
          <p:nvPr>
            <p:ph type="title"/>
          </p:nvPr>
        </p:nvSpPr>
        <p:spPr>
          <a:xfrm>
            <a:off x="715025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59" name="Google Shape;159;p12"/>
          <p:cNvSpPr txBox="1">
            <a:spLocks noGrp="1"/>
          </p:cNvSpPr>
          <p:nvPr>
            <p:ph type="title" idx="2"/>
          </p:nvPr>
        </p:nvSpPr>
        <p:spPr>
          <a:xfrm>
            <a:off x="715025" y="898175"/>
            <a:ext cx="10714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endParaRPr/>
          </a:p>
        </p:txBody>
      </p:sp>
      <p:sp>
        <p:nvSpPr>
          <p:cNvPr id="160" name="Google Shape;160;p12"/>
          <p:cNvSpPr txBox="1">
            <a:spLocks noGrp="1"/>
          </p:cNvSpPr>
          <p:nvPr>
            <p:ph type="title" idx="3"/>
          </p:nvPr>
        </p:nvSpPr>
        <p:spPr>
          <a:xfrm>
            <a:off x="4516336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61" name="Google Shape;161;p12"/>
          <p:cNvSpPr txBox="1">
            <a:spLocks noGrp="1"/>
          </p:cNvSpPr>
          <p:nvPr>
            <p:ph type="title" idx="4"/>
          </p:nvPr>
        </p:nvSpPr>
        <p:spPr>
          <a:xfrm>
            <a:off x="8481454" y="2378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62" name="Google Shape;162;p12"/>
          <p:cNvSpPr txBox="1">
            <a:spLocks noGrp="1"/>
          </p:cNvSpPr>
          <p:nvPr>
            <p:ph type="body" idx="1"/>
          </p:nvPr>
        </p:nvSpPr>
        <p:spPr>
          <a:xfrm>
            <a:off x="8481446" y="361972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3" name="Google Shape;163;p12"/>
          <p:cNvSpPr txBox="1">
            <a:spLocks noGrp="1"/>
          </p:cNvSpPr>
          <p:nvPr>
            <p:ph type="body" idx="5"/>
          </p:nvPr>
        </p:nvSpPr>
        <p:spPr>
          <a:xfrm>
            <a:off x="4516345" y="3608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4" name="Google Shape;164;p12"/>
          <p:cNvSpPr txBox="1">
            <a:spLocks noGrp="1"/>
          </p:cNvSpPr>
          <p:nvPr>
            <p:ph type="body" idx="6"/>
          </p:nvPr>
        </p:nvSpPr>
        <p:spPr>
          <a:xfrm>
            <a:off x="715025" y="3608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65" name="Google Shape;165;p12"/>
          <p:cNvSpPr/>
          <p:nvPr/>
        </p:nvSpPr>
        <p:spPr>
          <a:xfrm flipH="1">
            <a:off x="1" y="5943817"/>
            <a:ext cx="12191999" cy="914183"/>
          </a:xfrm>
          <a:custGeom>
            <a:avLst/>
            <a:gdLst/>
            <a:ahLst/>
            <a:cxnLst/>
            <a:rect l="l" t="t" r="r" b="b"/>
            <a:pathLst>
              <a:path w="12191999" h="9141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914183"/>
                </a:lnTo>
                <a:lnTo>
                  <a:pt x="12191999" y="9141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2"/>
          <p:cNvSpPr/>
          <p:nvPr/>
        </p:nvSpPr>
        <p:spPr>
          <a:xfrm flipH="1">
            <a:off x="1" y="5977678"/>
            <a:ext cx="12191999" cy="880322"/>
          </a:xfrm>
          <a:custGeom>
            <a:avLst/>
            <a:gdLst/>
            <a:ahLst/>
            <a:cxnLst/>
            <a:rect l="l" t="t" r="r" b="b"/>
            <a:pathLst>
              <a:path w="12191999" h="8803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880322"/>
                </a:lnTo>
                <a:lnTo>
                  <a:pt x="12191999" y="8803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2"/>
          <p:cNvSpPr/>
          <p:nvPr/>
        </p:nvSpPr>
        <p:spPr>
          <a:xfrm rot="-5400000" flipH="1">
            <a:off x="5723525" y="389524"/>
            <a:ext cx="880322" cy="12056630"/>
          </a:xfrm>
          <a:custGeom>
            <a:avLst/>
            <a:gdLst/>
            <a:ahLst/>
            <a:cxnLst/>
            <a:rect l="l" t="t" r="r" b="b"/>
            <a:pathLst>
              <a:path w="880322" h="12056630" extrusionOk="0">
                <a:moveTo>
                  <a:pt x="0" y="2664046"/>
                </a:moveTo>
                <a:lnTo>
                  <a:pt x="97" y="2664691"/>
                </a:lnTo>
                <a:lnTo>
                  <a:pt x="74756" y="2664691"/>
                </a:lnTo>
                <a:lnTo>
                  <a:pt x="74756" y="2875638"/>
                </a:lnTo>
                <a:lnTo>
                  <a:pt x="79160" y="2884841"/>
                </a:lnTo>
                <a:lnTo>
                  <a:pt x="92756" y="2920697"/>
                </a:lnTo>
                <a:lnTo>
                  <a:pt x="92756" y="2664691"/>
                </a:lnTo>
                <a:lnTo>
                  <a:pt x="490563" y="2664691"/>
                </a:lnTo>
                <a:lnTo>
                  <a:pt x="490563" y="3097455"/>
                </a:lnTo>
                <a:lnTo>
                  <a:pt x="150201" y="3097455"/>
                </a:lnTo>
                <a:lnTo>
                  <a:pt x="155670" y="3115456"/>
                </a:lnTo>
                <a:lnTo>
                  <a:pt x="490563" y="3115456"/>
                </a:lnTo>
                <a:lnTo>
                  <a:pt x="490563" y="3548222"/>
                </a:lnTo>
                <a:lnTo>
                  <a:pt x="100925" y="3548222"/>
                </a:lnTo>
                <a:lnTo>
                  <a:pt x="105751" y="3566223"/>
                </a:lnTo>
                <a:lnTo>
                  <a:pt x="490563" y="3566223"/>
                </a:lnTo>
                <a:lnTo>
                  <a:pt x="490563" y="3998985"/>
                </a:lnTo>
                <a:lnTo>
                  <a:pt x="240391" y="3998985"/>
                </a:lnTo>
                <a:lnTo>
                  <a:pt x="243549" y="4016985"/>
                </a:lnTo>
                <a:lnTo>
                  <a:pt x="490563" y="4016985"/>
                </a:lnTo>
                <a:lnTo>
                  <a:pt x="490563" y="4449747"/>
                </a:lnTo>
                <a:lnTo>
                  <a:pt x="236258" y="4449747"/>
                </a:lnTo>
                <a:lnTo>
                  <a:pt x="237320" y="4467748"/>
                </a:lnTo>
                <a:lnTo>
                  <a:pt x="490563" y="4467748"/>
                </a:lnTo>
                <a:lnTo>
                  <a:pt x="490563" y="4900514"/>
                </a:lnTo>
                <a:lnTo>
                  <a:pt x="197175" y="4900514"/>
                </a:lnTo>
                <a:lnTo>
                  <a:pt x="198603" y="4918513"/>
                </a:lnTo>
                <a:lnTo>
                  <a:pt x="490563" y="4918513"/>
                </a:lnTo>
                <a:lnTo>
                  <a:pt x="490563" y="5351278"/>
                </a:lnTo>
                <a:lnTo>
                  <a:pt x="265115" y="5351278"/>
                </a:lnTo>
                <a:lnTo>
                  <a:pt x="266640" y="5369277"/>
                </a:lnTo>
                <a:lnTo>
                  <a:pt x="490563" y="5369277"/>
                </a:lnTo>
                <a:lnTo>
                  <a:pt x="490563" y="5802042"/>
                </a:lnTo>
                <a:lnTo>
                  <a:pt x="261027" y="5802042"/>
                </a:lnTo>
                <a:lnTo>
                  <a:pt x="260173" y="5820042"/>
                </a:lnTo>
                <a:lnTo>
                  <a:pt x="490563" y="5820042"/>
                </a:lnTo>
                <a:lnTo>
                  <a:pt x="490563" y="6252806"/>
                </a:lnTo>
                <a:lnTo>
                  <a:pt x="241448" y="6252806"/>
                </a:lnTo>
                <a:lnTo>
                  <a:pt x="242732" y="6270806"/>
                </a:lnTo>
                <a:lnTo>
                  <a:pt x="490563" y="6270806"/>
                </a:lnTo>
                <a:lnTo>
                  <a:pt x="490563" y="6703571"/>
                </a:lnTo>
                <a:lnTo>
                  <a:pt x="229390" y="6703571"/>
                </a:lnTo>
                <a:lnTo>
                  <a:pt x="224153" y="6721571"/>
                </a:lnTo>
                <a:lnTo>
                  <a:pt x="490563" y="6721571"/>
                </a:lnTo>
                <a:lnTo>
                  <a:pt x="490563" y="7154336"/>
                </a:lnTo>
                <a:lnTo>
                  <a:pt x="262285" y="7154336"/>
                </a:lnTo>
                <a:lnTo>
                  <a:pt x="264933" y="7172336"/>
                </a:lnTo>
                <a:lnTo>
                  <a:pt x="490563" y="7172336"/>
                </a:lnTo>
                <a:lnTo>
                  <a:pt x="490563" y="7605101"/>
                </a:lnTo>
                <a:lnTo>
                  <a:pt x="202461" y="7605101"/>
                </a:lnTo>
                <a:lnTo>
                  <a:pt x="204857" y="7623101"/>
                </a:lnTo>
                <a:lnTo>
                  <a:pt x="490563" y="7623101"/>
                </a:lnTo>
                <a:lnTo>
                  <a:pt x="490563" y="8055866"/>
                </a:lnTo>
                <a:lnTo>
                  <a:pt x="116152" y="8055866"/>
                </a:lnTo>
                <a:lnTo>
                  <a:pt x="110391" y="8073866"/>
                </a:lnTo>
                <a:lnTo>
                  <a:pt x="490563" y="8073866"/>
                </a:lnTo>
                <a:lnTo>
                  <a:pt x="490563" y="8506632"/>
                </a:lnTo>
                <a:lnTo>
                  <a:pt x="219887" y="8506632"/>
                </a:lnTo>
                <a:lnTo>
                  <a:pt x="227926" y="8524632"/>
                </a:lnTo>
                <a:lnTo>
                  <a:pt x="490563" y="8524632"/>
                </a:lnTo>
                <a:lnTo>
                  <a:pt x="490563" y="8957396"/>
                </a:lnTo>
                <a:lnTo>
                  <a:pt x="406924" y="8957396"/>
                </a:lnTo>
                <a:lnTo>
                  <a:pt x="413444" y="8975396"/>
                </a:lnTo>
                <a:lnTo>
                  <a:pt x="490563" y="8975396"/>
                </a:lnTo>
                <a:lnTo>
                  <a:pt x="490563" y="9370406"/>
                </a:lnTo>
                <a:lnTo>
                  <a:pt x="496995" y="9444774"/>
                </a:lnTo>
                <a:cubicBezTo>
                  <a:pt x="497576" y="9467030"/>
                  <a:pt x="497336" y="9489286"/>
                  <a:pt x="496033" y="9511354"/>
                </a:cubicBezTo>
                <a:lnTo>
                  <a:pt x="490563" y="9560190"/>
                </a:lnTo>
                <a:lnTo>
                  <a:pt x="490563" y="9858926"/>
                </a:lnTo>
                <a:lnTo>
                  <a:pt x="344391" y="9858926"/>
                </a:lnTo>
                <a:lnTo>
                  <a:pt x="340011" y="9876926"/>
                </a:lnTo>
                <a:lnTo>
                  <a:pt x="490563" y="9876926"/>
                </a:lnTo>
                <a:lnTo>
                  <a:pt x="490563" y="10309692"/>
                </a:lnTo>
                <a:lnTo>
                  <a:pt x="132997" y="10309692"/>
                </a:lnTo>
                <a:lnTo>
                  <a:pt x="130171" y="10327692"/>
                </a:lnTo>
                <a:lnTo>
                  <a:pt x="490563" y="10327692"/>
                </a:lnTo>
                <a:lnTo>
                  <a:pt x="490563" y="10760456"/>
                </a:lnTo>
                <a:lnTo>
                  <a:pt x="92756" y="10760456"/>
                </a:lnTo>
                <a:lnTo>
                  <a:pt x="92756" y="10595962"/>
                </a:lnTo>
                <a:lnTo>
                  <a:pt x="87477" y="10620388"/>
                </a:lnTo>
                <a:cubicBezTo>
                  <a:pt x="83528" y="10634266"/>
                  <a:pt x="80178" y="10648242"/>
                  <a:pt x="77879" y="10662128"/>
                </a:cubicBezTo>
                <a:lnTo>
                  <a:pt x="74756" y="10701210"/>
                </a:lnTo>
                <a:lnTo>
                  <a:pt x="74756" y="10704486"/>
                </a:lnTo>
                <a:lnTo>
                  <a:pt x="80314" y="10742836"/>
                </a:lnTo>
                <a:lnTo>
                  <a:pt x="97256" y="10778456"/>
                </a:lnTo>
                <a:lnTo>
                  <a:pt x="490563" y="10778456"/>
                </a:lnTo>
                <a:lnTo>
                  <a:pt x="490563" y="11211222"/>
                </a:lnTo>
                <a:lnTo>
                  <a:pt x="231104" y="11211222"/>
                </a:lnTo>
                <a:lnTo>
                  <a:pt x="234787" y="11214686"/>
                </a:lnTo>
                <a:lnTo>
                  <a:pt x="252228" y="11229222"/>
                </a:lnTo>
                <a:lnTo>
                  <a:pt x="490563" y="11229222"/>
                </a:lnTo>
                <a:lnTo>
                  <a:pt x="490563" y="11661994"/>
                </a:lnTo>
                <a:lnTo>
                  <a:pt x="356301" y="11661994"/>
                </a:lnTo>
                <a:lnTo>
                  <a:pt x="362151" y="11679994"/>
                </a:lnTo>
                <a:lnTo>
                  <a:pt x="490563" y="11679994"/>
                </a:lnTo>
                <a:lnTo>
                  <a:pt x="490563" y="12056630"/>
                </a:lnTo>
                <a:lnTo>
                  <a:pt x="508563" y="12056630"/>
                </a:lnTo>
                <a:lnTo>
                  <a:pt x="508563" y="11679994"/>
                </a:lnTo>
                <a:lnTo>
                  <a:pt x="880321" y="11679994"/>
                </a:lnTo>
                <a:lnTo>
                  <a:pt x="880321" y="11661994"/>
                </a:lnTo>
                <a:lnTo>
                  <a:pt x="508563" y="11661994"/>
                </a:lnTo>
                <a:lnTo>
                  <a:pt x="508563" y="11229222"/>
                </a:lnTo>
                <a:lnTo>
                  <a:pt x="880321" y="11229222"/>
                </a:lnTo>
                <a:lnTo>
                  <a:pt x="880321" y="11211222"/>
                </a:lnTo>
                <a:lnTo>
                  <a:pt x="508563" y="11211222"/>
                </a:lnTo>
                <a:lnTo>
                  <a:pt x="508563" y="10778456"/>
                </a:lnTo>
                <a:lnTo>
                  <a:pt x="880321" y="10778456"/>
                </a:lnTo>
                <a:lnTo>
                  <a:pt x="880321" y="10760456"/>
                </a:lnTo>
                <a:lnTo>
                  <a:pt x="508563" y="10760456"/>
                </a:lnTo>
                <a:lnTo>
                  <a:pt x="508563" y="10327692"/>
                </a:lnTo>
                <a:lnTo>
                  <a:pt x="880321" y="10327692"/>
                </a:lnTo>
                <a:lnTo>
                  <a:pt x="880321" y="10309692"/>
                </a:lnTo>
                <a:lnTo>
                  <a:pt x="508563" y="10309692"/>
                </a:lnTo>
                <a:lnTo>
                  <a:pt x="508563" y="9876926"/>
                </a:lnTo>
                <a:lnTo>
                  <a:pt x="880321" y="9876926"/>
                </a:lnTo>
                <a:lnTo>
                  <a:pt x="880321" y="9858926"/>
                </a:lnTo>
                <a:lnTo>
                  <a:pt x="508563" y="9858926"/>
                </a:lnTo>
                <a:lnTo>
                  <a:pt x="508563" y="9426162"/>
                </a:lnTo>
                <a:lnTo>
                  <a:pt x="880321" y="9426162"/>
                </a:lnTo>
                <a:lnTo>
                  <a:pt x="880321" y="9408162"/>
                </a:lnTo>
                <a:lnTo>
                  <a:pt x="508563" y="9408162"/>
                </a:lnTo>
                <a:lnTo>
                  <a:pt x="508563" y="8975396"/>
                </a:lnTo>
                <a:lnTo>
                  <a:pt x="880321" y="8975396"/>
                </a:lnTo>
                <a:lnTo>
                  <a:pt x="880321" y="8957396"/>
                </a:lnTo>
                <a:lnTo>
                  <a:pt x="508563" y="8957396"/>
                </a:lnTo>
                <a:lnTo>
                  <a:pt x="508563" y="8524632"/>
                </a:lnTo>
                <a:lnTo>
                  <a:pt x="880321" y="8524632"/>
                </a:lnTo>
                <a:lnTo>
                  <a:pt x="880321" y="8506632"/>
                </a:lnTo>
                <a:lnTo>
                  <a:pt x="508563" y="8506632"/>
                </a:lnTo>
                <a:lnTo>
                  <a:pt x="508563" y="8073866"/>
                </a:lnTo>
                <a:lnTo>
                  <a:pt x="880321" y="8073866"/>
                </a:lnTo>
                <a:lnTo>
                  <a:pt x="880321" y="8055866"/>
                </a:lnTo>
                <a:lnTo>
                  <a:pt x="508563" y="8055866"/>
                </a:lnTo>
                <a:lnTo>
                  <a:pt x="508563" y="7623101"/>
                </a:lnTo>
                <a:lnTo>
                  <a:pt x="880321" y="7623101"/>
                </a:lnTo>
                <a:lnTo>
                  <a:pt x="880321" y="7605101"/>
                </a:lnTo>
                <a:lnTo>
                  <a:pt x="508563" y="7605101"/>
                </a:lnTo>
                <a:lnTo>
                  <a:pt x="508563" y="7172336"/>
                </a:lnTo>
                <a:lnTo>
                  <a:pt x="880322" y="7172336"/>
                </a:lnTo>
                <a:lnTo>
                  <a:pt x="880322" y="7154336"/>
                </a:lnTo>
                <a:lnTo>
                  <a:pt x="508563" y="7154336"/>
                </a:lnTo>
                <a:lnTo>
                  <a:pt x="508563" y="6721571"/>
                </a:lnTo>
                <a:lnTo>
                  <a:pt x="880322" y="6721571"/>
                </a:lnTo>
                <a:lnTo>
                  <a:pt x="880322" y="6703571"/>
                </a:lnTo>
                <a:lnTo>
                  <a:pt x="508563" y="6703571"/>
                </a:lnTo>
                <a:lnTo>
                  <a:pt x="508563" y="6270806"/>
                </a:lnTo>
                <a:lnTo>
                  <a:pt x="880322" y="6270806"/>
                </a:lnTo>
                <a:lnTo>
                  <a:pt x="880322" y="6252806"/>
                </a:lnTo>
                <a:lnTo>
                  <a:pt x="508563" y="6252806"/>
                </a:lnTo>
                <a:lnTo>
                  <a:pt x="508563" y="5820042"/>
                </a:lnTo>
                <a:lnTo>
                  <a:pt x="880322" y="5820042"/>
                </a:lnTo>
                <a:lnTo>
                  <a:pt x="880322" y="5802042"/>
                </a:lnTo>
                <a:lnTo>
                  <a:pt x="508563" y="5802042"/>
                </a:lnTo>
                <a:lnTo>
                  <a:pt x="508563" y="5369277"/>
                </a:lnTo>
                <a:lnTo>
                  <a:pt x="880322" y="5369277"/>
                </a:lnTo>
                <a:lnTo>
                  <a:pt x="880322" y="5351278"/>
                </a:lnTo>
                <a:lnTo>
                  <a:pt x="508563" y="5351278"/>
                </a:lnTo>
                <a:lnTo>
                  <a:pt x="508563" y="4918513"/>
                </a:lnTo>
                <a:lnTo>
                  <a:pt x="880322" y="4918513"/>
                </a:lnTo>
                <a:lnTo>
                  <a:pt x="880322" y="4900514"/>
                </a:lnTo>
                <a:lnTo>
                  <a:pt x="508563" y="4900514"/>
                </a:lnTo>
                <a:lnTo>
                  <a:pt x="508563" y="4467748"/>
                </a:lnTo>
                <a:lnTo>
                  <a:pt x="880322" y="4467748"/>
                </a:lnTo>
                <a:lnTo>
                  <a:pt x="880322" y="4449747"/>
                </a:lnTo>
                <a:lnTo>
                  <a:pt x="508563" y="4449747"/>
                </a:lnTo>
                <a:lnTo>
                  <a:pt x="508563" y="4016985"/>
                </a:lnTo>
                <a:lnTo>
                  <a:pt x="880322" y="4016985"/>
                </a:lnTo>
                <a:lnTo>
                  <a:pt x="880322" y="3998985"/>
                </a:lnTo>
                <a:lnTo>
                  <a:pt x="508563" y="3998985"/>
                </a:lnTo>
                <a:lnTo>
                  <a:pt x="508563" y="3566223"/>
                </a:lnTo>
                <a:lnTo>
                  <a:pt x="880322" y="3566223"/>
                </a:lnTo>
                <a:lnTo>
                  <a:pt x="880322" y="3548222"/>
                </a:lnTo>
                <a:lnTo>
                  <a:pt x="508563" y="3548222"/>
                </a:lnTo>
                <a:lnTo>
                  <a:pt x="508563" y="3115456"/>
                </a:lnTo>
                <a:lnTo>
                  <a:pt x="880322" y="3115456"/>
                </a:lnTo>
                <a:lnTo>
                  <a:pt x="880322" y="3097455"/>
                </a:lnTo>
                <a:lnTo>
                  <a:pt x="508563" y="3097455"/>
                </a:lnTo>
                <a:lnTo>
                  <a:pt x="508563" y="2664691"/>
                </a:lnTo>
                <a:lnTo>
                  <a:pt x="880322" y="2664691"/>
                </a:lnTo>
                <a:lnTo>
                  <a:pt x="880322" y="2646691"/>
                </a:lnTo>
                <a:lnTo>
                  <a:pt x="508563" y="2646691"/>
                </a:lnTo>
                <a:lnTo>
                  <a:pt x="508564" y="2213927"/>
                </a:lnTo>
                <a:lnTo>
                  <a:pt x="880322" y="2213927"/>
                </a:lnTo>
                <a:lnTo>
                  <a:pt x="880322" y="2195927"/>
                </a:lnTo>
                <a:lnTo>
                  <a:pt x="508564" y="2195927"/>
                </a:lnTo>
                <a:lnTo>
                  <a:pt x="508564" y="1763161"/>
                </a:lnTo>
                <a:lnTo>
                  <a:pt x="880322" y="1763161"/>
                </a:lnTo>
                <a:lnTo>
                  <a:pt x="880322" y="1745160"/>
                </a:lnTo>
                <a:lnTo>
                  <a:pt x="508564" y="1745160"/>
                </a:lnTo>
                <a:lnTo>
                  <a:pt x="508564" y="1312397"/>
                </a:lnTo>
                <a:lnTo>
                  <a:pt x="880322" y="1312397"/>
                </a:lnTo>
                <a:lnTo>
                  <a:pt x="880322" y="1294396"/>
                </a:lnTo>
                <a:lnTo>
                  <a:pt x="508564" y="1294396"/>
                </a:lnTo>
                <a:lnTo>
                  <a:pt x="508564" y="861631"/>
                </a:lnTo>
                <a:lnTo>
                  <a:pt x="880322" y="861631"/>
                </a:lnTo>
                <a:lnTo>
                  <a:pt x="880322" y="843631"/>
                </a:lnTo>
                <a:lnTo>
                  <a:pt x="508564" y="843631"/>
                </a:lnTo>
                <a:lnTo>
                  <a:pt x="508564" y="410867"/>
                </a:lnTo>
                <a:lnTo>
                  <a:pt x="880322" y="410867"/>
                </a:lnTo>
                <a:lnTo>
                  <a:pt x="880322" y="392867"/>
                </a:lnTo>
                <a:lnTo>
                  <a:pt x="508564" y="392867"/>
                </a:lnTo>
                <a:lnTo>
                  <a:pt x="508564" y="0"/>
                </a:lnTo>
                <a:lnTo>
                  <a:pt x="490564" y="0"/>
                </a:lnTo>
                <a:lnTo>
                  <a:pt x="490564" y="392867"/>
                </a:lnTo>
                <a:lnTo>
                  <a:pt x="248195" y="392867"/>
                </a:lnTo>
                <a:lnTo>
                  <a:pt x="249342" y="405184"/>
                </a:lnTo>
                <a:lnTo>
                  <a:pt x="249232" y="410867"/>
                </a:lnTo>
                <a:lnTo>
                  <a:pt x="490564" y="410867"/>
                </a:lnTo>
                <a:lnTo>
                  <a:pt x="490564" y="843631"/>
                </a:lnTo>
                <a:lnTo>
                  <a:pt x="206753" y="843631"/>
                </a:lnTo>
                <a:lnTo>
                  <a:pt x="202676" y="861631"/>
                </a:lnTo>
                <a:lnTo>
                  <a:pt x="490564" y="861631"/>
                </a:lnTo>
                <a:lnTo>
                  <a:pt x="490564" y="1294396"/>
                </a:lnTo>
                <a:lnTo>
                  <a:pt x="135228" y="1294396"/>
                </a:lnTo>
                <a:lnTo>
                  <a:pt x="139741" y="1312397"/>
                </a:lnTo>
                <a:lnTo>
                  <a:pt x="490564" y="1312397"/>
                </a:lnTo>
                <a:lnTo>
                  <a:pt x="490564" y="1745160"/>
                </a:lnTo>
                <a:lnTo>
                  <a:pt x="92757" y="1745160"/>
                </a:lnTo>
                <a:lnTo>
                  <a:pt x="92757" y="1584872"/>
                </a:lnTo>
                <a:lnTo>
                  <a:pt x="90871" y="1589190"/>
                </a:lnTo>
                <a:cubicBezTo>
                  <a:pt x="86223" y="1599850"/>
                  <a:pt x="81869" y="1610651"/>
                  <a:pt x="78677" y="1621990"/>
                </a:cubicBezTo>
                <a:lnTo>
                  <a:pt x="74757" y="1649039"/>
                </a:lnTo>
                <a:lnTo>
                  <a:pt x="74757" y="1688354"/>
                </a:lnTo>
                <a:lnTo>
                  <a:pt x="84815" y="1922713"/>
                </a:lnTo>
                <a:lnTo>
                  <a:pt x="92757" y="2030837"/>
                </a:lnTo>
                <a:lnTo>
                  <a:pt x="92757" y="1763161"/>
                </a:lnTo>
                <a:lnTo>
                  <a:pt x="490564" y="1763161"/>
                </a:lnTo>
                <a:lnTo>
                  <a:pt x="490564" y="2195927"/>
                </a:lnTo>
                <a:lnTo>
                  <a:pt x="104384" y="2195927"/>
                </a:lnTo>
                <a:lnTo>
                  <a:pt x="104793" y="2213927"/>
                </a:lnTo>
                <a:lnTo>
                  <a:pt x="490564" y="2213927"/>
                </a:lnTo>
                <a:lnTo>
                  <a:pt x="490563" y="2646691"/>
                </a:lnTo>
                <a:lnTo>
                  <a:pt x="92756" y="2646691"/>
                </a:lnTo>
                <a:lnTo>
                  <a:pt x="92757" y="2384215"/>
                </a:lnTo>
                <a:lnTo>
                  <a:pt x="76507" y="2446067"/>
                </a:lnTo>
                <a:lnTo>
                  <a:pt x="74756" y="2449874"/>
                </a:lnTo>
                <a:lnTo>
                  <a:pt x="74756" y="2646691"/>
                </a:lnTo>
                <a:lnTo>
                  <a:pt x="2590" y="2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2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7252230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013 Six columns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3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3"/>
          <p:cNvSpPr txBox="1">
            <a:spLocks noGrp="1"/>
          </p:cNvSpPr>
          <p:nvPr>
            <p:ph type="subTitle" idx="1"/>
          </p:nvPr>
        </p:nvSpPr>
        <p:spPr>
          <a:xfrm>
            <a:off x="720400" y="216360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2" name="Google Shape;172;p13"/>
          <p:cNvSpPr txBox="1">
            <a:spLocks noGrp="1"/>
          </p:cNvSpPr>
          <p:nvPr>
            <p:ph type="subTitle" idx="2"/>
          </p:nvPr>
        </p:nvSpPr>
        <p:spPr>
          <a:xfrm>
            <a:off x="720400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3" name="Google Shape;173;p13"/>
          <p:cNvSpPr txBox="1">
            <a:spLocks noGrp="1"/>
          </p:cNvSpPr>
          <p:nvPr>
            <p:ph type="subTitle" idx="3"/>
          </p:nvPr>
        </p:nvSpPr>
        <p:spPr>
          <a:xfrm>
            <a:off x="8381787" y="21729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4" name="Google Shape;174;p13"/>
          <p:cNvSpPr txBox="1">
            <a:spLocks noGrp="1"/>
          </p:cNvSpPr>
          <p:nvPr>
            <p:ph type="subTitle" idx="4"/>
          </p:nvPr>
        </p:nvSpPr>
        <p:spPr>
          <a:xfrm>
            <a:off x="4571787" y="218095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5" name="Google Shape;175;p13"/>
          <p:cNvSpPr txBox="1">
            <a:spLocks noGrp="1"/>
          </p:cNvSpPr>
          <p:nvPr>
            <p:ph type="subTitle" idx="5"/>
          </p:nvPr>
        </p:nvSpPr>
        <p:spPr>
          <a:xfrm>
            <a:off x="4571787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6"/>
          </p:nvPr>
        </p:nvSpPr>
        <p:spPr>
          <a:xfrm>
            <a:off x="8381787" y="40017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1" name="Google Shape;181;p13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2" name="Google Shape;182;p13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84" name="Google Shape;184;p13"/>
          <p:cNvSpPr/>
          <p:nvPr/>
        </p:nvSpPr>
        <p:spPr>
          <a:xfrm>
            <a:off x="1" y="1350"/>
            <a:ext cx="2239859" cy="1973820"/>
          </a:xfrm>
          <a:custGeom>
            <a:avLst/>
            <a:gdLst/>
            <a:ahLst/>
            <a:cxnLst/>
            <a:rect l="l" t="t" r="r" b="b"/>
            <a:pathLst>
              <a:path w="2239859" h="1973820" extrusionOk="0">
                <a:moveTo>
                  <a:pt x="0" y="0"/>
                </a:moveTo>
                <a:lnTo>
                  <a:pt x="2239859" y="0"/>
                </a:lnTo>
                <a:lnTo>
                  <a:pt x="2211109" y="11384"/>
                </a:lnTo>
                <a:cubicBezTo>
                  <a:pt x="2143573" y="39689"/>
                  <a:pt x="2072187" y="61022"/>
                  <a:pt x="2042739" y="143645"/>
                </a:cubicBezTo>
                <a:cubicBezTo>
                  <a:pt x="2030356" y="178506"/>
                  <a:pt x="1998617" y="209516"/>
                  <a:pt x="1969896" y="235011"/>
                </a:cubicBezTo>
                <a:cubicBezTo>
                  <a:pt x="1892475" y="302754"/>
                  <a:pt x="1807145" y="359884"/>
                  <a:pt x="1732742" y="432726"/>
                </a:cubicBezTo>
                <a:cubicBezTo>
                  <a:pt x="1656050" y="508690"/>
                  <a:pt x="1582686" y="587568"/>
                  <a:pt x="1510990" y="667694"/>
                </a:cubicBezTo>
                <a:cubicBezTo>
                  <a:pt x="1478210" y="704324"/>
                  <a:pt x="1440020" y="732732"/>
                  <a:pt x="1404014" y="764783"/>
                </a:cubicBezTo>
                <a:cubicBezTo>
                  <a:pt x="1359789" y="804118"/>
                  <a:pt x="1296936" y="810362"/>
                  <a:pt x="1253959" y="851258"/>
                </a:cubicBezTo>
                <a:cubicBezTo>
                  <a:pt x="1243845" y="854348"/>
                  <a:pt x="1236841" y="863568"/>
                  <a:pt x="1236581" y="874151"/>
                </a:cubicBezTo>
                <a:lnTo>
                  <a:pt x="1213688" y="894963"/>
                </a:lnTo>
                <a:cubicBezTo>
                  <a:pt x="1203104" y="894537"/>
                  <a:pt x="1193146" y="899979"/>
                  <a:pt x="1187777" y="909115"/>
                </a:cubicBezTo>
                <a:cubicBezTo>
                  <a:pt x="1161865" y="910364"/>
                  <a:pt x="1151459" y="933466"/>
                  <a:pt x="1133977" y="946786"/>
                </a:cubicBezTo>
                <a:cubicBezTo>
                  <a:pt x="1101406" y="971657"/>
                  <a:pt x="1080906" y="1011823"/>
                  <a:pt x="1041570" y="1026912"/>
                </a:cubicBezTo>
                <a:cubicBezTo>
                  <a:pt x="981477" y="1049586"/>
                  <a:pt x="929841" y="1090254"/>
                  <a:pt x="893702" y="1143356"/>
                </a:cubicBezTo>
                <a:cubicBezTo>
                  <a:pt x="872265" y="1173742"/>
                  <a:pt x="852077" y="1203815"/>
                  <a:pt x="820859" y="1228166"/>
                </a:cubicBezTo>
                <a:cubicBezTo>
                  <a:pt x="793595" y="1248978"/>
                  <a:pt x="750201" y="1272391"/>
                  <a:pt x="744478" y="1300279"/>
                </a:cubicBezTo>
                <a:cubicBezTo>
                  <a:pt x="731366" y="1362716"/>
                  <a:pt x="676006" y="1393934"/>
                  <a:pt x="651865" y="1447318"/>
                </a:cubicBezTo>
                <a:cubicBezTo>
                  <a:pt x="636672" y="1481241"/>
                  <a:pt x="612113" y="1521200"/>
                  <a:pt x="575693" y="1540972"/>
                </a:cubicBezTo>
                <a:cubicBezTo>
                  <a:pt x="486866" y="1590046"/>
                  <a:pt x="392555" y="1628465"/>
                  <a:pt x="294729" y="1655439"/>
                </a:cubicBezTo>
                <a:cubicBezTo>
                  <a:pt x="259139" y="1665220"/>
                  <a:pt x="230626" y="1684367"/>
                  <a:pt x="215330" y="1717042"/>
                </a:cubicBezTo>
                <a:cubicBezTo>
                  <a:pt x="205755" y="1737854"/>
                  <a:pt x="187962" y="1745555"/>
                  <a:pt x="173706" y="1759395"/>
                </a:cubicBezTo>
                <a:cubicBezTo>
                  <a:pt x="125422" y="1807575"/>
                  <a:pt x="67564" y="1854298"/>
                  <a:pt x="41028" y="1913925"/>
                </a:cubicBezTo>
                <a:cubicBezTo>
                  <a:pt x="33224" y="1931147"/>
                  <a:pt x="25036" y="1945748"/>
                  <a:pt x="16026" y="1957951"/>
                </a:cubicBezTo>
                <a:lnTo>
                  <a:pt x="0" y="19738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3"/>
          <p:cNvSpPr/>
          <p:nvPr/>
        </p:nvSpPr>
        <p:spPr>
          <a:xfrm>
            <a:off x="1" y="1350"/>
            <a:ext cx="2157476" cy="1855961"/>
          </a:xfrm>
          <a:custGeom>
            <a:avLst/>
            <a:gdLst/>
            <a:ahLst/>
            <a:cxnLst/>
            <a:rect l="l" t="t" r="r" b="b"/>
            <a:pathLst>
              <a:path w="2157476" h="1855961" extrusionOk="0">
                <a:moveTo>
                  <a:pt x="0" y="0"/>
                </a:moveTo>
                <a:lnTo>
                  <a:pt x="2157476" y="0"/>
                </a:lnTo>
                <a:lnTo>
                  <a:pt x="2128730" y="11382"/>
                </a:lnTo>
                <a:cubicBezTo>
                  <a:pt x="2061195" y="39687"/>
                  <a:pt x="1989809" y="61020"/>
                  <a:pt x="1960361" y="143643"/>
                </a:cubicBezTo>
                <a:cubicBezTo>
                  <a:pt x="1947977" y="178504"/>
                  <a:pt x="1916239" y="209514"/>
                  <a:pt x="1887519" y="235009"/>
                </a:cubicBezTo>
                <a:cubicBezTo>
                  <a:pt x="1810097" y="302752"/>
                  <a:pt x="1724768" y="359882"/>
                  <a:pt x="1650364" y="432724"/>
                </a:cubicBezTo>
                <a:cubicBezTo>
                  <a:pt x="1573672" y="508688"/>
                  <a:pt x="1500308" y="587566"/>
                  <a:pt x="1428612" y="667693"/>
                </a:cubicBezTo>
                <a:cubicBezTo>
                  <a:pt x="1395832" y="704322"/>
                  <a:pt x="1357642" y="732730"/>
                  <a:pt x="1321636" y="764781"/>
                </a:cubicBezTo>
                <a:cubicBezTo>
                  <a:pt x="1277411" y="804116"/>
                  <a:pt x="1214558" y="810360"/>
                  <a:pt x="1171581" y="851255"/>
                </a:cubicBezTo>
                <a:cubicBezTo>
                  <a:pt x="1161467" y="854346"/>
                  <a:pt x="1154463" y="863566"/>
                  <a:pt x="1154203" y="874149"/>
                </a:cubicBezTo>
                <a:lnTo>
                  <a:pt x="1131310" y="894961"/>
                </a:lnTo>
                <a:cubicBezTo>
                  <a:pt x="1120726" y="894535"/>
                  <a:pt x="1110768" y="899976"/>
                  <a:pt x="1105399" y="909113"/>
                </a:cubicBezTo>
                <a:cubicBezTo>
                  <a:pt x="1079487" y="910362"/>
                  <a:pt x="1069081" y="933464"/>
                  <a:pt x="1051598" y="946784"/>
                </a:cubicBezTo>
                <a:cubicBezTo>
                  <a:pt x="1019028" y="971654"/>
                  <a:pt x="998528" y="1011821"/>
                  <a:pt x="959193" y="1026910"/>
                </a:cubicBezTo>
                <a:cubicBezTo>
                  <a:pt x="899099" y="1049585"/>
                  <a:pt x="847463" y="1090252"/>
                  <a:pt x="811324" y="1143354"/>
                </a:cubicBezTo>
                <a:cubicBezTo>
                  <a:pt x="789887" y="1173739"/>
                  <a:pt x="769700" y="1203813"/>
                  <a:pt x="738481" y="1228163"/>
                </a:cubicBezTo>
                <a:cubicBezTo>
                  <a:pt x="711217" y="1248976"/>
                  <a:pt x="667823" y="1272389"/>
                  <a:pt x="662100" y="1300277"/>
                </a:cubicBezTo>
                <a:cubicBezTo>
                  <a:pt x="648988" y="1362714"/>
                  <a:pt x="593628" y="1393932"/>
                  <a:pt x="569487" y="1447316"/>
                </a:cubicBezTo>
                <a:cubicBezTo>
                  <a:pt x="554294" y="1481239"/>
                  <a:pt x="529735" y="1521198"/>
                  <a:pt x="493314" y="1540970"/>
                </a:cubicBezTo>
                <a:cubicBezTo>
                  <a:pt x="404488" y="1590044"/>
                  <a:pt x="310178" y="1628463"/>
                  <a:pt x="212351" y="1655437"/>
                </a:cubicBezTo>
                <a:cubicBezTo>
                  <a:pt x="176762" y="1665218"/>
                  <a:pt x="148248" y="1684365"/>
                  <a:pt x="132952" y="1717040"/>
                </a:cubicBezTo>
                <a:cubicBezTo>
                  <a:pt x="123378" y="1737852"/>
                  <a:pt x="105584" y="1745553"/>
                  <a:pt x="91328" y="1759393"/>
                </a:cubicBezTo>
                <a:cubicBezTo>
                  <a:pt x="67186" y="1783483"/>
                  <a:pt x="40651" y="1807209"/>
                  <a:pt x="16834" y="1832365"/>
                </a:cubicBezTo>
                <a:lnTo>
                  <a:pt x="0" y="1855961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3"/>
          <p:cNvSpPr/>
          <p:nvPr/>
        </p:nvSpPr>
        <p:spPr>
          <a:xfrm rot="10800000">
            <a:off x="10266727" y="5175897"/>
            <a:ext cx="1925273" cy="1682102"/>
          </a:xfrm>
          <a:custGeom>
            <a:avLst/>
            <a:gdLst/>
            <a:ahLst/>
            <a:cxnLst/>
            <a:rect l="l" t="t" r="r" b="b"/>
            <a:pathLst>
              <a:path w="1925273" h="1682102" extrusionOk="0">
                <a:moveTo>
                  <a:pt x="0" y="1682102"/>
                </a:moveTo>
                <a:lnTo>
                  <a:pt x="0" y="0"/>
                </a:lnTo>
                <a:lnTo>
                  <a:pt x="1925273" y="0"/>
                </a:lnTo>
                <a:lnTo>
                  <a:pt x="1910900" y="25341"/>
                </a:lnTo>
                <a:cubicBezTo>
                  <a:pt x="1898516" y="60202"/>
                  <a:pt x="1866778" y="91212"/>
                  <a:pt x="1838057" y="116707"/>
                </a:cubicBezTo>
                <a:cubicBezTo>
                  <a:pt x="1760636" y="184450"/>
                  <a:pt x="1675306" y="241580"/>
                  <a:pt x="1600902" y="314422"/>
                </a:cubicBezTo>
                <a:cubicBezTo>
                  <a:pt x="1524210" y="390386"/>
                  <a:pt x="1450846" y="469264"/>
                  <a:pt x="1379150" y="549390"/>
                </a:cubicBezTo>
                <a:cubicBezTo>
                  <a:pt x="1346371" y="586020"/>
                  <a:pt x="1308180" y="614428"/>
                  <a:pt x="1272175" y="646479"/>
                </a:cubicBezTo>
                <a:cubicBezTo>
                  <a:pt x="1227949" y="685814"/>
                  <a:pt x="1165097" y="692058"/>
                  <a:pt x="1122120" y="732953"/>
                </a:cubicBezTo>
                <a:cubicBezTo>
                  <a:pt x="1112006" y="736044"/>
                  <a:pt x="1105002" y="745264"/>
                  <a:pt x="1104742" y="755847"/>
                </a:cubicBezTo>
                <a:lnTo>
                  <a:pt x="1081848" y="776659"/>
                </a:lnTo>
                <a:cubicBezTo>
                  <a:pt x="1071265" y="776233"/>
                  <a:pt x="1061307" y="781674"/>
                  <a:pt x="1055937" y="790811"/>
                </a:cubicBezTo>
                <a:cubicBezTo>
                  <a:pt x="1030026" y="792060"/>
                  <a:pt x="1019619" y="815162"/>
                  <a:pt x="1002137" y="828482"/>
                </a:cubicBezTo>
                <a:cubicBezTo>
                  <a:pt x="969566" y="853352"/>
                  <a:pt x="949067" y="893519"/>
                  <a:pt x="909731" y="908608"/>
                </a:cubicBezTo>
                <a:cubicBezTo>
                  <a:pt x="849637" y="931282"/>
                  <a:pt x="798001" y="971950"/>
                  <a:pt x="761862" y="1025052"/>
                </a:cubicBezTo>
                <a:cubicBezTo>
                  <a:pt x="740426" y="1055437"/>
                  <a:pt x="720238" y="1085511"/>
                  <a:pt x="689020" y="1109861"/>
                </a:cubicBezTo>
                <a:cubicBezTo>
                  <a:pt x="661756" y="1130674"/>
                  <a:pt x="618362" y="1154087"/>
                  <a:pt x="612639" y="1181975"/>
                </a:cubicBezTo>
                <a:cubicBezTo>
                  <a:pt x="599527" y="1244412"/>
                  <a:pt x="544166" y="1275630"/>
                  <a:pt x="520026" y="1329014"/>
                </a:cubicBezTo>
                <a:cubicBezTo>
                  <a:pt x="504832" y="1362937"/>
                  <a:pt x="480274" y="1402896"/>
                  <a:pt x="443853" y="1422668"/>
                </a:cubicBezTo>
                <a:cubicBezTo>
                  <a:pt x="355026" y="1471742"/>
                  <a:pt x="260716" y="1510161"/>
                  <a:pt x="162890" y="1537135"/>
                </a:cubicBezTo>
                <a:cubicBezTo>
                  <a:pt x="127300" y="1546916"/>
                  <a:pt x="98787" y="1566063"/>
                  <a:pt x="83491" y="1598738"/>
                </a:cubicBezTo>
                <a:cubicBezTo>
                  <a:pt x="73916" y="1619550"/>
                  <a:pt x="56123" y="1627251"/>
                  <a:pt x="41867" y="16410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3"/>
          <p:cNvSpPr/>
          <p:nvPr/>
        </p:nvSpPr>
        <p:spPr>
          <a:xfrm rot="10800000">
            <a:off x="10349105" y="5257875"/>
            <a:ext cx="1842894" cy="1600125"/>
          </a:xfrm>
          <a:custGeom>
            <a:avLst/>
            <a:gdLst/>
            <a:ahLst/>
            <a:cxnLst/>
            <a:rect l="l" t="t" r="r" b="b"/>
            <a:pathLst>
              <a:path w="1842894" h="1600125" extrusionOk="0">
                <a:moveTo>
                  <a:pt x="0" y="1600125"/>
                </a:moveTo>
                <a:lnTo>
                  <a:pt x="0" y="0"/>
                </a:lnTo>
                <a:lnTo>
                  <a:pt x="1842894" y="0"/>
                </a:lnTo>
                <a:lnTo>
                  <a:pt x="1828522" y="25339"/>
                </a:lnTo>
                <a:cubicBezTo>
                  <a:pt x="1816138" y="60200"/>
                  <a:pt x="1784400" y="91210"/>
                  <a:pt x="1755679" y="116705"/>
                </a:cubicBezTo>
                <a:cubicBezTo>
                  <a:pt x="1678258" y="184448"/>
                  <a:pt x="1592928" y="241578"/>
                  <a:pt x="1518524" y="314420"/>
                </a:cubicBezTo>
                <a:cubicBezTo>
                  <a:pt x="1441832" y="390384"/>
                  <a:pt x="1368468" y="469262"/>
                  <a:pt x="1296772" y="549388"/>
                </a:cubicBezTo>
                <a:cubicBezTo>
                  <a:pt x="1263993" y="586018"/>
                  <a:pt x="1225802" y="614426"/>
                  <a:pt x="1189797" y="646477"/>
                </a:cubicBezTo>
                <a:cubicBezTo>
                  <a:pt x="1145571" y="685812"/>
                  <a:pt x="1082719" y="692056"/>
                  <a:pt x="1039742" y="732951"/>
                </a:cubicBezTo>
                <a:cubicBezTo>
                  <a:pt x="1029628" y="736042"/>
                  <a:pt x="1022624" y="745262"/>
                  <a:pt x="1022364" y="755845"/>
                </a:cubicBezTo>
                <a:lnTo>
                  <a:pt x="999470" y="776657"/>
                </a:lnTo>
                <a:cubicBezTo>
                  <a:pt x="988887" y="776231"/>
                  <a:pt x="978929" y="781672"/>
                  <a:pt x="973559" y="790809"/>
                </a:cubicBezTo>
                <a:cubicBezTo>
                  <a:pt x="947648" y="792058"/>
                  <a:pt x="937241" y="815160"/>
                  <a:pt x="919759" y="828480"/>
                </a:cubicBezTo>
                <a:cubicBezTo>
                  <a:pt x="887188" y="853350"/>
                  <a:pt x="866689" y="893517"/>
                  <a:pt x="827353" y="908606"/>
                </a:cubicBezTo>
                <a:cubicBezTo>
                  <a:pt x="767259" y="931280"/>
                  <a:pt x="715623" y="971948"/>
                  <a:pt x="679484" y="1025050"/>
                </a:cubicBezTo>
                <a:cubicBezTo>
                  <a:pt x="658048" y="1055435"/>
                  <a:pt x="637860" y="1085509"/>
                  <a:pt x="606642" y="1109859"/>
                </a:cubicBezTo>
                <a:cubicBezTo>
                  <a:pt x="579378" y="1130672"/>
                  <a:pt x="535984" y="1154085"/>
                  <a:pt x="530261" y="1181973"/>
                </a:cubicBezTo>
                <a:cubicBezTo>
                  <a:pt x="517149" y="1244410"/>
                  <a:pt x="461788" y="1275628"/>
                  <a:pt x="437648" y="1329012"/>
                </a:cubicBezTo>
                <a:cubicBezTo>
                  <a:pt x="422454" y="1362935"/>
                  <a:pt x="397896" y="1402894"/>
                  <a:pt x="361475" y="1422666"/>
                </a:cubicBezTo>
                <a:cubicBezTo>
                  <a:pt x="272648" y="1471740"/>
                  <a:pt x="178338" y="1510159"/>
                  <a:pt x="80512" y="1537133"/>
                </a:cubicBezTo>
                <a:cubicBezTo>
                  <a:pt x="44922" y="1546914"/>
                  <a:pt x="16409" y="1566061"/>
                  <a:pt x="1113" y="1598736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270387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008 Team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4"/>
          <p:cNvSpPr/>
          <p:nvPr/>
        </p:nvSpPr>
        <p:spPr>
          <a:xfrm rot="5400000">
            <a:off x="3946868" y="-4240951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4"/>
          <p:cNvSpPr txBox="1">
            <a:spLocks noGrp="1"/>
          </p:cNvSpPr>
          <p:nvPr>
            <p:ph type="subTitle" idx="1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1" name="Google Shape;191;p14"/>
          <p:cNvSpPr txBox="1">
            <a:spLocks noGrp="1"/>
          </p:cNvSpPr>
          <p:nvPr>
            <p:ph type="subTitle" idx="2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2" name="Google Shape;192;p14"/>
          <p:cNvSpPr txBox="1">
            <a:spLocks noGrp="1"/>
          </p:cNvSpPr>
          <p:nvPr>
            <p:ph type="subTitle" idx="3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193" name="Google Shape;193;p14"/>
          <p:cNvSpPr txBox="1">
            <a:spLocks noGrp="1"/>
          </p:cNvSpPr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94" name="Google Shape;194;p14"/>
          <p:cNvSpPr txBox="1">
            <a:spLocks noGrp="1"/>
          </p:cNvSpPr>
          <p:nvPr>
            <p:ph type="body" idx="4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5" name="Google Shape;195;p14"/>
          <p:cNvSpPr txBox="1">
            <a:spLocks noGrp="1"/>
          </p:cNvSpPr>
          <p:nvPr>
            <p:ph type="body" idx="5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6" name="Google Shape;196;p14"/>
          <p:cNvSpPr txBox="1">
            <a:spLocks noGrp="1"/>
          </p:cNvSpPr>
          <p:nvPr>
            <p:ph type="body" idx="6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197" name="Google Shape;197;p14"/>
          <p:cNvSpPr/>
          <p:nvPr/>
        </p:nvSpPr>
        <p:spPr>
          <a:xfrm flipH="1">
            <a:off x="1" y="5943817"/>
            <a:ext cx="12191999" cy="914183"/>
          </a:xfrm>
          <a:custGeom>
            <a:avLst/>
            <a:gdLst/>
            <a:ahLst/>
            <a:cxnLst/>
            <a:rect l="l" t="t" r="r" b="b"/>
            <a:pathLst>
              <a:path w="12191999" h="914183" extrusionOk="0">
                <a:moveTo>
                  <a:pt x="9350106" y="0"/>
                </a:moveTo>
                <a:cubicBezTo>
                  <a:pt x="9303967" y="66"/>
                  <a:pt x="9258864" y="13993"/>
                  <a:pt x="9210963" y="40071"/>
                </a:cubicBezTo>
                <a:cubicBezTo>
                  <a:pt x="9105312" y="97549"/>
                  <a:pt x="8985558" y="131434"/>
                  <a:pt x="8866700" y="165318"/>
                </a:cubicBezTo>
                <a:cubicBezTo>
                  <a:pt x="8790821" y="186783"/>
                  <a:pt x="8699270" y="196541"/>
                  <a:pt x="8645549" y="145449"/>
                </a:cubicBezTo>
                <a:cubicBezTo>
                  <a:pt x="8573474" y="76795"/>
                  <a:pt x="8500056" y="86728"/>
                  <a:pt x="8418130" y="113693"/>
                </a:cubicBezTo>
                <a:cubicBezTo>
                  <a:pt x="8336206" y="140659"/>
                  <a:pt x="8248685" y="160351"/>
                  <a:pt x="8171908" y="195831"/>
                </a:cubicBezTo>
                <a:cubicBezTo>
                  <a:pt x="8047455" y="252777"/>
                  <a:pt x="7916959" y="258456"/>
                  <a:pt x="7782657" y="240716"/>
                </a:cubicBezTo>
                <a:cubicBezTo>
                  <a:pt x="7690793" y="228827"/>
                  <a:pt x="7597117" y="228295"/>
                  <a:pt x="7505098" y="239649"/>
                </a:cubicBezTo>
                <a:cubicBezTo>
                  <a:pt x="7413996" y="250293"/>
                  <a:pt x="7318417" y="264131"/>
                  <a:pt x="7232240" y="224037"/>
                </a:cubicBezTo>
                <a:cubicBezTo>
                  <a:pt x="7164752" y="189445"/>
                  <a:pt x="7078709" y="187139"/>
                  <a:pt x="7008402" y="218006"/>
                </a:cubicBezTo>
                <a:cubicBezTo>
                  <a:pt x="6960211" y="233797"/>
                  <a:pt x="6909399" y="244085"/>
                  <a:pt x="6857535" y="248520"/>
                </a:cubicBezTo>
                <a:cubicBezTo>
                  <a:pt x="6540135" y="292337"/>
                  <a:pt x="6222957" y="260939"/>
                  <a:pt x="5906450" y="243199"/>
                </a:cubicBezTo>
                <a:cubicBezTo>
                  <a:pt x="5830345" y="239116"/>
                  <a:pt x="5754464" y="232376"/>
                  <a:pt x="5687313" y="254729"/>
                </a:cubicBezTo>
                <a:cubicBezTo>
                  <a:pt x="5561068" y="297306"/>
                  <a:pt x="5447808" y="274245"/>
                  <a:pt x="5331635" y="235393"/>
                </a:cubicBezTo>
                <a:cubicBezTo>
                  <a:pt x="5277019" y="216941"/>
                  <a:pt x="5218375" y="204168"/>
                  <a:pt x="5163086" y="188912"/>
                </a:cubicBezTo>
                <a:cubicBezTo>
                  <a:pt x="5107798" y="173657"/>
                  <a:pt x="5064598" y="184301"/>
                  <a:pt x="5018263" y="211976"/>
                </a:cubicBezTo>
                <a:cubicBezTo>
                  <a:pt x="4898286" y="283291"/>
                  <a:pt x="4782114" y="283114"/>
                  <a:pt x="4663258" y="209137"/>
                </a:cubicBezTo>
                <a:cubicBezTo>
                  <a:pt x="4611349" y="172945"/>
                  <a:pt x="4537817" y="163720"/>
                  <a:pt x="4474339" y="185366"/>
                </a:cubicBezTo>
                <a:cubicBezTo>
                  <a:pt x="4312055" y="241245"/>
                  <a:pt x="4167457" y="194235"/>
                  <a:pt x="4030692" y="139239"/>
                </a:cubicBezTo>
                <a:cubicBezTo>
                  <a:pt x="3869306" y="74311"/>
                  <a:pt x="3755147" y="73778"/>
                  <a:pt x="3608310" y="158755"/>
                </a:cubicBezTo>
                <a:cubicBezTo>
                  <a:pt x="3549217" y="192814"/>
                  <a:pt x="3498405" y="242843"/>
                  <a:pt x="3417154" y="244618"/>
                </a:cubicBezTo>
                <a:cubicBezTo>
                  <a:pt x="3355598" y="246035"/>
                  <a:pt x="3316202" y="272291"/>
                  <a:pt x="3272779" y="302629"/>
                </a:cubicBezTo>
                <a:cubicBezTo>
                  <a:pt x="3110495" y="416342"/>
                  <a:pt x="2902997" y="458742"/>
                  <a:pt x="2701544" y="485353"/>
                </a:cubicBezTo>
                <a:cubicBezTo>
                  <a:pt x="2529413" y="508594"/>
                  <a:pt x="2333555" y="510011"/>
                  <a:pt x="2209101" y="366671"/>
                </a:cubicBezTo>
                <a:cubicBezTo>
                  <a:pt x="2194776" y="350171"/>
                  <a:pt x="2154934" y="344673"/>
                  <a:pt x="2129415" y="337931"/>
                </a:cubicBezTo>
                <a:cubicBezTo>
                  <a:pt x="2103898" y="331190"/>
                  <a:pt x="2076815" y="326044"/>
                  <a:pt x="2067412" y="304402"/>
                </a:cubicBezTo>
                <a:cubicBezTo>
                  <a:pt x="2002501" y="150947"/>
                  <a:pt x="1816938" y="155916"/>
                  <a:pt x="1666744" y="126999"/>
                </a:cubicBezTo>
                <a:cubicBezTo>
                  <a:pt x="1578551" y="110147"/>
                  <a:pt x="1482302" y="112984"/>
                  <a:pt x="1393886" y="87438"/>
                </a:cubicBezTo>
                <a:cubicBezTo>
                  <a:pt x="1338374" y="71649"/>
                  <a:pt x="1281295" y="65440"/>
                  <a:pt x="1234739" y="97726"/>
                </a:cubicBezTo>
                <a:cubicBezTo>
                  <a:pt x="1161544" y="148464"/>
                  <a:pt x="1074469" y="160528"/>
                  <a:pt x="984934" y="157689"/>
                </a:cubicBezTo>
                <a:cubicBezTo>
                  <a:pt x="901890" y="154851"/>
                  <a:pt x="841455" y="176139"/>
                  <a:pt x="799597" y="234681"/>
                </a:cubicBezTo>
                <a:cubicBezTo>
                  <a:pt x="773183" y="271406"/>
                  <a:pt x="733341" y="308837"/>
                  <a:pt x="675366" y="295354"/>
                </a:cubicBezTo>
                <a:cubicBezTo>
                  <a:pt x="574194" y="271760"/>
                  <a:pt x="493836" y="307064"/>
                  <a:pt x="409448" y="337577"/>
                </a:cubicBezTo>
                <a:cubicBezTo>
                  <a:pt x="297306" y="378202"/>
                  <a:pt x="181582" y="417230"/>
                  <a:pt x="59142" y="421842"/>
                </a:cubicBezTo>
                <a:lnTo>
                  <a:pt x="0" y="430821"/>
                </a:lnTo>
                <a:lnTo>
                  <a:pt x="0" y="914183"/>
                </a:lnTo>
                <a:lnTo>
                  <a:pt x="12191999" y="914183"/>
                </a:lnTo>
                <a:lnTo>
                  <a:pt x="12191999" y="146858"/>
                </a:lnTo>
                <a:lnTo>
                  <a:pt x="12183459" y="145371"/>
                </a:lnTo>
                <a:cubicBezTo>
                  <a:pt x="12124041" y="140448"/>
                  <a:pt x="12066291" y="165762"/>
                  <a:pt x="12008037" y="174010"/>
                </a:cubicBezTo>
                <a:cubicBezTo>
                  <a:pt x="11873511" y="193347"/>
                  <a:pt x="11751295" y="247810"/>
                  <a:pt x="11608934" y="249229"/>
                </a:cubicBezTo>
                <a:cubicBezTo>
                  <a:pt x="11374352" y="251891"/>
                  <a:pt x="11150291" y="230602"/>
                  <a:pt x="10945703" y="129661"/>
                </a:cubicBezTo>
                <a:cubicBezTo>
                  <a:pt x="10894245" y="102872"/>
                  <a:pt x="10828638" y="99678"/>
                  <a:pt x="10773572" y="121676"/>
                </a:cubicBezTo>
                <a:cubicBezTo>
                  <a:pt x="10677098" y="160351"/>
                  <a:pt x="10583312" y="134451"/>
                  <a:pt x="10490419" y="115289"/>
                </a:cubicBezTo>
                <a:cubicBezTo>
                  <a:pt x="10443637" y="105888"/>
                  <a:pt x="10407374" y="73422"/>
                  <a:pt x="10356116" y="73422"/>
                </a:cubicBezTo>
                <a:cubicBezTo>
                  <a:pt x="10179509" y="75374"/>
                  <a:pt x="10002899" y="91518"/>
                  <a:pt x="9828083" y="104113"/>
                </a:cubicBezTo>
                <a:cubicBezTo>
                  <a:pt x="9696915" y="114049"/>
                  <a:pt x="9588129" y="96309"/>
                  <a:pt x="9495461" y="43088"/>
                </a:cubicBezTo>
                <a:cubicBezTo>
                  <a:pt x="9443418" y="13727"/>
                  <a:pt x="9396244" y="-66"/>
                  <a:pt x="93501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4"/>
          <p:cNvSpPr/>
          <p:nvPr/>
        </p:nvSpPr>
        <p:spPr>
          <a:xfrm flipH="1">
            <a:off x="1" y="5977678"/>
            <a:ext cx="12191999" cy="880322"/>
          </a:xfrm>
          <a:custGeom>
            <a:avLst/>
            <a:gdLst/>
            <a:ahLst/>
            <a:cxnLst/>
            <a:rect l="l" t="t" r="r" b="b"/>
            <a:pathLst>
              <a:path w="12191999" h="880322" extrusionOk="0">
                <a:moveTo>
                  <a:pt x="9344341" y="0"/>
                </a:moveTo>
                <a:cubicBezTo>
                  <a:pt x="9298202" y="66"/>
                  <a:pt x="9253099" y="13993"/>
                  <a:pt x="9205198" y="40071"/>
                </a:cubicBezTo>
                <a:cubicBezTo>
                  <a:pt x="9099547" y="97549"/>
                  <a:pt x="8979793" y="131434"/>
                  <a:pt x="8860935" y="165318"/>
                </a:cubicBezTo>
                <a:cubicBezTo>
                  <a:pt x="8785056" y="186783"/>
                  <a:pt x="8693505" y="196541"/>
                  <a:pt x="8639784" y="145449"/>
                </a:cubicBezTo>
                <a:cubicBezTo>
                  <a:pt x="8567709" y="76795"/>
                  <a:pt x="8494291" y="86728"/>
                  <a:pt x="8412365" y="113693"/>
                </a:cubicBezTo>
                <a:cubicBezTo>
                  <a:pt x="8330441" y="140659"/>
                  <a:pt x="8242920" y="160351"/>
                  <a:pt x="8166143" y="195831"/>
                </a:cubicBezTo>
                <a:cubicBezTo>
                  <a:pt x="8041690" y="252777"/>
                  <a:pt x="7911195" y="258456"/>
                  <a:pt x="7776892" y="240716"/>
                </a:cubicBezTo>
                <a:cubicBezTo>
                  <a:pt x="7685028" y="228827"/>
                  <a:pt x="7591352" y="228295"/>
                  <a:pt x="7499333" y="239649"/>
                </a:cubicBezTo>
                <a:cubicBezTo>
                  <a:pt x="7408231" y="250293"/>
                  <a:pt x="7312652" y="264131"/>
                  <a:pt x="7226475" y="224037"/>
                </a:cubicBezTo>
                <a:cubicBezTo>
                  <a:pt x="7158987" y="189445"/>
                  <a:pt x="7072944" y="187139"/>
                  <a:pt x="7002638" y="218006"/>
                </a:cubicBezTo>
                <a:cubicBezTo>
                  <a:pt x="6954446" y="233797"/>
                  <a:pt x="6903635" y="244085"/>
                  <a:pt x="6851770" y="248520"/>
                </a:cubicBezTo>
                <a:cubicBezTo>
                  <a:pt x="6534370" y="292337"/>
                  <a:pt x="6217192" y="260939"/>
                  <a:pt x="5900685" y="243199"/>
                </a:cubicBezTo>
                <a:cubicBezTo>
                  <a:pt x="5824580" y="239116"/>
                  <a:pt x="5748699" y="232376"/>
                  <a:pt x="5681548" y="254729"/>
                </a:cubicBezTo>
                <a:cubicBezTo>
                  <a:pt x="5555303" y="297306"/>
                  <a:pt x="5442043" y="274245"/>
                  <a:pt x="5325870" y="235393"/>
                </a:cubicBezTo>
                <a:cubicBezTo>
                  <a:pt x="5271254" y="216941"/>
                  <a:pt x="5212610" y="204168"/>
                  <a:pt x="5157321" y="188912"/>
                </a:cubicBezTo>
                <a:cubicBezTo>
                  <a:pt x="5102033" y="173657"/>
                  <a:pt x="5058833" y="184301"/>
                  <a:pt x="5012498" y="211976"/>
                </a:cubicBezTo>
                <a:cubicBezTo>
                  <a:pt x="4892521" y="283291"/>
                  <a:pt x="4776349" y="283114"/>
                  <a:pt x="4657493" y="209137"/>
                </a:cubicBezTo>
                <a:cubicBezTo>
                  <a:pt x="4605584" y="172945"/>
                  <a:pt x="4532052" y="163720"/>
                  <a:pt x="4468574" y="185366"/>
                </a:cubicBezTo>
                <a:cubicBezTo>
                  <a:pt x="4306290" y="241245"/>
                  <a:pt x="4161692" y="194235"/>
                  <a:pt x="4024927" y="139239"/>
                </a:cubicBezTo>
                <a:cubicBezTo>
                  <a:pt x="3863541" y="74311"/>
                  <a:pt x="3749382" y="73778"/>
                  <a:pt x="3602545" y="158755"/>
                </a:cubicBezTo>
                <a:cubicBezTo>
                  <a:pt x="3543452" y="192814"/>
                  <a:pt x="3492640" y="242843"/>
                  <a:pt x="3411389" y="244618"/>
                </a:cubicBezTo>
                <a:cubicBezTo>
                  <a:pt x="3349833" y="246035"/>
                  <a:pt x="3310438" y="272291"/>
                  <a:pt x="3267014" y="302629"/>
                </a:cubicBezTo>
                <a:cubicBezTo>
                  <a:pt x="3104730" y="416342"/>
                  <a:pt x="2897232" y="458742"/>
                  <a:pt x="2695778" y="485353"/>
                </a:cubicBezTo>
                <a:cubicBezTo>
                  <a:pt x="2523648" y="508594"/>
                  <a:pt x="2327790" y="510011"/>
                  <a:pt x="2203336" y="366671"/>
                </a:cubicBezTo>
                <a:cubicBezTo>
                  <a:pt x="2189010" y="350171"/>
                  <a:pt x="2149168" y="344673"/>
                  <a:pt x="2123650" y="337931"/>
                </a:cubicBezTo>
                <a:cubicBezTo>
                  <a:pt x="2098134" y="331190"/>
                  <a:pt x="2071050" y="326044"/>
                  <a:pt x="2061648" y="304402"/>
                </a:cubicBezTo>
                <a:cubicBezTo>
                  <a:pt x="1996736" y="150947"/>
                  <a:pt x="1811173" y="155916"/>
                  <a:pt x="1660980" y="126999"/>
                </a:cubicBezTo>
                <a:cubicBezTo>
                  <a:pt x="1572786" y="110147"/>
                  <a:pt x="1476537" y="112984"/>
                  <a:pt x="1388121" y="87438"/>
                </a:cubicBezTo>
                <a:cubicBezTo>
                  <a:pt x="1332609" y="71649"/>
                  <a:pt x="1275530" y="65440"/>
                  <a:pt x="1228974" y="97726"/>
                </a:cubicBezTo>
                <a:cubicBezTo>
                  <a:pt x="1155779" y="148464"/>
                  <a:pt x="1068704" y="160528"/>
                  <a:pt x="979169" y="157689"/>
                </a:cubicBezTo>
                <a:cubicBezTo>
                  <a:pt x="896125" y="154851"/>
                  <a:pt x="835690" y="176139"/>
                  <a:pt x="793832" y="234681"/>
                </a:cubicBezTo>
                <a:cubicBezTo>
                  <a:pt x="767418" y="271406"/>
                  <a:pt x="727576" y="308837"/>
                  <a:pt x="669602" y="295354"/>
                </a:cubicBezTo>
                <a:cubicBezTo>
                  <a:pt x="568429" y="271760"/>
                  <a:pt x="488071" y="307064"/>
                  <a:pt x="403683" y="337577"/>
                </a:cubicBezTo>
                <a:cubicBezTo>
                  <a:pt x="291541" y="378202"/>
                  <a:pt x="175817" y="417230"/>
                  <a:pt x="53377" y="421842"/>
                </a:cubicBezTo>
                <a:lnTo>
                  <a:pt x="0" y="429946"/>
                </a:lnTo>
                <a:lnTo>
                  <a:pt x="0" y="880322"/>
                </a:lnTo>
                <a:lnTo>
                  <a:pt x="12191999" y="880322"/>
                </a:lnTo>
                <a:lnTo>
                  <a:pt x="12191999" y="147862"/>
                </a:lnTo>
                <a:lnTo>
                  <a:pt x="12177694" y="145371"/>
                </a:lnTo>
                <a:cubicBezTo>
                  <a:pt x="12118276" y="140448"/>
                  <a:pt x="12060526" y="165762"/>
                  <a:pt x="12002272" y="174010"/>
                </a:cubicBezTo>
                <a:cubicBezTo>
                  <a:pt x="11867746" y="193347"/>
                  <a:pt x="11745530" y="247810"/>
                  <a:pt x="11603169" y="249229"/>
                </a:cubicBezTo>
                <a:cubicBezTo>
                  <a:pt x="11368587" y="251891"/>
                  <a:pt x="11144526" y="230602"/>
                  <a:pt x="10939938" y="129661"/>
                </a:cubicBezTo>
                <a:cubicBezTo>
                  <a:pt x="10888480" y="102872"/>
                  <a:pt x="10822873" y="99678"/>
                  <a:pt x="10767807" y="121676"/>
                </a:cubicBezTo>
                <a:cubicBezTo>
                  <a:pt x="10671333" y="160351"/>
                  <a:pt x="10577547" y="134451"/>
                  <a:pt x="10484654" y="115289"/>
                </a:cubicBezTo>
                <a:cubicBezTo>
                  <a:pt x="10437872" y="105888"/>
                  <a:pt x="10401609" y="73422"/>
                  <a:pt x="10350351" y="73422"/>
                </a:cubicBezTo>
                <a:cubicBezTo>
                  <a:pt x="10173744" y="75374"/>
                  <a:pt x="9997134" y="91518"/>
                  <a:pt x="9822318" y="104113"/>
                </a:cubicBezTo>
                <a:cubicBezTo>
                  <a:pt x="9691150" y="114049"/>
                  <a:pt x="9582364" y="96309"/>
                  <a:pt x="9489696" y="43088"/>
                </a:cubicBezTo>
                <a:cubicBezTo>
                  <a:pt x="9437653" y="13727"/>
                  <a:pt x="9390479" y="-66"/>
                  <a:pt x="93443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4"/>
          <p:cNvSpPr/>
          <p:nvPr/>
        </p:nvSpPr>
        <p:spPr>
          <a:xfrm rot="-5400000" flipH="1">
            <a:off x="5723525" y="389524"/>
            <a:ext cx="880322" cy="12056630"/>
          </a:xfrm>
          <a:custGeom>
            <a:avLst/>
            <a:gdLst/>
            <a:ahLst/>
            <a:cxnLst/>
            <a:rect l="l" t="t" r="r" b="b"/>
            <a:pathLst>
              <a:path w="880322" h="12056630" extrusionOk="0">
                <a:moveTo>
                  <a:pt x="0" y="2664046"/>
                </a:moveTo>
                <a:lnTo>
                  <a:pt x="97" y="2664691"/>
                </a:lnTo>
                <a:lnTo>
                  <a:pt x="74756" y="2664691"/>
                </a:lnTo>
                <a:lnTo>
                  <a:pt x="74756" y="2875638"/>
                </a:lnTo>
                <a:lnTo>
                  <a:pt x="79160" y="2884841"/>
                </a:lnTo>
                <a:lnTo>
                  <a:pt x="92756" y="2920697"/>
                </a:lnTo>
                <a:lnTo>
                  <a:pt x="92756" y="2664691"/>
                </a:lnTo>
                <a:lnTo>
                  <a:pt x="490563" y="2664691"/>
                </a:lnTo>
                <a:lnTo>
                  <a:pt x="490563" y="3097455"/>
                </a:lnTo>
                <a:lnTo>
                  <a:pt x="150201" y="3097455"/>
                </a:lnTo>
                <a:lnTo>
                  <a:pt x="155670" y="3115456"/>
                </a:lnTo>
                <a:lnTo>
                  <a:pt x="490563" y="3115456"/>
                </a:lnTo>
                <a:lnTo>
                  <a:pt x="490563" y="3548222"/>
                </a:lnTo>
                <a:lnTo>
                  <a:pt x="100925" y="3548222"/>
                </a:lnTo>
                <a:lnTo>
                  <a:pt x="105751" y="3566223"/>
                </a:lnTo>
                <a:lnTo>
                  <a:pt x="490563" y="3566223"/>
                </a:lnTo>
                <a:lnTo>
                  <a:pt x="490563" y="3998985"/>
                </a:lnTo>
                <a:lnTo>
                  <a:pt x="240391" y="3998985"/>
                </a:lnTo>
                <a:lnTo>
                  <a:pt x="243549" y="4016985"/>
                </a:lnTo>
                <a:lnTo>
                  <a:pt x="490563" y="4016985"/>
                </a:lnTo>
                <a:lnTo>
                  <a:pt x="490563" y="4449747"/>
                </a:lnTo>
                <a:lnTo>
                  <a:pt x="236258" y="4449747"/>
                </a:lnTo>
                <a:lnTo>
                  <a:pt x="237320" y="4467748"/>
                </a:lnTo>
                <a:lnTo>
                  <a:pt x="490563" y="4467748"/>
                </a:lnTo>
                <a:lnTo>
                  <a:pt x="490563" y="4900514"/>
                </a:lnTo>
                <a:lnTo>
                  <a:pt x="197175" y="4900514"/>
                </a:lnTo>
                <a:lnTo>
                  <a:pt x="198603" y="4918513"/>
                </a:lnTo>
                <a:lnTo>
                  <a:pt x="490563" y="4918513"/>
                </a:lnTo>
                <a:lnTo>
                  <a:pt x="490563" y="5351278"/>
                </a:lnTo>
                <a:lnTo>
                  <a:pt x="265115" y="5351278"/>
                </a:lnTo>
                <a:lnTo>
                  <a:pt x="266640" y="5369277"/>
                </a:lnTo>
                <a:lnTo>
                  <a:pt x="490563" y="5369277"/>
                </a:lnTo>
                <a:lnTo>
                  <a:pt x="490563" y="5802042"/>
                </a:lnTo>
                <a:lnTo>
                  <a:pt x="261027" y="5802042"/>
                </a:lnTo>
                <a:lnTo>
                  <a:pt x="260173" y="5820042"/>
                </a:lnTo>
                <a:lnTo>
                  <a:pt x="490563" y="5820042"/>
                </a:lnTo>
                <a:lnTo>
                  <a:pt x="490563" y="6252806"/>
                </a:lnTo>
                <a:lnTo>
                  <a:pt x="241448" y="6252806"/>
                </a:lnTo>
                <a:lnTo>
                  <a:pt x="242732" y="6270806"/>
                </a:lnTo>
                <a:lnTo>
                  <a:pt x="490563" y="6270806"/>
                </a:lnTo>
                <a:lnTo>
                  <a:pt x="490563" y="6703571"/>
                </a:lnTo>
                <a:lnTo>
                  <a:pt x="229390" y="6703571"/>
                </a:lnTo>
                <a:lnTo>
                  <a:pt x="224153" y="6721571"/>
                </a:lnTo>
                <a:lnTo>
                  <a:pt x="490563" y="6721571"/>
                </a:lnTo>
                <a:lnTo>
                  <a:pt x="490563" y="7154336"/>
                </a:lnTo>
                <a:lnTo>
                  <a:pt x="262285" y="7154336"/>
                </a:lnTo>
                <a:lnTo>
                  <a:pt x="264933" y="7172336"/>
                </a:lnTo>
                <a:lnTo>
                  <a:pt x="490563" y="7172336"/>
                </a:lnTo>
                <a:lnTo>
                  <a:pt x="490563" y="7605101"/>
                </a:lnTo>
                <a:lnTo>
                  <a:pt x="202461" y="7605101"/>
                </a:lnTo>
                <a:lnTo>
                  <a:pt x="204857" y="7623101"/>
                </a:lnTo>
                <a:lnTo>
                  <a:pt x="490563" y="7623101"/>
                </a:lnTo>
                <a:lnTo>
                  <a:pt x="490563" y="8055866"/>
                </a:lnTo>
                <a:lnTo>
                  <a:pt x="116152" y="8055866"/>
                </a:lnTo>
                <a:lnTo>
                  <a:pt x="110391" y="8073866"/>
                </a:lnTo>
                <a:lnTo>
                  <a:pt x="490563" y="8073866"/>
                </a:lnTo>
                <a:lnTo>
                  <a:pt x="490563" y="8506632"/>
                </a:lnTo>
                <a:lnTo>
                  <a:pt x="219887" y="8506632"/>
                </a:lnTo>
                <a:lnTo>
                  <a:pt x="227926" y="8524632"/>
                </a:lnTo>
                <a:lnTo>
                  <a:pt x="490563" y="8524632"/>
                </a:lnTo>
                <a:lnTo>
                  <a:pt x="490563" y="8957396"/>
                </a:lnTo>
                <a:lnTo>
                  <a:pt x="406924" y="8957396"/>
                </a:lnTo>
                <a:lnTo>
                  <a:pt x="413444" y="8975396"/>
                </a:lnTo>
                <a:lnTo>
                  <a:pt x="490563" y="8975396"/>
                </a:lnTo>
                <a:lnTo>
                  <a:pt x="490563" y="9370406"/>
                </a:lnTo>
                <a:lnTo>
                  <a:pt x="496995" y="9444774"/>
                </a:lnTo>
                <a:cubicBezTo>
                  <a:pt x="497576" y="9467030"/>
                  <a:pt x="497336" y="9489286"/>
                  <a:pt x="496033" y="9511354"/>
                </a:cubicBezTo>
                <a:lnTo>
                  <a:pt x="490563" y="9560190"/>
                </a:lnTo>
                <a:lnTo>
                  <a:pt x="490563" y="9858926"/>
                </a:lnTo>
                <a:lnTo>
                  <a:pt x="344391" y="9858926"/>
                </a:lnTo>
                <a:lnTo>
                  <a:pt x="340011" y="9876926"/>
                </a:lnTo>
                <a:lnTo>
                  <a:pt x="490563" y="9876926"/>
                </a:lnTo>
                <a:lnTo>
                  <a:pt x="490563" y="10309692"/>
                </a:lnTo>
                <a:lnTo>
                  <a:pt x="132997" y="10309692"/>
                </a:lnTo>
                <a:lnTo>
                  <a:pt x="130171" y="10327692"/>
                </a:lnTo>
                <a:lnTo>
                  <a:pt x="490563" y="10327692"/>
                </a:lnTo>
                <a:lnTo>
                  <a:pt x="490563" y="10760456"/>
                </a:lnTo>
                <a:lnTo>
                  <a:pt x="92756" y="10760456"/>
                </a:lnTo>
                <a:lnTo>
                  <a:pt x="92756" y="10595962"/>
                </a:lnTo>
                <a:lnTo>
                  <a:pt x="87477" y="10620388"/>
                </a:lnTo>
                <a:cubicBezTo>
                  <a:pt x="83528" y="10634266"/>
                  <a:pt x="80178" y="10648242"/>
                  <a:pt x="77879" y="10662128"/>
                </a:cubicBezTo>
                <a:lnTo>
                  <a:pt x="74756" y="10701210"/>
                </a:lnTo>
                <a:lnTo>
                  <a:pt x="74756" y="10704486"/>
                </a:lnTo>
                <a:lnTo>
                  <a:pt x="80314" y="10742836"/>
                </a:lnTo>
                <a:lnTo>
                  <a:pt x="97256" y="10778456"/>
                </a:lnTo>
                <a:lnTo>
                  <a:pt x="490563" y="10778456"/>
                </a:lnTo>
                <a:lnTo>
                  <a:pt x="490563" y="11211222"/>
                </a:lnTo>
                <a:lnTo>
                  <a:pt x="231104" y="11211222"/>
                </a:lnTo>
                <a:lnTo>
                  <a:pt x="234787" y="11214686"/>
                </a:lnTo>
                <a:lnTo>
                  <a:pt x="252228" y="11229222"/>
                </a:lnTo>
                <a:lnTo>
                  <a:pt x="490563" y="11229222"/>
                </a:lnTo>
                <a:lnTo>
                  <a:pt x="490563" y="11661994"/>
                </a:lnTo>
                <a:lnTo>
                  <a:pt x="356301" y="11661994"/>
                </a:lnTo>
                <a:lnTo>
                  <a:pt x="362151" y="11679994"/>
                </a:lnTo>
                <a:lnTo>
                  <a:pt x="490563" y="11679994"/>
                </a:lnTo>
                <a:lnTo>
                  <a:pt x="490563" y="12056630"/>
                </a:lnTo>
                <a:lnTo>
                  <a:pt x="508563" y="12056630"/>
                </a:lnTo>
                <a:lnTo>
                  <a:pt x="508563" y="11679994"/>
                </a:lnTo>
                <a:lnTo>
                  <a:pt x="880321" y="11679994"/>
                </a:lnTo>
                <a:lnTo>
                  <a:pt x="880321" y="11661994"/>
                </a:lnTo>
                <a:lnTo>
                  <a:pt x="508563" y="11661994"/>
                </a:lnTo>
                <a:lnTo>
                  <a:pt x="508563" y="11229222"/>
                </a:lnTo>
                <a:lnTo>
                  <a:pt x="880321" y="11229222"/>
                </a:lnTo>
                <a:lnTo>
                  <a:pt x="880321" y="11211222"/>
                </a:lnTo>
                <a:lnTo>
                  <a:pt x="508563" y="11211222"/>
                </a:lnTo>
                <a:lnTo>
                  <a:pt x="508563" y="10778456"/>
                </a:lnTo>
                <a:lnTo>
                  <a:pt x="880321" y="10778456"/>
                </a:lnTo>
                <a:lnTo>
                  <a:pt x="880321" y="10760456"/>
                </a:lnTo>
                <a:lnTo>
                  <a:pt x="508563" y="10760456"/>
                </a:lnTo>
                <a:lnTo>
                  <a:pt x="508563" y="10327692"/>
                </a:lnTo>
                <a:lnTo>
                  <a:pt x="880321" y="10327692"/>
                </a:lnTo>
                <a:lnTo>
                  <a:pt x="880321" y="10309692"/>
                </a:lnTo>
                <a:lnTo>
                  <a:pt x="508563" y="10309692"/>
                </a:lnTo>
                <a:lnTo>
                  <a:pt x="508563" y="9876926"/>
                </a:lnTo>
                <a:lnTo>
                  <a:pt x="880321" y="9876926"/>
                </a:lnTo>
                <a:lnTo>
                  <a:pt x="880321" y="9858926"/>
                </a:lnTo>
                <a:lnTo>
                  <a:pt x="508563" y="9858926"/>
                </a:lnTo>
                <a:lnTo>
                  <a:pt x="508563" y="9426162"/>
                </a:lnTo>
                <a:lnTo>
                  <a:pt x="880321" y="9426162"/>
                </a:lnTo>
                <a:lnTo>
                  <a:pt x="880321" y="9408162"/>
                </a:lnTo>
                <a:lnTo>
                  <a:pt x="508563" y="9408162"/>
                </a:lnTo>
                <a:lnTo>
                  <a:pt x="508563" y="8975396"/>
                </a:lnTo>
                <a:lnTo>
                  <a:pt x="880321" y="8975396"/>
                </a:lnTo>
                <a:lnTo>
                  <a:pt x="880321" y="8957396"/>
                </a:lnTo>
                <a:lnTo>
                  <a:pt x="508563" y="8957396"/>
                </a:lnTo>
                <a:lnTo>
                  <a:pt x="508563" y="8524632"/>
                </a:lnTo>
                <a:lnTo>
                  <a:pt x="880321" y="8524632"/>
                </a:lnTo>
                <a:lnTo>
                  <a:pt x="880321" y="8506632"/>
                </a:lnTo>
                <a:lnTo>
                  <a:pt x="508563" y="8506632"/>
                </a:lnTo>
                <a:lnTo>
                  <a:pt x="508563" y="8073866"/>
                </a:lnTo>
                <a:lnTo>
                  <a:pt x="880321" y="8073866"/>
                </a:lnTo>
                <a:lnTo>
                  <a:pt x="880321" y="8055866"/>
                </a:lnTo>
                <a:lnTo>
                  <a:pt x="508563" y="8055866"/>
                </a:lnTo>
                <a:lnTo>
                  <a:pt x="508563" y="7623101"/>
                </a:lnTo>
                <a:lnTo>
                  <a:pt x="880321" y="7623101"/>
                </a:lnTo>
                <a:lnTo>
                  <a:pt x="880321" y="7605101"/>
                </a:lnTo>
                <a:lnTo>
                  <a:pt x="508563" y="7605101"/>
                </a:lnTo>
                <a:lnTo>
                  <a:pt x="508563" y="7172336"/>
                </a:lnTo>
                <a:lnTo>
                  <a:pt x="880322" y="7172336"/>
                </a:lnTo>
                <a:lnTo>
                  <a:pt x="880322" y="7154336"/>
                </a:lnTo>
                <a:lnTo>
                  <a:pt x="508563" y="7154336"/>
                </a:lnTo>
                <a:lnTo>
                  <a:pt x="508563" y="6721571"/>
                </a:lnTo>
                <a:lnTo>
                  <a:pt x="880322" y="6721571"/>
                </a:lnTo>
                <a:lnTo>
                  <a:pt x="880322" y="6703571"/>
                </a:lnTo>
                <a:lnTo>
                  <a:pt x="508563" y="6703571"/>
                </a:lnTo>
                <a:lnTo>
                  <a:pt x="508563" y="6270806"/>
                </a:lnTo>
                <a:lnTo>
                  <a:pt x="880322" y="6270806"/>
                </a:lnTo>
                <a:lnTo>
                  <a:pt x="880322" y="6252806"/>
                </a:lnTo>
                <a:lnTo>
                  <a:pt x="508563" y="6252806"/>
                </a:lnTo>
                <a:lnTo>
                  <a:pt x="508563" y="5820042"/>
                </a:lnTo>
                <a:lnTo>
                  <a:pt x="880322" y="5820042"/>
                </a:lnTo>
                <a:lnTo>
                  <a:pt x="880322" y="5802042"/>
                </a:lnTo>
                <a:lnTo>
                  <a:pt x="508563" y="5802042"/>
                </a:lnTo>
                <a:lnTo>
                  <a:pt x="508563" y="5369277"/>
                </a:lnTo>
                <a:lnTo>
                  <a:pt x="880322" y="5369277"/>
                </a:lnTo>
                <a:lnTo>
                  <a:pt x="880322" y="5351278"/>
                </a:lnTo>
                <a:lnTo>
                  <a:pt x="508563" y="5351278"/>
                </a:lnTo>
                <a:lnTo>
                  <a:pt x="508563" y="4918513"/>
                </a:lnTo>
                <a:lnTo>
                  <a:pt x="880322" y="4918513"/>
                </a:lnTo>
                <a:lnTo>
                  <a:pt x="880322" y="4900514"/>
                </a:lnTo>
                <a:lnTo>
                  <a:pt x="508563" y="4900514"/>
                </a:lnTo>
                <a:lnTo>
                  <a:pt x="508563" y="4467748"/>
                </a:lnTo>
                <a:lnTo>
                  <a:pt x="880322" y="4467748"/>
                </a:lnTo>
                <a:lnTo>
                  <a:pt x="880322" y="4449747"/>
                </a:lnTo>
                <a:lnTo>
                  <a:pt x="508563" y="4449747"/>
                </a:lnTo>
                <a:lnTo>
                  <a:pt x="508563" y="4016985"/>
                </a:lnTo>
                <a:lnTo>
                  <a:pt x="880322" y="4016985"/>
                </a:lnTo>
                <a:lnTo>
                  <a:pt x="880322" y="3998985"/>
                </a:lnTo>
                <a:lnTo>
                  <a:pt x="508563" y="3998985"/>
                </a:lnTo>
                <a:lnTo>
                  <a:pt x="508563" y="3566223"/>
                </a:lnTo>
                <a:lnTo>
                  <a:pt x="880322" y="3566223"/>
                </a:lnTo>
                <a:lnTo>
                  <a:pt x="880322" y="3548222"/>
                </a:lnTo>
                <a:lnTo>
                  <a:pt x="508563" y="3548222"/>
                </a:lnTo>
                <a:lnTo>
                  <a:pt x="508563" y="3115456"/>
                </a:lnTo>
                <a:lnTo>
                  <a:pt x="880322" y="3115456"/>
                </a:lnTo>
                <a:lnTo>
                  <a:pt x="880322" y="3097455"/>
                </a:lnTo>
                <a:lnTo>
                  <a:pt x="508563" y="3097455"/>
                </a:lnTo>
                <a:lnTo>
                  <a:pt x="508563" y="2664691"/>
                </a:lnTo>
                <a:lnTo>
                  <a:pt x="880322" y="2664691"/>
                </a:lnTo>
                <a:lnTo>
                  <a:pt x="880322" y="2646691"/>
                </a:lnTo>
                <a:lnTo>
                  <a:pt x="508563" y="2646691"/>
                </a:lnTo>
                <a:lnTo>
                  <a:pt x="508564" y="2213927"/>
                </a:lnTo>
                <a:lnTo>
                  <a:pt x="880322" y="2213927"/>
                </a:lnTo>
                <a:lnTo>
                  <a:pt x="880322" y="2195927"/>
                </a:lnTo>
                <a:lnTo>
                  <a:pt x="508564" y="2195927"/>
                </a:lnTo>
                <a:lnTo>
                  <a:pt x="508564" y="1763161"/>
                </a:lnTo>
                <a:lnTo>
                  <a:pt x="880322" y="1763161"/>
                </a:lnTo>
                <a:lnTo>
                  <a:pt x="880322" y="1745160"/>
                </a:lnTo>
                <a:lnTo>
                  <a:pt x="508564" y="1745160"/>
                </a:lnTo>
                <a:lnTo>
                  <a:pt x="508564" y="1312397"/>
                </a:lnTo>
                <a:lnTo>
                  <a:pt x="880322" y="1312397"/>
                </a:lnTo>
                <a:lnTo>
                  <a:pt x="880322" y="1294396"/>
                </a:lnTo>
                <a:lnTo>
                  <a:pt x="508564" y="1294396"/>
                </a:lnTo>
                <a:lnTo>
                  <a:pt x="508564" y="861631"/>
                </a:lnTo>
                <a:lnTo>
                  <a:pt x="880322" y="861631"/>
                </a:lnTo>
                <a:lnTo>
                  <a:pt x="880322" y="843631"/>
                </a:lnTo>
                <a:lnTo>
                  <a:pt x="508564" y="843631"/>
                </a:lnTo>
                <a:lnTo>
                  <a:pt x="508564" y="410867"/>
                </a:lnTo>
                <a:lnTo>
                  <a:pt x="880322" y="410867"/>
                </a:lnTo>
                <a:lnTo>
                  <a:pt x="880322" y="392867"/>
                </a:lnTo>
                <a:lnTo>
                  <a:pt x="508564" y="392867"/>
                </a:lnTo>
                <a:lnTo>
                  <a:pt x="508564" y="0"/>
                </a:lnTo>
                <a:lnTo>
                  <a:pt x="490564" y="0"/>
                </a:lnTo>
                <a:lnTo>
                  <a:pt x="490564" y="392867"/>
                </a:lnTo>
                <a:lnTo>
                  <a:pt x="248195" y="392867"/>
                </a:lnTo>
                <a:lnTo>
                  <a:pt x="249342" y="405184"/>
                </a:lnTo>
                <a:lnTo>
                  <a:pt x="249232" y="410867"/>
                </a:lnTo>
                <a:lnTo>
                  <a:pt x="490564" y="410867"/>
                </a:lnTo>
                <a:lnTo>
                  <a:pt x="490564" y="843631"/>
                </a:lnTo>
                <a:lnTo>
                  <a:pt x="206753" y="843631"/>
                </a:lnTo>
                <a:lnTo>
                  <a:pt x="202676" y="861631"/>
                </a:lnTo>
                <a:lnTo>
                  <a:pt x="490564" y="861631"/>
                </a:lnTo>
                <a:lnTo>
                  <a:pt x="490564" y="1294396"/>
                </a:lnTo>
                <a:lnTo>
                  <a:pt x="135228" y="1294396"/>
                </a:lnTo>
                <a:lnTo>
                  <a:pt x="139741" y="1312397"/>
                </a:lnTo>
                <a:lnTo>
                  <a:pt x="490564" y="1312397"/>
                </a:lnTo>
                <a:lnTo>
                  <a:pt x="490564" y="1745160"/>
                </a:lnTo>
                <a:lnTo>
                  <a:pt x="92757" y="1745160"/>
                </a:lnTo>
                <a:lnTo>
                  <a:pt x="92757" y="1584872"/>
                </a:lnTo>
                <a:lnTo>
                  <a:pt x="90871" y="1589190"/>
                </a:lnTo>
                <a:cubicBezTo>
                  <a:pt x="86223" y="1599850"/>
                  <a:pt x="81869" y="1610651"/>
                  <a:pt x="78677" y="1621990"/>
                </a:cubicBezTo>
                <a:lnTo>
                  <a:pt x="74757" y="1649039"/>
                </a:lnTo>
                <a:lnTo>
                  <a:pt x="74757" y="1688354"/>
                </a:lnTo>
                <a:lnTo>
                  <a:pt x="84815" y="1922713"/>
                </a:lnTo>
                <a:lnTo>
                  <a:pt x="92757" y="2030837"/>
                </a:lnTo>
                <a:lnTo>
                  <a:pt x="92757" y="1763161"/>
                </a:lnTo>
                <a:lnTo>
                  <a:pt x="490564" y="1763161"/>
                </a:lnTo>
                <a:lnTo>
                  <a:pt x="490564" y="2195927"/>
                </a:lnTo>
                <a:lnTo>
                  <a:pt x="104384" y="2195927"/>
                </a:lnTo>
                <a:lnTo>
                  <a:pt x="104793" y="2213927"/>
                </a:lnTo>
                <a:lnTo>
                  <a:pt x="490564" y="2213927"/>
                </a:lnTo>
                <a:lnTo>
                  <a:pt x="490563" y="2646691"/>
                </a:lnTo>
                <a:lnTo>
                  <a:pt x="92756" y="2646691"/>
                </a:lnTo>
                <a:lnTo>
                  <a:pt x="92757" y="2384215"/>
                </a:lnTo>
                <a:lnTo>
                  <a:pt x="76507" y="2446067"/>
                </a:lnTo>
                <a:lnTo>
                  <a:pt x="74756" y="2449874"/>
                </a:lnTo>
                <a:lnTo>
                  <a:pt x="74756" y="2646691"/>
                </a:lnTo>
                <a:lnTo>
                  <a:pt x="2590" y="2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4"/>
          <p:cNvSpPr/>
          <p:nvPr/>
        </p:nvSpPr>
        <p:spPr>
          <a:xfrm flipH="1">
            <a:off x="8076572" y="1350"/>
            <a:ext cx="4115428" cy="3082777"/>
          </a:xfrm>
          <a:custGeom>
            <a:avLst/>
            <a:gdLst/>
            <a:ahLst/>
            <a:cxnLst/>
            <a:rect l="l" t="t" r="r" b="b"/>
            <a:pathLst>
              <a:path w="4115428" h="3082777" extrusionOk="0">
                <a:moveTo>
                  <a:pt x="4114997" y="0"/>
                </a:moveTo>
                <a:lnTo>
                  <a:pt x="0" y="0"/>
                </a:lnTo>
                <a:lnTo>
                  <a:pt x="0" y="3069155"/>
                </a:lnTo>
                <a:lnTo>
                  <a:pt x="26420" y="3069471"/>
                </a:lnTo>
                <a:cubicBezTo>
                  <a:pt x="40564" y="3070983"/>
                  <a:pt x="54814" y="3074040"/>
                  <a:pt x="69226" y="3079243"/>
                </a:cubicBezTo>
                <a:cubicBezTo>
                  <a:pt x="100340" y="3089649"/>
                  <a:pt x="130310" y="3076434"/>
                  <a:pt x="151122" y="3048025"/>
                </a:cubicBezTo>
                <a:cubicBezTo>
                  <a:pt x="204088" y="2977369"/>
                  <a:pt x="281197" y="2928876"/>
                  <a:pt x="330106" y="2854056"/>
                </a:cubicBezTo>
                <a:cubicBezTo>
                  <a:pt x="339367" y="2839696"/>
                  <a:pt x="354560" y="2825856"/>
                  <a:pt x="371730" y="2825128"/>
                </a:cubicBezTo>
                <a:cubicBezTo>
                  <a:pt x="442492" y="2822005"/>
                  <a:pt x="500141" y="2772369"/>
                  <a:pt x="571318" y="2771016"/>
                </a:cubicBezTo>
                <a:cubicBezTo>
                  <a:pt x="592786" y="2769205"/>
                  <a:pt x="611882" y="2756676"/>
                  <a:pt x="622100" y="2737717"/>
                </a:cubicBezTo>
                <a:cubicBezTo>
                  <a:pt x="682872" y="2636466"/>
                  <a:pt x="780688" y="2578920"/>
                  <a:pt x="879754" y="2526889"/>
                </a:cubicBezTo>
                <a:cubicBezTo>
                  <a:pt x="935219" y="2497544"/>
                  <a:pt x="965396" y="2451342"/>
                  <a:pt x="992139" y="2403890"/>
                </a:cubicBezTo>
                <a:cubicBezTo>
                  <a:pt x="1026792" y="2342599"/>
                  <a:pt x="1078303" y="2324908"/>
                  <a:pt x="1139073" y="2325636"/>
                </a:cubicBezTo>
                <a:cubicBezTo>
                  <a:pt x="1210563" y="2326365"/>
                  <a:pt x="1247921" y="2299413"/>
                  <a:pt x="1279139" y="2230525"/>
                </a:cubicBezTo>
                <a:cubicBezTo>
                  <a:pt x="1305675" y="2170898"/>
                  <a:pt x="1363532" y="2124175"/>
                  <a:pt x="1411817" y="2075995"/>
                </a:cubicBezTo>
                <a:cubicBezTo>
                  <a:pt x="1426073" y="2062155"/>
                  <a:pt x="1443866" y="2054454"/>
                  <a:pt x="1453441" y="2033642"/>
                </a:cubicBezTo>
                <a:cubicBezTo>
                  <a:pt x="1468737" y="2000967"/>
                  <a:pt x="1497250" y="1981820"/>
                  <a:pt x="1532840" y="1972039"/>
                </a:cubicBezTo>
                <a:cubicBezTo>
                  <a:pt x="1630666" y="1945065"/>
                  <a:pt x="1724976" y="1906646"/>
                  <a:pt x="1813803" y="1857572"/>
                </a:cubicBezTo>
                <a:cubicBezTo>
                  <a:pt x="1850224" y="1837800"/>
                  <a:pt x="1874782" y="1797841"/>
                  <a:pt x="1889976" y="1763918"/>
                </a:cubicBezTo>
                <a:cubicBezTo>
                  <a:pt x="1914116" y="1710534"/>
                  <a:pt x="1969477" y="1679316"/>
                  <a:pt x="1982589" y="1616879"/>
                </a:cubicBezTo>
                <a:cubicBezTo>
                  <a:pt x="1988312" y="1588991"/>
                  <a:pt x="2031706" y="1565578"/>
                  <a:pt x="2058970" y="1544766"/>
                </a:cubicBezTo>
                <a:cubicBezTo>
                  <a:pt x="2090188" y="1520415"/>
                  <a:pt x="2110376" y="1490342"/>
                  <a:pt x="2131812" y="1459956"/>
                </a:cubicBezTo>
                <a:cubicBezTo>
                  <a:pt x="2167951" y="1406854"/>
                  <a:pt x="2219587" y="1366186"/>
                  <a:pt x="2279681" y="1343512"/>
                </a:cubicBezTo>
                <a:cubicBezTo>
                  <a:pt x="2319017" y="1328423"/>
                  <a:pt x="2339516" y="1288257"/>
                  <a:pt x="2372087" y="1263386"/>
                </a:cubicBezTo>
                <a:cubicBezTo>
                  <a:pt x="2389569" y="1250066"/>
                  <a:pt x="2399976" y="1226964"/>
                  <a:pt x="2425887" y="1225715"/>
                </a:cubicBezTo>
                <a:cubicBezTo>
                  <a:pt x="2431257" y="1216579"/>
                  <a:pt x="2441215" y="1211137"/>
                  <a:pt x="2451798" y="1211563"/>
                </a:cubicBezTo>
                <a:lnTo>
                  <a:pt x="2474692" y="1190751"/>
                </a:lnTo>
                <a:cubicBezTo>
                  <a:pt x="2474952" y="1180168"/>
                  <a:pt x="2481956" y="1170948"/>
                  <a:pt x="2492070" y="1167858"/>
                </a:cubicBezTo>
                <a:cubicBezTo>
                  <a:pt x="2535047" y="1126962"/>
                  <a:pt x="2597899" y="1120718"/>
                  <a:pt x="2642125" y="1081383"/>
                </a:cubicBezTo>
                <a:cubicBezTo>
                  <a:pt x="2678130" y="1049332"/>
                  <a:pt x="2716321" y="1020924"/>
                  <a:pt x="2749100" y="984294"/>
                </a:cubicBezTo>
                <a:cubicBezTo>
                  <a:pt x="2820796" y="904168"/>
                  <a:pt x="2894160" y="825290"/>
                  <a:pt x="2970852" y="749326"/>
                </a:cubicBezTo>
                <a:cubicBezTo>
                  <a:pt x="3045256" y="676484"/>
                  <a:pt x="3130586" y="619354"/>
                  <a:pt x="3208007" y="551611"/>
                </a:cubicBezTo>
                <a:cubicBezTo>
                  <a:pt x="3236728" y="526116"/>
                  <a:pt x="3268466" y="495106"/>
                  <a:pt x="3280850" y="460245"/>
                </a:cubicBezTo>
                <a:cubicBezTo>
                  <a:pt x="3310298" y="377622"/>
                  <a:pt x="3381684" y="356290"/>
                  <a:pt x="3449219" y="327984"/>
                </a:cubicBezTo>
                <a:cubicBezTo>
                  <a:pt x="3525600" y="295934"/>
                  <a:pt x="3603541" y="267734"/>
                  <a:pt x="3680234" y="236515"/>
                </a:cubicBezTo>
                <a:cubicBezTo>
                  <a:pt x="3690328" y="232561"/>
                  <a:pt x="3697092" y="219969"/>
                  <a:pt x="3705624" y="211748"/>
                </a:cubicBezTo>
                <a:cubicBezTo>
                  <a:pt x="3783774" y="136721"/>
                  <a:pt x="3866919" y="75326"/>
                  <a:pt x="3984716" y="80425"/>
                </a:cubicBezTo>
                <a:cubicBezTo>
                  <a:pt x="4021137" y="81986"/>
                  <a:pt x="4058703" y="65231"/>
                  <a:pt x="4093979" y="52120"/>
                </a:cubicBezTo>
                <a:cubicBezTo>
                  <a:pt x="4108704" y="46656"/>
                  <a:pt x="4113907" y="36458"/>
                  <a:pt x="4115428" y="247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4"/>
          <p:cNvSpPr/>
          <p:nvPr/>
        </p:nvSpPr>
        <p:spPr>
          <a:xfrm flipH="1">
            <a:off x="8158949" y="1350"/>
            <a:ext cx="4033051" cy="3082748"/>
          </a:xfrm>
          <a:custGeom>
            <a:avLst/>
            <a:gdLst/>
            <a:ahLst/>
            <a:cxnLst/>
            <a:rect l="l" t="t" r="r" b="b"/>
            <a:pathLst>
              <a:path w="4033051" h="3082748" extrusionOk="0">
                <a:moveTo>
                  <a:pt x="4032619" y="0"/>
                </a:moveTo>
                <a:lnTo>
                  <a:pt x="0" y="0"/>
                </a:lnTo>
                <a:lnTo>
                  <a:pt x="0" y="3081247"/>
                </a:lnTo>
                <a:lnTo>
                  <a:pt x="9844" y="3082748"/>
                </a:lnTo>
                <a:cubicBezTo>
                  <a:pt x="32375" y="3082090"/>
                  <a:pt x="53135" y="3069330"/>
                  <a:pt x="68744" y="3048023"/>
                </a:cubicBezTo>
                <a:cubicBezTo>
                  <a:pt x="121710" y="2977367"/>
                  <a:pt x="198819" y="2928874"/>
                  <a:pt x="247728" y="2854054"/>
                </a:cubicBezTo>
                <a:cubicBezTo>
                  <a:pt x="256989" y="2839694"/>
                  <a:pt x="272182" y="2825854"/>
                  <a:pt x="289352" y="2825126"/>
                </a:cubicBezTo>
                <a:cubicBezTo>
                  <a:pt x="360114" y="2822003"/>
                  <a:pt x="417763" y="2772367"/>
                  <a:pt x="488940" y="2771014"/>
                </a:cubicBezTo>
                <a:cubicBezTo>
                  <a:pt x="510408" y="2769202"/>
                  <a:pt x="529504" y="2756674"/>
                  <a:pt x="539722" y="2737715"/>
                </a:cubicBezTo>
                <a:cubicBezTo>
                  <a:pt x="600494" y="2636464"/>
                  <a:pt x="698310" y="2578918"/>
                  <a:pt x="797376" y="2526887"/>
                </a:cubicBezTo>
                <a:cubicBezTo>
                  <a:pt x="852841" y="2497543"/>
                  <a:pt x="883018" y="2451340"/>
                  <a:pt x="909761" y="2403888"/>
                </a:cubicBezTo>
                <a:cubicBezTo>
                  <a:pt x="944414" y="2342596"/>
                  <a:pt x="995925" y="2324906"/>
                  <a:pt x="1056695" y="2325635"/>
                </a:cubicBezTo>
                <a:cubicBezTo>
                  <a:pt x="1128185" y="2326363"/>
                  <a:pt x="1165543" y="2299411"/>
                  <a:pt x="1196761" y="2230523"/>
                </a:cubicBezTo>
                <a:cubicBezTo>
                  <a:pt x="1223297" y="2170896"/>
                  <a:pt x="1281154" y="2124173"/>
                  <a:pt x="1329439" y="2075993"/>
                </a:cubicBezTo>
                <a:cubicBezTo>
                  <a:pt x="1343695" y="2062153"/>
                  <a:pt x="1361488" y="2054452"/>
                  <a:pt x="1371063" y="2033640"/>
                </a:cubicBezTo>
                <a:cubicBezTo>
                  <a:pt x="1386359" y="2000965"/>
                  <a:pt x="1414872" y="1981818"/>
                  <a:pt x="1450462" y="1972037"/>
                </a:cubicBezTo>
                <a:cubicBezTo>
                  <a:pt x="1548288" y="1945063"/>
                  <a:pt x="1642598" y="1906644"/>
                  <a:pt x="1731425" y="1857570"/>
                </a:cubicBezTo>
                <a:cubicBezTo>
                  <a:pt x="1767846" y="1837798"/>
                  <a:pt x="1792404" y="1797839"/>
                  <a:pt x="1807598" y="1763916"/>
                </a:cubicBezTo>
                <a:cubicBezTo>
                  <a:pt x="1831738" y="1710532"/>
                  <a:pt x="1887099" y="1679314"/>
                  <a:pt x="1900211" y="1616877"/>
                </a:cubicBezTo>
                <a:cubicBezTo>
                  <a:pt x="1905934" y="1588989"/>
                  <a:pt x="1949328" y="1565576"/>
                  <a:pt x="1976592" y="1544763"/>
                </a:cubicBezTo>
                <a:cubicBezTo>
                  <a:pt x="2007810" y="1520413"/>
                  <a:pt x="2027998" y="1490339"/>
                  <a:pt x="2049434" y="1459954"/>
                </a:cubicBezTo>
                <a:cubicBezTo>
                  <a:pt x="2085573" y="1406852"/>
                  <a:pt x="2137209" y="1366185"/>
                  <a:pt x="2197303" y="1343510"/>
                </a:cubicBezTo>
                <a:cubicBezTo>
                  <a:pt x="2236639" y="1328421"/>
                  <a:pt x="2257138" y="1288254"/>
                  <a:pt x="2289709" y="1263384"/>
                </a:cubicBezTo>
                <a:cubicBezTo>
                  <a:pt x="2307191" y="1250064"/>
                  <a:pt x="2317598" y="1226962"/>
                  <a:pt x="2343509" y="1225713"/>
                </a:cubicBezTo>
                <a:cubicBezTo>
                  <a:pt x="2348879" y="1216576"/>
                  <a:pt x="2358837" y="1211135"/>
                  <a:pt x="2369420" y="1211561"/>
                </a:cubicBezTo>
                <a:lnTo>
                  <a:pt x="2392314" y="1190749"/>
                </a:lnTo>
                <a:cubicBezTo>
                  <a:pt x="2392574" y="1180166"/>
                  <a:pt x="2399578" y="1170946"/>
                  <a:pt x="2409692" y="1167855"/>
                </a:cubicBezTo>
                <a:cubicBezTo>
                  <a:pt x="2452669" y="1126960"/>
                  <a:pt x="2515521" y="1120716"/>
                  <a:pt x="2559747" y="1081381"/>
                </a:cubicBezTo>
                <a:cubicBezTo>
                  <a:pt x="2595752" y="1049330"/>
                  <a:pt x="2633943" y="1020922"/>
                  <a:pt x="2666722" y="984292"/>
                </a:cubicBezTo>
                <a:cubicBezTo>
                  <a:pt x="2738418" y="904166"/>
                  <a:pt x="2811782" y="825288"/>
                  <a:pt x="2888474" y="749324"/>
                </a:cubicBezTo>
                <a:cubicBezTo>
                  <a:pt x="2962878" y="676482"/>
                  <a:pt x="3048208" y="619352"/>
                  <a:pt x="3125629" y="551609"/>
                </a:cubicBezTo>
                <a:cubicBezTo>
                  <a:pt x="3154350" y="526114"/>
                  <a:pt x="3186088" y="495104"/>
                  <a:pt x="3198472" y="460243"/>
                </a:cubicBezTo>
                <a:cubicBezTo>
                  <a:pt x="3227920" y="377620"/>
                  <a:pt x="3299306" y="356287"/>
                  <a:pt x="3366841" y="327982"/>
                </a:cubicBezTo>
                <a:cubicBezTo>
                  <a:pt x="3443222" y="295932"/>
                  <a:pt x="3521163" y="267732"/>
                  <a:pt x="3597856" y="236514"/>
                </a:cubicBezTo>
                <a:cubicBezTo>
                  <a:pt x="3607950" y="232559"/>
                  <a:pt x="3614714" y="219968"/>
                  <a:pt x="3623246" y="211746"/>
                </a:cubicBezTo>
                <a:cubicBezTo>
                  <a:pt x="3701396" y="136719"/>
                  <a:pt x="3784541" y="75324"/>
                  <a:pt x="3902338" y="80422"/>
                </a:cubicBezTo>
                <a:cubicBezTo>
                  <a:pt x="3938759" y="81984"/>
                  <a:pt x="3976325" y="65229"/>
                  <a:pt x="4011601" y="52118"/>
                </a:cubicBezTo>
                <a:cubicBezTo>
                  <a:pt x="4026325" y="46654"/>
                  <a:pt x="4031529" y="36456"/>
                  <a:pt x="4033051" y="2473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368801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014 Map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5"/>
          <p:cNvSpPr/>
          <p:nvPr/>
        </p:nvSpPr>
        <p:spPr>
          <a:xfrm rot="10800000">
            <a:off x="491775" y="1469075"/>
            <a:ext cx="11356200" cy="469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60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5"/>
          <p:cNvSpPr/>
          <p:nvPr/>
        </p:nvSpPr>
        <p:spPr>
          <a:xfrm rot="-10673047">
            <a:off x="5229481" y="1239023"/>
            <a:ext cx="1880783" cy="523415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5"/>
          <p:cNvSpPr txBox="1">
            <a:spLocks noGrp="1"/>
          </p:cNvSpPr>
          <p:nvPr>
            <p:ph type="subTitle" idx="1"/>
          </p:nvPr>
        </p:nvSpPr>
        <p:spPr>
          <a:xfrm>
            <a:off x="8378500" y="1882375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7" name="Google Shape;207;p15"/>
          <p:cNvSpPr txBox="1">
            <a:spLocks noGrp="1"/>
          </p:cNvSpPr>
          <p:nvPr>
            <p:ph type="subTitle" idx="2"/>
          </p:nvPr>
        </p:nvSpPr>
        <p:spPr>
          <a:xfrm>
            <a:off x="8378500" y="4102757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208" name="Google Shape;208;p1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09" name="Google Shape;209;p15"/>
          <p:cNvSpPr txBox="1">
            <a:spLocks noGrp="1"/>
          </p:cNvSpPr>
          <p:nvPr>
            <p:ph type="body" idx="3"/>
          </p:nvPr>
        </p:nvSpPr>
        <p:spPr>
          <a:xfrm>
            <a:off x="8378500" y="2318375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10" name="Google Shape;210;p15"/>
          <p:cNvSpPr txBox="1">
            <a:spLocks noGrp="1"/>
          </p:cNvSpPr>
          <p:nvPr>
            <p:ph type="body" idx="4"/>
          </p:nvPr>
        </p:nvSpPr>
        <p:spPr>
          <a:xfrm>
            <a:off x="8378500" y="4506700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11" name="Google Shape;211;p15"/>
          <p:cNvSpPr/>
          <p:nvPr/>
        </p:nvSpPr>
        <p:spPr>
          <a:xfrm>
            <a:off x="1" y="1350"/>
            <a:ext cx="2239859" cy="1973820"/>
          </a:xfrm>
          <a:custGeom>
            <a:avLst/>
            <a:gdLst/>
            <a:ahLst/>
            <a:cxnLst/>
            <a:rect l="l" t="t" r="r" b="b"/>
            <a:pathLst>
              <a:path w="2239859" h="1973820" extrusionOk="0">
                <a:moveTo>
                  <a:pt x="0" y="0"/>
                </a:moveTo>
                <a:lnTo>
                  <a:pt x="2239859" y="0"/>
                </a:lnTo>
                <a:lnTo>
                  <a:pt x="2211109" y="11384"/>
                </a:lnTo>
                <a:cubicBezTo>
                  <a:pt x="2143573" y="39689"/>
                  <a:pt x="2072187" y="61022"/>
                  <a:pt x="2042739" y="143645"/>
                </a:cubicBezTo>
                <a:cubicBezTo>
                  <a:pt x="2030356" y="178506"/>
                  <a:pt x="1998617" y="209516"/>
                  <a:pt x="1969896" y="235011"/>
                </a:cubicBezTo>
                <a:cubicBezTo>
                  <a:pt x="1892475" y="302754"/>
                  <a:pt x="1807145" y="359884"/>
                  <a:pt x="1732742" y="432726"/>
                </a:cubicBezTo>
                <a:cubicBezTo>
                  <a:pt x="1656050" y="508690"/>
                  <a:pt x="1582686" y="587568"/>
                  <a:pt x="1510990" y="667694"/>
                </a:cubicBezTo>
                <a:cubicBezTo>
                  <a:pt x="1478210" y="704324"/>
                  <a:pt x="1440020" y="732732"/>
                  <a:pt x="1404014" y="764783"/>
                </a:cubicBezTo>
                <a:cubicBezTo>
                  <a:pt x="1359789" y="804118"/>
                  <a:pt x="1296936" y="810362"/>
                  <a:pt x="1253959" y="851258"/>
                </a:cubicBezTo>
                <a:cubicBezTo>
                  <a:pt x="1243845" y="854348"/>
                  <a:pt x="1236841" y="863568"/>
                  <a:pt x="1236581" y="874151"/>
                </a:cubicBezTo>
                <a:lnTo>
                  <a:pt x="1213688" y="894963"/>
                </a:lnTo>
                <a:cubicBezTo>
                  <a:pt x="1203104" y="894537"/>
                  <a:pt x="1193146" y="899979"/>
                  <a:pt x="1187777" y="909115"/>
                </a:cubicBezTo>
                <a:cubicBezTo>
                  <a:pt x="1161865" y="910364"/>
                  <a:pt x="1151459" y="933466"/>
                  <a:pt x="1133977" y="946786"/>
                </a:cubicBezTo>
                <a:cubicBezTo>
                  <a:pt x="1101406" y="971657"/>
                  <a:pt x="1080906" y="1011823"/>
                  <a:pt x="1041570" y="1026912"/>
                </a:cubicBezTo>
                <a:cubicBezTo>
                  <a:pt x="981477" y="1049586"/>
                  <a:pt x="929841" y="1090254"/>
                  <a:pt x="893702" y="1143356"/>
                </a:cubicBezTo>
                <a:cubicBezTo>
                  <a:pt x="872265" y="1173742"/>
                  <a:pt x="852077" y="1203815"/>
                  <a:pt x="820859" y="1228166"/>
                </a:cubicBezTo>
                <a:cubicBezTo>
                  <a:pt x="793595" y="1248978"/>
                  <a:pt x="750201" y="1272391"/>
                  <a:pt x="744478" y="1300279"/>
                </a:cubicBezTo>
                <a:cubicBezTo>
                  <a:pt x="731366" y="1362716"/>
                  <a:pt x="676006" y="1393934"/>
                  <a:pt x="651865" y="1447318"/>
                </a:cubicBezTo>
                <a:cubicBezTo>
                  <a:pt x="636672" y="1481241"/>
                  <a:pt x="612113" y="1521200"/>
                  <a:pt x="575693" y="1540972"/>
                </a:cubicBezTo>
                <a:cubicBezTo>
                  <a:pt x="486866" y="1590046"/>
                  <a:pt x="392555" y="1628465"/>
                  <a:pt x="294729" y="1655439"/>
                </a:cubicBezTo>
                <a:cubicBezTo>
                  <a:pt x="259139" y="1665220"/>
                  <a:pt x="230626" y="1684367"/>
                  <a:pt x="215330" y="1717042"/>
                </a:cubicBezTo>
                <a:cubicBezTo>
                  <a:pt x="205755" y="1737854"/>
                  <a:pt x="187962" y="1745555"/>
                  <a:pt x="173706" y="1759395"/>
                </a:cubicBezTo>
                <a:cubicBezTo>
                  <a:pt x="125422" y="1807575"/>
                  <a:pt x="67564" y="1854298"/>
                  <a:pt x="41028" y="1913925"/>
                </a:cubicBezTo>
                <a:cubicBezTo>
                  <a:pt x="33224" y="1931147"/>
                  <a:pt x="25036" y="1945748"/>
                  <a:pt x="16026" y="1957951"/>
                </a:cubicBezTo>
                <a:lnTo>
                  <a:pt x="0" y="19738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5"/>
          <p:cNvSpPr/>
          <p:nvPr/>
        </p:nvSpPr>
        <p:spPr>
          <a:xfrm>
            <a:off x="1" y="1350"/>
            <a:ext cx="2157476" cy="1855961"/>
          </a:xfrm>
          <a:custGeom>
            <a:avLst/>
            <a:gdLst/>
            <a:ahLst/>
            <a:cxnLst/>
            <a:rect l="l" t="t" r="r" b="b"/>
            <a:pathLst>
              <a:path w="2157476" h="1855961" extrusionOk="0">
                <a:moveTo>
                  <a:pt x="0" y="0"/>
                </a:moveTo>
                <a:lnTo>
                  <a:pt x="2157476" y="0"/>
                </a:lnTo>
                <a:lnTo>
                  <a:pt x="2128730" y="11382"/>
                </a:lnTo>
                <a:cubicBezTo>
                  <a:pt x="2061195" y="39687"/>
                  <a:pt x="1989809" y="61020"/>
                  <a:pt x="1960361" y="143643"/>
                </a:cubicBezTo>
                <a:cubicBezTo>
                  <a:pt x="1947977" y="178504"/>
                  <a:pt x="1916239" y="209514"/>
                  <a:pt x="1887519" y="235009"/>
                </a:cubicBezTo>
                <a:cubicBezTo>
                  <a:pt x="1810097" y="302752"/>
                  <a:pt x="1724768" y="359882"/>
                  <a:pt x="1650364" y="432724"/>
                </a:cubicBezTo>
                <a:cubicBezTo>
                  <a:pt x="1573672" y="508688"/>
                  <a:pt x="1500308" y="587566"/>
                  <a:pt x="1428612" y="667693"/>
                </a:cubicBezTo>
                <a:cubicBezTo>
                  <a:pt x="1395832" y="704322"/>
                  <a:pt x="1357642" y="732730"/>
                  <a:pt x="1321636" y="764781"/>
                </a:cubicBezTo>
                <a:cubicBezTo>
                  <a:pt x="1277411" y="804116"/>
                  <a:pt x="1214558" y="810360"/>
                  <a:pt x="1171581" y="851255"/>
                </a:cubicBezTo>
                <a:cubicBezTo>
                  <a:pt x="1161467" y="854346"/>
                  <a:pt x="1154463" y="863566"/>
                  <a:pt x="1154203" y="874149"/>
                </a:cubicBezTo>
                <a:lnTo>
                  <a:pt x="1131310" y="894961"/>
                </a:lnTo>
                <a:cubicBezTo>
                  <a:pt x="1120726" y="894535"/>
                  <a:pt x="1110768" y="899976"/>
                  <a:pt x="1105399" y="909113"/>
                </a:cubicBezTo>
                <a:cubicBezTo>
                  <a:pt x="1079487" y="910362"/>
                  <a:pt x="1069081" y="933464"/>
                  <a:pt x="1051598" y="946784"/>
                </a:cubicBezTo>
                <a:cubicBezTo>
                  <a:pt x="1019028" y="971654"/>
                  <a:pt x="998528" y="1011821"/>
                  <a:pt x="959193" y="1026910"/>
                </a:cubicBezTo>
                <a:cubicBezTo>
                  <a:pt x="899099" y="1049585"/>
                  <a:pt x="847463" y="1090252"/>
                  <a:pt x="811324" y="1143354"/>
                </a:cubicBezTo>
                <a:cubicBezTo>
                  <a:pt x="789887" y="1173739"/>
                  <a:pt x="769700" y="1203813"/>
                  <a:pt x="738481" y="1228163"/>
                </a:cubicBezTo>
                <a:cubicBezTo>
                  <a:pt x="711217" y="1248976"/>
                  <a:pt x="667823" y="1272389"/>
                  <a:pt x="662100" y="1300277"/>
                </a:cubicBezTo>
                <a:cubicBezTo>
                  <a:pt x="648988" y="1362714"/>
                  <a:pt x="593628" y="1393932"/>
                  <a:pt x="569487" y="1447316"/>
                </a:cubicBezTo>
                <a:cubicBezTo>
                  <a:pt x="554294" y="1481239"/>
                  <a:pt x="529735" y="1521198"/>
                  <a:pt x="493314" y="1540970"/>
                </a:cubicBezTo>
                <a:cubicBezTo>
                  <a:pt x="404488" y="1590044"/>
                  <a:pt x="310178" y="1628463"/>
                  <a:pt x="212351" y="1655437"/>
                </a:cubicBezTo>
                <a:cubicBezTo>
                  <a:pt x="176762" y="1665218"/>
                  <a:pt x="148248" y="1684365"/>
                  <a:pt x="132952" y="1717040"/>
                </a:cubicBezTo>
                <a:cubicBezTo>
                  <a:pt x="123378" y="1737852"/>
                  <a:pt x="105584" y="1745553"/>
                  <a:pt x="91328" y="1759393"/>
                </a:cubicBezTo>
                <a:cubicBezTo>
                  <a:pt x="67186" y="1783483"/>
                  <a:pt x="40651" y="1807209"/>
                  <a:pt x="16834" y="1832365"/>
                </a:cubicBezTo>
                <a:lnTo>
                  <a:pt x="0" y="185596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65668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270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015 Timeline">
    <p:bg>
      <p:bgPr>
        <a:solidFill>
          <a:schemeClr val="accen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6"/>
          <p:cNvSpPr/>
          <p:nvPr/>
        </p:nvSpPr>
        <p:spPr>
          <a:xfrm rot="-5400000">
            <a:off x="2688684" y="-2694265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6"/>
          <p:cNvSpPr/>
          <p:nvPr/>
        </p:nvSpPr>
        <p:spPr>
          <a:xfrm>
            <a:off x="564875" y="275775"/>
            <a:ext cx="11427000" cy="6313800"/>
          </a:xfrm>
          <a:prstGeom prst="rect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217" name="Google Shape;217;p16"/>
          <p:cNvGrpSpPr/>
          <p:nvPr/>
        </p:nvGrpSpPr>
        <p:grpSpPr>
          <a:xfrm>
            <a:off x="117775" y="275775"/>
            <a:ext cx="252300" cy="6237600"/>
            <a:chOff x="117775" y="275775"/>
            <a:chExt cx="252300" cy="6237600"/>
          </a:xfrm>
        </p:grpSpPr>
        <p:sp>
          <p:nvSpPr>
            <p:cNvPr id="218" name="Google Shape;218;p16"/>
            <p:cNvSpPr/>
            <p:nvPr/>
          </p:nvSpPr>
          <p:spPr>
            <a:xfrm>
              <a:off x="117775" y="2757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117775" y="9408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117775" y="16058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117775" y="22708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6"/>
            <p:cNvSpPr/>
            <p:nvPr/>
          </p:nvSpPr>
          <p:spPr>
            <a:xfrm>
              <a:off x="117775" y="29359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6"/>
            <p:cNvSpPr/>
            <p:nvPr/>
          </p:nvSpPr>
          <p:spPr>
            <a:xfrm>
              <a:off x="117775" y="36009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6"/>
            <p:cNvSpPr/>
            <p:nvPr/>
          </p:nvSpPr>
          <p:spPr>
            <a:xfrm>
              <a:off x="117775" y="42659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117775" y="4931008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6"/>
            <p:cNvSpPr/>
            <p:nvPr/>
          </p:nvSpPr>
          <p:spPr>
            <a:xfrm>
              <a:off x="117775" y="5596042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117775" y="6261075"/>
              <a:ext cx="252300" cy="25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8" name="Google Shape;228;p16"/>
          <p:cNvSpPr txBox="1">
            <a:spLocks noGrp="1"/>
          </p:cNvSpPr>
          <p:nvPr>
            <p:ph type="subTitle" idx="1"/>
          </p:nvPr>
        </p:nvSpPr>
        <p:spPr>
          <a:xfrm>
            <a:off x="872800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29" name="Google Shape;229;p16"/>
          <p:cNvSpPr txBox="1">
            <a:spLocks noGrp="1"/>
          </p:cNvSpPr>
          <p:nvPr>
            <p:ph type="subTitle" idx="2"/>
          </p:nvPr>
        </p:nvSpPr>
        <p:spPr>
          <a:xfrm>
            <a:off x="308017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0" name="Google Shape;230;p16"/>
          <p:cNvSpPr txBox="1">
            <a:spLocks noGrp="1"/>
          </p:cNvSpPr>
          <p:nvPr>
            <p:ph type="subTitle" idx="3"/>
          </p:nvPr>
        </p:nvSpPr>
        <p:spPr>
          <a:xfrm>
            <a:off x="5287553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1" name="Google Shape;231;p16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2" name="Google Shape;232;p16"/>
          <p:cNvSpPr txBox="1">
            <a:spLocks noGrp="1"/>
          </p:cNvSpPr>
          <p:nvPr>
            <p:ph type="subTitle" idx="5"/>
          </p:nvPr>
        </p:nvSpPr>
        <p:spPr>
          <a:xfrm>
            <a:off x="9702307" y="2316000"/>
            <a:ext cx="19977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872800" y="974375"/>
            <a:ext cx="10719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6"/>
          </p:nvPr>
        </p:nvSpPr>
        <p:spPr>
          <a:xfrm>
            <a:off x="8728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5" name="Google Shape;235;p16"/>
          <p:cNvSpPr txBox="1">
            <a:spLocks noGrp="1"/>
          </p:cNvSpPr>
          <p:nvPr>
            <p:ph type="body" idx="7"/>
          </p:nvPr>
        </p:nvSpPr>
        <p:spPr>
          <a:xfrm>
            <a:off x="308017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6" name="Google Shape;236;p16"/>
          <p:cNvSpPr txBox="1">
            <a:spLocks noGrp="1"/>
          </p:cNvSpPr>
          <p:nvPr>
            <p:ph type="body" idx="8"/>
          </p:nvPr>
        </p:nvSpPr>
        <p:spPr>
          <a:xfrm>
            <a:off x="528755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7" name="Google Shape;237;p16"/>
          <p:cNvSpPr txBox="1">
            <a:spLocks noGrp="1"/>
          </p:cNvSpPr>
          <p:nvPr>
            <p:ph type="body" idx="9"/>
          </p:nvPr>
        </p:nvSpPr>
        <p:spPr>
          <a:xfrm>
            <a:off x="7494925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8" name="Google Shape;238;p16"/>
          <p:cNvSpPr txBox="1">
            <a:spLocks noGrp="1"/>
          </p:cNvSpPr>
          <p:nvPr>
            <p:ph type="body" idx="13"/>
          </p:nvPr>
        </p:nvSpPr>
        <p:spPr>
          <a:xfrm>
            <a:off x="9702300" y="3238625"/>
            <a:ext cx="19977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9" name="Google Shape;239;p16"/>
          <p:cNvSpPr/>
          <p:nvPr/>
        </p:nvSpPr>
        <p:spPr>
          <a:xfrm flipH="1">
            <a:off x="9093284" y="1350"/>
            <a:ext cx="3098717" cy="2150331"/>
          </a:xfrm>
          <a:custGeom>
            <a:avLst/>
            <a:gdLst/>
            <a:ahLst/>
            <a:cxnLst/>
            <a:rect l="l" t="t" r="r" b="b"/>
            <a:pathLst>
              <a:path w="3098717" h="2150331" extrusionOk="0">
                <a:moveTo>
                  <a:pt x="3098671" y="0"/>
                </a:moveTo>
                <a:lnTo>
                  <a:pt x="0" y="0"/>
                </a:lnTo>
                <a:lnTo>
                  <a:pt x="0" y="2150331"/>
                </a:lnTo>
                <a:lnTo>
                  <a:pt x="31187" y="2147352"/>
                </a:lnTo>
                <a:cubicBezTo>
                  <a:pt x="34890" y="2140597"/>
                  <a:pt x="38667" y="2140453"/>
                  <a:pt x="42517" y="2147352"/>
                </a:cubicBezTo>
                <a:lnTo>
                  <a:pt x="81954" y="2147352"/>
                </a:lnTo>
                <a:cubicBezTo>
                  <a:pt x="104396" y="2126436"/>
                  <a:pt x="129888" y="2126145"/>
                  <a:pt x="156906" y="2135949"/>
                </a:cubicBezTo>
                <a:cubicBezTo>
                  <a:pt x="196052" y="2129413"/>
                  <a:pt x="234473" y="2119971"/>
                  <a:pt x="274709" y="2134496"/>
                </a:cubicBezTo>
                <a:cubicBezTo>
                  <a:pt x="296425" y="2141760"/>
                  <a:pt x="317342" y="2132536"/>
                  <a:pt x="331867" y="2112708"/>
                </a:cubicBezTo>
                <a:cubicBezTo>
                  <a:pt x="368835" y="2063394"/>
                  <a:pt x="422652" y="2029549"/>
                  <a:pt x="456788" y="1977329"/>
                </a:cubicBezTo>
                <a:cubicBezTo>
                  <a:pt x="463252" y="1967307"/>
                  <a:pt x="473855" y="1957648"/>
                  <a:pt x="485839" y="1957139"/>
                </a:cubicBezTo>
                <a:cubicBezTo>
                  <a:pt x="535226" y="1954960"/>
                  <a:pt x="575462" y="1920317"/>
                  <a:pt x="625139" y="1919373"/>
                </a:cubicBezTo>
                <a:cubicBezTo>
                  <a:pt x="640122" y="1918108"/>
                  <a:pt x="653450" y="1909364"/>
                  <a:pt x="660582" y="1896132"/>
                </a:cubicBezTo>
                <a:cubicBezTo>
                  <a:pt x="702998" y="1825464"/>
                  <a:pt x="771267" y="1785300"/>
                  <a:pt x="840409" y="1748987"/>
                </a:cubicBezTo>
                <a:cubicBezTo>
                  <a:pt x="879120" y="1728506"/>
                  <a:pt x="900182" y="1696259"/>
                  <a:pt x="918848" y="1663140"/>
                </a:cubicBezTo>
                <a:cubicBezTo>
                  <a:pt x="943033" y="1620362"/>
                  <a:pt x="978984" y="1608016"/>
                  <a:pt x="1021398" y="1608524"/>
                </a:cubicBezTo>
                <a:cubicBezTo>
                  <a:pt x="1071294" y="1609032"/>
                  <a:pt x="1097368" y="1590222"/>
                  <a:pt x="1119156" y="1542142"/>
                </a:cubicBezTo>
                <a:cubicBezTo>
                  <a:pt x="1137677" y="1500526"/>
                  <a:pt x="1178058" y="1467916"/>
                  <a:pt x="1211757" y="1434289"/>
                </a:cubicBezTo>
                <a:cubicBezTo>
                  <a:pt x="1221707" y="1424630"/>
                  <a:pt x="1234126" y="1419255"/>
                  <a:pt x="1240808" y="1404729"/>
                </a:cubicBezTo>
                <a:cubicBezTo>
                  <a:pt x="1251484" y="1381924"/>
                  <a:pt x="1271385" y="1368561"/>
                  <a:pt x="1296224" y="1361734"/>
                </a:cubicBezTo>
                <a:cubicBezTo>
                  <a:pt x="1364501" y="1342908"/>
                  <a:pt x="1430324" y="1316094"/>
                  <a:pt x="1492320" y="1281843"/>
                </a:cubicBezTo>
                <a:cubicBezTo>
                  <a:pt x="1517739" y="1268043"/>
                  <a:pt x="1534880" y="1240154"/>
                  <a:pt x="1545484" y="1216478"/>
                </a:cubicBezTo>
                <a:cubicBezTo>
                  <a:pt x="1562333" y="1179219"/>
                  <a:pt x="1600971" y="1157431"/>
                  <a:pt x="1610122" y="1113854"/>
                </a:cubicBezTo>
                <a:cubicBezTo>
                  <a:pt x="1614116" y="1094389"/>
                  <a:pt x="1644403" y="1078048"/>
                  <a:pt x="1663432" y="1063522"/>
                </a:cubicBezTo>
                <a:cubicBezTo>
                  <a:pt x="1685220" y="1046527"/>
                  <a:pt x="1699310" y="1025538"/>
                  <a:pt x="1714272" y="1004330"/>
                </a:cubicBezTo>
                <a:cubicBezTo>
                  <a:pt x="1739494" y="967268"/>
                  <a:pt x="1775533" y="938885"/>
                  <a:pt x="1817475" y="923059"/>
                </a:cubicBezTo>
                <a:cubicBezTo>
                  <a:pt x="1844929" y="912528"/>
                  <a:pt x="1859236" y="884494"/>
                  <a:pt x="1881969" y="867136"/>
                </a:cubicBezTo>
                <a:cubicBezTo>
                  <a:pt x="1894170" y="857840"/>
                  <a:pt x="1901433" y="841716"/>
                  <a:pt x="1919518" y="840844"/>
                </a:cubicBezTo>
                <a:cubicBezTo>
                  <a:pt x="1923266" y="834468"/>
                  <a:pt x="1930216" y="830669"/>
                  <a:pt x="1937602" y="830967"/>
                </a:cubicBezTo>
                <a:lnTo>
                  <a:pt x="1953580" y="816441"/>
                </a:lnTo>
                <a:cubicBezTo>
                  <a:pt x="1953762" y="809055"/>
                  <a:pt x="1958650" y="802620"/>
                  <a:pt x="1965710" y="800463"/>
                </a:cubicBezTo>
                <a:cubicBezTo>
                  <a:pt x="1995705" y="771920"/>
                  <a:pt x="2039572" y="767563"/>
                  <a:pt x="2070439" y="740109"/>
                </a:cubicBezTo>
                <a:cubicBezTo>
                  <a:pt x="2095569" y="717739"/>
                  <a:pt x="2122224" y="697912"/>
                  <a:pt x="2145102" y="672347"/>
                </a:cubicBezTo>
                <a:cubicBezTo>
                  <a:pt x="2195141" y="616424"/>
                  <a:pt x="2246345" y="561371"/>
                  <a:pt x="2299872" y="508353"/>
                </a:cubicBezTo>
                <a:cubicBezTo>
                  <a:pt x="2351801" y="457513"/>
                  <a:pt x="2411356" y="417640"/>
                  <a:pt x="2465391" y="370360"/>
                </a:cubicBezTo>
                <a:cubicBezTo>
                  <a:pt x="2485436" y="352566"/>
                  <a:pt x="2507588" y="330922"/>
                  <a:pt x="2516231" y="306592"/>
                </a:cubicBezTo>
                <a:cubicBezTo>
                  <a:pt x="2536784" y="248925"/>
                  <a:pt x="2586607" y="234037"/>
                  <a:pt x="2633743" y="214281"/>
                </a:cubicBezTo>
                <a:cubicBezTo>
                  <a:pt x="2687052" y="191912"/>
                  <a:pt x="2741450" y="172230"/>
                  <a:pt x="2794977" y="150441"/>
                </a:cubicBezTo>
                <a:cubicBezTo>
                  <a:pt x="2802023" y="147681"/>
                  <a:pt x="2806743" y="138894"/>
                  <a:pt x="2812698" y="133156"/>
                </a:cubicBezTo>
                <a:cubicBezTo>
                  <a:pt x="2867242" y="80791"/>
                  <a:pt x="2925272" y="37941"/>
                  <a:pt x="3007488" y="41499"/>
                </a:cubicBezTo>
                <a:cubicBezTo>
                  <a:pt x="3032907" y="42589"/>
                  <a:pt x="3059126" y="30895"/>
                  <a:pt x="3083746" y="21745"/>
                </a:cubicBezTo>
                <a:cubicBezTo>
                  <a:pt x="3094023" y="17931"/>
                  <a:pt x="3097655" y="10814"/>
                  <a:pt x="3098717" y="26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426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6"/>
          <p:cNvSpPr/>
          <p:nvPr/>
        </p:nvSpPr>
        <p:spPr>
          <a:xfrm flipH="1">
            <a:off x="9150734" y="1350"/>
            <a:ext cx="3041266" cy="2147351"/>
          </a:xfrm>
          <a:custGeom>
            <a:avLst/>
            <a:gdLst/>
            <a:ahLst/>
            <a:cxnLst/>
            <a:rect l="l" t="t" r="r" b="b"/>
            <a:pathLst>
              <a:path w="3041266" h="2147351" extrusionOk="0">
                <a:moveTo>
                  <a:pt x="3041220" y="0"/>
                </a:moveTo>
                <a:lnTo>
                  <a:pt x="0" y="0"/>
                </a:lnTo>
                <a:lnTo>
                  <a:pt x="0" y="2147351"/>
                </a:lnTo>
                <a:lnTo>
                  <a:pt x="24503" y="2147351"/>
                </a:lnTo>
                <a:cubicBezTo>
                  <a:pt x="46945" y="2126435"/>
                  <a:pt x="72437" y="2126144"/>
                  <a:pt x="99455" y="2135948"/>
                </a:cubicBezTo>
                <a:cubicBezTo>
                  <a:pt x="138601" y="2129412"/>
                  <a:pt x="177022" y="2119970"/>
                  <a:pt x="217258" y="2134496"/>
                </a:cubicBezTo>
                <a:cubicBezTo>
                  <a:pt x="238974" y="2141759"/>
                  <a:pt x="259891" y="2132535"/>
                  <a:pt x="274416" y="2112707"/>
                </a:cubicBezTo>
                <a:cubicBezTo>
                  <a:pt x="311384" y="2063393"/>
                  <a:pt x="365201" y="2029548"/>
                  <a:pt x="399337" y="1977328"/>
                </a:cubicBezTo>
                <a:cubicBezTo>
                  <a:pt x="405800" y="1967306"/>
                  <a:pt x="416404" y="1957647"/>
                  <a:pt x="428388" y="1957138"/>
                </a:cubicBezTo>
                <a:cubicBezTo>
                  <a:pt x="477775" y="1954959"/>
                  <a:pt x="518011" y="1920315"/>
                  <a:pt x="567688" y="1919371"/>
                </a:cubicBezTo>
                <a:cubicBezTo>
                  <a:pt x="582672" y="1918107"/>
                  <a:pt x="595999" y="1909363"/>
                  <a:pt x="603131" y="1896130"/>
                </a:cubicBezTo>
                <a:cubicBezTo>
                  <a:pt x="645546" y="1825464"/>
                  <a:pt x="713816" y="1785300"/>
                  <a:pt x="782958" y="1748986"/>
                </a:cubicBezTo>
                <a:cubicBezTo>
                  <a:pt x="821670" y="1728505"/>
                  <a:pt x="842731" y="1696258"/>
                  <a:pt x="861396" y="1663139"/>
                </a:cubicBezTo>
                <a:cubicBezTo>
                  <a:pt x="885582" y="1620361"/>
                  <a:pt x="921533" y="1608015"/>
                  <a:pt x="963947" y="1608523"/>
                </a:cubicBezTo>
                <a:cubicBezTo>
                  <a:pt x="1013843" y="1609032"/>
                  <a:pt x="1039917" y="1590221"/>
                  <a:pt x="1061705" y="1542141"/>
                </a:cubicBezTo>
                <a:cubicBezTo>
                  <a:pt x="1080226" y="1500525"/>
                  <a:pt x="1120607" y="1467915"/>
                  <a:pt x="1154306" y="1434288"/>
                </a:cubicBezTo>
                <a:cubicBezTo>
                  <a:pt x="1164256" y="1424629"/>
                  <a:pt x="1176675" y="1419254"/>
                  <a:pt x="1183358" y="1404728"/>
                </a:cubicBezTo>
                <a:cubicBezTo>
                  <a:pt x="1194033" y="1381923"/>
                  <a:pt x="1213934" y="1368560"/>
                  <a:pt x="1238773" y="1361733"/>
                </a:cubicBezTo>
                <a:cubicBezTo>
                  <a:pt x="1307050" y="1342907"/>
                  <a:pt x="1372873" y="1316093"/>
                  <a:pt x="1434869" y="1281842"/>
                </a:cubicBezTo>
                <a:cubicBezTo>
                  <a:pt x="1460288" y="1268042"/>
                  <a:pt x="1477429" y="1240153"/>
                  <a:pt x="1488033" y="1216477"/>
                </a:cubicBezTo>
                <a:cubicBezTo>
                  <a:pt x="1504882" y="1179218"/>
                  <a:pt x="1543520" y="1157429"/>
                  <a:pt x="1552671" y="1113853"/>
                </a:cubicBezTo>
                <a:cubicBezTo>
                  <a:pt x="1556665" y="1094388"/>
                  <a:pt x="1586952" y="1078047"/>
                  <a:pt x="1605981" y="1063522"/>
                </a:cubicBezTo>
                <a:cubicBezTo>
                  <a:pt x="1627769" y="1046526"/>
                  <a:pt x="1641859" y="1025537"/>
                  <a:pt x="1656820" y="1004329"/>
                </a:cubicBezTo>
                <a:cubicBezTo>
                  <a:pt x="1682043" y="967267"/>
                  <a:pt x="1718082" y="938884"/>
                  <a:pt x="1760024" y="923058"/>
                </a:cubicBezTo>
                <a:cubicBezTo>
                  <a:pt x="1787478" y="912527"/>
                  <a:pt x="1801786" y="884493"/>
                  <a:pt x="1824518" y="867135"/>
                </a:cubicBezTo>
                <a:cubicBezTo>
                  <a:pt x="1836719" y="857839"/>
                  <a:pt x="1843982" y="841715"/>
                  <a:pt x="1862067" y="840843"/>
                </a:cubicBezTo>
                <a:cubicBezTo>
                  <a:pt x="1865815" y="834466"/>
                  <a:pt x="1872765" y="830668"/>
                  <a:pt x="1880151" y="830966"/>
                </a:cubicBezTo>
                <a:lnTo>
                  <a:pt x="1896130" y="816440"/>
                </a:lnTo>
                <a:cubicBezTo>
                  <a:pt x="1896311" y="809054"/>
                  <a:pt x="1901200" y="802619"/>
                  <a:pt x="1908258" y="800462"/>
                </a:cubicBezTo>
                <a:cubicBezTo>
                  <a:pt x="1938254" y="771919"/>
                  <a:pt x="1982121" y="767562"/>
                  <a:pt x="2012988" y="740108"/>
                </a:cubicBezTo>
                <a:cubicBezTo>
                  <a:pt x="2038118" y="717738"/>
                  <a:pt x="2064772" y="697911"/>
                  <a:pt x="2087650" y="672346"/>
                </a:cubicBezTo>
                <a:cubicBezTo>
                  <a:pt x="2137690" y="616423"/>
                  <a:pt x="2188894" y="561370"/>
                  <a:pt x="2242420" y="508352"/>
                </a:cubicBezTo>
                <a:cubicBezTo>
                  <a:pt x="2294350" y="457512"/>
                  <a:pt x="2353905" y="417639"/>
                  <a:pt x="2407940" y="370358"/>
                </a:cubicBezTo>
                <a:cubicBezTo>
                  <a:pt x="2427986" y="352565"/>
                  <a:pt x="2450137" y="330921"/>
                  <a:pt x="2458780" y="306591"/>
                </a:cubicBezTo>
                <a:cubicBezTo>
                  <a:pt x="2479333" y="248924"/>
                  <a:pt x="2529156" y="234036"/>
                  <a:pt x="2576292" y="214280"/>
                </a:cubicBezTo>
                <a:cubicBezTo>
                  <a:pt x="2629601" y="191911"/>
                  <a:pt x="2684000" y="172229"/>
                  <a:pt x="2737526" y="150440"/>
                </a:cubicBezTo>
                <a:cubicBezTo>
                  <a:pt x="2744572" y="147680"/>
                  <a:pt x="2749292" y="138892"/>
                  <a:pt x="2755248" y="133155"/>
                </a:cubicBezTo>
                <a:cubicBezTo>
                  <a:pt x="2809791" y="80790"/>
                  <a:pt x="2867821" y="37940"/>
                  <a:pt x="2950036" y="41498"/>
                </a:cubicBezTo>
                <a:cubicBezTo>
                  <a:pt x="2975456" y="42588"/>
                  <a:pt x="3001675" y="30894"/>
                  <a:pt x="3026296" y="21743"/>
                </a:cubicBezTo>
                <a:cubicBezTo>
                  <a:pt x="3036573" y="17930"/>
                  <a:pt x="3040204" y="10813"/>
                  <a:pt x="3041266" y="2633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969" t="-1269" r="-17399" b="-3479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6"/>
          <p:cNvSpPr/>
          <p:nvPr/>
        </p:nvSpPr>
        <p:spPr>
          <a:xfrm>
            <a:off x="18620" y="5839058"/>
            <a:ext cx="12173380" cy="1018943"/>
          </a:xfrm>
          <a:custGeom>
            <a:avLst/>
            <a:gdLst/>
            <a:ahLst/>
            <a:cxnLst/>
            <a:rect l="l" t="t" r="r" b="b"/>
            <a:pathLst>
              <a:path w="12173380" h="1018943" extrusionOk="0">
                <a:moveTo>
                  <a:pt x="9323332" y="0"/>
                </a:moveTo>
                <a:cubicBezTo>
                  <a:pt x="9368882" y="-65"/>
                  <a:pt x="9415453" y="13544"/>
                  <a:pt x="9466832" y="42510"/>
                </a:cubicBezTo>
                <a:cubicBezTo>
                  <a:pt x="9558317" y="95016"/>
                  <a:pt x="9665714" y="112519"/>
                  <a:pt x="9795207" y="102715"/>
                </a:cubicBezTo>
                <a:cubicBezTo>
                  <a:pt x="9967792" y="90290"/>
                  <a:pt x="10142147" y="74363"/>
                  <a:pt x="10316500" y="72437"/>
                </a:cubicBezTo>
                <a:cubicBezTo>
                  <a:pt x="10367103" y="72437"/>
                  <a:pt x="10402903" y="104467"/>
                  <a:pt x="10449088" y="113742"/>
                </a:cubicBezTo>
                <a:cubicBezTo>
                  <a:pt x="10540795" y="132646"/>
                  <a:pt x="10633384" y="158199"/>
                  <a:pt x="10728627" y="120043"/>
                </a:cubicBezTo>
                <a:cubicBezTo>
                  <a:pt x="10782989" y="98340"/>
                  <a:pt x="10847759" y="101492"/>
                  <a:pt x="10898560" y="127920"/>
                </a:cubicBezTo>
                <a:cubicBezTo>
                  <a:pt x="11100537" y="227507"/>
                  <a:pt x="11321737" y="248510"/>
                  <a:pt x="11553324" y="245884"/>
                </a:cubicBezTo>
                <a:cubicBezTo>
                  <a:pt x="11693867" y="244484"/>
                  <a:pt x="11814524" y="190752"/>
                  <a:pt x="11947332" y="171675"/>
                </a:cubicBezTo>
                <a:cubicBezTo>
                  <a:pt x="12014428" y="162181"/>
                  <a:pt x="12080846" y="129771"/>
                  <a:pt x="12149992" y="148550"/>
                </a:cubicBezTo>
                <a:lnTo>
                  <a:pt x="12173380" y="157492"/>
                </a:lnTo>
                <a:lnTo>
                  <a:pt x="12173380" y="1018943"/>
                </a:lnTo>
                <a:lnTo>
                  <a:pt x="2445" y="1018943"/>
                </a:lnTo>
                <a:lnTo>
                  <a:pt x="47" y="556198"/>
                </a:lnTo>
                <a:cubicBezTo>
                  <a:pt x="-1278" y="468687"/>
                  <a:pt x="25460" y="421083"/>
                  <a:pt x="150976" y="416180"/>
                </a:cubicBezTo>
                <a:cubicBezTo>
                  <a:pt x="271853" y="411630"/>
                  <a:pt x="386099" y="373126"/>
                  <a:pt x="496810" y="333046"/>
                </a:cubicBezTo>
                <a:cubicBezTo>
                  <a:pt x="580121" y="302942"/>
                  <a:pt x="659453" y="268113"/>
                  <a:pt x="759334" y="291390"/>
                </a:cubicBezTo>
                <a:cubicBezTo>
                  <a:pt x="816568" y="304692"/>
                  <a:pt x="855902" y="267763"/>
                  <a:pt x="881979" y="231532"/>
                </a:cubicBezTo>
                <a:cubicBezTo>
                  <a:pt x="923302" y="173775"/>
                  <a:pt x="982966" y="152773"/>
                  <a:pt x="1064950" y="155573"/>
                </a:cubicBezTo>
                <a:cubicBezTo>
                  <a:pt x="1153342" y="158373"/>
                  <a:pt x="1239305" y="146472"/>
                  <a:pt x="1311566" y="96415"/>
                </a:cubicBezTo>
                <a:cubicBezTo>
                  <a:pt x="1357528" y="64562"/>
                  <a:pt x="1413878" y="70688"/>
                  <a:pt x="1468681" y="86264"/>
                </a:cubicBezTo>
                <a:cubicBezTo>
                  <a:pt x="1555969" y="111467"/>
                  <a:pt x="1650989" y="108669"/>
                  <a:pt x="1738056" y="125295"/>
                </a:cubicBezTo>
                <a:cubicBezTo>
                  <a:pt x="1886332" y="153824"/>
                  <a:pt x="2069526" y="148921"/>
                  <a:pt x="2133609" y="300317"/>
                </a:cubicBezTo>
                <a:cubicBezTo>
                  <a:pt x="2142892" y="321668"/>
                  <a:pt x="2169630" y="326745"/>
                  <a:pt x="2194820" y="333395"/>
                </a:cubicBezTo>
                <a:cubicBezTo>
                  <a:pt x="2220013" y="340047"/>
                  <a:pt x="2259347" y="345471"/>
                  <a:pt x="2273489" y="361750"/>
                </a:cubicBezTo>
                <a:cubicBezTo>
                  <a:pt x="2396354" y="503166"/>
                  <a:pt x="2589712" y="501767"/>
                  <a:pt x="2759645" y="478839"/>
                </a:cubicBezTo>
                <a:cubicBezTo>
                  <a:pt x="2958527" y="452585"/>
                  <a:pt x="3163376" y="410754"/>
                  <a:pt x="3323589" y="298567"/>
                </a:cubicBezTo>
                <a:cubicBezTo>
                  <a:pt x="3366457" y="268636"/>
                  <a:pt x="3405350" y="242733"/>
                  <a:pt x="3466120" y="241335"/>
                </a:cubicBezTo>
                <a:cubicBezTo>
                  <a:pt x="3546334" y="239583"/>
                  <a:pt x="3596497" y="190226"/>
                  <a:pt x="3654836" y="156624"/>
                </a:cubicBezTo>
                <a:cubicBezTo>
                  <a:pt x="3799799" y="72788"/>
                  <a:pt x="3912499" y="73314"/>
                  <a:pt x="4071825" y="137371"/>
                </a:cubicBezTo>
                <a:cubicBezTo>
                  <a:pt x="4206845" y="191628"/>
                  <a:pt x="4349597" y="238007"/>
                  <a:pt x="4509809" y="182878"/>
                </a:cubicBezTo>
                <a:cubicBezTo>
                  <a:pt x="4572477" y="161523"/>
                  <a:pt x="4645070" y="170624"/>
                  <a:pt x="4696316" y="206330"/>
                </a:cubicBezTo>
                <a:cubicBezTo>
                  <a:pt x="4813655" y="279314"/>
                  <a:pt x="4928344" y="279488"/>
                  <a:pt x="5046790" y="209131"/>
                </a:cubicBezTo>
                <a:cubicBezTo>
                  <a:pt x="5092533" y="181827"/>
                  <a:pt x="5135182" y="171326"/>
                  <a:pt x="5189764" y="186377"/>
                </a:cubicBezTo>
                <a:cubicBezTo>
                  <a:pt x="5244346" y="201428"/>
                  <a:pt x="5302242" y="214029"/>
                  <a:pt x="5356162" y="232233"/>
                </a:cubicBezTo>
                <a:cubicBezTo>
                  <a:pt x="5470851" y="270564"/>
                  <a:pt x="5582666" y="293316"/>
                  <a:pt x="5707298" y="251310"/>
                </a:cubicBezTo>
                <a:cubicBezTo>
                  <a:pt x="5773592" y="229257"/>
                  <a:pt x="5848505" y="235907"/>
                  <a:pt x="5923638" y="239934"/>
                </a:cubicBezTo>
                <a:cubicBezTo>
                  <a:pt x="6236105" y="257437"/>
                  <a:pt x="6549233" y="288413"/>
                  <a:pt x="6862581" y="245184"/>
                </a:cubicBezTo>
                <a:cubicBezTo>
                  <a:pt x="6913784" y="240809"/>
                  <a:pt x="6963947" y="230659"/>
                  <a:pt x="7011523" y="215080"/>
                </a:cubicBezTo>
                <a:cubicBezTo>
                  <a:pt x="7080933" y="184628"/>
                  <a:pt x="7165877" y="186902"/>
                  <a:pt x="7232503" y="221030"/>
                </a:cubicBezTo>
                <a:cubicBezTo>
                  <a:pt x="7317580" y="260586"/>
                  <a:pt x="7411939" y="246933"/>
                  <a:pt x="7501878" y="236432"/>
                </a:cubicBezTo>
                <a:cubicBezTo>
                  <a:pt x="7592722" y="225231"/>
                  <a:pt x="7685202" y="225756"/>
                  <a:pt x="7775893" y="237485"/>
                </a:cubicBezTo>
                <a:cubicBezTo>
                  <a:pt x="7908481" y="254987"/>
                  <a:pt x="8037311" y="249385"/>
                  <a:pt x="8160176" y="193203"/>
                </a:cubicBezTo>
                <a:cubicBezTo>
                  <a:pt x="8235973" y="158199"/>
                  <a:pt x="8322376" y="138771"/>
                  <a:pt x="8403254" y="112168"/>
                </a:cubicBezTo>
                <a:cubicBezTo>
                  <a:pt x="8484133" y="85564"/>
                  <a:pt x="8556615" y="75765"/>
                  <a:pt x="8627769" y="143497"/>
                </a:cubicBezTo>
                <a:cubicBezTo>
                  <a:pt x="8680804" y="193903"/>
                  <a:pt x="8771187" y="184277"/>
                  <a:pt x="8846097" y="163099"/>
                </a:cubicBezTo>
                <a:cubicBezTo>
                  <a:pt x="8963438" y="129670"/>
                  <a:pt x="9081663" y="96240"/>
                  <a:pt x="9185966" y="39533"/>
                </a:cubicBezTo>
                <a:cubicBezTo>
                  <a:pt x="9233256" y="13805"/>
                  <a:pt x="9277783" y="66"/>
                  <a:pt x="93233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138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6"/>
          <p:cNvSpPr/>
          <p:nvPr/>
        </p:nvSpPr>
        <p:spPr>
          <a:xfrm>
            <a:off x="12924" y="5872514"/>
            <a:ext cx="12179076" cy="985487"/>
          </a:xfrm>
          <a:custGeom>
            <a:avLst/>
            <a:gdLst/>
            <a:ahLst/>
            <a:cxnLst/>
            <a:rect l="l" t="t" r="r" b="b"/>
            <a:pathLst>
              <a:path w="12179076" h="985487" extrusionOk="0">
                <a:moveTo>
                  <a:pt x="9323332" y="0"/>
                </a:moveTo>
                <a:cubicBezTo>
                  <a:pt x="9368882" y="-65"/>
                  <a:pt x="9415454" y="13543"/>
                  <a:pt x="9466832" y="42510"/>
                </a:cubicBezTo>
                <a:cubicBezTo>
                  <a:pt x="9558317" y="95016"/>
                  <a:pt x="9665714" y="112519"/>
                  <a:pt x="9795207" y="102715"/>
                </a:cubicBezTo>
                <a:cubicBezTo>
                  <a:pt x="9967792" y="90290"/>
                  <a:pt x="10142147" y="74363"/>
                  <a:pt x="10316500" y="72437"/>
                </a:cubicBezTo>
                <a:cubicBezTo>
                  <a:pt x="10367103" y="72437"/>
                  <a:pt x="10402903" y="104467"/>
                  <a:pt x="10449088" y="113742"/>
                </a:cubicBezTo>
                <a:cubicBezTo>
                  <a:pt x="10540795" y="132646"/>
                  <a:pt x="10633384" y="158199"/>
                  <a:pt x="10728627" y="120043"/>
                </a:cubicBezTo>
                <a:cubicBezTo>
                  <a:pt x="10782989" y="98340"/>
                  <a:pt x="10847759" y="101492"/>
                  <a:pt x="10898560" y="127920"/>
                </a:cubicBezTo>
                <a:cubicBezTo>
                  <a:pt x="11100537" y="227507"/>
                  <a:pt x="11321737" y="248510"/>
                  <a:pt x="11553324" y="245884"/>
                </a:cubicBezTo>
                <a:cubicBezTo>
                  <a:pt x="11693867" y="244484"/>
                  <a:pt x="11814524" y="190752"/>
                  <a:pt x="11947332" y="171675"/>
                </a:cubicBezTo>
                <a:cubicBezTo>
                  <a:pt x="12014428" y="162181"/>
                  <a:pt x="12080846" y="129771"/>
                  <a:pt x="12149992" y="148550"/>
                </a:cubicBezTo>
                <a:lnTo>
                  <a:pt x="12179076" y="159670"/>
                </a:lnTo>
                <a:lnTo>
                  <a:pt x="12179076" y="985487"/>
                </a:lnTo>
                <a:lnTo>
                  <a:pt x="2271" y="985487"/>
                </a:lnTo>
                <a:lnTo>
                  <a:pt x="47" y="556198"/>
                </a:lnTo>
                <a:cubicBezTo>
                  <a:pt x="-1278" y="468687"/>
                  <a:pt x="25460" y="421083"/>
                  <a:pt x="150976" y="416180"/>
                </a:cubicBezTo>
                <a:cubicBezTo>
                  <a:pt x="271853" y="411630"/>
                  <a:pt x="386099" y="373126"/>
                  <a:pt x="496810" y="333046"/>
                </a:cubicBezTo>
                <a:cubicBezTo>
                  <a:pt x="580121" y="302942"/>
                  <a:pt x="659453" y="268113"/>
                  <a:pt x="759334" y="291390"/>
                </a:cubicBezTo>
                <a:cubicBezTo>
                  <a:pt x="816568" y="304692"/>
                  <a:pt x="855902" y="267763"/>
                  <a:pt x="881979" y="231532"/>
                </a:cubicBezTo>
                <a:cubicBezTo>
                  <a:pt x="923302" y="173775"/>
                  <a:pt x="982966" y="152773"/>
                  <a:pt x="1064950" y="155573"/>
                </a:cubicBezTo>
                <a:cubicBezTo>
                  <a:pt x="1153342" y="158373"/>
                  <a:pt x="1239305" y="146472"/>
                  <a:pt x="1311566" y="96415"/>
                </a:cubicBezTo>
                <a:cubicBezTo>
                  <a:pt x="1357527" y="64562"/>
                  <a:pt x="1413878" y="70688"/>
                  <a:pt x="1468681" y="86264"/>
                </a:cubicBezTo>
                <a:cubicBezTo>
                  <a:pt x="1555969" y="111467"/>
                  <a:pt x="1650989" y="108669"/>
                  <a:pt x="1738056" y="125295"/>
                </a:cubicBezTo>
                <a:cubicBezTo>
                  <a:pt x="1886332" y="153824"/>
                  <a:pt x="2069526" y="148921"/>
                  <a:pt x="2133609" y="300317"/>
                </a:cubicBezTo>
                <a:cubicBezTo>
                  <a:pt x="2142892" y="321668"/>
                  <a:pt x="2169630" y="326745"/>
                  <a:pt x="2194820" y="333395"/>
                </a:cubicBezTo>
                <a:cubicBezTo>
                  <a:pt x="2220013" y="340047"/>
                  <a:pt x="2259346" y="345471"/>
                  <a:pt x="2273489" y="361750"/>
                </a:cubicBezTo>
                <a:cubicBezTo>
                  <a:pt x="2396354" y="503166"/>
                  <a:pt x="2589712" y="501767"/>
                  <a:pt x="2759645" y="478839"/>
                </a:cubicBezTo>
                <a:cubicBezTo>
                  <a:pt x="2958527" y="452585"/>
                  <a:pt x="3163376" y="410754"/>
                  <a:pt x="3323589" y="298567"/>
                </a:cubicBezTo>
                <a:cubicBezTo>
                  <a:pt x="3366457" y="268636"/>
                  <a:pt x="3405350" y="242733"/>
                  <a:pt x="3466120" y="241335"/>
                </a:cubicBezTo>
                <a:cubicBezTo>
                  <a:pt x="3546334" y="239583"/>
                  <a:pt x="3596497" y="190226"/>
                  <a:pt x="3654836" y="156624"/>
                </a:cubicBezTo>
                <a:cubicBezTo>
                  <a:pt x="3799799" y="72788"/>
                  <a:pt x="3912499" y="73314"/>
                  <a:pt x="4071825" y="137371"/>
                </a:cubicBezTo>
                <a:cubicBezTo>
                  <a:pt x="4206845" y="191628"/>
                  <a:pt x="4349597" y="238007"/>
                  <a:pt x="4509809" y="182878"/>
                </a:cubicBezTo>
                <a:cubicBezTo>
                  <a:pt x="4572477" y="161523"/>
                  <a:pt x="4645070" y="170624"/>
                  <a:pt x="4696316" y="206330"/>
                </a:cubicBezTo>
                <a:cubicBezTo>
                  <a:pt x="4813655" y="279314"/>
                  <a:pt x="4928344" y="279488"/>
                  <a:pt x="5046790" y="209131"/>
                </a:cubicBezTo>
                <a:cubicBezTo>
                  <a:pt x="5092533" y="181827"/>
                  <a:pt x="5135182" y="171326"/>
                  <a:pt x="5189764" y="186377"/>
                </a:cubicBezTo>
                <a:cubicBezTo>
                  <a:pt x="5244346" y="201428"/>
                  <a:pt x="5302242" y="214029"/>
                  <a:pt x="5356162" y="232233"/>
                </a:cubicBezTo>
                <a:cubicBezTo>
                  <a:pt x="5470851" y="270564"/>
                  <a:pt x="5582666" y="293316"/>
                  <a:pt x="5707298" y="251310"/>
                </a:cubicBezTo>
                <a:cubicBezTo>
                  <a:pt x="5773592" y="229257"/>
                  <a:pt x="5848505" y="235907"/>
                  <a:pt x="5923638" y="239934"/>
                </a:cubicBezTo>
                <a:cubicBezTo>
                  <a:pt x="6236105" y="257437"/>
                  <a:pt x="6549233" y="288413"/>
                  <a:pt x="6862581" y="245184"/>
                </a:cubicBezTo>
                <a:cubicBezTo>
                  <a:pt x="6913784" y="240809"/>
                  <a:pt x="6963947" y="230659"/>
                  <a:pt x="7011523" y="215080"/>
                </a:cubicBezTo>
                <a:cubicBezTo>
                  <a:pt x="7080933" y="184628"/>
                  <a:pt x="7165877" y="186902"/>
                  <a:pt x="7232503" y="221030"/>
                </a:cubicBezTo>
                <a:cubicBezTo>
                  <a:pt x="7317580" y="260586"/>
                  <a:pt x="7411939" y="246933"/>
                  <a:pt x="7501878" y="236432"/>
                </a:cubicBezTo>
                <a:cubicBezTo>
                  <a:pt x="7592722" y="225231"/>
                  <a:pt x="7685202" y="225756"/>
                  <a:pt x="7775893" y="237485"/>
                </a:cubicBezTo>
                <a:cubicBezTo>
                  <a:pt x="7908481" y="254987"/>
                  <a:pt x="8037311" y="249385"/>
                  <a:pt x="8160176" y="193203"/>
                </a:cubicBezTo>
                <a:cubicBezTo>
                  <a:pt x="8235973" y="158199"/>
                  <a:pt x="8322376" y="138771"/>
                  <a:pt x="8403254" y="112168"/>
                </a:cubicBezTo>
                <a:cubicBezTo>
                  <a:pt x="8484133" y="85564"/>
                  <a:pt x="8556615" y="75765"/>
                  <a:pt x="8627769" y="143497"/>
                </a:cubicBezTo>
                <a:cubicBezTo>
                  <a:pt x="8680804" y="193903"/>
                  <a:pt x="8771187" y="184277"/>
                  <a:pt x="8846097" y="163099"/>
                </a:cubicBezTo>
                <a:cubicBezTo>
                  <a:pt x="8963438" y="129670"/>
                  <a:pt x="9081663" y="96240"/>
                  <a:pt x="9185966" y="39533"/>
                </a:cubicBezTo>
                <a:cubicBezTo>
                  <a:pt x="9233255" y="13805"/>
                  <a:pt x="9277783" y="66"/>
                  <a:pt x="932333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6"/>
          <p:cNvSpPr/>
          <p:nvPr/>
        </p:nvSpPr>
        <p:spPr>
          <a:xfrm rot="5400000">
            <a:off x="5568883" y="402920"/>
            <a:ext cx="985489" cy="11924671"/>
          </a:xfrm>
          <a:custGeom>
            <a:avLst/>
            <a:gdLst/>
            <a:ahLst/>
            <a:cxnLst/>
            <a:rect l="l" t="t" r="r" b="b"/>
            <a:pathLst>
              <a:path w="985489" h="11924671" extrusionOk="0">
                <a:moveTo>
                  <a:pt x="500936" y="830977"/>
                </a:moveTo>
                <a:lnTo>
                  <a:pt x="892775" y="830977"/>
                </a:lnTo>
                <a:lnTo>
                  <a:pt x="892775" y="404705"/>
                </a:lnTo>
                <a:lnTo>
                  <a:pt x="500936" y="404705"/>
                </a:lnTo>
                <a:close/>
                <a:moveTo>
                  <a:pt x="500936" y="1274981"/>
                </a:moveTo>
                <a:lnTo>
                  <a:pt x="892775" y="1274981"/>
                </a:lnTo>
                <a:lnTo>
                  <a:pt x="892775" y="848707"/>
                </a:lnTo>
                <a:lnTo>
                  <a:pt x="500936" y="848707"/>
                </a:lnTo>
                <a:close/>
                <a:moveTo>
                  <a:pt x="500936" y="1718984"/>
                </a:moveTo>
                <a:lnTo>
                  <a:pt x="892775" y="1718984"/>
                </a:lnTo>
                <a:lnTo>
                  <a:pt x="892775" y="1292711"/>
                </a:lnTo>
                <a:lnTo>
                  <a:pt x="500936" y="1292711"/>
                </a:lnTo>
                <a:close/>
                <a:moveTo>
                  <a:pt x="500936" y="2162989"/>
                </a:moveTo>
                <a:lnTo>
                  <a:pt x="892775" y="2162989"/>
                </a:lnTo>
                <a:lnTo>
                  <a:pt x="892775" y="1736714"/>
                </a:lnTo>
                <a:lnTo>
                  <a:pt x="500936" y="1736714"/>
                </a:lnTo>
                <a:close/>
                <a:moveTo>
                  <a:pt x="500935" y="2606991"/>
                </a:moveTo>
                <a:lnTo>
                  <a:pt x="892775" y="2606991"/>
                </a:lnTo>
                <a:lnTo>
                  <a:pt x="892775" y="2180719"/>
                </a:lnTo>
                <a:lnTo>
                  <a:pt x="500936" y="2180719"/>
                </a:lnTo>
                <a:close/>
                <a:moveTo>
                  <a:pt x="500935" y="3050994"/>
                </a:moveTo>
                <a:lnTo>
                  <a:pt x="892775" y="3050994"/>
                </a:lnTo>
                <a:lnTo>
                  <a:pt x="892775" y="2624721"/>
                </a:lnTo>
                <a:lnTo>
                  <a:pt x="500935" y="2624721"/>
                </a:lnTo>
                <a:close/>
                <a:moveTo>
                  <a:pt x="500935" y="3495000"/>
                </a:moveTo>
                <a:lnTo>
                  <a:pt x="892775" y="3495000"/>
                </a:lnTo>
                <a:lnTo>
                  <a:pt x="892775" y="3068725"/>
                </a:lnTo>
                <a:lnTo>
                  <a:pt x="500935" y="3068725"/>
                </a:lnTo>
                <a:close/>
                <a:moveTo>
                  <a:pt x="500935" y="3939001"/>
                </a:moveTo>
                <a:lnTo>
                  <a:pt x="892775" y="3939001"/>
                </a:lnTo>
                <a:lnTo>
                  <a:pt x="892775" y="3512730"/>
                </a:lnTo>
                <a:lnTo>
                  <a:pt x="500935" y="3512730"/>
                </a:lnTo>
                <a:close/>
                <a:moveTo>
                  <a:pt x="500935" y="4383001"/>
                </a:moveTo>
                <a:lnTo>
                  <a:pt x="892775" y="4383001"/>
                </a:lnTo>
                <a:lnTo>
                  <a:pt x="892775" y="3956731"/>
                </a:lnTo>
                <a:lnTo>
                  <a:pt x="500935" y="3956731"/>
                </a:lnTo>
                <a:close/>
                <a:moveTo>
                  <a:pt x="500934" y="4827008"/>
                </a:moveTo>
                <a:lnTo>
                  <a:pt x="892775" y="4827008"/>
                </a:lnTo>
                <a:lnTo>
                  <a:pt x="892775" y="4400732"/>
                </a:lnTo>
                <a:lnTo>
                  <a:pt x="500935" y="4400732"/>
                </a:lnTo>
                <a:close/>
                <a:moveTo>
                  <a:pt x="500934" y="5271010"/>
                </a:moveTo>
                <a:lnTo>
                  <a:pt x="892775" y="5271010"/>
                </a:lnTo>
                <a:lnTo>
                  <a:pt x="892775" y="4844737"/>
                </a:lnTo>
                <a:lnTo>
                  <a:pt x="500934" y="4844737"/>
                </a:lnTo>
                <a:close/>
                <a:moveTo>
                  <a:pt x="500934" y="5715013"/>
                </a:moveTo>
                <a:lnTo>
                  <a:pt x="892775" y="5715013"/>
                </a:lnTo>
                <a:lnTo>
                  <a:pt x="892775" y="5288739"/>
                </a:lnTo>
                <a:lnTo>
                  <a:pt x="500934" y="5288739"/>
                </a:lnTo>
                <a:close/>
                <a:moveTo>
                  <a:pt x="500934" y="6159015"/>
                </a:moveTo>
                <a:lnTo>
                  <a:pt x="892775" y="6159015"/>
                </a:lnTo>
                <a:lnTo>
                  <a:pt x="892775" y="5732743"/>
                </a:lnTo>
                <a:lnTo>
                  <a:pt x="500934" y="5732743"/>
                </a:lnTo>
                <a:close/>
                <a:moveTo>
                  <a:pt x="500934" y="6603018"/>
                </a:moveTo>
                <a:lnTo>
                  <a:pt x="892775" y="6603018"/>
                </a:lnTo>
                <a:lnTo>
                  <a:pt x="892775" y="6176745"/>
                </a:lnTo>
                <a:lnTo>
                  <a:pt x="500934" y="6176745"/>
                </a:lnTo>
                <a:close/>
                <a:moveTo>
                  <a:pt x="500934" y="7047022"/>
                </a:moveTo>
                <a:lnTo>
                  <a:pt x="892775" y="7047022"/>
                </a:lnTo>
                <a:lnTo>
                  <a:pt x="892775" y="6620749"/>
                </a:lnTo>
                <a:lnTo>
                  <a:pt x="500934" y="6620749"/>
                </a:lnTo>
                <a:close/>
                <a:moveTo>
                  <a:pt x="500934" y="7491025"/>
                </a:moveTo>
                <a:lnTo>
                  <a:pt x="892775" y="7491025"/>
                </a:lnTo>
                <a:lnTo>
                  <a:pt x="892775" y="7064752"/>
                </a:lnTo>
                <a:lnTo>
                  <a:pt x="500934" y="7064752"/>
                </a:lnTo>
                <a:close/>
                <a:moveTo>
                  <a:pt x="500934" y="7935029"/>
                </a:moveTo>
                <a:lnTo>
                  <a:pt x="892775" y="7935029"/>
                </a:lnTo>
                <a:lnTo>
                  <a:pt x="892775" y="7508755"/>
                </a:lnTo>
                <a:lnTo>
                  <a:pt x="500934" y="7508755"/>
                </a:lnTo>
                <a:close/>
                <a:moveTo>
                  <a:pt x="500934" y="8379032"/>
                </a:moveTo>
                <a:lnTo>
                  <a:pt x="892775" y="8379032"/>
                </a:lnTo>
                <a:lnTo>
                  <a:pt x="892775" y="7952759"/>
                </a:lnTo>
                <a:lnTo>
                  <a:pt x="500934" y="7952759"/>
                </a:lnTo>
                <a:close/>
                <a:moveTo>
                  <a:pt x="500934" y="8823036"/>
                </a:moveTo>
                <a:lnTo>
                  <a:pt x="892775" y="8823036"/>
                </a:lnTo>
                <a:lnTo>
                  <a:pt x="892775" y="8396763"/>
                </a:lnTo>
                <a:lnTo>
                  <a:pt x="500934" y="8396763"/>
                </a:lnTo>
                <a:close/>
                <a:moveTo>
                  <a:pt x="500934" y="9267040"/>
                </a:moveTo>
                <a:lnTo>
                  <a:pt x="892775" y="9267040"/>
                </a:lnTo>
                <a:lnTo>
                  <a:pt x="892775" y="8840766"/>
                </a:lnTo>
                <a:lnTo>
                  <a:pt x="500934" y="8840766"/>
                </a:lnTo>
                <a:close/>
                <a:moveTo>
                  <a:pt x="500934" y="9711043"/>
                </a:moveTo>
                <a:lnTo>
                  <a:pt x="892775" y="9711043"/>
                </a:lnTo>
                <a:lnTo>
                  <a:pt x="892775" y="9284770"/>
                </a:lnTo>
                <a:lnTo>
                  <a:pt x="500934" y="9284770"/>
                </a:lnTo>
                <a:close/>
                <a:moveTo>
                  <a:pt x="500934" y="10155047"/>
                </a:moveTo>
                <a:lnTo>
                  <a:pt x="892775" y="10155047"/>
                </a:lnTo>
                <a:lnTo>
                  <a:pt x="892775" y="9728773"/>
                </a:lnTo>
                <a:lnTo>
                  <a:pt x="500934" y="9728773"/>
                </a:lnTo>
                <a:close/>
                <a:moveTo>
                  <a:pt x="500934" y="10599050"/>
                </a:moveTo>
                <a:lnTo>
                  <a:pt x="892775" y="10599050"/>
                </a:lnTo>
                <a:lnTo>
                  <a:pt x="892775" y="10172777"/>
                </a:lnTo>
                <a:lnTo>
                  <a:pt x="500934" y="10172777"/>
                </a:lnTo>
                <a:close/>
                <a:moveTo>
                  <a:pt x="500934" y="11043054"/>
                </a:moveTo>
                <a:lnTo>
                  <a:pt x="892775" y="11043054"/>
                </a:lnTo>
                <a:lnTo>
                  <a:pt x="892775" y="10616780"/>
                </a:lnTo>
                <a:lnTo>
                  <a:pt x="500934" y="10616780"/>
                </a:lnTo>
                <a:close/>
                <a:moveTo>
                  <a:pt x="500934" y="11487065"/>
                </a:moveTo>
                <a:lnTo>
                  <a:pt x="892775" y="11487065"/>
                </a:lnTo>
                <a:lnTo>
                  <a:pt x="892775" y="11060784"/>
                </a:lnTo>
                <a:lnTo>
                  <a:pt x="500934" y="11060784"/>
                </a:lnTo>
                <a:close/>
                <a:moveTo>
                  <a:pt x="0" y="2624086"/>
                </a:moveTo>
                <a:lnTo>
                  <a:pt x="2551" y="2606991"/>
                </a:lnTo>
                <a:lnTo>
                  <a:pt x="73635" y="2606991"/>
                </a:lnTo>
                <a:lnTo>
                  <a:pt x="73635" y="2413126"/>
                </a:lnTo>
                <a:lnTo>
                  <a:pt x="75360" y="2409377"/>
                </a:lnTo>
                <a:lnTo>
                  <a:pt x="91366" y="2348452"/>
                </a:lnTo>
                <a:lnTo>
                  <a:pt x="91365" y="2606991"/>
                </a:lnTo>
                <a:lnTo>
                  <a:pt x="483205" y="2606991"/>
                </a:lnTo>
                <a:lnTo>
                  <a:pt x="483206" y="2180719"/>
                </a:lnTo>
                <a:lnTo>
                  <a:pt x="103221" y="2180719"/>
                </a:lnTo>
                <a:lnTo>
                  <a:pt x="102818" y="2162989"/>
                </a:lnTo>
                <a:lnTo>
                  <a:pt x="483206" y="2162989"/>
                </a:lnTo>
                <a:lnTo>
                  <a:pt x="483206" y="1736714"/>
                </a:lnTo>
                <a:lnTo>
                  <a:pt x="91366" y="1736714"/>
                </a:lnTo>
                <a:lnTo>
                  <a:pt x="91366" y="2000375"/>
                </a:lnTo>
                <a:lnTo>
                  <a:pt x="83543" y="1893873"/>
                </a:lnTo>
                <a:lnTo>
                  <a:pt x="73636" y="1663030"/>
                </a:lnTo>
                <a:lnTo>
                  <a:pt x="73636" y="1624304"/>
                </a:lnTo>
                <a:lnTo>
                  <a:pt x="77497" y="1597661"/>
                </a:lnTo>
                <a:cubicBezTo>
                  <a:pt x="80641" y="1586492"/>
                  <a:pt x="84930" y="1575853"/>
                  <a:pt x="89508" y="1565353"/>
                </a:cubicBezTo>
                <a:lnTo>
                  <a:pt x="91366" y="1561099"/>
                </a:lnTo>
                <a:lnTo>
                  <a:pt x="91366" y="1718984"/>
                </a:lnTo>
                <a:lnTo>
                  <a:pt x="483206" y="1718984"/>
                </a:lnTo>
                <a:lnTo>
                  <a:pt x="483206" y="1292711"/>
                </a:lnTo>
                <a:lnTo>
                  <a:pt x="137645" y="1292711"/>
                </a:lnTo>
                <a:lnTo>
                  <a:pt x="133200" y="1274981"/>
                </a:lnTo>
                <a:lnTo>
                  <a:pt x="483206" y="1274981"/>
                </a:lnTo>
                <a:lnTo>
                  <a:pt x="483206" y="848707"/>
                </a:lnTo>
                <a:lnTo>
                  <a:pt x="199636" y="848707"/>
                </a:lnTo>
                <a:lnTo>
                  <a:pt x="203652" y="830977"/>
                </a:lnTo>
                <a:lnTo>
                  <a:pt x="483206" y="830977"/>
                </a:lnTo>
                <a:lnTo>
                  <a:pt x="483206" y="404705"/>
                </a:lnTo>
                <a:lnTo>
                  <a:pt x="245494" y="404705"/>
                </a:lnTo>
                <a:lnTo>
                  <a:pt x="245602" y="399107"/>
                </a:lnTo>
                <a:lnTo>
                  <a:pt x="244472" y="386975"/>
                </a:lnTo>
                <a:lnTo>
                  <a:pt x="483206" y="386975"/>
                </a:lnTo>
                <a:lnTo>
                  <a:pt x="483206" y="1"/>
                </a:lnTo>
                <a:lnTo>
                  <a:pt x="500936" y="1"/>
                </a:lnTo>
                <a:lnTo>
                  <a:pt x="500936" y="386975"/>
                </a:lnTo>
                <a:lnTo>
                  <a:pt x="892775" y="386975"/>
                </a:lnTo>
                <a:lnTo>
                  <a:pt x="892775" y="0"/>
                </a:lnTo>
                <a:lnTo>
                  <a:pt x="910505" y="0"/>
                </a:lnTo>
                <a:lnTo>
                  <a:pt x="910505" y="386975"/>
                </a:lnTo>
                <a:lnTo>
                  <a:pt x="985489" y="386975"/>
                </a:lnTo>
                <a:lnTo>
                  <a:pt x="985489" y="404705"/>
                </a:lnTo>
                <a:lnTo>
                  <a:pt x="910505" y="404705"/>
                </a:lnTo>
                <a:lnTo>
                  <a:pt x="910505" y="830977"/>
                </a:lnTo>
                <a:lnTo>
                  <a:pt x="985489" y="830977"/>
                </a:lnTo>
                <a:lnTo>
                  <a:pt x="985489" y="848707"/>
                </a:lnTo>
                <a:lnTo>
                  <a:pt x="910505" y="848707"/>
                </a:lnTo>
                <a:lnTo>
                  <a:pt x="910505" y="1274981"/>
                </a:lnTo>
                <a:lnTo>
                  <a:pt x="985489" y="1274981"/>
                </a:lnTo>
                <a:lnTo>
                  <a:pt x="985489" y="1292711"/>
                </a:lnTo>
                <a:lnTo>
                  <a:pt x="910505" y="1292711"/>
                </a:lnTo>
                <a:lnTo>
                  <a:pt x="910505" y="1718984"/>
                </a:lnTo>
                <a:lnTo>
                  <a:pt x="985489" y="1718984"/>
                </a:lnTo>
                <a:lnTo>
                  <a:pt x="985489" y="1736714"/>
                </a:lnTo>
                <a:lnTo>
                  <a:pt x="910505" y="1736714"/>
                </a:lnTo>
                <a:lnTo>
                  <a:pt x="910505" y="2162989"/>
                </a:lnTo>
                <a:lnTo>
                  <a:pt x="985489" y="2162989"/>
                </a:lnTo>
                <a:lnTo>
                  <a:pt x="985489" y="2180719"/>
                </a:lnTo>
                <a:lnTo>
                  <a:pt x="910505" y="2180719"/>
                </a:lnTo>
                <a:lnTo>
                  <a:pt x="910505" y="2606991"/>
                </a:lnTo>
                <a:lnTo>
                  <a:pt x="985489" y="2606991"/>
                </a:lnTo>
                <a:lnTo>
                  <a:pt x="985489" y="2624721"/>
                </a:lnTo>
                <a:lnTo>
                  <a:pt x="910505" y="2624721"/>
                </a:lnTo>
                <a:lnTo>
                  <a:pt x="910505" y="3050994"/>
                </a:lnTo>
                <a:lnTo>
                  <a:pt x="985489" y="3050994"/>
                </a:lnTo>
                <a:lnTo>
                  <a:pt x="985489" y="3068725"/>
                </a:lnTo>
                <a:lnTo>
                  <a:pt x="910505" y="3068725"/>
                </a:lnTo>
                <a:lnTo>
                  <a:pt x="910505" y="3495000"/>
                </a:lnTo>
                <a:lnTo>
                  <a:pt x="985489" y="3495000"/>
                </a:lnTo>
                <a:lnTo>
                  <a:pt x="985489" y="3512730"/>
                </a:lnTo>
                <a:lnTo>
                  <a:pt x="910505" y="3512730"/>
                </a:lnTo>
                <a:lnTo>
                  <a:pt x="910505" y="3939001"/>
                </a:lnTo>
                <a:lnTo>
                  <a:pt x="985489" y="3939001"/>
                </a:lnTo>
                <a:lnTo>
                  <a:pt x="985489" y="3956731"/>
                </a:lnTo>
                <a:lnTo>
                  <a:pt x="910505" y="3956731"/>
                </a:lnTo>
                <a:lnTo>
                  <a:pt x="910505" y="4383001"/>
                </a:lnTo>
                <a:lnTo>
                  <a:pt x="985489" y="4383001"/>
                </a:lnTo>
                <a:lnTo>
                  <a:pt x="985489" y="4400732"/>
                </a:lnTo>
                <a:lnTo>
                  <a:pt x="910505" y="4400732"/>
                </a:lnTo>
                <a:lnTo>
                  <a:pt x="910505" y="4827008"/>
                </a:lnTo>
                <a:lnTo>
                  <a:pt x="985489" y="4827008"/>
                </a:lnTo>
                <a:lnTo>
                  <a:pt x="985489" y="4844737"/>
                </a:lnTo>
                <a:lnTo>
                  <a:pt x="910505" y="4844737"/>
                </a:lnTo>
                <a:lnTo>
                  <a:pt x="910505" y="5271010"/>
                </a:lnTo>
                <a:lnTo>
                  <a:pt x="985489" y="5271010"/>
                </a:lnTo>
                <a:lnTo>
                  <a:pt x="985489" y="5288739"/>
                </a:lnTo>
                <a:lnTo>
                  <a:pt x="910505" y="5288739"/>
                </a:lnTo>
                <a:lnTo>
                  <a:pt x="910505" y="5715013"/>
                </a:lnTo>
                <a:lnTo>
                  <a:pt x="985489" y="5715013"/>
                </a:lnTo>
                <a:lnTo>
                  <a:pt x="985489" y="5732743"/>
                </a:lnTo>
                <a:lnTo>
                  <a:pt x="910505" y="5732743"/>
                </a:lnTo>
                <a:lnTo>
                  <a:pt x="910505" y="6159015"/>
                </a:lnTo>
                <a:lnTo>
                  <a:pt x="985489" y="6159015"/>
                </a:lnTo>
                <a:lnTo>
                  <a:pt x="985489" y="6176745"/>
                </a:lnTo>
                <a:lnTo>
                  <a:pt x="910505" y="6176745"/>
                </a:lnTo>
                <a:lnTo>
                  <a:pt x="910505" y="6603018"/>
                </a:lnTo>
                <a:lnTo>
                  <a:pt x="985489" y="6603018"/>
                </a:lnTo>
                <a:lnTo>
                  <a:pt x="985489" y="6620749"/>
                </a:lnTo>
                <a:lnTo>
                  <a:pt x="910505" y="6620749"/>
                </a:lnTo>
                <a:lnTo>
                  <a:pt x="910505" y="7047022"/>
                </a:lnTo>
                <a:lnTo>
                  <a:pt x="985489" y="7047022"/>
                </a:lnTo>
                <a:lnTo>
                  <a:pt x="985489" y="7064752"/>
                </a:lnTo>
                <a:lnTo>
                  <a:pt x="910505" y="7064752"/>
                </a:lnTo>
                <a:lnTo>
                  <a:pt x="910505" y="7491025"/>
                </a:lnTo>
                <a:lnTo>
                  <a:pt x="985489" y="7491025"/>
                </a:lnTo>
                <a:lnTo>
                  <a:pt x="985489" y="7508755"/>
                </a:lnTo>
                <a:lnTo>
                  <a:pt x="910505" y="7508755"/>
                </a:lnTo>
                <a:lnTo>
                  <a:pt x="910505" y="7935029"/>
                </a:lnTo>
                <a:lnTo>
                  <a:pt x="985489" y="7935029"/>
                </a:lnTo>
                <a:lnTo>
                  <a:pt x="985489" y="7952759"/>
                </a:lnTo>
                <a:lnTo>
                  <a:pt x="910505" y="7952759"/>
                </a:lnTo>
                <a:lnTo>
                  <a:pt x="910505" y="8379032"/>
                </a:lnTo>
                <a:lnTo>
                  <a:pt x="985489" y="8379032"/>
                </a:lnTo>
                <a:lnTo>
                  <a:pt x="985489" y="8396763"/>
                </a:lnTo>
                <a:lnTo>
                  <a:pt x="910505" y="8396763"/>
                </a:lnTo>
                <a:lnTo>
                  <a:pt x="910505" y="8823036"/>
                </a:lnTo>
                <a:lnTo>
                  <a:pt x="985489" y="8823036"/>
                </a:lnTo>
                <a:lnTo>
                  <a:pt x="985489" y="8840766"/>
                </a:lnTo>
                <a:lnTo>
                  <a:pt x="910505" y="8840766"/>
                </a:lnTo>
                <a:lnTo>
                  <a:pt x="910505" y="9267040"/>
                </a:lnTo>
                <a:lnTo>
                  <a:pt x="985489" y="9267040"/>
                </a:lnTo>
                <a:lnTo>
                  <a:pt x="985489" y="9284770"/>
                </a:lnTo>
                <a:lnTo>
                  <a:pt x="910505" y="9284770"/>
                </a:lnTo>
                <a:lnTo>
                  <a:pt x="910505" y="9711043"/>
                </a:lnTo>
                <a:lnTo>
                  <a:pt x="985489" y="9711043"/>
                </a:lnTo>
                <a:lnTo>
                  <a:pt x="985489" y="9728773"/>
                </a:lnTo>
                <a:lnTo>
                  <a:pt x="910505" y="9728773"/>
                </a:lnTo>
                <a:lnTo>
                  <a:pt x="910505" y="10155047"/>
                </a:lnTo>
                <a:lnTo>
                  <a:pt x="985489" y="10155047"/>
                </a:lnTo>
                <a:lnTo>
                  <a:pt x="985489" y="10172777"/>
                </a:lnTo>
                <a:lnTo>
                  <a:pt x="910505" y="10172777"/>
                </a:lnTo>
                <a:lnTo>
                  <a:pt x="910505" y="10599050"/>
                </a:lnTo>
                <a:lnTo>
                  <a:pt x="985489" y="10599050"/>
                </a:lnTo>
                <a:lnTo>
                  <a:pt x="985489" y="10616780"/>
                </a:lnTo>
                <a:lnTo>
                  <a:pt x="910505" y="10616780"/>
                </a:lnTo>
                <a:lnTo>
                  <a:pt x="910505" y="11043054"/>
                </a:lnTo>
                <a:lnTo>
                  <a:pt x="985489" y="11043054"/>
                </a:lnTo>
                <a:lnTo>
                  <a:pt x="985489" y="11060784"/>
                </a:lnTo>
                <a:lnTo>
                  <a:pt x="910505" y="11060784"/>
                </a:lnTo>
                <a:lnTo>
                  <a:pt x="910505" y="11487065"/>
                </a:lnTo>
                <a:lnTo>
                  <a:pt x="985489" y="11487065"/>
                </a:lnTo>
                <a:lnTo>
                  <a:pt x="985489" y="11504795"/>
                </a:lnTo>
                <a:lnTo>
                  <a:pt x="910505" y="11504795"/>
                </a:lnTo>
                <a:lnTo>
                  <a:pt x="910505" y="11924579"/>
                </a:lnTo>
                <a:lnTo>
                  <a:pt x="892775" y="11924671"/>
                </a:lnTo>
                <a:lnTo>
                  <a:pt x="892775" y="11504795"/>
                </a:lnTo>
                <a:lnTo>
                  <a:pt x="500934" y="11504795"/>
                </a:lnTo>
                <a:lnTo>
                  <a:pt x="500934" y="11921371"/>
                </a:lnTo>
                <a:lnTo>
                  <a:pt x="497518" y="11921055"/>
                </a:lnTo>
                <a:lnTo>
                  <a:pt x="483204" y="11913543"/>
                </a:lnTo>
                <a:lnTo>
                  <a:pt x="483204" y="11504795"/>
                </a:lnTo>
                <a:lnTo>
                  <a:pt x="356718" y="11504795"/>
                </a:lnTo>
                <a:lnTo>
                  <a:pt x="350956" y="11487065"/>
                </a:lnTo>
                <a:lnTo>
                  <a:pt x="483204" y="11487065"/>
                </a:lnTo>
                <a:lnTo>
                  <a:pt x="483204" y="11060784"/>
                </a:lnTo>
                <a:lnTo>
                  <a:pt x="248444" y="11060784"/>
                </a:lnTo>
                <a:lnTo>
                  <a:pt x="231265" y="11046467"/>
                </a:lnTo>
                <a:lnTo>
                  <a:pt x="227637" y="11043054"/>
                </a:lnTo>
                <a:lnTo>
                  <a:pt x="483204" y="11043054"/>
                </a:lnTo>
                <a:lnTo>
                  <a:pt x="483204" y="10616780"/>
                </a:lnTo>
                <a:lnTo>
                  <a:pt x="95797" y="10616780"/>
                </a:lnTo>
                <a:lnTo>
                  <a:pt x="79109" y="10581694"/>
                </a:lnTo>
                <a:lnTo>
                  <a:pt x="73634" y="10543919"/>
                </a:lnTo>
                <a:lnTo>
                  <a:pt x="73634" y="10540693"/>
                </a:lnTo>
                <a:lnTo>
                  <a:pt x="76711" y="10502197"/>
                </a:lnTo>
                <a:cubicBezTo>
                  <a:pt x="78975" y="10488519"/>
                  <a:pt x="82275" y="10474753"/>
                  <a:pt x="86165" y="10461083"/>
                </a:cubicBezTo>
                <a:lnTo>
                  <a:pt x="91364" y="10437024"/>
                </a:lnTo>
                <a:lnTo>
                  <a:pt x="91364" y="10599050"/>
                </a:lnTo>
                <a:lnTo>
                  <a:pt x="483204" y="10599050"/>
                </a:lnTo>
                <a:lnTo>
                  <a:pt x="483204" y="10172777"/>
                </a:lnTo>
                <a:lnTo>
                  <a:pt x="128218" y="10172777"/>
                </a:lnTo>
                <a:lnTo>
                  <a:pt x="131002" y="10155047"/>
                </a:lnTo>
                <a:lnTo>
                  <a:pt x="483204" y="10155047"/>
                </a:lnTo>
                <a:lnTo>
                  <a:pt x="483204" y="9728773"/>
                </a:lnTo>
                <a:lnTo>
                  <a:pt x="334911" y="9728773"/>
                </a:lnTo>
                <a:lnTo>
                  <a:pt x="339225" y="9711043"/>
                </a:lnTo>
                <a:lnTo>
                  <a:pt x="483204" y="9711043"/>
                </a:lnTo>
                <a:lnTo>
                  <a:pt x="483204" y="9416787"/>
                </a:lnTo>
                <a:lnTo>
                  <a:pt x="488592" y="9368685"/>
                </a:lnTo>
                <a:cubicBezTo>
                  <a:pt x="489876" y="9346947"/>
                  <a:pt x="490112" y="9325026"/>
                  <a:pt x="489540" y="9303102"/>
                </a:cubicBezTo>
                <a:lnTo>
                  <a:pt x="483204" y="9229851"/>
                </a:lnTo>
                <a:lnTo>
                  <a:pt x="483204" y="8840766"/>
                </a:lnTo>
                <a:lnTo>
                  <a:pt x="407242" y="8840766"/>
                </a:lnTo>
                <a:lnTo>
                  <a:pt x="400820" y="8823036"/>
                </a:lnTo>
                <a:lnTo>
                  <a:pt x="483204" y="8823036"/>
                </a:lnTo>
                <a:lnTo>
                  <a:pt x="483204" y="8396763"/>
                </a:lnTo>
                <a:lnTo>
                  <a:pt x="224507" y="8396763"/>
                </a:lnTo>
                <a:lnTo>
                  <a:pt x="216588" y="8379032"/>
                </a:lnTo>
                <a:lnTo>
                  <a:pt x="483204" y="8379032"/>
                </a:lnTo>
                <a:lnTo>
                  <a:pt x="483204" y="7952759"/>
                </a:lnTo>
                <a:lnTo>
                  <a:pt x="108735" y="7952759"/>
                </a:lnTo>
                <a:lnTo>
                  <a:pt x="114409" y="7935029"/>
                </a:lnTo>
                <a:lnTo>
                  <a:pt x="483204" y="7935029"/>
                </a:lnTo>
                <a:lnTo>
                  <a:pt x="483204" y="7508755"/>
                </a:lnTo>
                <a:lnTo>
                  <a:pt x="201784" y="7508755"/>
                </a:lnTo>
                <a:lnTo>
                  <a:pt x="199424" y="7491025"/>
                </a:lnTo>
                <a:lnTo>
                  <a:pt x="483204" y="7491025"/>
                </a:lnTo>
                <a:lnTo>
                  <a:pt x="483204" y="7064752"/>
                </a:lnTo>
                <a:lnTo>
                  <a:pt x="260959" y="7064752"/>
                </a:lnTo>
                <a:lnTo>
                  <a:pt x="258350" y="7047022"/>
                </a:lnTo>
                <a:lnTo>
                  <a:pt x="483204" y="7047022"/>
                </a:lnTo>
                <a:lnTo>
                  <a:pt x="483204" y="6620749"/>
                </a:lnTo>
                <a:lnTo>
                  <a:pt x="220790" y="6620749"/>
                </a:lnTo>
                <a:lnTo>
                  <a:pt x="225949" y="6603018"/>
                </a:lnTo>
                <a:lnTo>
                  <a:pt x="483204" y="6603018"/>
                </a:lnTo>
                <a:lnTo>
                  <a:pt x="483204" y="6176745"/>
                </a:lnTo>
                <a:lnTo>
                  <a:pt x="239091" y="6176745"/>
                </a:lnTo>
                <a:lnTo>
                  <a:pt x="237826" y="6159015"/>
                </a:lnTo>
                <a:lnTo>
                  <a:pt x="483204" y="6159015"/>
                </a:lnTo>
                <a:lnTo>
                  <a:pt x="483204" y="5732743"/>
                </a:lnTo>
                <a:lnTo>
                  <a:pt x="256270" y="5732743"/>
                </a:lnTo>
                <a:lnTo>
                  <a:pt x="257111" y="5715013"/>
                </a:lnTo>
                <a:lnTo>
                  <a:pt x="483204" y="5715013"/>
                </a:lnTo>
                <a:lnTo>
                  <a:pt x="483204" y="5288739"/>
                </a:lnTo>
                <a:lnTo>
                  <a:pt x="262640" y="5288739"/>
                </a:lnTo>
                <a:lnTo>
                  <a:pt x="261138" y="5271010"/>
                </a:lnTo>
                <a:lnTo>
                  <a:pt x="483204" y="5271010"/>
                </a:lnTo>
                <a:lnTo>
                  <a:pt x="483204" y="4844737"/>
                </a:lnTo>
                <a:lnTo>
                  <a:pt x="195624" y="4844737"/>
                </a:lnTo>
                <a:lnTo>
                  <a:pt x="194217" y="4827008"/>
                </a:lnTo>
                <a:lnTo>
                  <a:pt x="483204" y="4827008"/>
                </a:lnTo>
                <a:lnTo>
                  <a:pt x="483205" y="4400732"/>
                </a:lnTo>
                <a:lnTo>
                  <a:pt x="233760" y="4400732"/>
                </a:lnTo>
                <a:lnTo>
                  <a:pt x="232714" y="4383001"/>
                </a:lnTo>
                <a:lnTo>
                  <a:pt x="483205" y="4383001"/>
                </a:lnTo>
                <a:lnTo>
                  <a:pt x="483205" y="3956731"/>
                </a:lnTo>
                <a:lnTo>
                  <a:pt x="239896" y="3956731"/>
                </a:lnTo>
                <a:lnTo>
                  <a:pt x="236785" y="3939001"/>
                </a:lnTo>
                <a:lnTo>
                  <a:pt x="483205" y="3939001"/>
                </a:lnTo>
                <a:lnTo>
                  <a:pt x="483205" y="3512730"/>
                </a:lnTo>
                <a:lnTo>
                  <a:pt x="104165" y="3512730"/>
                </a:lnTo>
                <a:lnTo>
                  <a:pt x="99411" y="3495000"/>
                </a:lnTo>
                <a:lnTo>
                  <a:pt x="483205" y="3495000"/>
                </a:lnTo>
                <a:lnTo>
                  <a:pt x="483205" y="3068725"/>
                </a:lnTo>
                <a:lnTo>
                  <a:pt x="153335" y="3068725"/>
                </a:lnTo>
                <a:lnTo>
                  <a:pt x="147948" y="3050994"/>
                </a:lnTo>
                <a:lnTo>
                  <a:pt x="483205" y="3050994"/>
                </a:lnTo>
                <a:lnTo>
                  <a:pt x="483205" y="2624721"/>
                </a:lnTo>
                <a:lnTo>
                  <a:pt x="91365" y="2624721"/>
                </a:lnTo>
                <a:lnTo>
                  <a:pt x="91365" y="2876887"/>
                </a:lnTo>
                <a:lnTo>
                  <a:pt x="77973" y="2841569"/>
                </a:lnTo>
                <a:lnTo>
                  <a:pt x="73635" y="2832505"/>
                </a:lnTo>
                <a:lnTo>
                  <a:pt x="73635" y="2624721"/>
                </a:lnTo>
                <a:lnTo>
                  <a:pt x="96" y="26247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72400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016 Title and text left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"/>
          <p:cNvSpPr/>
          <p:nvPr/>
        </p:nvSpPr>
        <p:spPr>
          <a:xfrm rot="-5400000">
            <a:off x="3946868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7"/>
          <p:cNvSpPr/>
          <p:nvPr/>
        </p:nvSpPr>
        <p:spPr>
          <a:xfrm>
            <a:off x="1042051" y="629900"/>
            <a:ext cx="5581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7"/>
          <p:cNvSpPr/>
          <p:nvPr/>
        </p:nvSpPr>
        <p:spPr>
          <a:xfrm rot="8712581">
            <a:off x="5304109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7"/>
          <p:cNvSpPr/>
          <p:nvPr/>
        </p:nvSpPr>
        <p:spPr>
          <a:xfrm rot="8712581">
            <a:off x="444577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7"/>
          <p:cNvSpPr/>
          <p:nvPr/>
        </p:nvSpPr>
        <p:spPr>
          <a:xfrm flipH="1">
            <a:off x="8478898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7"/>
          <p:cNvSpPr/>
          <p:nvPr/>
        </p:nvSpPr>
        <p:spPr>
          <a:xfrm flipH="1">
            <a:off x="8539150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1" name="Google Shape;251;p17"/>
          <p:cNvGrpSpPr/>
          <p:nvPr/>
        </p:nvGrpSpPr>
        <p:grpSpPr>
          <a:xfrm>
            <a:off x="5514975" y="5391711"/>
            <a:ext cx="6677447" cy="1466527"/>
            <a:chOff x="-2474" y="4177944"/>
            <a:chExt cx="12202937" cy="2680057"/>
          </a:xfrm>
        </p:grpSpPr>
        <p:sp>
          <p:nvSpPr>
            <p:cNvPr id="252" name="Google Shape;252;p17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7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4" name="Google Shape;254;p17"/>
          <p:cNvSpPr txBox="1">
            <a:spLocks noGrp="1"/>
          </p:cNvSpPr>
          <p:nvPr>
            <p:ph type="title"/>
          </p:nvPr>
        </p:nvSpPr>
        <p:spPr>
          <a:xfrm>
            <a:off x="1539151" y="974375"/>
            <a:ext cx="4686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55" name="Google Shape;255;p17"/>
          <p:cNvSpPr txBox="1">
            <a:spLocks noGrp="1"/>
          </p:cNvSpPr>
          <p:nvPr>
            <p:ph type="body" idx="1"/>
          </p:nvPr>
        </p:nvSpPr>
        <p:spPr>
          <a:xfrm>
            <a:off x="1539025" y="2097700"/>
            <a:ext cx="4686600" cy="29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56" name="Google Shape;256;p17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6731534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017 Title and text right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/>
          <p:nvPr/>
        </p:nvSpPr>
        <p:spPr>
          <a:xfrm rot="5400000" flipH="1">
            <a:off x="4007110" y="-1424876"/>
            <a:ext cx="4128156" cy="12362130"/>
          </a:xfrm>
          <a:custGeom>
            <a:avLst/>
            <a:gdLst/>
            <a:ahLst/>
            <a:cxnLst/>
            <a:rect l="l" t="t" r="r" b="b"/>
            <a:pathLst>
              <a:path w="4128156" h="12362130" extrusionOk="0">
                <a:moveTo>
                  <a:pt x="389946" y="11639155"/>
                </a:moveTo>
                <a:lnTo>
                  <a:pt x="53573" y="11639155"/>
                </a:lnTo>
                <a:lnTo>
                  <a:pt x="53573" y="11989703"/>
                </a:lnTo>
                <a:lnTo>
                  <a:pt x="389946" y="11989703"/>
                </a:lnTo>
                <a:close/>
                <a:moveTo>
                  <a:pt x="389946" y="11274028"/>
                </a:moveTo>
                <a:lnTo>
                  <a:pt x="53573" y="11274028"/>
                </a:lnTo>
                <a:lnTo>
                  <a:pt x="53573" y="11624575"/>
                </a:lnTo>
                <a:lnTo>
                  <a:pt x="389946" y="11624575"/>
                </a:lnTo>
                <a:close/>
                <a:moveTo>
                  <a:pt x="389946" y="10908900"/>
                </a:moveTo>
                <a:lnTo>
                  <a:pt x="53573" y="10908900"/>
                </a:lnTo>
                <a:lnTo>
                  <a:pt x="53573" y="11259448"/>
                </a:lnTo>
                <a:lnTo>
                  <a:pt x="389946" y="11259448"/>
                </a:lnTo>
                <a:close/>
                <a:moveTo>
                  <a:pt x="389946" y="10543772"/>
                </a:moveTo>
                <a:lnTo>
                  <a:pt x="53573" y="10543772"/>
                </a:lnTo>
                <a:lnTo>
                  <a:pt x="53573" y="10894320"/>
                </a:lnTo>
                <a:lnTo>
                  <a:pt x="389946" y="10894320"/>
                </a:lnTo>
                <a:close/>
                <a:moveTo>
                  <a:pt x="389946" y="10178645"/>
                </a:moveTo>
                <a:lnTo>
                  <a:pt x="53573" y="10178645"/>
                </a:lnTo>
                <a:lnTo>
                  <a:pt x="53573" y="10529192"/>
                </a:lnTo>
                <a:lnTo>
                  <a:pt x="389946" y="10529192"/>
                </a:lnTo>
                <a:close/>
                <a:moveTo>
                  <a:pt x="389946" y="9813518"/>
                </a:moveTo>
                <a:lnTo>
                  <a:pt x="53573" y="9813518"/>
                </a:lnTo>
                <a:lnTo>
                  <a:pt x="53573" y="10164065"/>
                </a:lnTo>
                <a:lnTo>
                  <a:pt x="389946" y="10164065"/>
                </a:lnTo>
                <a:close/>
                <a:moveTo>
                  <a:pt x="389946" y="9448390"/>
                </a:moveTo>
                <a:lnTo>
                  <a:pt x="53573" y="9448390"/>
                </a:lnTo>
                <a:lnTo>
                  <a:pt x="53573" y="9798938"/>
                </a:lnTo>
                <a:lnTo>
                  <a:pt x="389946" y="9798938"/>
                </a:lnTo>
                <a:close/>
                <a:moveTo>
                  <a:pt x="389946" y="9083262"/>
                </a:moveTo>
                <a:lnTo>
                  <a:pt x="53573" y="9083262"/>
                </a:lnTo>
                <a:lnTo>
                  <a:pt x="53573" y="9433810"/>
                </a:lnTo>
                <a:lnTo>
                  <a:pt x="389946" y="9433810"/>
                </a:lnTo>
                <a:close/>
                <a:moveTo>
                  <a:pt x="389946" y="8718135"/>
                </a:moveTo>
                <a:lnTo>
                  <a:pt x="53573" y="8718135"/>
                </a:lnTo>
                <a:lnTo>
                  <a:pt x="53573" y="9068682"/>
                </a:lnTo>
                <a:lnTo>
                  <a:pt x="389946" y="9068682"/>
                </a:lnTo>
                <a:close/>
                <a:moveTo>
                  <a:pt x="389946" y="8353008"/>
                </a:moveTo>
                <a:lnTo>
                  <a:pt x="53573" y="8353008"/>
                </a:lnTo>
                <a:lnTo>
                  <a:pt x="53573" y="8703555"/>
                </a:lnTo>
                <a:lnTo>
                  <a:pt x="389946" y="8703555"/>
                </a:lnTo>
                <a:close/>
                <a:moveTo>
                  <a:pt x="389946" y="7987881"/>
                </a:moveTo>
                <a:lnTo>
                  <a:pt x="53573" y="7987881"/>
                </a:lnTo>
                <a:lnTo>
                  <a:pt x="53573" y="8338428"/>
                </a:lnTo>
                <a:lnTo>
                  <a:pt x="389946" y="8338428"/>
                </a:lnTo>
                <a:close/>
                <a:moveTo>
                  <a:pt x="389946" y="7622754"/>
                </a:moveTo>
                <a:lnTo>
                  <a:pt x="53573" y="7622754"/>
                </a:lnTo>
                <a:lnTo>
                  <a:pt x="53573" y="7973301"/>
                </a:lnTo>
                <a:lnTo>
                  <a:pt x="389946" y="7973301"/>
                </a:lnTo>
                <a:close/>
                <a:moveTo>
                  <a:pt x="389946" y="7257625"/>
                </a:moveTo>
                <a:lnTo>
                  <a:pt x="53573" y="7257625"/>
                </a:lnTo>
                <a:lnTo>
                  <a:pt x="53573" y="7608174"/>
                </a:lnTo>
                <a:lnTo>
                  <a:pt x="389946" y="7608174"/>
                </a:lnTo>
                <a:close/>
                <a:moveTo>
                  <a:pt x="389946" y="6892501"/>
                </a:moveTo>
                <a:lnTo>
                  <a:pt x="53573" y="6892501"/>
                </a:lnTo>
                <a:lnTo>
                  <a:pt x="53573" y="7243044"/>
                </a:lnTo>
                <a:lnTo>
                  <a:pt x="389946" y="7243044"/>
                </a:lnTo>
                <a:close/>
                <a:moveTo>
                  <a:pt x="389946" y="6527374"/>
                </a:moveTo>
                <a:lnTo>
                  <a:pt x="53573" y="6527374"/>
                </a:lnTo>
                <a:lnTo>
                  <a:pt x="53573" y="6877920"/>
                </a:lnTo>
                <a:lnTo>
                  <a:pt x="389946" y="6877920"/>
                </a:lnTo>
                <a:close/>
                <a:moveTo>
                  <a:pt x="389946" y="6187383"/>
                </a:moveTo>
                <a:lnTo>
                  <a:pt x="53574" y="6187383"/>
                </a:lnTo>
                <a:lnTo>
                  <a:pt x="53574" y="6357302"/>
                </a:lnTo>
                <a:lnTo>
                  <a:pt x="53573" y="6357302"/>
                </a:lnTo>
                <a:lnTo>
                  <a:pt x="53573" y="6512794"/>
                </a:lnTo>
                <a:lnTo>
                  <a:pt x="389946" y="6512794"/>
                </a:lnTo>
                <a:close/>
                <a:moveTo>
                  <a:pt x="389947" y="5822255"/>
                </a:moveTo>
                <a:lnTo>
                  <a:pt x="53574" y="5822255"/>
                </a:lnTo>
                <a:lnTo>
                  <a:pt x="53574" y="6172803"/>
                </a:lnTo>
                <a:lnTo>
                  <a:pt x="389947" y="6172803"/>
                </a:lnTo>
                <a:close/>
                <a:moveTo>
                  <a:pt x="389947" y="5457129"/>
                </a:moveTo>
                <a:lnTo>
                  <a:pt x="53574" y="5457129"/>
                </a:lnTo>
                <a:lnTo>
                  <a:pt x="53574" y="5807676"/>
                </a:lnTo>
                <a:lnTo>
                  <a:pt x="389947" y="5807676"/>
                </a:lnTo>
                <a:close/>
                <a:moveTo>
                  <a:pt x="389947" y="5092001"/>
                </a:moveTo>
                <a:lnTo>
                  <a:pt x="53574" y="5092001"/>
                </a:lnTo>
                <a:lnTo>
                  <a:pt x="53574" y="5442548"/>
                </a:lnTo>
                <a:lnTo>
                  <a:pt x="389947" y="5442548"/>
                </a:lnTo>
                <a:close/>
                <a:moveTo>
                  <a:pt x="389947" y="4726873"/>
                </a:moveTo>
                <a:lnTo>
                  <a:pt x="53574" y="4726873"/>
                </a:lnTo>
                <a:lnTo>
                  <a:pt x="53574" y="5077421"/>
                </a:lnTo>
                <a:lnTo>
                  <a:pt x="389947" y="5077421"/>
                </a:lnTo>
                <a:close/>
                <a:moveTo>
                  <a:pt x="389947" y="4361745"/>
                </a:moveTo>
                <a:lnTo>
                  <a:pt x="53574" y="4361745"/>
                </a:lnTo>
                <a:lnTo>
                  <a:pt x="53574" y="4712293"/>
                </a:lnTo>
                <a:lnTo>
                  <a:pt x="389947" y="4712293"/>
                </a:lnTo>
                <a:close/>
                <a:moveTo>
                  <a:pt x="389947" y="3996618"/>
                </a:moveTo>
                <a:lnTo>
                  <a:pt x="53574" y="3996618"/>
                </a:lnTo>
                <a:lnTo>
                  <a:pt x="53574" y="4347165"/>
                </a:lnTo>
                <a:lnTo>
                  <a:pt x="389947" y="4347165"/>
                </a:lnTo>
                <a:close/>
                <a:moveTo>
                  <a:pt x="389947" y="3631491"/>
                </a:moveTo>
                <a:lnTo>
                  <a:pt x="53574" y="3631491"/>
                </a:lnTo>
                <a:lnTo>
                  <a:pt x="53574" y="3982038"/>
                </a:lnTo>
                <a:lnTo>
                  <a:pt x="389947" y="3982038"/>
                </a:lnTo>
                <a:close/>
                <a:moveTo>
                  <a:pt x="389947" y="3266363"/>
                </a:moveTo>
                <a:lnTo>
                  <a:pt x="53574" y="3266363"/>
                </a:lnTo>
                <a:lnTo>
                  <a:pt x="53574" y="3616911"/>
                </a:lnTo>
                <a:lnTo>
                  <a:pt x="389947" y="3616911"/>
                </a:lnTo>
                <a:close/>
                <a:moveTo>
                  <a:pt x="389947" y="2901235"/>
                </a:moveTo>
                <a:lnTo>
                  <a:pt x="53574" y="2901235"/>
                </a:lnTo>
                <a:lnTo>
                  <a:pt x="53574" y="3251783"/>
                </a:lnTo>
                <a:lnTo>
                  <a:pt x="389947" y="3251783"/>
                </a:lnTo>
                <a:close/>
                <a:moveTo>
                  <a:pt x="389947" y="2536108"/>
                </a:moveTo>
                <a:lnTo>
                  <a:pt x="53574" y="2536108"/>
                </a:lnTo>
                <a:lnTo>
                  <a:pt x="53574" y="2886655"/>
                </a:lnTo>
                <a:lnTo>
                  <a:pt x="389947" y="2886655"/>
                </a:lnTo>
                <a:close/>
                <a:moveTo>
                  <a:pt x="389947" y="2170981"/>
                </a:moveTo>
                <a:lnTo>
                  <a:pt x="53574" y="2170981"/>
                </a:lnTo>
                <a:lnTo>
                  <a:pt x="53574" y="2521528"/>
                </a:lnTo>
                <a:lnTo>
                  <a:pt x="389947" y="2521528"/>
                </a:lnTo>
                <a:close/>
                <a:moveTo>
                  <a:pt x="389947" y="1805854"/>
                </a:moveTo>
                <a:lnTo>
                  <a:pt x="53574" y="1805854"/>
                </a:lnTo>
                <a:lnTo>
                  <a:pt x="53574" y="2156401"/>
                </a:lnTo>
                <a:lnTo>
                  <a:pt x="389947" y="2156401"/>
                </a:lnTo>
                <a:close/>
                <a:moveTo>
                  <a:pt x="389947" y="1440727"/>
                </a:moveTo>
                <a:lnTo>
                  <a:pt x="53574" y="1440727"/>
                </a:lnTo>
                <a:lnTo>
                  <a:pt x="53574" y="1791274"/>
                </a:lnTo>
                <a:lnTo>
                  <a:pt x="389947" y="1791274"/>
                </a:lnTo>
                <a:close/>
                <a:moveTo>
                  <a:pt x="389947" y="1075598"/>
                </a:moveTo>
                <a:lnTo>
                  <a:pt x="53574" y="1075598"/>
                </a:lnTo>
                <a:lnTo>
                  <a:pt x="53574" y="1426147"/>
                </a:lnTo>
                <a:lnTo>
                  <a:pt x="389947" y="1426147"/>
                </a:lnTo>
                <a:close/>
                <a:moveTo>
                  <a:pt x="389947" y="710474"/>
                </a:moveTo>
                <a:lnTo>
                  <a:pt x="53574" y="710474"/>
                </a:lnTo>
                <a:lnTo>
                  <a:pt x="53574" y="1061017"/>
                </a:lnTo>
                <a:lnTo>
                  <a:pt x="389947" y="1061017"/>
                </a:lnTo>
                <a:close/>
                <a:moveTo>
                  <a:pt x="389947" y="345347"/>
                </a:moveTo>
                <a:lnTo>
                  <a:pt x="53574" y="345347"/>
                </a:lnTo>
                <a:lnTo>
                  <a:pt x="53574" y="695893"/>
                </a:lnTo>
                <a:lnTo>
                  <a:pt x="389947" y="695893"/>
                </a:lnTo>
                <a:close/>
                <a:moveTo>
                  <a:pt x="741535" y="11639155"/>
                </a:moveTo>
                <a:lnTo>
                  <a:pt x="405166" y="11639155"/>
                </a:lnTo>
                <a:lnTo>
                  <a:pt x="405166" y="11989703"/>
                </a:lnTo>
                <a:lnTo>
                  <a:pt x="741535" y="11989703"/>
                </a:lnTo>
                <a:close/>
                <a:moveTo>
                  <a:pt x="741535" y="11274028"/>
                </a:moveTo>
                <a:lnTo>
                  <a:pt x="405166" y="11274028"/>
                </a:lnTo>
                <a:lnTo>
                  <a:pt x="405166" y="11624575"/>
                </a:lnTo>
                <a:lnTo>
                  <a:pt x="741535" y="11624575"/>
                </a:lnTo>
                <a:close/>
                <a:moveTo>
                  <a:pt x="741535" y="10908900"/>
                </a:moveTo>
                <a:lnTo>
                  <a:pt x="405166" y="10908900"/>
                </a:lnTo>
                <a:lnTo>
                  <a:pt x="405166" y="11259448"/>
                </a:lnTo>
                <a:lnTo>
                  <a:pt x="741535" y="11259448"/>
                </a:lnTo>
                <a:close/>
                <a:moveTo>
                  <a:pt x="741535" y="10543772"/>
                </a:moveTo>
                <a:lnTo>
                  <a:pt x="405166" y="10543772"/>
                </a:lnTo>
                <a:lnTo>
                  <a:pt x="405166" y="10894320"/>
                </a:lnTo>
                <a:lnTo>
                  <a:pt x="741535" y="10894320"/>
                </a:lnTo>
                <a:close/>
                <a:moveTo>
                  <a:pt x="741535" y="10178645"/>
                </a:moveTo>
                <a:lnTo>
                  <a:pt x="405166" y="10178645"/>
                </a:lnTo>
                <a:lnTo>
                  <a:pt x="405166" y="10529192"/>
                </a:lnTo>
                <a:lnTo>
                  <a:pt x="741535" y="10529192"/>
                </a:lnTo>
                <a:close/>
                <a:moveTo>
                  <a:pt x="741535" y="9813518"/>
                </a:moveTo>
                <a:lnTo>
                  <a:pt x="405166" y="9813518"/>
                </a:lnTo>
                <a:lnTo>
                  <a:pt x="405166" y="10164065"/>
                </a:lnTo>
                <a:lnTo>
                  <a:pt x="741535" y="10164065"/>
                </a:lnTo>
                <a:close/>
                <a:moveTo>
                  <a:pt x="741535" y="9448390"/>
                </a:moveTo>
                <a:lnTo>
                  <a:pt x="405166" y="9448390"/>
                </a:lnTo>
                <a:lnTo>
                  <a:pt x="405166" y="9798938"/>
                </a:lnTo>
                <a:lnTo>
                  <a:pt x="741535" y="9798938"/>
                </a:lnTo>
                <a:close/>
                <a:moveTo>
                  <a:pt x="741535" y="9083262"/>
                </a:moveTo>
                <a:lnTo>
                  <a:pt x="405166" y="9083262"/>
                </a:lnTo>
                <a:lnTo>
                  <a:pt x="405166" y="9433810"/>
                </a:lnTo>
                <a:lnTo>
                  <a:pt x="741535" y="9433810"/>
                </a:lnTo>
                <a:close/>
                <a:moveTo>
                  <a:pt x="741535" y="8718135"/>
                </a:moveTo>
                <a:lnTo>
                  <a:pt x="405166" y="8718135"/>
                </a:lnTo>
                <a:lnTo>
                  <a:pt x="405166" y="9068682"/>
                </a:lnTo>
                <a:lnTo>
                  <a:pt x="741535" y="9068682"/>
                </a:lnTo>
                <a:close/>
                <a:moveTo>
                  <a:pt x="741535" y="8353008"/>
                </a:moveTo>
                <a:lnTo>
                  <a:pt x="405166" y="8353008"/>
                </a:lnTo>
                <a:lnTo>
                  <a:pt x="405166" y="8703555"/>
                </a:lnTo>
                <a:lnTo>
                  <a:pt x="741535" y="8703555"/>
                </a:lnTo>
                <a:close/>
                <a:moveTo>
                  <a:pt x="741535" y="7987881"/>
                </a:moveTo>
                <a:lnTo>
                  <a:pt x="405166" y="7987881"/>
                </a:lnTo>
                <a:lnTo>
                  <a:pt x="405166" y="8338428"/>
                </a:lnTo>
                <a:lnTo>
                  <a:pt x="741535" y="8338428"/>
                </a:lnTo>
                <a:close/>
                <a:moveTo>
                  <a:pt x="741535" y="7622754"/>
                </a:moveTo>
                <a:lnTo>
                  <a:pt x="405166" y="7622754"/>
                </a:lnTo>
                <a:lnTo>
                  <a:pt x="405166" y="7973301"/>
                </a:lnTo>
                <a:lnTo>
                  <a:pt x="741535" y="7973301"/>
                </a:lnTo>
                <a:close/>
                <a:moveTo>
                  <a:pt x="741535" y="7257625"/>
                </a:moveTo>
                <a:lnTo>
                  <a:pt x="405166" y="7257625"/>
                </a:lnTo>
                <a:lnTo>
                  <a:pt x="405166" y="7608174"/>
                </a:lnTo>
                <a:lnTo>
                  <a:pt x="741535" y="7608174"/>
                </a:lnTo>
                <a:close/>
                <a:moveTo>
                  <a:pt x="741535" y="6892501"/>
                </a:moveTo>
                <a:lnTo>
                  <a:pt x="405166" y="6892501"/>
                </a:lnTo>
                <a:lnTo>
                  <a:pt x="405166" y="7243044"/>
                </a:lnTo>
                <a:lnTo>
                  <a:pt x="741535" y="7243044"/>
                </a:lnTo>
                <a:close/>
                <a:moveTo>
                  <a:pt x="741535" y="6527374"/>
                </a:moveTo>
                <a:lnTo>
                  <a:pt x="405166" y="6527374"/>
                </a:lnTo>
                <a:lnTo>
                  <a:pt x="405166" y="6877920"/>
                </a:lnTo>
                <a:lnTo>
                  <a:pt x="741535" y="6877920"/>
                </a:lnTo>
                <a:close/>
                <a:moveTo>
                  <a:pt x="741535" y="6187383"/>
                </a:moveTo>
                <a:lnTo>
                  <a:pt x="405167" y="6187383"/>
                </a:lnTo>
                <a:lnTo>
                  <a:pt x="405167" y="6357302"/>
                </a:lnTo>
                <a:lnTo>
                  <a:pt x="405166" y="6357302"/>
                </a:lnTo>
                <a:lnTo>
                  <a:pt x="405166" y="6512794"/>
                </a:lnTo>
                <a:lnTo>
                  <a:pt x="741535" y="6512794"/>
                </a:lnTo>
                <a:close/>
                <a:moveTo>
                  <a:pt x="741536" y="5822255"/>
                </a:moveTo>
                <a:lnTo>
                  <a:pt x="405167" y="5822255"/>
                </a:lnTo>
                <a:lnTo>
                  <a:pt x="405167" y="6172803"/>
                </a:lnTo>
                <a:lnTo>
                  <a:pt x="741536" y="6172803"/>
                </a:lnTo>
                <a:close/>
                <a:moveTo>
                  <a:pt x="741536" y="5457129"/>
                </a:moveTo>
                <a:lnTo>
                  <a:pt x="405167" y="5457129"/>
                </a:lnTo>
                <a:lnTo>
                  <a:pt x="405167" y="5807676"/>
                </a:lnTo>
                <a:lnTo>
                  <a:pt x="741536" y="5807676"/>
                </a:lnTo>
                <a:close/>
                <a:moveTo>
                  <a:pt x="741536" y="5092001"/>
                </a:moveTo>
                <a:lnTo>
                  <a:pt x="405167" y="5092001"/>
                </a:lnTo>
                <a:lnTo>
                  <a:pt x="405167" y="5442548"/>
                </a:lnTo>
                <a:lnTo>
                  <a:pt x="741536" y="5442548"/>
                </a:lnTo>
                <a:close/>
                <a:moveTo>
                  <a:pt x="741536" y="4726873"/>
                </a:moveTo>
                <a:lnTo>
                  <a:pt x="405167" y="4726873"/>
                </a:lnTo>
                <a:lnTo>
                  <a:pt x="405167" y="5077421"/>
                </a:lnTo>
                <a:lnTo>
                  <a:pt x="741536" y="5077421"/>
                </a:lnTo>
                <a:close/>
                <a:moveTo>
                  <a:pt x="741536" y="4361745"/>
                </a:moveTo>
                <a:lnTo>
                  <a:pt x="405167" y="4361745"/>
                </a:lnTo>
                <a:lnTo>
                  <a:pt x="405167" y="4712293"/>
                </a:lnTo>
                <a:lnTo>
                  <a:pt x="741536" y="4712293"/>
                </a:lnTo>
                <a:close/>
                <a:moveTo>
                  <a:pt x="741536" y="3996618"/>
                </a:moveTo>
                <a:lnTo>
                  <a:pt x="405167" y="3996618"/>
                </a:lnTo>
                <a:lnTo>
                  <a:pt x="405167" y="4347165"/>
                </a:lnTo>
                <a:lnTo>
                  <a:pt x="741536" y="4347165"/>
                </a:lnTo>
                <a:close/>
                <a:moveTo>
                  <a:pt x="741536" y="3631491"/>
                </a:moveTo>
                <a:lnTo>
                  <a:pt x="405167" y="3631491"/>
                </a:lnTo>
                <a:lnTo>
                  <a:pt x="405167" y="3982038"/>
                </a:lnTo>
                <a:lnTo>
                  <a:pt x="741536" y="3982038"/>
                </a:lnTo>
                <a:close/>
                <a:moveTo>
                  <a:pt x="741536" y="3266363"/>
                </a:moveTo>
                <a:lnTo>
                  <a:pt x="405167" y="3266363"/>
                </a:lnTo>
                <a:lnTo>
                  <a:pt x="405167" y="3616911"/>
                </a:lnTo>
                <a:lnTo>
                  <a:pt x="741536" y="3616911"/>
                </a:lnTo>
                <a:close/>
                <a:moveTo>
                  <a:pt x="741536" y="2901235"/>
                </a:moveTo>
                <a:lnTo>
                  <a:pt x="405167" y="2901235"/>
                </a:lnTo>
                <a:lnTo>
                  <a:pt x="405167" y="3251783"/>
                </a:lnTo>
                <a:lnTo>
                  <a:pt x="741536" y="3251783"/>
                </a:lnTo>
                <a:close/>
                <a:moveTo>
                  <a:pt x="741536" y="2536108"/>
                </a:moveTo>
                <a:lnTo>
                  <a:pt x="405167" y="2536108"/>
                </a:lnTo>
                <a:lnTo>
                  <a:pt x="405167" y="2886655"/>
                </a:lnTo>
                <a:lnTo>
                  <a:pt x="741536" y="2886655"/>
                </a:lnTo>
                <a:close/>
                <a:moveTo>
                  <a:pt x="741536" y="2170981"/>
                </a:moveTo>
                <a:lnTo>
                  <a:pt x="405167" y="2170981"/>
                </a:lnTo>
                <a:lnTo>
                  <a:pt x="405167" y="2521528"/>
                </a:lnTo>
                <a:lnTo>
                  <a:pt x="741536" y="2521528"/>
                </a:lnTo>
                <a:close/>
                <a:moveTo>
                  <a:pt x="741536" y="1805854"/>
                </a:moveTo>
                <a:lnTo>
                  <a:pt x="405167" y="1805854"/>
                </a:lnTo>
                <a:lnTo>
                  <a:pt x="405167" y="2156401"/>
                </a:lnTo>
                <a:lnTo>
                  <a:pt x="741536" y="2156401"/>
                </a:lnTo>
                <a:close/>
                <a:moveTo>
                  <a:pt x="741536" y="1440727"/>
                </a:moveTo>
                <a:lnTo>
                  <a:pt x="405167" y="1440727"/>
                </a:lnTo>
                <a:lnTo>
                  <a:pt x="405167" y="1791274"/>
                </a:lnTo>
                <a:lnTo>
                  <a:pt x="741536" y="1791274"/>
                </a:lnTo>
                <a:close/>
                <a:moveTo>
                  <a:pt x="741536" y="1075598"/>
                </a:moveTo>
                <a:lnTo>
                  <a:pt x="405167" y="1075598"/>
                </a:lnTo>
                <a:lnTo>
                  <a:pt x="405167" y="1426147"/>
                </a:lnTo>
                <a:lnTo>
                  <a:pt x="741536" y="1426147"/>
                </a:lnTo>
                <a:close/>
                <a:moveTo>
                  <a:pt x="741536" y="710474"/>
                </a:moveTo>
                <a:lnTo>
                  <a:pt x="405167" y="710474"/>
                </a:lnTo>
                <a:lnTo>
                  <a:pt x="405167" y="1061017"/>
                </a:lnTo>
                <a:lnTo>
                  <a:pt x="741536" y="1061017"/>
                </a:lnTo>
                <a:close/>
                <a:moveTo>
                  <a:pt x="741536" y="345347"/>
                </a:moveTo>
                <a:lnTo>
                  <a:pt x="405167" y="345347"/>
                </a:lnTo>
                <a:lnTo>
                  <a:pt x="405167" y="695893"/>
                </a:lnTo>
                <a:lnTo>
                  <a:pt x="741536" y="695893"/>
                </a:lnTo>
                <a:close/>
                <a:moveTo>
                  <a:pt x="1093125" y="12004282"/>
                </a:moveTo>
                <a:lnTo>
                  <a:pt x="756755" y="12004282"/>
                </a:lnTo>
                <a:lnTo>
                  <a:pt x="756755" y="12354830"/>
                </a:lnTo>
                <a:lnTo>
                  <a:pt x="1093125" y="12354830"/>
                </a:lnTo>
                <a:close/>
                <a:moveTo>
                  <a:pt x="1093125" y="11639155"/>
                </a:moveTo>
                <a:lnTo>
                  <a:pt x="756755" y="11639155"/>
                </a:lnTo>
                <a:lnTo>
                  <a:pt x="756755" y="11989703"/>
                </a:lnTo>
                <a:lnTo>
                  <a:pt x="1093125" y="11989703"/>
                </a:lnTo>
                <a:close/>
                <a:moveTo>
                  <a:pt x="1093125" y="11274028"/>
                </a:moveTo>
                <a:lnTo>
                  <a:pt x="756755" y="11274028"/>
                </a:lnTo>
                <a:lnTo>
                  <a:pt x="756755" y="11624575"/>
                </a:lnTo>
                <a:lnTo>
                  <a:pt x="1093125" y="11624575"/>
                </a:lnTo>
                <a:close/>
                <a:moveTo>
                  <a:pt x="1093125" y="10908900"/>
                </a:moveTo>
                <a:lnTo>
                  <a:pt x="756755" y="10908900"/>
                </a:lnTo>
                <a:lnTo>
                  <a:pt x="756755" y="11259448"/>
                </a:lnTo>
                <a:lnTo>
                  <a:pt x="1093125" y="11259448"/>
                </a:lnTo>
                <a:close/>
                <a:moveTo>
                  <a:pt x="1093125" y="10543772"/>
                </a:moveTo>
                <a:lnTo>
                  <a:pt x="756755" y="10543772"/>
                </a:lnTo>
                <a:lnTo>
                  <a:pt x="756755" y="10894320"/>
                </a:lnTo>
                <a:lnTo>
                  <a:pt x="1093125" y="10894320"/>
                </a:lnTo>
                <a:close/>
                <a:moveTo>
                  <a:pt x="1093125" y="10178645"/>
                </a:moveTo>
                <a:lnTo>
                  <a:pt x="756755" y="10178645"/>
                </a:lnTo>
                <a:lnTo>
                  <a:pt x="756755" y="10529192"/>
                </a:lnTo>
                <a:lnTo>
                  <a:pt x="1093125" y="10529192"/>
                </a:lnTo>
                <a:close/>
                <a:moveTo>
                  <a:pt x="1093125" y="9813518"/>
                </a:moveTo>
                <a:lnTo>
                  <a:pt x="756756" y="9813518"/>
                </a:lnTo>
                <a:lnTo>
                  <a:pt x="756755" y="10164065"/>
                </a:lnTo>
                <a:lnTo>
                  <a:pt x="1093125" y="10164065"/>
                </a:lnTo>
                <a:close/>
                <a:moveTo>
                  <a:pt x="1093125" y="9448390"/>
                </a:moveTo>
                <a:lnTo>
                  <a:pt x="756756" y="9448390"/>
                </a:lnTo>
                <a:lnTo>
                  <a:pt x="756756" y="9798938"/>
                </a:lnTo>
                <a:lnTo>
                  <a:pt x="1093125" y="9798938"/>
                </a:lnTo>
                <a:close/>
                <a:moveTo>
                  <a:pt x="1093125" y="9083262"/>
                </a:moveTo>
                <a:lnTo>
                  <a:pt x="756756" y="9083262"/>
                </a:lnTo>
                <a:lnTo>
                  <a:pt x="756756" y="9433810"/>
                </a:lnTo>
                <a:lnTo>
                  <a:pt x="1093125" y="9433810"/>
                </a:lnTo>
                <a:close/>
                <a:moveTo>
                  <a:pt x="1093125" y="8718135"/>
                </a:moveTo>
                <a:lnTo>
                  <a:pt x="756756" y="8718135"/>
                </a:lnTo>
                <a:lnTo>
                  <a:pt x="756756" y="9068682"/>
                </a:lnTo>
                <a:lnTo>
                  <a:pt x="1093125" y="9068682"/>
                </a:lnTo>
                <a:close/>
                <a:moveTo>
                  <a:pt x="1093125" y="8353008"/>
                </a:moveTo>
                <a:lnTo>
                  <a:pt x="756756" y="8353008"/>
                </a:lnTo>
                <a:lnTo>
                  <a:pt x="756756" y="8703555"/>
                </a:lnTo>
                <a:lnTo>
                  <a:pt x="1093125" y="8703555"/>
                </a:lnTo>
                <a:close/>
                <a:moveTo>
                  <a:pt x="1093125" y="7987881"/>
                </a:moveTo>
                <a:lnTo>
                  <a:pt x="756756" y="7987881"/>
                </a:lnTo>
                <a:lnTo>
                  <a:pt x="756756" y="8338428"/>
                </a:lnTo>
                <a:lnTo>
                  <a:pt x="1093125" y="8338428"/>
                </a:lnTo>
                <a:close/>
                <a:moveTo>
                  <a:pt x="1093125" y="7622754"/>
                </a:moveTo>
                <a:lnTo>
                  <a:pt x="756756" y="7622754"/>
                </a:lnTo>
                <a:lnTo>
                  <a:pt x="756756" y="7973301"/>
                </a:lnTo>
                <a:lnTo>
                  <a:pt x="1093125" y="7973301"/>
                </a:lnTo>
                <a:close/>
                <a:moveTo>
                  <a:pt x="1093125" y="7257625"/>
                </a:moveTo>
                <a:lnTo>
                  <a:pt x="756755" y="7257625"/>
                </a:lnTo>
                <a:lnTo>
                  <a:pt x="756756" y="7608174"/>
                </a:lnTo>
                <a:lnTo>
                  <a:pt x="1093125" y="7608174"/>
                </a:lnTo>
                <a:close/>
                <a:moveTo>
                  <a:pt x="1093125" y="6892501"/>
                </a:moveTo>
                <a:lnTo>
                  <a:pt x="756755" y="6892501"/>
                </a:lnTo>
                <a:lnTo>
                  <a:pt x="756755" y="7243044"/>
                </a:lnTo>
                <a:lnTo>
                  <a:pt x="1093125" y="7243044"/>
                </a:lnTo>
                <a:close/>
                <a:moveTo>
                  <a:pt x="1093125" y="6527374"/>
                </a:moveTo>
                <a:lnTo>
                  <a:pt x="756755" y="6527374"/>
                </a:lnTo>
                <a:lnTo>
                  <a:pt x="756755" y="6877920"/>
                </a:lnTo>
                <a:lnTo>
                  <a:pt x="1093125" y="6877920"/>
                </a:lnTo>
                <a:close/>
                <a:moveTo>
                  <a:pt x="1093125" y="6187383"/>
                </a:moveTo>
                <a:lnTo>
                  <a:pt x="756756" y="6187383"/>
                </a:lnTo>
                <a:lnTo>
                  <a:pt x="756756" y="6357302"/>
                </a:lnTo>
                <a:lnTo>
                  <a:pt x="756755" y="6357302"/>
                </a:lnTo>
                <a:lnTo>
                  <a:pt x="756755" y="6512794"/>
                </a:lnTo>
                <a:lnTo>
                  <a:pt x="1093125" y="6512794"/>
                </a:lnTo>
                <a:close/>
                <a:moveTo>
                  <a:pt x="1093126" y="5822255"/>
                </a:moveTo>
                <a:lnTo>
                  <a:pt x="756756" y="5822255"/>
                </a:lnTo>
                <a:lnTo>
                  <a:pt x="756756" y="6172803"/>
                </a:lnTo>
                <a:lnTo>
                  <a:pt x="1093126" y="6172803"/>
                </a:lnTo>
                <a:close/>
                <a:moveTo>
                  <a:pt x="1093126" y="5457129"/>
                </a:moveTo>
                <a:lnTo>
                  <a:pt x="756756" y="5457129"/>
                </a:lnTo>
                <a:lnTo>
                  <a:pt x="756756" y="5807676"/>
                </a:lnTo>
                <a:lnTo>
                  <a:pt x="1093126" y="5807676"/>
                </a:lnTo>
                <a:close/>
                <a:moveTo>
                  <a:pt x="1093126" y="5092001"/>
                </a:moveTo>
                <a:lnTo>
                  <a:pt x="756756" y="5092001"/>
                </a:lnTo>
                <a:lnTo>
                  <a:pt x="756756" y="5442548"/>
                </a:lnTo>
                <a:lnTo>
                  <a:pt x="1093126" y="5442548"/>
                </a:lnTo>
                <a:close/>
                <a:moveTo>
                  <a:pt x="1093126" y="4726873"/>
                </a:moveTo>
                <a:lnTo>
                  <a:pt x="756756" y="4726873"/>
                </a:lnTo>
                <a:lnTo>
                  <a:pt x="756756" y="5077421"/>
                </a:lnTo>
                <a:lnTo>
                  <a:pt x="1093126" y="5077421"/>
                </a:lnTo>
                <a:close/>
                <a:moveTo>
                  <a:pt x="1093126" y="4361745"/>
                </a:moveTo>
                <a:lnTo>
                  <a:pt x="756756" y="4361745"/>
                </a:lnTo>
                <a:lnTo>
                  <a:pt x="756756" y="4712293"/>
                </a:lnTo>
                <a:lnTo>
                  <a:pt x="1093126" y="4712293"/>
                </a:lnTo>
                <a:close/>
                <a:moveTo>
                  <a:pt x="1093126" y="3996618"/>
                </a:moveTo>
                <a:lnTo>
                  <a:pt x="756756" y="3996618"/>
                </a:lnTo>
                <a:lnTo>
                  <a:pt x="756756" y="4347165"/>
                </a:lnTo>
                <a:lnTo>
                  <a:pt x="1093126" y="4347165"/>
                </a:lnTo>
                <a:close/>
                <a:moveTo>
                  <a:pt x="1093126" y="3631491"/>
                </a:moveTo>
                <a:lnTo>
                  <a:pt x="756757" y="3631491"/>
                </a:lnTo>
                <a:lnTo>
                  <a:pt x="756756" y="3982038"/>
                </a:lnTo>
                <a:lnTo>
                  <a:pt x="1093126" y="3982038"/>
                </a:lnTo>
                <a:close/>
                <a:moveTo>
                  <a:pt x="1093126" y="3266363"/>
                </a:moveTo>
                <a:lnTo>
                  <a:pt x="756757" y="3266363"/>
                </a:lnTo>
                <a:lnTo>
                  <a:pt x="756757" y="3616911"/>
                </a:lnTo>
                <a:lnTo>
                  <a:pt x="1093126" y="3616911"/>
                </a:lnTo>
                <a:close/>
                <a:moveTo>
                  <a:pt x="1093126" y="2901235"/>
                </a:moveTo>
                <a:lnTo>
                  <a:pt x="756757" y="2901235"/>
                </a:lnTo>
                <a:lnTo>
                  <a:pt x="756757" y="3251783"/>
                </a:lnTo>
                <a:lnTo>
                  <a:pt x="1093126" y="3251783"/>
                </a:lnTo>
                <a:close/>
                <a:moveTo>
                  <a:pt x="1093126" y="2536108"/>
                </a:moveTo>
                <a:lnTo>
                  <a:pt x="756757" y="2536108"/>
                </a:lnTo>
                <a:lnTo>
                  <a:pt x="756757" y="2886655"/>
                </a:lnTo>
                <a:lnTo>
                  <a:pt x="1093126" y="2886655"/>
                </a:lnTo>
                <a:close/>
                <a:moveTo>
                  <a:pt x="1093126" y="2170981"/>
                </a:moveTo>
                <a:lnTo>
                  <a:pt x="756757" y="2170981"/>
                </a:lnTo>
                <a:lnTo>
                  <a:pt x="756757" y="2521528"/>
                </a:lnTo>
                <a:lnTo>
                  <a:pt x="1093126" y="2521528"/>
                </a:lnTo>
                <a:close/>
                <a:moveTo>
                  <a:pt x="1093126" y="1805854"/>
                </a:moveTo>
                <a:lnTo>
                  <a:pt x="756757" y="1805854"/>
                </a:lnTo>
                <a:lnTo>
                  <a:pt x="756757" y="2156401"/>
                </a:lnTo>
                <a:lnTo>
                  <a:pt x="1093126" y="2156401"/>
                </a:lnTo>
                <a:close/>
                <a:moveTo>
                  <a:pt x="1093126" y="1440727"/>
                </a:moveTo>
                <a:lnTo>
                  <a:pt x="756757" y="1440727"/>
                </a:lnTo>
                <a:lnTo>
                  <a:pt x="756757" y="1791274"/>
                </a:lnTo>
                <a:lnTo>
                  <a:pt x="1093126" y="1791274"/>
                </a:lnTo>
                <a:close/>
                <a:moveTo>
                  <a:pt x="1093126" y="1075598"/>
                </a:moveTo>
                <a:lnTo>
                  <a:pt x="756756" y="1075598"/>
                </a:lnTo>
                <a:lnTo>
                  <a:pt x="756757" y="1426147"/>
                </a:lnTo>
                <a:lnTo>
                  <a:pt x="1093126" y="1426147"/>
                </a:lnTo>
                <a:close/>
                <a:moveTo>
                  <a:pt x="1093126" y="710474"/>
                </a:moveTo>
                <a:lnTo>
                  <a:pt x="756756" y="710474"/>
                </a:lnTo>
                <a:lnTo>
                  <a:pt x="756756" y="1061017"/>
                </a:lnTo>
                <a:lnTo>
                  <a:pt x="1093126" y="1061017"/>
                </a:lnTo>
                <a:close/>
                <a:moveTo>
                  <a:pt x="1093126" y="345347"/>
                </a:moveTo>
                <a:lnTo>
                  <a:pt x="756756" y="345347"/>
                </a:lnTo>
                <a:lnTo>
                  <a:pt x="756756" y="695893"/>
                </a:lnTo>
                <a:lnTo>
                  <a:pt x="1093126" y="695893"/>
                </a:lnTo>
                <a:close/>
                <a:moveTo>
                  <a:pt x="1444715" y="12004284"/>
                </a:moveTo>
                <a:lnTo>
                  <a:pt x="1108345" y="12004282"/>
                </a:lnTo>
                <a:lnTo>
                  <a:pt x="1108345" y="12354830"/>
                </a:lnTo>
                <a:lnTo>
                  <a:pt x="1444715" y="12354830"/>
                </a:lnTo>
                <a:close/>
                <a:moveTo>
                  <a:pt x="1444715" y="11639156"/>
                </a:moveTo>
                <a:lnTo>
                  <a:pt x="1108345" y="11639155"/>
                </a:lnTo>
                <a:lnTo>
                  <a:pt x="1108345" y="11989703"/>
                </a:lnTo>
                <a:lnTo>
                  <a:pt x="1444715" y="11989703"/>
                </a:lnTo>
                <a:close/>
                <a:moveTo>
                  <a:pt x="1444715" y="11274028"/>
                </a:moveTo>
                <a:lnTo>
                  <a:pt x="1108345" y="11274028"/>
                </a:lnTo>
                <a:lnTo>
                  <a:pt x="1108345" y="11624575"/>
                </a:lnTo>
                <a:lnTo>
                  <a:pt x="1444715" y="11624575"/>
                </a:lnTo>
                <a:close/>
                <a:moveTo>
                  <a:pt x="1444715" y="10908901"/>
                </a:moveTo>
                <a:lnTo>
                  <a:pt x="1108345" y="10908900"/>
                </a:lnTo>
                <a:lnTo>
                  <a:pt x="1108345" y="11259448"/>
                </a:lnTo>
                <a:lnTo>
                  <a:pt x="1444715" y="11259448"/>
                </a:lnTo>
                <a:close/>
                <a:moveTo>
                  <a:pt x="1444715" y="10543773"/>
                </a:moveTo>
                <a:lnTo>
                  <a:pt x="1108345" y="10543772"/>
                </a:lnTo>
                <a:lnTo>
                  <a:pt x="1108345" y="10894320"/>
                </a:lnTo>
                <a:lnTo>
                  <a:pt x="1444715" y="10894320"/>
                </a:lnTo>
                <a:close/>
                <a:moveTo>
                  <a:pt x="1444715" y="10178645"/>
                </a:moveTo>
                <a:lnTo>
                  <a:pt x="1108345" y="10178645"/>
                </a:lnTo>
                <a:lnTo>
                  <a:pt x="1108345" y="10529192"/>
                </a:lnTo>
                <a:lnTo>
                  <a:pt x="1444715" y="10529192"/>
                </a:lnTo>
                <a:close/>
                <a:moveTo>
                  <a:pt x="1444715" y="9813518"/>
                </a:moveTo>
                <a:lnTo>
                  <a:pt x="1108346" y="9813518"/>
                </a:lnTo>
                <a:lnTo>
                  <a:pt x="1108345" y="10164065"/>
                </a:lnTo>
                <a:lnTo>
                  <a:pt x="1444715" y="10164065"/>
                </a:lnTo>
                <a:close/>
                <a:moveTo>
                  <a:pt x="1444715" y="9448390"/>
                </a:moveTo>
                <a:lnTo>
                  <a:pt x="1108346" y="9448390"/>
                </a:lnTo>
                <a:lnTo>
                  <a:pt x="1108346" y="9798938"/>
                </a:lnTo>
                <a:lnTo>
                  <a:pt x="1444715" y="9798938"/>
                </a:lnTo>
                <a:close/>
                <a:moveTo>
                  <a:pt x="1444715" y="9083262"/>
                </a:moveTo>
                <a:lnTo>
                  <a:pt x="1108346" y="9083262"/>
                </a:lnTo>
                <a:lnTo>
                  <a:pt x="1108346" y="9433810"/>
                </a:lnTo>
                <a:lnTo>
                  <a:pt x="1444715" y="9433810"/>
                </a:lnTo>
                <a:close/>
                <a:moveTo>
                  <a:pt x="1444715" y="8718135"/>
                </a:moveTo>
                <a:lnTo>
                  <a:pt x="1108346" y="8718135"/>
                </a:lnTo>
                <a:lnTo>
                  <a:pt x="1108346" y="9068682"/>
                </a:lnTo>
                <a:lnTo>
                  <a:pt x="1444715" y="9068682"/>
                </a:lnTo>
                <a:close/>
                <a:moveTo>
                  <a:pt x="1444715" y="8353008"/>
                </a:moveTo>
                <a:lnTo>
                  <a:pt x="1108346" y="8353008"/>
                </a:lnTo>
                <a:lnTo>
                  <a:pt x="1108346" y="8703555"/>
                </a:lnTo>
                <a:lnTo>
                  <a:pt x="1444715" y="8703555"/>
                </a:lnTo>
                <a:close/>
                <a:moveTo>
                  <a:pt x="1444715" y="7987881"/>
                </a:moveTo>
                <a:lnTo>
                  <a:pt x="1108346" y="7987881"/>
                </a:lnTo>
                <a:lnTo>
                  <a:pt x="1108346" y="8338428"/>
                </a:lnTo>
                <a:lnTo>
                  <a:pt x="1444715" y="8338428"/>
                </a:lnTo>
                <a:close/>
                <a:moveTo>
                  <a:pt x="1444715" y="7622754"/>
                </a:moveTo>
                <a:lnTo>
                  <a:pt x="1108346" y="7622754"/>
                </a:lnTo>
                <a:lnTo>
                  <a:pt x="1108346" y="7973301"/>
                </a:lnTo>
                <a:lnTo>
                  <a:pt x="1444715" y="7973301"/>
                </a:lnTo>
                <a:close/>
                <a:moveTo>
                  <a:pt x="1444715" y="7257625"/>
                </a:moveTo>
                <a:lnTo>
                  <a:pt x="1108346" y="7257625"/>
                </a:lnTo>
                <a:lnTo>
                  <a:pt x="1108346" y="7608174"/>
                </a:lnTo>
                <a:lnTo>
                  <a:pt x="1444715" y="7608174"/>
                </a:lnTo>
                <a:close/>
                <a:moveTo>
                  <a:pt x="1444715" y="6892501"/>
                </a:moveTo>
                <a:lnTo>
                  <a:pt x="1108345" y="6892501"/>
                </a:lnTo>
                <a:lnTo>
                  <a:pt x="1108346" y="7243044"/>
                </a:lnTo>
                <a:lnTo>
                  <a:pt x="1444715" y="7243044"/>
                </a:lnTo>
                <a:close/>
                <a:moveTo>
                  <a:pt x="1444715" y="6527374"/>
                </a:moveTo>
                <a:lnTo>
                  <a:pt x="1108345" y="6527374"/>
                </a:lnTo>
                <a:lnTo>
                  <a:pt x="1108345" y="6877920"/>
                </a:lnTo>
                <a:lnTo>
                  <a:pt x="1444715" y="6877920"/>
                </a:lnTo>
                <a:close/>
                <a:moveTo>
                  <a:pt x="1444715" y="6187385"/>
                </a:moveTo>
                <a:lnTo>
                  <a:pt x="1108346" y="6187383"/>
                </a:lnTo>
                <a:lnTo>
                  <a:pt x="1108346" y="6357302"/>
                </a:lnTo>
                <a:lnTo>
                  <a:pt x="1108345" y="6357302"/>
                </a:lnTo>
                <a:lnTo>
                  <a:pt x="1108345" y="6512794"/>
                </a:lnTo>
                <a:lnTo>
                  <a:pt x="1444715" y="6512794"/>
                </a:lnTo>
                <a:close/>
                <a:moveTo>
                  <a:pt x="1444716" y="5822257"/>
                </a:moveTo>
                <a:lnTo>
                  <a:pt x="1108346" y="5822255"/>
                </a:lnTo>
                <a:lnTo>
                  <a:pt x="1108346" y="6172803"/>
                </a:lnTo>
                <a:lnTo>
                  <a:pt x="1444716" y="6172803"/>
                </a:lnTo>
                <a:close/>
                <a:moveTo>
                  <a:pt x="1444716" y="5457129"/>
                </a:moveTo>
                <a:lnTo>
                  <a:pt x="1108346" y="5457129"/>
                </a:lnTo>
                <a:lnTo>
                  <a:pt x="1108346" y="5807676"/>
                </a:lnTo>
                <a:lnTo>
                  <a:pt x="1444716" y="5807676"/>
                </a:lnTo>
                <a:close/>
                <a:moveTo>
                  <a:pt x="1444716" y="5092001"/>
                </a:moveTo>
                <a:lnTo>
                  <a:pt x="1108346" y="5092001"/>
                </a:lnTo>
                <a:lnTo>
                  <a:pt x="1108346" y="5442548"/>
                </a:lnTo>
                <a:lnTo>
                  <a:pt x="1444716" y="5442548"/>
                </a:lnTo>
                <a:close/>
                <a:moveTo>
                  <a:pt x="1444716" y="4726874"/>
                </a:moveTo>
                <a:lnTo>
                  <a:pt x="1108346" y="4726873"/>
                </a:lnTo>
                <a:lnTo>
                  <a:pt x="1108346" y="5077421"/>
                </a:lnTo>
                <a:lnTo>
                  <a:pt x="1444716" y="5077421"/>
                </a:lnTo>
                <a:close/>
                <a:moveTo>
                  <a:pt x="1444716" y="4361746"/>
                </a:moveTo>
                <a:lnTo>
                  <a:pt x="1108346" y="4361745"/>
                </a:lnTo>
                <a:lnTo>
                  <a:pt x="1108346" y="4712293"/>
                </a:lnTo>
                <a:lnTo>
                  <a:pt x="1444716" y="4712293"/>
                </a:lnTo>
                <a:close/>
                <a:moveTo>
                  <a:pt x="1444716" y="3996618"/>
                </a:moveTo>
                <a:lnTo>
                  <a:pt x="1108346" y="3996618"/>
                </a:lnTo>
                <a:lnTo>
                  <a:pt x="1108346" y="4347165"/>
                </a:lnTo>
                <a:lnTo>
                  <a:pt x="1444716" y="4347165"/>
                </a:lnTo>
                <a:close/>
                <a:moveTo>
                  <a:pt x="1444716" y="3631491"/>
                </a:moveTo>
                <a:lnTo>
                  <a:pt x="1108347" y="3631491"/>
                </a:lnTo>
                <a:lnTo>
                  <a:pt x="1108346" y="3982038"/>
                </a:lnTo>
                <a:lnTo>
                  <a:pt x="1444716" y="3982038"/>
                </a:lnTo>
                <a:close/>
                <a:moveTo>
                  <a:pt x="1444716" y="3266363"/>
                </a:moveTo>
                <a:lnTo>
                  <a:pt x="1108347" y="3266363"/>
                </a:lnTo>
                <a:lnTo>
                  <a:pt x="1108347" y="3616911"/>
                </a:lnTo>
                <a:lnTo>
                  <a:pt x="1444716" y="3616911"/>
                </a:lnTo>
                <a:close/>
                <a:moveTo>
                  <a:pt x="1444716" y="2901235"/>
                </a:moveTo>
                <a:lnTo>
                  <a:pt x="1108347" y="2901235"/>
                </a:lnTo>
                <a:lnTo>
                  <a:pt x="1108347" y="3251783"/>
                </a:lnTo>
                <a:lnTo>
                  <a:pt x="1444716" y="3251783"/>
                </a:lnTo>
                <a:close/>
                <a:moveTo>
                  <a:pt x="1444716" y="2536108"/>
                </a:moveTo>
                <a:lnTo>
                  <a:pt x="1108347" y="2536108"/>
                </a:lnTo>
                <a:lnTo>
                  <a:pt x="1108347" y="2886655"/>
                </a:lnTo>
                <a:lnTo>
                  <a:pt x="1444716" y="2886655"/>
                </a:lnTo>
                <a:close/>
                <a:moveTo>
                  <a:pt x="1444716" y="2170981"/>
                </a:moveTo>
                <a:lnTo>
                  <a:pt x="1108347" y="2170981"/>
                </a:lnTo>
                <a:lnTo>
                  <a:pt x="1108347" y="2521528"/>
                </a:lnTo>
                <a:lnTo>
                  <a:pt x="1444716" y="2521528"/>
                </a:lnTo>
                <a:close/>
                <a:moveTo>
                  <a:pt x="1444716" y="1805854"/>
                </a:moveTo>
                <a:lnTo>
                  <a:pt x="1108347" y="1805854"/>
                </a:lnTo>
                <a:lnTo>
                  <a:pt x="1108347" y="2156401"/>
                </a:lnTo>
                <a:lnTo>
                  <a:pt x="1444716" y="2156401"/>
                </a:lnTo>
                <a:close/>
                <a:moveTo>
                  <a:pt x="1444716" y="1440727"/>
                </a:moveTo>
                <a:lnTo>
                  <a:pt x="1108347" y="1440727"/>
                </a:lnTo>
                <a:lnTo>
                  <a:pt x="1108347" y="1791274"/>
                </a:lnTo>
                <a:lnTo>
                  <a:pt x="1444716" y="1791274"/>
                </a:lnTo>
                <a:close/>
                <a:moveTo>
                  <a:pt x="1444716" y="1075598"/>
                </a:moveTo>
                <a:lnTo>
                  <a:pt x="1108347" y="1075598"/>
                </a:lnTo>
                <a:lnTo>
                  <a:pt x="1108347" y="1426147"/>
                </a:lnTo>
                <a:lnTo>
                  <a:pt x="1444716" y="1426147"/>
                </a:lnTo>
                <a:close/>
                <a:moveTo>
                  <a:pt x="1444716" y="710474"/>
                </a:moveTo>
                <a:lnTo>
                  <a:pt x="1108346" y="710474"/>
                </a:lnTo>
                <a:lnTo>
                  <a:pt x="1108347" y="1061017"/>
                </a:lnTo>
                <a:lnTo>
                  <a:pt x="1444716" y="1061017"/>
                </a:lnTo>
                <a:close/>
                <a:moveTo>
                  <a:pt x="1459936" y="0"/>
                </a:moveTo>
                <a:lnTo>
                  <a:pt x="1459936" y="207762"/>
                </a:lnTo>
                <a:lnTo>
                  <a:pt x="1457855" y="210563"/>
                </a:lnTo>
                <a:lnTo>
                  <a:pt x="1444716" y="220832"/>
                </a:lnTo>
                <a:lnTo>
                  <a:pt x="1444716" y="0"/>
                </a:lnTo>
                <a:close/>
                <a:moveTo>
                  <a:pt x="1796305" y="12004284"/>
                </a:moveTo>
                <a:lnTo>
                  <a:pt x="1459935" y="12004284"/>
                </a:lnTo>
                <a:lnTo>
                  <a:pt x="1459935" y="12354830"/>
                </a:lnTo>
                <a:lnTo>
                  <a:pt x="1796305" y="12354830"/>
                </a:lnTo>
                <a:close/>
                <a:moveTo>
                  <a:pt x="1796305" y="11639156"/>
                </a:moveTo>
                <a:lnTo>
                  <a:pt x="1459935" y="11639156"/>
                </a:lnTo>
                <a:lnTo>
                  <a:pt x="1459935" y="11989703"/>
                </a:lnTo>
                <a:lnTo>
                  <a:pt x="1796305" y="11989703"/>
                </a:lnTo>
                <a:close/>
                <a:moveTo>
                  <a:pt x="1796305" y="11274028"/>
                </a:moveTo>
                <a:lnTo>
                  <a:pt x="1459935" y="11274028"/>
                </a:lnTo>
                <a:lnTo>
                  <a:pt x="1459935" y="11624575"/>
                </a:lnTo>
                <a:lnTo>
                  <a:pt x="1796305" y="11624575"/>
                </a:lnTo>
                <a:close/>
                <a:moveTo>
                  <a:pt x="1796305" y="10908901"/>
                </a:moveTo>
                <a:lnTo>
                  <a:pt x="1459935" y="10908901"/>
                </a:lnTo>
                <a:lnTo>
                  <a:pt x="1459935" y="11259448"/>
                </a:lnTo>
                <a:lnTo>
                  <a:pt x="1796305" y="11259448"/>
                </a:lnTo>
                <a:close/>
                <a:moveTo>
                  <a:pt x="1796305" y="10543773"/>
                </a:moveTo>
                <a:lnTo>
                  <a:pt x="1459935" y="10543773"/>
                </a:lnTo>
                <a:lnTo>
                  <a:pt x="1459935" y="10894320"/>
                </a:lnTo>
                <a:lnTo>
                  <a:pt x="1796305" y="10894320"/>
                </a:lnTo>
                <a:close/>
                <a:moveTo>
                  <a:pt x="1796305" y="10178645"/>
                </a:moveTo>
                <a:lnTo>
                  <a:pt x="1459935" y="10178645"/>
                </a:lnTo>
                <a:lnTo>
                  <a:pt x="1459935" y="10529192"/>
                </a:lnTo>
                <a:lnTo>
                  <a:pt x="1796305" y="10529192"/>
                </a:lnTo>
                <a:close/>
                <a:moveTo>
                  <a:pt x="1796305" y="9813518"/>
                </a:moveTo>
                <a:lnTo>
                  <a:pt x="1459935" y="9813518"/>
                </a:lnTo>
                <a:lnTo>
                  <a:pt x="1459935" y="10164065"/>
                </a:lnTo>
                <a:lnTo>
                  <a:pt x="1796305" y="10164065"/>
                </a:lnTo>
                <a:close/>
                <a:moveTo>
                  <a:pt x="1796305" y="9448390"/>
                </a:moveTo>
                <a:lnTo>
                  <a:pt x="1459935" y="9448390"/>
                </a:lnTo>
                <a:lnTo>
                  <a:pt x="1459935" y="9798938"/>
                </a:lnTo>
                <a:lnTo>
                  <a:pt x="1796305" y="9798938"/>
                </a:lnTo>
                <a:close/>
                <a:moveTo>
                  <a:pt x="1796305" y="9083262"/>
                </a:moveTo>
                <a:lnTo>
                  <a:pt x="1459935" y="9083262"/>
                </a:lnTo>
                <a:lnTo>
                  <a:pt x="1459935" y="9433810"/>
                </a:lnTo>
                <a:lnTo>
                  <a:pt x="1796305" y="9433810"/>
                </a:lnTo>
                <a:close/>
                <a:moveTo>
                  <a:pt x="1796305" y="8718135"/>
                </a:moveTo>
                <a:lnTo>
                  <a:pt x="1459935" y="8718135"/>
                </a:lnTo>
                <a:lnTo>
                  <a:pt x="1459935" y="9068682"/>
                </a:lnTo>
                <a:lnTo>
                  <a:pt x="1796305" y="9068682"/>
                </a:lnTo>
                <a:close/>
                <a:moveTo>
                  <a:pt x="1796305" y="8353008"/>
                </a:moveTo>
                <a:lnTo>
                  <a:pt x="1459935" y="8353008"/>
                </a:lnTo>
                <a:lnTo>
                  <a:pt x="1459935" y="8703555"/>
                </a:lnTo>
                <a:lnTo>
                  <a:pt x="1796305" y="8703555"/>
                </a:lnTo>
                <a:close/>
                <a:moveTo>
                  <a:pt x="1796305" y="7987881"/>
                </a:moveTo>
                <a:lnTo>
                  <a:pt x="1459935" y="7987881"/>
                </a:lnTo>
                <a:lnTo>
                  <a:pt x="1459935" y="8338428"/>
                </a:lnTo>
                <a:lnTo>
                  <a:pt x="1796305" y="8338428"/>
                </a:lnTo>
                <a:close/>
                <a:moveTo>
                  <a:pt x="1796305" y="7622754"/>
                </a:moveTo>
                <a:lnTo>
                  <a:pt x="1459935" y="7622754"/>
                </a:lnTo>
                <a:lnTo>
                  <a:pt x="1459935" y="7973301"/>
                </a:lnTo>
                <a:lnTo>
                  <a:pt x="1796305" y="7973301"/>
                </a:lnTo>
                <a:close/>
                <a:moveTo>
                  <a:pt x="1796305" y="7257625"/>
                </a:moveTo>
                <a:lnTo>
                  <a:pt x="1459935" y="7257625"/>
                </a:lnTo>
                <a:lnTo>
                  <a:pt x="1459935" y="7608174"/>
                </a:lnTo>
                <a:lnTo>
                  <a:pt x="1796305" y="7608174"/>
                </a:lnTo>
                <a:close/>
                <a:moveTo>
                  <a:pt x="1796305" y="6892501"/>
                </a:moveTo>
                <a:lnTo>
                  <a:pt x="1459935" y="6892501"/>
                </a:lnTo>
                <a:lnTo>
                  <a:pt x="1459935" y="7243044"/>
                </a:lnTo>
                <a:lnTo>
                  <a:pt x="1796305" y="7243044"/>
                </a:lnTo>
                <a:close/>
                <a:moveTo>
                  <a:pt x="1796305" y="6527374"/>
                </a:moveTo>
                <a:lnTo>
                  <a:pt x="1459935" y="6527374"/>
                </a:lnTo>
                <a:lnTo>
                  <a:pt x="1459935" y="6877920"/>
                </a:lnTo>
                <a:lnTo>
                  <a:pt x="1796305" y="6877920"/>
                </a:lnTo>
                <a:close/>
                <a:moveTo>
                  <a:pt x="1796305" y="6187385"/>
                </a:moveTo>
                <a:lnTo>
                  <a:pt x="1459936" y="6187385"/>
                </a:lnTo>
                <a:lnTo>
                  <a:pt x="1459936" y="6357302"/>
                </a:lnTo>
                <a:lnTo>
                  <a:pt x="1459935" y="6357302"/>
                </a:lnTo>
                <a:lnTo>
                  <a:pt x="1459935" y="6512794"/>
                </a:lnTo>
                <a:lnTo>
                  <a:pt x="1796305" y="6512794"/>
                </a:lnTo>
                <a:close/>
                <a:moveTo>
                  <a:pt x="1796306" y="5822257"/>
                </a:moveTo>
                <a:lnTo>
                  <a:pt x="1459936" y="5822257"/>
                </a:lnTo>
                <a:lnTo>
                  <a:pt x="1459936" y="6172803"/>
                </a:lnTo>
                <a:lnTo>
                  <a:pt x="1796306" y="6172803"/>
                </a:lnTo>
                <a:close/>
                <a:moveTo>
                  <a:pt x="1796306" y="5457129"/>
                </a:moveTo>
                <a:lnTo>
                  <a:pt x="1459936" y="5457129"/>
                </a:lnTo>
                <a:lnTo>
                  <a:pt x="1459936" y="5807676"/>
                </a:lnTo>
                <a:lnTo>
                  <a:pt x="1796306" y="5807676"/>
                </a:lnTo>
                <a:close/>
                <a:moveTo>
                  <a:pt x="1796306" y="5092001"/>
                </a:moveTo>
                <a:lnTo>
                  <a:pt x="1459936" y="5092001"/>
                </a:lnTo>
                <a:lnTo>
                  <a:pt x="1459936" y="5442548"/>
                </a:lnTo>
                <a:lnTo>
                  <a:pt x="1796306" y="5442548"/>
                </a:lnTo>
                <a:close/>
                <a:moveTo>
                  <a:pt x="1796306" y="4726874"/>
                </a:moveTo>
                <a:lnTo>
                  <a:pt x="1459936" y="4726874"/>
                </a:lnTo>
                <a:lnTo>
                  <a:pt x="1459936" y="5077421"/>
                </a:lnTo>
                <a:lnTo>
                  <a:pt x="1796306" y="5077421"/>
                </a:lnTo>
                <a:close/>
                <a:moveTo>
                  <a:pt x="1796306" y="4361746"/>
                </a:moveTo>
                <a:lnTo>
                  <a:pt x="1459936" y="4361746"/>
                </a:lnTo>
                <a:lnTo>
                  <a:pt x="1459936" y="4712293"/>
                </a:lnTo>
                <a:lnTo>
                  <a:pt x="1796306" y="4712293"/>
                </a:lnTo>
                <a:close/>
                <a:moveTo>
                  <a:pt x="1796306" y="3996618"/>
                </a:moveTo>
                <a:lnTo>
                  <a:pt x="1459936" y="3996618"/>
                </a:lnTo>
                <a:lnTo>
                  <a:pt x="1459936" y="4347165"/>
                </a:lnTo>
                <a:lnTo>
                  <a:pt x="1796306" y="4347165"/>
                </a:lnTo>
                <a:close/>
                <a:moveTo>
                  <a:pt x="1796306" y="3631491"/>
                </a:moveTo>
                <a:lnTo>
                  <a:pt x="1459936" y="3631491"/>
                </a:lnTo>
                <a:lnTo>
                  <a:pt x="1459936" y="3982038"/>
                </a:lnTo>
                <a:lnTo>
                  <a:pt x="1796306" y="3982038"/>
                </a:lnTo>
                <a:close/>
                <a:moveTo>
                  <a:pt x="1796306" y="3266363"/>
                </a:moveTo>
                <a:lnTo>
                  <a:pt x="1459936" y="3266363"/>
                </a:lnTo>
                <a:lnTo>
                  <a:pt x="1459936" y="3616911"/>
                </a:lnTo>
                <a:lnTo>
                  <a:pt x="1796306" y="3616911"/>
                </a:lnTo>
                <a:close/>
                <a:moveTo>
                  <a:pt x="1796306" y="2901235"/>
                </a:moveTo>
                <a:lnTo>
                  <a:pt x="1459936" y="2901235"/>
                </a:lnTo>
                <a:lnTo>
                  <a:pt x="1459936" y="3251783"/>
                </a:lnTo>
                <a:lnTo>
                  <a:pt x="1796306" y="3251783"/>
                </a:lnTo>
                <a:close/>
                <a:moveTo>
                  <a:pt x="1796306" y="2536108"/>
                </a:moveTo>
                <a:lnTo>
                  <a:pt x="1459936" y="2536108"/>
                </a:lnTo>
                <a:lnTo>
                  <a:pt x="1459936" y="2886655"/>
                </a:lnTo>
                <a:lnTo>
                  <a:pt x="1796306" y="2886655"/>
                </a:lnTo>
                <a:close/>
                <a:moveTo>
                  <a:pt x="1796306" y="2170981"/>
                </a:moveTo>
                <a:lnTo>
                  <a:pt x="1459936" y="2170981"/>
                </a:lnTo>
                <a:lnTo>
                  <a:pt x="1459936" y="2521528"/>
                </a:lnTo>
                <a:lnTo>
                  <a:pt x="1796306" y="2521528"/>
                </a:lnTo>
                <a:close/>
                <a:moveTo>
                  <a:pt x="1796306" y="1805854"/>
                </a:moveTo>
                <a:lnTo>
                  <a:pt x="1459936" y="1805854"/>
                </a:lnTo>
                <a:lnTo>
                  <a:pt x="1459936" y="2156401"/>
                </a:lnTo>
                <a:lnTo>
                  <a:pt x="1796306" y="2156401"/>
                </a:lnTo>
                <a:close/>
                <a:moveTo>
                  <a:pt x="1796306" y="1440727"/>
                </a:moveTo>
                <a:lnTo>
                  <a:pt x="1459936" y="1440727"/>
                </a:lnTo>
                <a:lnTo>
                  <a:pt x="1459936" y="1791274"/>
                </a:lnTo>
                <a:lnTo>
                  <a:pt x="1796306" y="1791274"/>
                </a:lnTo>
                <a:close/>
                <a:moveTo>
                  <a:pt x="1796306" y="1075598"/>
                </a:moveTo>
                <a:lnTo>
                  <a:pt x="1459936" y="1075598"/>
                </a:lnTo>
                <a:lnTo>
                  <a:pt x="1459936" y="1426147"/>
                </a:lnTo>
                <a:lnTo>
                  <a:pt x="1796306" y="1426147"/>
                </a:lnTo>
                <a:close/>
                <a:moveTo>
                  <a:pt x="2147895" y="12004284"/>
                </a:moveTo>
                <a:lnTo>
                  <a:pt x="1811525" y="12004284"/>
                </a:lnTo>
                <a:lnTo>
                  <a:pt x="1811525" y="12354830"/>
                </a:lnTo>
                <a:lnTo>
                  <a:pt x="2147895" y="12354830"/>
                </a:lnTo>
                <a:close/>
                <a:moveTo>
                  <a:pt x="2147895" y="11639156"/>
                </a:moveTo>
                <a:lnTo>
                  <a:pt x="1811525" y="11639156"/>
                </a:lnTo>
                <a:lnTo>
                  <a:pt x="1811525" y="11989703"/>
                </a:lnTo>
                <a:lnTo>
                  <a:pt x="2147895" y="11989703"/>
                </a:lnTo>
                <a:close/>
                <a:moveTo>
                  <a:pt x="2147895" y="11274028"/>
                </a:moveTo>
                <a:lnTo>
                  <a:pt x="1811525" y="11274028"/>
                </a:lnTo>
                <a:lnTo>
                  <a:pt x="1811525" y="11624575"/>
                </a:lnTo>
                <a:lnTo>
                  <a:pt x="2147895" y="11624575"/>
                </a:lnTo>
                <a:close/>
                <a:moveTo>
                  <a:pt x="2147895" y="10908901"/>
                </a:moveTo>
                <a:lnTo>
                  <a:pt x="1811525" y="10908901"/>
                </a:lnTo>
                <a:lnTo>
                  <a:pt x="1811525" y="11259448"/>
                </a:lnTo>
                <a:lnTo>
                  <a:pt x="2147895" y="11259448"/>
                </a:lnTo>
                <a:close/>
                <a:moveTo>
                  <a:pt x="2147896" y="10543773"/>
                </a:moveTo>
                <a:lnTo>
                  <a:pt x="1811525" y="10543773"/>
                </a:lnTo>
                <a:lnTo>
                  <a:pt x="1811525" y="10894320"/>
                </a:lnTo>
                <a:lnTo>
                  <a:pt x="2147895" y="10894320"/>
                </a:lnTo>
                <a:close/>
                <a:moveTo>
                  <a:pt x="2147896" y="10178645"/>
                </a:moveTo>
                <a:lnTo>
                  <a:pt x="1811525" y="10178645"/>
                </a:lnTo>
                <a:lnTo>
                  <a:pt x="1811525" y="10529192"/>
                </a:lnTo>
                <a:lnTo>
                  <a:pt x="2147896" y="10529192"/>
                </a:lnTo>
                <a:close/>
                <a:moveTo>
                  <a:pt x="2147896" y="9813518"/>
                </a:moveTo>
                <a:lnTo>
                  <a:pt x="1811525" y="9813518"/>
                </a:lnTo>
                <a:lnTo>
                  <a:pt x="1811525" y="10164065"/>
                </a:lnTo>
                <a:lnTo>
                  <a:pt x="2147896" y="10164065"/>
                </a:lnTo>
                <a:close/>
                <a:moveTo>
                  <a:pt x="2147896" y="9448390"/>
                </a:moveTo>
                <a:lnTo>
                  <a:pt x="1811525" y="9448390"/>
                </a:lnTo>
                <a:lnTo>
                  <a:pt x="1811525" y="9798938"/>
                </a:lnTo>
                <a:lnTo>
                  <a:pt x="2147896" y="9798938"/>
                </a:lnTo>
                <a:close/>
                <a:moveTo>
                  <a:pt x="2147896" y="9083262"/>
                </a:moveTo>
                <a:lnTo>
                  <a:pt x="1811525" y="9083262"/>
                </a:lnTo>
                <a:lnTo>
                  <a:pt x="1811525" y="9433810"/>
                </a:lnTo>
                <a:lnTo>
                  <a:pt x="2147896" y="9433810"/>
                </a:lnTo>
                <a:close/>
                <a:moveTo>
                  <a:pt x="2147896" y="8718135"/>
                </a:moveTo>
                <a:lnTo>
                  <a:pt x="1811525" y="8718135"/>
                </a:lnTo>
                <a:lnTo>
                  <a:pt x="1811525" y="9068682"/>
                </a:lnTo>
                <a:lnTo>
                  <a:pt x="2147896" y="9068682"/>
                </a:lnTo>
                <a:close/>
                <a:moveTo>
                  <a:pt x="2147896" y="8353008"/>
                </a:moveTo>
                <a:lnTo>
                  <a:pt x="1811525" y="8353008"/>
                </a:lnTo>
                <a:lnTo>
                  <a:pt x="1811525" y="8703555"/>
                </a:lnTo>
                <a:lnTo>
                  <a:pt x="2147896" y="8703555"/>
                </a:lnTo>
                <a:close/>
                <a:moveTo>
                  <a:pt x="2147896" y="7987881"/>
                </a:moveTo>
                <a:lnTo>
                  <a:pt x="1811525" y="7987881"/>
                </a:lnTo>
                <a:lnTo>
                  <a:pt x="1811525" y="8338428"/>
                </a:lnTo>
                <a:lnTo>
                  <a:pt x="2147896" y="8338428"/>
                </a:lnTo>
                <a:close/>
                <a:moveTo>
                  <a:pt x="2147896" y="7622754"/>
                </a:moveTo>
                <a:lnTo>
                  <a:pt x="1811525" y="7622754"/>
                </a:lnTo>
                <a:lnTo>
                  <a:pt x="1811525" y="7973301"/>
                </a:lnTo>
                <a:lnTo>
                  <a:pt x="2147896" y="7973301"/>
                </a:lnTo>
                <a:close/>
                <a:moveTo>
                  <a:pt x="2147896" y="7257625"/>
                </a:moveTo>
                <a:lnTo>
                  <a:pt x="1811525" y="7257625"/>
                </a:lnTo>
                <a:lnTo>
                  <a:pt x="1811525" y="7608174"/>
                </a:lnTo>
                <a:lnTo>
                  <a:pt x="2147896" y="7608174"/>
                </a:lnTo>
                <a:close/>
                <a:moveTo>
                  <a:pt x="2147896" y="6892501"/>
                </a:moveTo>
                <a:lnTo>
                  <a:pt x="1811525" y="6892501"/>
                </a:lnTo>
                <a:lnTo>
                  <a:pt x="1811525" y="7243044"/>
                </a:lnTo>
                <a:lnTo>
                  <a:pt x="2147896" y="7243044"/>
                </a:lnTo>
                <a:close/>
                <a:moveTo>
                  <a:pt x="2147896" y="6527374"/>
                </a:moveTo>
                <a:lnTo>
                  <a:pt x="1811525" y="6527374"/>
                </a:lnTo>
                <a:lnTo>
                  <a:pt x="1811525" y="6877920"/>
                </a:lnTo>
                <a:lnTo>
                  <a:pt x="2147896" y="6877920"/>
                </a:lnTo>
                <a:close/>
                <a:moveTo>
                  <a:pt x="2147896" y="6187385"/>
                </a:moveTo>
                <a:lnTo>
                  <a:pt x="1811526" y="6187385"/>
                </a:lnTo>
                <a:lnTo>
                  <a:pt x="1811526" y="6357302"/>
                </a:lnTo>
                <a:lnTo>
                  <a:pt x="1811525" y="6357302"/>
                </a:lnTo>
                <a:lnTo>
                  <a:pt x="1811525" y="6512794"/>
                </a:lnTo>
                <a:lnTo>
                  <a:pt x="2147896" y="6512794"/>
                </a:lnTo>
                <a:lnTo>
                  <a:pt x="2147896" y="6357302"/>
                </a:lnTo>
                <a:close/>
                <a:moveTo>
                  <a:pt x="2147896" y="5822257"/>
                </a:moveTo>
                <a:lnTo>
                  <a:pt x="1811526" y="5822257"/>
                </a:lnTo>
                <a:lnTo>
                  <a:pt x="1811526" y="6172803"/>
                </a:lnTo>
                <a:lnTo>
                  <a:pt x="2147896" y="6172803"/>
                </a:lnTo>
                <a:close/>
                <a:moveTo>
                  <a:pt x="2147896" y="5457129"/>
                </a:moveTo>
                <a:lnTo>
                  <a:pt x="1811526" y="5457129"/>
                </a:lnTo>
                <a:lnTo>
                  <a:pt x="1811526" y="5807676"/>
                </a:lnTo>
                <a:lnTo>
                  <a:pt x="2147896" y="5807676"/>
                </a:lnTo>
                <a:close/>
                <a:moveTo>
                  <a:pt x="2147896" y="5092001"/>
                </a:moveTo>
                <a:lnTo>
                  <a:pt x="1811526" y="5092001"/>
                </a:lnTo>
                <a:lnTo>
                  <a:pt x="1811526" y="5442548"/>
                </a:lnTo>
                <a:lnTo>
                  <a:pt x="2147896" y="5442548"/>
                </a:lnTo>
                <a:close/>
                <a:moveTo>
                  <a:pt x="2147896" y="4726874"/>
                </a:moveTo>
                <a:lnTo>
                  <a:pt x="1811526" y="4726874"/>
                </a:lnTo>
                <a:lnTo>
                  <a:pt x="1811526" y="5077421"/>
                </a:lnTo>
                <a:lnTo>
                  <a:pt x="2147896" y="5077421"/>
                </a:lnTo>
                <a:close/>
                <a:moveTo>
                  <a:pt x="2147897" y="4361746"/>
                </a:moveTo>
                <a:lnTo>
                  <a:pt x="1811526" y="4361746"/>
                </a:lnTo>
                <a:lnTo>
                  <a:pt x="1811526" y="4712293"/>
                </a:lnTo>
                <a:lnTo>
                  <a:pt x="2147896" y="4712293"/>
                </a:lnTo>
                <a:close/>
                <a:moveTo>
                  <a:pt x="2147897" y="3996618"/>
                </a:moveTo>
                <a:lnTo>
                  <a:pt x="1811526" y="3996618"/>
                </a:lnTo>
                <a:lnTo>
                  <a:pt x="1811526" y="4347165"/>
                </a:lnTo>
                <a:lnTo>
                  <a:pt x="2147897" y="4347165"/>
                </a:lnTo>
                <a:close/>
                <a:moveTo>
                  <a:pt x="2147897" y="3631491"/>
                </a:moveTo>
                <a:lnTo>
                  <a:pt x="1811526" y="3631491"/>
                </a:lnTo>
                <a:lnTo>
                  <a:pt x="1811526" y="3982038"/>
                </a:lnTo>
                <a:lnTo>
                  <a:pt x="2147897" y="3982038"/>
                </a:lnTo>
                <a:close/>
                <a:moveTo>
                  <a:pt x="2147897" y="3266363"/>
                </a:moveTo>
                <a:lnTo>
                  <a:pt x="1811526" y="3266363"/>
                </a:lnTo>
                <a:lnTo>
                  <a:pt x="1811526" y="3616911"/>
                </a:lnTo>
                <a:lnTo>
                  <a:pt x="2147897" y="3616911"/>
                </a:lnTo>
                <a:close/>
                <a:moveTo>
                  <a:pt x="2147897" y="2901235"/>
                </a:moveTo>
                <a:lnTo>
                  <a:pt x="1811526" y="2901235"/>
                </a:lnTo>
                <a:lnTo>
                  <a:pt x="1811526" y="3251783"/>
                </a:lnTo>
                <a:lnTo>
                  <a:pt x="2147897" y="3251783"/>
                </a:lnTo>
                <a:close/>
                <a:moveTo>
                  <a:pt x="2499484" y="11639156"/>
                </a:moveTo>
                <a:lnTo>
                  <a:pt x="2163115" y="11639156"/>
                </a:lnTo>
                <a:lnTo>
                  <a:pt x="2163115" y="11989703"/>
                </a:lnTo>
                <a:lnTo>
                  <a:pt x="2499484" y="11989703"/>
                </a:lnTo>
                <a:close/>
                <a:moveTo>
                  <a:pt x="2499484" y="11274028"/>
                </a:moveTo>
                <a:lnTo>
                  <a:pt x="2163115" y="11274028"/>
                </a:lnTo>
                <a:lnTo>
                  <a:pt x="2163115" y="11624575"/>
                </a:lnTo>
                <a:lnTo>
                  <a:pt x="2499484" y="11624575"/>
                </a:lnTo>
                <a:close/>
                <a:moveTo>
                  <a:pt x="2499484" y="10908900"/>
                </a:moveTo>
                <a:lnTo>
                  <a:pt x="2163115" y="10908901"/>
                </a:lnTo>
                <a:lnTo>
                  <a:pt x="2163115" y="11259448"/>
                </a:lnTo>
                <a:lnTo>
                  <a:pt x="2499484" y="11259448"/>
                </a:lnTo>
                <a:close/>
                <a:moveTo>
                  <a:pt x="2499484" y="10543773"/>
                </a:moveTo>
                <a:lnTo>
                  <a:pt x="2163115" y="10543773"/>
                </a:lnTo>
                <a:lnTo>
                  <a:pt x="2163115" y="10894320"/>
                </a:lnTo>
                <a:lnTo>
                  <a:pt x="2499484" y="10894320"/>
                </a:lnTo>
                <a:close/>
                <a:moveTo>
                  <a:pt x="2499484" y="10178645"/>
                </a:moveTo>
                <a:lnTo>
                  <a:pt x="2163115" y="10178645"/>
                </a:lnTo>
                <a:lnTo>
                  <a:pt x="2163115" y="10529192"/>
                </a:lnTo>
                <a:lnTo>
                  <a:pt x="2499484" y="10529192"/>
                </a:lnTo>
                <a:close/>
                <a:moveTo>
                  <a:pt x="2499484" y="9813518"/>
                </a:moveTo>
                <a:lnTo>
                  <a:pt x="2163115" y="9813518"/>
                </a:lnTo>
                <a:lnTo>
                  <a:pt x="2163115" y="10164065"/>
                </a:lnTo>
                <a:lnTo>
                  <a:pt x="2499484" y="10164065"/>
                </a:lnTo>
                <a:close/>
                <a:moveTo>
                  <a:pt x="2499484" y="9448390"/>
                </a:moveTo>
                <a:lnTo>
                  <a:pt x="2163115" y="9448390"/>
                </a:lnTo>
                <a:lnTo>
                  <a:pt x="2163115" y="9798938"/>
                </a:lnTo>
                <a:lnTo>
                  <a:pt x="2499484" y="9798938"/>
                </a:lnTo>
                <a:close/>
                <a:moveTo>
                  <a:pt x="2499484" y="9083262"/>
                </a:moveTo>
                <a:lnTo>
                  <a:pt x="2163115" y="9083262"/>
                </a:lnTo>
                <a:lnTo>
                  <a:pt x="2163115" y="9433810"/>
                </a:lnTo>
                <a:lnTo>
                  <a:pt x="2499484" y="9433810"/>
                </a:lnTo>
                <a:close/>
                <a:moveTo>
                  <a:pt x="2499484" y="8718135"/>
                </a:moveTo>
                <a:lnTo>
                  <a:pt x="2163115" y="8718135"/>
                </a:lnTo>
                <a:lnTo>
                  <a:pt x="2163115" y="9068682"/>
                </a:lnTo>
                <a:lnTo>
                  <a:pt x="2499484" y="9068682"/>
                </a:lnTo>
                <a:close/>
                <a:moveTo>
                  <a:pt x="2499484" y="8353008"/>
                </a:moveTo>
                <a:lnTo>
                  <a:pt x="2163115" y="8353008"/>
                </a:lnTo>
                <a:lnTo>
                  <a:pt x="2163115" y="8703555"/>
                </a:lnTo>
                <a:lnTo>
                  <a:pt x="2499484" y="8703555"/>
                </a:lnTo>
                <a:close/>
                <a:moveTo>
                  <a:pt x="2499484" y="7987881"/>
                </a:moveTo>
                <a:lnTo>
                  <a:pt x="2163115" y="7987881"/>
                </a:lnTo>
                <a:lnTo>
                  <a:pt x="2163115" y="8338428"/>
                </a:lnTo>
                <a:lnTo>
                  <a:pt x="2499484" y="8338428"/>
                </a:lnTo>
                <a:close/>
                <a:moveTo>
                  <a:pt x="2499484" y="7622754"/>
                </a:moveTo>
                <a:lnTo>
                  <a:pt x="2163115" y="7622754"/>
                </a:lnTo>
                <a:lnTo>
                  <a:pt x="2163115" y="7973301"/>
                </a:lnTo>
                <a:lnTo>
                  <a:pt x="2499484" y="7973301"/>
                </a:lnTo>
                <a:close/>
                <a:moveTo>
                  <a:pt x="2499484" y="7257625"/>
                </a:moveTo>
                <a:lnTo>
                  <a:pt x="2163115" y="7257625"/>
                </a:lnTo>
                <a:lnTo>
                  <a:pt x="2163115" y="7608174"/>
                </a:lnTo>
                <a:lnTo>
                  <a:pt x="2499484" y="7608174"/>
                </a:lnTo>
                <a:close/>
                <a:moveTo>
                  <a:pt x="2499484" y="6892501"/>
                </a:moveTo>
                <a:lnTo>
                  <a:pt x="2163115" y="6892501"/>
                </a:lnTo>
                <a:lnTo>
                  <a:pt x="2163115" y="7243044"/>
                </a:lnTo>
                <a:lnTo>
                  <a:pt x="2499484" y="7243044"/>
                </a:lnTo>
                <a:close/>
                <a:moveTo>
                  <a:pt x="2499485" y="6527374"/>
                </a:moveTo>
                <a:lnTo>
                  <a:pt x="2163115" y="6527374"/>
                </a:lnTo>
                <a:lnTo>
                  <a:pt x="2163115" y="6877920"/>
                </a:lnTo>
                <a:lnTo>
                  <a:pt x="2499484" y="6877921"/>
                </a:lnTo>
                <a:close/>
                <a:moveTo>
                  <a:pt x="2499485" y="6187384"/>
                </a:moveTo>
                <a:lnTo>
                  <a:pt x="2163116" y="6187385"/>
                </a:lnTo>
                <a:lnTo>
                  <a:pt x="2163116" y="6357302"/>
                </a:lnTo>
                <a:lnTo>
                  <a:pt x="2163115" y="6357302"/>
                </a:lnTo>
                <a:lnTo>
                  <a:pt x="2163115" y="6512794"/>
                </a:lnTo>
                <a:lnTo>
                  <a:pt x="2499485" y="6512794"/>
                </a:lnTo>
                <a:lnTo>
                  <a:pt x="2499485" y="6357302"/>
                </a:lnTo>
                <a:close/>
                <a:moveTo>
                  <a:pt x="2499485" y="5822257"/>
                </a:moveTo>
                <a:lnTo>
                  <a:pt x="2163116" y="5822257"/>
                </a:lnTo>
                <a:lnTo>
                  <a:pt x="2163116" y="6172803"/>
                </a:lnTo>
                <a:lnTo>
                  <a:pt x="2499485" y="6172803"/>
                </a:lnTo>
                <a:close/>
                <a:moveTo>
                  <a:pt x="2499485" y="5457129"/>
                </a:moveTo>
                <a:lnTo>
                  <a:pt x="2163116" y="5457129"/>
                </a:lnTo>
                <a:lnTo>
                  <a:pt x="2163116" y="5807676"/>
                </a:lnTo>
                <a:lnTo>
                  <a:pt x="2499485" y="5807676"/>
                </a:lnTo>
                <a:close/>
                <a:moveTo>
                  <a:pt x="2499485" y="5092001"/>
                </a:moveTo>
                <a:lnTo>
                  <a:pt x="2163116" y="5092001"/>
                </a:lnTo>
                <a:lnTo>
                  <a:pt x="2163116" y="5442548"/>
                </a:lnTo>
                <a:lnTo>
                  <a:pt x="2499485" y="5442548"/>
                </a:lnTo>
                <a:close/>
                <a:moveTo>
                  <a:pt x="2499485" y="4726873"/>
                </a:moveTo>
                <a:lnTo>
                  <a:pt x="2163116" y="4726874"/>
                </a:lnTo>
                <a:lnTo>
                  <a:pt x="2163116" y="5077421"/>
                </a:lnTo>
                <a:lnTo>
                  <a:pt x="2499485" y="5077421"/>
                </a:lnTo>
                <a:close/>
                <a:moveTo>
                  <a:pt x="2499485" y="4361746"/>
                </a:moveTo>
                <a:lnTo>
                  <a:pt x="2163116" y="4361746"/>
                </a:lnTo>
                <a:lnTo>
                  <a:pt x="2163116" y="4712293"/>
                </a:lnTo>
                <a:lnTo>
                  <a:pt x="2499485" y="4712293"/>
                </a:lnTo>
                <a:close/>
                <a:moveTo>
                  <a:pt x="2499485" y="3266363"/>
                </a:moveTo>
                <a:lnTo>
                  <a:pt x="2163116" y="3266363"/>
                </a:lnTo>
                <a:lnTo>
                  <a:pt x="2163116" y="3616911"/>
                </a:lnTo>
                <a:lnTo>
                  <a:pt x="2499485" y="3616911"/>
                </a:lnTo>
                <a:close/>
                <a:moveTo>
                  <a:pt x="2499485" y="2901235"/>
                </a:moveTo>
                <a:lnTo>
                  <a:pt x="2163116" y="2901235"/>
                </a:lnTo>
                <a:lnTo>
                  <a:pt x="2163116" y="3251783"/>
                </a:lnTo>
                <a:lnTo>
                  <a:pt x="2499485" y="3251783"/>
                </a:lnTo>
                <a:close/>
                <a:moveTo>
                  <a:pt x="2851074" y="11639156"/>
                </a:moveTo>
                <a:lnTo>
                  <a:pt x="2514704" y="11639156"/>
                </a:lnTo>
                <a:lnTo>
                  <a:pt x="2514704" y="11989703"/>
                </a:lnTo>
                <a:lnTo>
                  <a:pt x="2851074" y="11989703"/>
                </a:lnTo>
                <a:close/>
                <a:moveTo>
                  <a:pt x="2851074" y="11274028"/>
                </a:moveTo>
                <a:lnTo>
                  <a:pt x="2514704" y="11274028"/>
                </a:lnTo>
                <a:lnTo>
                  <a:pt x="2514704" y="11624575"/>
                </a:lnTo>
                <a:lnTo>
                  <a:pt x="2851074" y="11624575"/>
                </a:lnTo>
                <a:close/>
                <a:moveTo>
                  <a:pt x="2851074" y="10908900"/>
                </a:moveTo>
                <a:lnTo>
                  <a:pt x="2514704" y="10908900"/>
                </a:lnTo>
                <a:lnTo>
                  <a:pt x="2514704" y="11259448"/>
                </a:lnTo>
                <a:lnTo>
                  <a:pt x="2851074" y="11259448"/>
                </a:lnTo>
                <a:close/>
                <a:moveTo>
                  <a:pt x="2851074" y="10543773"/>
                </a:moveTo>
                <a:lnTo>
                  <a:pt x="2514704" y="10543773"/>
                </a:lnTo>
                <a:lnTo>
                  <a:pt x="2514704" y="10894320"/>
                </a:lnTo>
                <a:lnTo>
                  <a:pt x="2851074" y="10894320"/>
                </a:lnTo>
                <a:close/>
                <a:moveTo>
                  <a:pt x="2851074" y="10178645"/>
                </a:moveTo>
                <a:lnTo>
                  <a:pt x="2514704" y="10178645"/>
                </a:lnTo>
                <a:lnTo>
                  <a:pt x="2514704" y="10529192"/>
                </a:lnTo>
                <a:lnTo>
                  <a:pt x="2851074" y="10529192"/>
                </a:lnTo>
                <a:close/>
                <a:moveTo>
                  <a:pt x="2851074" y="9813518"/>
                </a:moveTo>
                <a:lnTo>
                  <a:pt x="2514704" y="9813518"/>
                </a:lnTo>
                <a:lnTo>
                  <a:pt x="2514704" y="10164065"/>
                </a:lnTo>
                <a:lnTo>
                  <a:pt x="2851074" y="10164065"/>
                </a:lnTo>
                <a:close/>
                <a:moveTo>
                  <a:pt x="2851074" y="9448390"/>
                </a:moveTo>
                <a:lnTo>
                  <a:pt x="2514704" y="9448390"/>
                </a:lnTo>
                <a:lnTo>
                  <a:pt x="2514704" y="9798938"/>
                </a:lnTo>
                <a:lnTo>
                  <a:pt x="2851074" y="9798938"/>
                </a:lnTo>
                <a:close/>
                <a:moveTo>
                  <a:pt x="2851074" y="9083262"/>
                </a:moveTo>
                <a:lnTo>
                  <a:pt x="2514704" y="9083262"/>
                </a:lnTo>
                <a:lnTo>
                  <a:pt x="2514704" y="9433810"/>
                </a:lnTo>
                <a:lnTo>
                  <a:pt x="2851074" y="9433810"/>
                </a:lnTo>
                <a:close/>
                <a:moveTo>
                  <a:pt x="2851074" y="8718135"/>
                </a:moveTo>
                <a:lnTo>
                  <a:pt x="2514704" y="8718135"/>
                </a:lnTo>
                <a:lnTo>
                  <a:pt x="2514704" y="9068682"/>
                </a:lnTo>
                <a:lnTo>
                  <a:pt x="2851074" y="9068682"/>
                </a:lnTo>
                <a:close/>
                <a:moveTo>
                  <a:pt x="2851074" y="8353008"/>
                </a:moveTo>
                <a:lnTo>
                  <a:pt x="2514704" y="8353008"/>
                </a:lnTo>
                <a:lnTo>
                  <a:pt x="2514704" y="8703555"/>
                </a:lnTo>
                <a:lnTo>
                  <a:pt x="2851074" y="8703555"/>
                </a:lnTo>
                <a:close/>
                <a:moveTo>
                  <a:pt x="2851074" y="7987881"/>
                </a:moveTo>
                <a:lnTo>
                  <a:pt x="2514704" y="7987881"/>
                </a:lnTo>
                <a:lnTo>
                  <a:pt x="2514704" y="8338428"/>
                </a:lnTo>
                <a:lnTo>
                  <a:pt x="2851074" y="8338428"/>
                </a:lnTo>
                <a:close/>
                <a:moveTo>
                  <a:pt x="2851074" y="7622754"/>
                </a:moveTo>
                <a:lnTo>
                  <a:pt x="2514704" y="7622754"/>
                </a:lnTo>
                <a:lnTo>
                  <a:pt x="2514704" y="7973301"/>
                </a:lnTo>
                <a:lnTo>
                  <a:pt x="2851074" y="7973301"/>
                </a:lnTo>
                <a:close/>
                <a:moveTo>
                  <a:pt x="2851074" y="7257625"/>
                </a:moveTo>
                <a:lnTo>
                  <a:pt x="2514704" y="7257625"/>
                </a:lnTo>
                <a:lnTo>
                  <a:pt x="2514704" y="7608174"/>
                </a:lnTo>
                <a:lnTo>
                  <a:pt x="2851074" y="7608174"/>
                </a:lnTo>
                <a:close/>
                <a:moveTo>
                  <a:pt x="2851074" y="6892501"/>
                </a:moveTo>
                <a:lnTo>
                  <a:pt x="2514704" y="6892501"/>
                </a:lnTo>
                <a:lnTo>
                  <a:pt x="2514704" y="7243044"/>
                </a:lnTo>
                <a:lnTo>
                  <a:pt x="2851074" y="7243044"/>
                </a:lnTo>
                <a:close/>
                <a:moveTo>
                  <a:pt x="2851075" y="6527374"/>
                </a:moveTo>
                <a:lnTo>
                  <a:pt x="2514705" y="6527374"/>
                </a:lnTo>
                <a:lnTo>
                  <a:pt x="2514704" y="6877921"/>
                </a:lnTo>
                <a:lnTo>
                  <a:pt x="2851074" y="6877921"/>
                </a:lnTo>
                <a:close/>
                <a:moveTo>
                  <a:pt x="2851075" y="6187384"/>
                </a:moveTo>
                <a:lnTo>
                  <a:pt x="2514705" y="6187384"/>
                </a:lnTo>
                <a:lnTo>
                  <a:pt x="2514705" y="6357302"/>
                </a:lnTo>
                <a:lnTo>
                  <a:pt x="2514705" y="6512794"/>
                </a:lnTo>
                <a:lnTo>
                  <a:pt x="2851075" y="6512794"/>
                </a:lnTo>
                <a:lnTo>
                  <a:pt x="2851075" y="6357302"/>
                </a:lnTo>
                <a:close/>
                <a:moveTo>
                  <a:pt x="2851075" y="5822257"/>
                </a:moveTo>
                <a:lnTo>
                  <a:pt x="2514705" y="5822257"/>
                </a:lnTo>
                <a:lnTo>
                  <a:pt x="2514705" y="6172803"/>
                </a:lnTo>
                <a:lnTo>
                  <a:pt x="2851075" y="6172803"/>
                </a:lnTo>
                <a:close/>
                <a:moveTo>
                  <a:pt x="2851075" y="5457129"/>
                </a:moveTo>
                <a:lnTo>
                  <a:pt x="2514705" y="5457129"/>
                </a:lnTo>
                <a:lnTo>
                  <a:pt x="2514705" y="5807676"/>
                </a:lnTo>
                <a:lnTo>
                  <a:pt x="2851075" y="5807676"/>
                </a:lnTo>
                <a:close/>
                <a:moveTo>
                  <a:pt x="3202664" y="11639156"/>
                </a:moveTo>
                <a:lnTo>
                  <a:pt x="2866294" y="11639156"/>
                </a:lnTo>
                <a:lnTo>
                  <a:pt x="2866294" y="11989703"/>
                </a:lnTo>
                <a:lnTo>
                  <a:pt x="3202664" y="11989703"/>
                </a:lnTo>
                <a:close/>
                <a:moveTo>
                  <a:pt x="3202665" y="11274028"/>
                </a:moveTo>
                <a:lnTo>
                  <a:pt x="2866294" y="11274028"/>
                </a:lnTo>
                <a:lnTo>
                  <a:pt x="2866294" y="11624575"/>
                </a:lnTo>
                <a:lnTo>
                  <a:pt x="3202664" y="11624575"/>
                </a:lnTo>
                <a:close/>
                <a:moveTo>
                  <a:pt x="3202665" y="10908900"/>
                </a:moveTo>
                <a:lnTo>
                  <a:pt x="2866294" y="10908900"/>
                </a:lnTo>
                <a:lnTo>
                  <a:pt x="2866294" y="11259448"/>
                </a:lnTo>
                <a:lnTo>
                  <a:pt x="3202665" y="11259448"/>
                </a:lnTo>
                <a:close/>
                <a:moveTo>
                  <a:pt x="3202665" y="10543773"/>
                </a:moveTo>
                <a:lnTo>
                  <a:pt x="2866294" y="10543773"/>
                </a:lnTo>
                <a:lnTo>
                  <a:pt x="2866294" y="10894320"/>
                </a:lnTo>
                <a:lnTo>
                  <a:pt x="3202665" y="10894320"/>
                </a:lnTo>
                <a:close/>
                <a:moveTo>
                  <a:pt x="3202665" y="10178645"/>
                </a:moveTo>
                <a:lnTo>
                  <a:pt x="2866294" y="10178645"/>
                </a:lnTo>
                <a:lnTo>
                  <a:pt x="2866294" y="10529192"/>
                </a:lnTo>
                <a:lnTo>
                  <a:pt x="3202665" y="10529192"/>
                </a:lnTo>
                <a:close/>
                <a:moveTo>
                  <a:pt x="3202665" y="9813518"/>
                </a:moveTo>
                <a:lnTo>
                  <a:pt x="2866294" y="9813518"/>
                </a:lnTo>
                <a:lnTo>
                  <a:pt x="2866294" y="10164065"/>
                </a:lnTo>
                <a:lnTo>
                  <a:pt x="3202665" y="10164065"/>
                </a:lnTo>
                <a:close/>
                <a:moveTo>
                  <a:pt x="3202665" y="9448390"/>
                </a:moveTo>
                <a:lnTo>
                  <a:pt x="2866294" y="9448390"/>
                </a:lnTo>
                <a:lnTo>
                  <a:pt x="2866294" y="9798938"/>
                </a:lnTo>
                <a:lnTo>
                  <a:pt x="3202665" y="9798938"/>
                </a:lnTo>
                <a:close/>
                <a:moveTo>
                  <a:pt x="3202665" y="8353008"/>
                </a:moveTo>
                <a:lnTo>
                  <a:pt x="2866294" y="8353008"/>
                </a:lnTo>
                <a:lnTo>
                  <a:pt x="2866294" y="8703555"/>
                </a:lnTo>
                <a:lnTo>
                  <a:pt x="3202665" y="8703555"/>
                </a:lnTo>
                <a:close/>
                <a:moveTo>
                  <a:pt x="3202665" y="7987881"/>
                </a:moveTo>
                <a:lnTo>
                  <a:pt x="2866294" y="7987881"/>
                </a:lnTo>
                <a:lnTo>
                  <a:pt x="2866294" y="8338428"/>
                </a:lnTo>
                <a:lnTo>
                  <a:pt x="3202665" y="8338428"/>
                </a:lnTo>
                <a:close/>
                <a:moveTo>
                  <a:pt x="3202665" y="7622754"/>
                </a:moveTo>
                <a:lnTo>
                  <a:pt x="2866294" y="7622754"/>
                </a:lnTo>
                <a:lnTo>
                  <a:pt x="2866294" y="7973301"/>
                </a:lnTo>
                <a:lnTo>
                  <a:pt x="3202665" y="7973301"/>
                </a:lnTo>
                <a:close/>
                <a:moveTo>
                  <a:pt x="3571906" y="11639155"/>
                </a:moveTo>
                <a:lnTo>
                  <a:pt x="3393038" y="11639155"/>
                </a:lnTo>
                <a:lnTo>
                  <a:pt x="3393038" y="11639156"/>
                </a:lnTo>
                <a:lnTo>
                  <a:pt x="3217884" y="11639156"/>
                </a:lnTo>
                <a:lnTo>
                  <a:pt x="3217884" y="11989703"/>
                </a:lnTo>
                <a:lnTo>
                  <a:pt x="3340430" y="11989703"/>
                </a:lnTo>
                <a:lnTo>
                  <a:pt x="3393038" y="11989703"/>
                </a:lnTo>
                <a:lnTo>
                  <a:pt x="3571906" y="11989703"/>
                </a:lnTo>
                <a:close/>
                <a:moveTo>
                  <a:pt x="3571906" y="11274028"/>
                </a:moveTo>
                <a:lnTo>
                  <a:pt x="3393038" y="11274028"/>
                </a:lnTo>
                <a:lnTo>
                  <a:pt x="3340430" y="11274028"/>
                </a:lnTo>
                <a:lnTo>
                  <a:pt x="3217885" y="11274028"/>
                </a:lnTo>
                <a:lnTo>
                  <a:pt x="3217884" y="11624575"/>
                </a:lnTo>
                <a:lnTo>
                  <a:pt x="3340430" y="11624575"/>
                </a:lnTo>
                <a:lnTo>
                  <a:pt x="3393038" y="11624575"/>
                </a:lnTo>
                <a:lnTo>
                  <a:pt x="3571906" y="11624575"/>
                </a:lnTo>
                <a:close/>
                <a:moveTo>
                  <a:pt x="3571906" y="10908900"/>
                </a:moveTo>
                <a:lnTo>
                  <a:pt x="3393038" y="10908900"/>
                </a:lnTo>
                <a:lnTo>
                  <a:pt x="3340430" y="10908900"/>
                </a:lnTo>
                <a:lnTo>
                  <a:pt x="3217885" y="10908900"/>
                </a:lnTo>
                <a:lnTo>
                  <a:pt x="3217885" y="11259448"/>
                </a:lnTo>
                <a:lnTo>
                  <a:pt x="3340430" y="11259448"/>
                </a:lnTo>
                <a:lnTo>
                  <a:pt x="3393038" y="11259448"/>
                </a:lnTo>
                <a:lnTo>
                  <a:pt x="3571906" y="11259448"/>
                </a:lnTo>
                <a:close/>
                <a:moveTo>
                  <a:pt x="3571906" y="10543772"/>
                </a:moveTo>
                <a:lnTo>
                  <a:pt x="3393038" y="10543772"/>
                </a:lnTo>
                <a:lnTo>
                  <a:pt x="3393038" y="10543773"/>
                </a:lnTo>
                <a:lnTo>
                  <a:pt x="3217885" y="10543773"/>
                </a:lnTo>
                <a:lnTo>
                  <a:pt x="3217885" y="10894320"/>
                </a:lnTo>
                <a:lnTo>
                  <a:pt x="3340430" y="10894320"/>
                </a:lnTo>
                <a:lnTo>
                  <a:pt x="3393038" y="10894320"/>
                </a:lnTo>
                <a:lnTo>
                  <a:pt x="3571906" y="10894320"/>
                </a:lnTo>
                <a:close/>
                <a:moveTo>
                  <a:pt x="3571906" y="10178645"/>
                </a:moveTo>
                <a:lnTo>
                  <a:pt x="3393038" y="10178645"/>
                </a:lnTo>
                <a:lnTo>
                  <a:pt x="3340430" y="10178645"/>
                </a:lnTo>
                <a:lnTo>
                  <a:pt x="3217885" y="10178645"/>
                </a:lnTo>
                <a:lnTo>
                  <a:pt x="3217885" y="10529192"/>
                </a:lnTo>
                <a:lnTo>
                  <a:pt x="3340430" y="10529192"/>
                </a:lnTo>
                <a:lnTo>
                  <a:pt x="3393038" y="10529192"/>
                </a:lnTo>
                <a:lnTo>
                  <a:pt x="3571906" y="10529192"/>
                </a:lnTo>
                <a:close/>
                <a:moveTo>
                  <a:pt x="3923499" y="11639155"/>
                </a:moveTo>
                <a:lnTo>
                  <a:pt x="3587126" y="11639155"/>
                </a:lnTo>
                <a:lnTo>
                  <a:pt x="3587126" y="11989703"/>
                </a:lnTo>
                <a:lnTo>
                  <a:pt x="3923499" y="11989703"/>
                </a:lnTo>
                <a:close/>
                <a:moveTo>
                  <a:pt x="4128156" y="11989703"/>
                </a:moveTo>
                <a:lnTo>
                  <a:pt x="4116441" y="12004282"/>
                </a:lnTo>
                <a:lnTo>
                  <a:pt x="3938719" y="12004282"/>
                </a:lnTo>
                <a:lnTo>
                  <a:pt x="3938719" y="12350495"/>
                </a:lnTo>
                <a:lnTo>
                  <a:pt x="3923499" y="12350612"/>
                </a:lnTo>
                <a:lnTo>
                  <a:pt x="3923499" y="12004282"/>
                </a:lnTo>
                <a:lnTo>
                  <a:pt x="3587126" y="12004282"/>
                </a:lnTo>
                <a:lnTo>
                  <a:pt x="3587126" y="12353198"/>
                </a:lnTo>
                <a:lnTo>
                  <a:pt x="3571906" y="12353316"/>
                </a:lnTo>
                <a:lnTo>
                  <a:pt x="3571906" y="12004282"/>
                </a:lnTo>
                <a:lnTo>
                  <a:pt x="3393038" y="12004282"/>
                </a:lnTo>
                <a:lnTo>
                  <a:pt x="3393038" y="12004284"/>
                </a:lnTo>
                <a:lnTo>
                  <a:pt x="3217884" y="12004284"/>
                </a:lnTo>
                <a:lnTo>
                  <a:pt x="3217884" y="12352903"/>
                </a:lnTo>
                <a:lnTo>
                  <a:pt x="3202664" y="12352858"/>
                </a:lnTo>
                <a:lnTo>
                  <a:pt x="3202664" y="12004284"/>
                </a:lnTo>
                <a:lnTo>
                  <a:pt x="2866294" y="12004284"/>
                </a:lnTo>
                <a:lnTo>
                  <a:pt x="2866294" y="12351872"/>
                </a:lnTo>
                <a:lnTo>
                  <a:pt x="2851074" y="12351827"/>
                </a:lnTo>
                <a:lnTo>
                  <a:pt x="2851074" y="12004284"/>
                </a:lnTo>
                <a:lnTo>
                  <a:pt x="2514704" y="12004284"/>
                </a:lnTo>
                <a:lnTo>
                  <a:pt x="2514704" y="12352982"/>
                </a:lnTo>
                <a:lnTo>
                  <a:pt x="2499484" y="12353158"/>
                </a:lnTo>
                <a:lnTo>
                  <a:pt x="2499484" y="12004284"/>
                </a:lnTo>
                <a:lnTo>
                  <a:pt x="2163115" y="12004284"/>
                </a:lnTo>
                <a:lnTo>
                  <a:pt x="2163115" y="12354830"/>
                </a:lnTo>
                <a:lnTo>
                  <a:pt x="2354998" y="12354830"/>
                </a:lnTo>
                <a:lnTo>
                  <a:pt x="1724187" y="12362130"/>
                </a:lnTo>
                <a:cubicBezTo>
                  <a:pt x="1341034" y="12362130"/>
                  <a:pt x="957734" y="12358608"/>
                  <a:pt x="574581" y="12355968"/>
                </a:cubicBezTo>
                <a:lnTo>
                  <a:pt x="423655" y="12354830"/>
                </a:lnTo>
                <a:lnTo>
                  <a:pt x="741535" y="12354830"/>
                </a:lnTo>
                <a:lnTo>
                  <a:pt x="741535" y="12004282"/>
                </a:lnTo>
                <a:lnTo>
                  <a:pt x="405166" y="12004282"/>
                </a:lnTo>
                <a:lnTo>
                  <a:pt x="405166" y="12354690"/>
                </a:lnTo>
                <a:lnTo>
                  <a:pt x="389946" y="12354576"/>
                </a:lnTo>
                <a:lnTo>
                  <a:pt x="389946" y="12004282"/>
                </a:lnTo>
                <a:lnTo>
                  <a:pt x="53573" y="12004282"/>
                </a:lnTo>
                <a:lnTo>
                  <a:pt x="53573" y="12350861"/>
                </a:lnTo>
                <a:lnTo>
                  <a:pt x="38353" y="12349591"/>
                </a:lnTo>
                <a:lnTo>
                  <a:pt x="38353" y="12004282"/>
                </a:lnTo>
                <a:lnTo>
                  <a:pt x="734" y="12004282"/>
                </a:lnTo>
                <a:lnTo>
                  <a:pt x="734" y="11989703"/>
                </a:lnTo>
                <a:lnTo>
                  <a:pt x="38353" y="11989703"/>
                </a:lnTo>
                <a:lnTo>
                  <a:pt x="38353" y="11639155"/>
                </a:lnTo>
                <a:lnTo>
                  <a:pt x="734" y="11639155"/>
                </a:lnTo>
                <a:lnTo>
                  <a:pt x="734" y="11624575"/>
                </a:lnTo>
                <a:lnTo>
                  <a:pt x="38353" y="11624575"/>
                </a:lnTo>
                <a:lnTo>
                  <a:pt x="38353" y="11274028"/>
                </a:lnTo>
                <a:lnTo>
                  <a:pt x="734" y="11274028"/>
                </a:lnTo>
                <a:lnTo>
                  <a:pt x="734" y="11259448"/>
                </a:lnTo>
                <a:lnTo>
                  <a:pt x="38353" y="11259448"/>
                </a:lnTo>
                <a:lnTo>
                  <a:pt x="38353" y="10908900"/>
                </a:lnTo>
                <a:lnTo>
                  <a:pt x="623" y="10908900"/>
                </a:lnTo>
                <a:lnTo>
                  <a:pt x="611" y="10894320"/>
                </a:lnTo>
                <a:lnTo>
                  <a:pt x="38353" y="10894320"/>
                </a:lnTo>
                <a:lnTo>
                  <a:pt x="38353" y="10543772"/>
                </a:lnTo>
                <a:lnTo>
                  <a:pt x="335" y="10543772"/>
                </a:lnTo>
                <a:lnTo>
                  <a:pt x="323" y="10529192"/>
                </a:lnTo>
                <a:lnTo>
                  <a:pt x="38353" y="10529192"/>
                </a:lnTo>
                <a:lnTo>
                  <a:pt x="38353" y="10178645"/>
                </a:lnTo>
                <a:lnTo>
                  <a:pt x="47" y="10178645"/>
                </a:lnTo>
                <a:lnTo>
                  <a:pt x="35" y="10164065"/>
                </a:lnTo>
                <a:lnTo>
                  <a:pt x="38353" y="10164065"/>
                </a:lnTo>
                <a:lnTo>
                  <a:pt x="38353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38353" y="9798938"/>
                </a:lnTo>
                <a:lnTo>
                  <a:pt x="38353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38353" y="9433810"/>
                </a:lnTo>
                <a:lnTo>
                  <a:pt x="38353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38353" y="9068682"/>
                </a:lnTo>
                <a:lnTo>
                  <a:pt x="38353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38353" y="8703555"/>
                </a:lnTo>
                <a:lnTo>
                  <a:pt x="38353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38353" y="8338428"/>
                </a:lnTo>
                <a:lnTo>
                  <a:pt x="38353" y="7987881"/>
                </a:lnTo>
                <a:lnTo>
                  <a:pt x="0" y="7987881"/>
                </a:lnTo>
                <a:lnTo>
                  <a:pt x="0" y="7980077"/>
                </a:lnTo>
                <a:lnTo>
                  <a:pt x="0" y="7973301"/>
                </a:lnTo>
                <a:lnTo>
                  <a:pt x="38353" y="7973301"/>
                </a:lnTo>
                <a:lnTo>
                  <a:pt x="38353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38353" y="7608174"/>
                </a:lnTo>
                <a:lnTo>
                  <a:pt x="38353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38353" y="7243044"/>
                </a:lnTo>
                <a:lnTo>
                  <a:pt x="38353" y="6892501"/>
                </a:lnTo>
                <a:lnTo>
                  <a:pt x="7" y="6892501"/>
                </a:lnTo>
                <a:lnTo>
                  <a:pt x="10" y="6877920"/>
                </a:lnTo>
                <a:lnTo>
                  <a:pt x="38353" y="6877920"/>
                </a:lnTo>
                <a:lnTo>
                  <a:pt x="38353" y="6527374"/>
                </a:lnTo>
                <a:lnTo>
                  <a:pt x="79" y="6527374"/>
                </a:lnTo>
                <a:lnTo>
                  <a:pt x="82" y="6512794"/>
                </a:lnTo>
                <a:lnTo>
                  <a:pt x="38353" y="6512794"/>
                </a:lnTo>
                <a:lnTo>
                  <a:pt x="38353" y="6187383"/>
                </a:lnTo>
                <a:lnTo>
                  <a:pt x="146" y="6187383"/>
                </a:lnTo>
                <a:lnTo>
                  <a:pt x="148" y="6178585"/>
                </a:lnTo>
                <a:lnTo>
                  <a:pt x="148" y="6172803"/>
                </a:lnTo>
                <a:lnTo>
                  <a:pt x="38354" y="6172803"/>
                </a:lnTo>
                <a:lnTo>
                  <a:pt x="38354" y="5822255"/>
                </a:lnTo>
                <a:lnTo>
                  <a:pt x="148" y="5822255"/>
                </a:lnTo>
                <a:lnTo>
                  <a:pt x="148" y="5807676"/>
                </a:lnTo>
                <a:lnTo>
                  <a:pt x="38354" y="5807676"/>
                </a:lnTo>
                <a:lnTo>
                  <a:pt x="38354" y="5457129"/>
                </a:lnTo>
                <a:lnTo>
                  <a:pt x="148" y="5457129"/>
                </a:lnTo>
                <a:lnTo>
                  <a:pt x="148" y="5442548"/>
                </a:lnTo>
                <a:lnTo>
                  <a:pt x="38354" y="5442548"/>
                </a:lnTo>
                <a:lnTo>
                  <a:pt x="38354" y="5092001"/>
                </a:lnTo>
                <a:lnTo>
                  <a:pt x="148" y="5092001"/>
                </a:lnTo>
                <a:lnTo>
                  <a:pt x="148" y="5077421"/>
                </a:lnTo>
                <a:lnTo>
                  <a:pt x="38354" y="5077421"/>
                </a:lnTo>
                <a:lnTo>
                  <a:pt x="38354" y="4726873"/>
                </a:lnTo>
                <a:lnTo>
                  <a:pt x="148" y="4726873"/>
                </a:lnTo>
                <a:lnTo>
                  <a:pt x="148" y="4712293"/>
                </a:lnTo>
                <a:lnTo>
                  <a:pt x="38354" y="4712293"/>
                </a:lnTo>
                <a:lnTo>
                  <a:pt x="38354" y="4361745"/>
                </a:lnTo>
                <a:lnTo>
                  <a:pt x="148" y="4361745"/>
                </a:lnTo>
                <a:lnTo>
                  <a:pt x="148" y="4347165"/>
                </a:lnTo>
                <a:lnTo>
                  <a:pt x="38354" y="4347165"/>
                </a:lnTo>
                <a:lnTo>
                  <a:pt x="38354" y="3996618"/>
                </a:lnTo>
                <a:lnTo>
                  <a:pt x="148" y="3996618"/>
                </a:lnTo>
                <a:lnTo>
                  <a:pt x="148" y="3982038"/>
                </a:lnTo>
                <a:lnTo>
                  <a:pt x="38354" y="3982038"/>
                </a:lnTo>
                <a:lnTo>
                  <a:pt x="38354" y="3631491"/>
                </a:lnTo>
                <a:lnTo>
                  <a:pt x="148" y="3631491"/>
                </a:lnTo>
                <a:lnTo>
                  <a:pt x="148" y="3616911"/>
                </a:lnTo>
                <a:lnTo>
                  <a:pt x="38354" y="3616911"/>
                </a:lnTo>
                <a:lnTo>
                  <a:pt x="38354" y="3266363"/>
                </a:lnTo>
                <a:lnTo>
                  <a:pt x="148" y="3266363"/>
                </a:lnTo>
                <a:lnTo>
                  <a:pt x="148" y="3251783"/>
                </a:lnTo>
                <a:lnTo>
                  <a:pt x="38354" y="3251783"/>
                </a:lnTo>
                <a:lnTo>
                  <a:pt x="38354" y="2901235"/>
                </a:lnTo>
                <a:lnTo>
                  <a:pt x="148" y="2901235"/>
                </a:lnTo>
                <a:lnTo>
                  <a:pt x="148" y="2886655"/>
                </a:lnTo>
                <a:lnTo>
                  <a:pt x="38354" y="2886655"/>
                </a:lnTo>
                <a:lnTo>
                  <a:pt x="38354" y="2536108"/>
                </a:lnTo>
                <a:lnTo>
                  <a:pt x="148" y="2536108"/>
                </a:lnTo>
                <a:lnTo>
                  <a:pt x="148" y="2521528"/>
                </a:lnTo>
                <a:lnTo>
                  <a:pt x="38354" y="2521528"/>
                </a:lnTo>
                <a:lnTo>
                  <a:pt x="38354" y="2170981"/>
                </a:lnTo>
                <a:lnTo>
                  <a:pt x="148" y="2170981"/>
                </a:lnTo>
                <a:lnTo>
                  <a:pt x="148" y="2156401"/>
                </a:lnTo>
                <a:lnTo>
                  <a:pt x="38354" y="2156401"/>
                </a:lnTo>
                <a:lnTo>
                  <a:pt x="38354" y="1805854"/>
                </a:lnTo>
                <a:lnTo>
                  <a:pt x="148" y="1805854"/>
                </a:lnTo>
                <a:lnTo>
                  <a:pt x="148" y="1791274"/>
                </a:lnTo>
                <a:lnTo>
                  <a:pt x="38354" y="1791274"/>
                </a:lnTo>
                <a:lnTo>
                  <a:pt x="38354" y="1440727"/>
                </a:lnTo>
                <a:lnTo>
                  <a:pt x="148" y="1440727"/>
                </a:lnTo>
                <a:lnTo>
                  <a:pt x="148" y="1426147"/>
                </a:lnTo>
                <a:lnTo>
                  <a:pt x="38354" y="1426147"/>
                </a:lnTo>
                <a:lnTo>
                  <a:pt x="38354" y="1075598"/>
                </a:lnTo>
                <a:lnTo>
                  <a:pt x="148" y="1075598"/>
                </a:lnTo>
                <a:lnTo>
                  <a:pt x="148" y="1061017"/>
                </a:lnTo>
                <a:lnTo>
                  <a:pt x="38354" y="1061017"/>
                </a:lnTo>
                <a:lnTo>
                  <a:pt x="38354" y="710474"/>
                </a:lnTo>
                <a:lnTo>
                  <a:pt x="148" y="710474"/>
                </a:lnTo>
                <a:lnTo>
                  <a:pt x="148" y="695893"/>
                </a:lnTo>
                <a:lnTo>
                  <a:pt x="38354" y="695893"/>
                </a:lnTo>
                <a:lnTo>
                  <a:pt x="38354" y="345347"/>
                </a:lnTo>
                <a:lnTo>
                  <a:pt x="148" y="345347"/>
                </a:lnTo>
                <a:lnTo>
                  <a:pt x="148" y="330767"/>
                </a:lnTo>
                <a:lnTo>
                  <a:pt x="38354" y="330767"/>
                </a:lnTo>
                <a:lnTo>
                  <a:pt x="38354" y="0"/>
                </a:lnTo>
                <a:lnTo>
                  <a:pt x="53574" y="0"/>
                </a:lnTo>
                <a:lnTo>
                  <a:pt x="53574" y="330767"/>
                </a:lnTo>
                <a:lnTo>
                  <a:pt x="389947" y="330767"/>
                </a:lnTo>
                <a:lnTo>
                  <a:pt x="389947" y="0"/>
                </a:lnTo>
                <a:lnTo>
                  <a:pt x="405167" y="0"/>
                </a:lnTo>
                <a:lnTo>
                  <a:pt x="405167" y="330767"/>
                </a:lnTo>
                <a:lnTo>
                  <a:pt x="741536" y="330767"/>
                </a:lnTo>
                <a:lnTo>
                  <a:pt x="741536" y="0"/>
                </a:lnTo>
                <a:lnTo>
                  <a:pt x="756756" y="0"/>
                </a:lnTo>
                <a:lnTo>
                  <a:pt x="756756" y="330767"/>
                </a:lnTo>
                <a:lnTo>
                  <a:pt x="1093126" y="330767"/>
                </a:lnTo>
                <a:lnTo>
                  <a:pt x="1093126" y="0"/>
                </a:lnTo>
                <a:lnTo>
                  <a:pt x="1108346" y="0"/>
                </a:lnTo>
                <a:lnTo>
                  <a:pt x="1108346" y="330767"/>
                </a:lnTo>
                <a:lnTo>
                  <a:pt x="1280279" y="330767"/>
                </a:lnTo>
                <a:lnTo>
                  <a:pt x="1255606" y="345347"/>
                </a:lnTo>
                <a:lnTo>
                  <a:pt x="1108346" y="345347"/>
                </a:lnTo>
                <a:lnTo>
                  <a:pt x="1108346" y="447031"/>
                </a:lnTo>
                <a:lnTo>
                  <a:pt x="1099790" y="456350"/>
                </a:lnTo>
                <a:cubicBezTo>
                  <a:pt x="1093386" y="468700"/>
                  <a:pt x="1091571" y="481095"/>
                  <a:pt x="1094083" y="492830"/>
                </a:cubicBezTo>
                <a:lnTo>
                  <a:pt x="1108346" y="515727"/>
                </a:lnTo>
                <a:lnTo>
                  <a:pt x="1108346" y="695893"/>
                </a:lnTo>
                <a:lnTo>
                  <a:pt x="1437398" y="695893"/>
                </a:lnTo>
                <a:lnTo>
                  <a:pt x="1456919" y="726726"/>
                </a:lnTo>
                <a:lnTo>
                  <a:pt x="1459936" y="730975"/>
                </a:lnTo>
                <a:lnTo>
                  <a:pt x="1459936" y="1061017"/>
                </a:lnTo>
                <a:lnTo>
                  <a:pt x="1796306" y="1061017"/>
                </a:lnTo>
                <a:lnTo>
                  <a:pt x="1796306" y="1041554"/>
                </a:lnTo>
                <a:lnTo>
                  <a:pt x="1811526" y="1049239"/>
                </a:lnTo>
                <a:lnTo>
                  <a:pt x="1811526" y="1061017"/>
                </a:lnTo>
                <a:lnTo>
                  <a:pt x="1834851" y="1061017"/>
                </a:lnTo>
                <a:lnTo>
                  <a:pt x="1863728" y="1075598"/>
                </a:lnTo>
                <a:lnTo>
                  <a:pt x="1811526" y="1075598"/>
                </a:lnTo>
                <a:lnTo>
                  <a:pt x="1811526" y="1426147"/>
                </a:lnTo>
                <a:lnTo>
                  <a:pt x="1954322" y="1426147"/>
                </a:lnTo>
                <a:lnTo>
                  <a:pt x="1955113" y="1429552"/>
                </a:lnTo>
                <a:lnTo>
                  <a:pt x="1960617" y="1440727"/>
                </a:lnTo>
                <a:lnTo>
                  <a:pt x="1811526" y="1440727"/>
                </a:lnTo>
                <a:lnTo>
                  <a:pt x="1811526" y="1791274"/>
                </a:lnTo>
                <a:lnTo>
                  <a:pt x="2055573" y="1791274"/>
                </a:lnTo>
                <a:lnTo>
                  <a:pt x="2049707" y="1805319"/>
                </a:lnTo>
                <a:lnTo>
                  <a:pt x="2049551" y="1805854"/>
                </a:lnTo>
                <a:lnTo>
                  <a:pt x="1811526" y="1805854"/>
                </a:lnTo>
                <a:lnTo>
                  <a:pt x="1811526" y="2156401"/>
                </a:lnTo>
                <a:lnTo>
                  <a:pt x="2001943" y="2156401"/>
                </a:lnTo>
                <a:lnTo>
                  <a:pt x="1999648" y="2170981"/>
                </a:lnTo>
                <a:lnTo>
                  <a:pt x="1811526" y="2170981"/>
                </a:lnTo>
                <a:lnTo>
                  <a:pt x="1811526" y="2521528"/>
                </a:lnTo>
                <a:lnTo>
                  <a:pt x="2111703" y="2521528"/>
                </a:lnTo>
                <a:lnTo>
                  <a:pt x="2110714" y="2525139"/>
                </a:lnTo>
                <a:lnTo>
                  <a:pt x="2107323" y="2536108"/>
                </a:lnTo>
                <a:lnTo>
                  <a:pt x="1811526" y="2536108"/>
                </a:lnTo>
                <a:lnTo>
                  <a:pt x="1811526" y="2886655"/>
                </a:lnTo>
                <a:lnTo>
                  <a:pt x="2147897" y="2886655"/>
                </a:lnTo>
                <a:lnTo>
                  <a:pt x="2147897" y="2701130"/>
                </a:lnTo>
                <a:lnTo>
                  <a:pt x="2152264" y="2706667"/>
                </a:lnTo>
                <a:lnTo>
                  <a:pt x="2163116" y="2714842"/>
                </a:lnTo>
                <a:lnTo>
                  <a:pt x="2163116" y="2886655"/>
                </a:lnTo>
                <a:lnTo>
                  <a:pt x="2499485" y="2886655"/>
                </a:lnTo>
                <a:lnTo>
                  <a:pt x="2499485" y="2860290"/>
                </a:lnTo>
                <a:lnTo>
                  <a:pt x="2514705" y="2864995"/>
                </a:lnTo>
                <a:lnTo>
                  <a:pt x="2514705" y="2886655"/>
                </a:lnTo>
                <a:lnTo>
                  <a:pt x="2580888" y="2886655"/>
                </a:lnTo>
                <a:lnTo>
                  <a:pt x="2613485" y="2901235"/>
                </a:lnTo>
                <a:lnTo>
                  <a:pt x="2514705" y="2901235"/>
                </a:lnTo>
                <a:lnTo>
                  <a:pt x="2514705" y="3251783"/>
                </a:lnTo>
                <a:lnTo>
                  <a:pt x="2551435" y="3251783"/>
                </a:lnTo>
                <a:lnTo>
                  <a:pt x="2548640" y="3266363"/>
                </a:lnTo>
                <a:lnTo>
                  <a:pt x="2514705" y="3266363"/>
                </a:lnTo>
                <a:lnTo>
                  <a:pt x="2514705" y="3616911"/>
                </a:lnTo>
                <a:lnTo>
                  <a:pt x="2654528" y="3616911"/>
                </a:lnTo>
                <a:lnTo>
                  <a:pt x="2654381" y="3627326"/>
                </a:lnTo>
                <a:lnTo>
                  <a:pt x="2653119" y="3631491"/>
                </a:lnTo>
                <a:lnTo>
                  <a:pt x="2514705" y="3631491"/>
                </a:lnTo>
                <a:lnTo>
                  <a:pt x="2514705" y="3815822"/>
                </a:lnTo>
                <a:lnTo>
                  <a:pt x="2499735" y="3829914"/>
                </a:lnTo>
                <a:lnTo>
                  <a:pt x="2499485" y="3830197"/>
                </a:lnTo>
                <a:lnTo>
                  <a:pt x="2499485" y="3631491"/>
                </a:lnTo>
                <a:lnTo>
                  <a:pt x="2163116" y="3631491"/>
                </a:lnTo>
                <a:lnTo>
                  <a:pt x="2163116" y="3982038"/>
                </a:lnTo>
                <a:lnTo>
                  <a:pt x="2463988" y="3982038"/>
                </a:lnTo>
                <a:lnTo>
                  <a:pt x="2468349" y="3990126"/>
                </a:lnTo>
                <a:lnTo>
                  <a:pt x="2473430" y="3996618"/>
                </a:lnTo>
                <a:lnTo>
                  <a:pt x="2163116" y="3996618"/>
                </a:lnTo>
                <a:lnTo>
                  <a:pt x="2163116" y="4347165"/>
                </a:lnTo>
                <a:lnTo>
                  <a:pt x="2499485" y="4347165"/>
                </a:lnTo>
                <a:lnTo>
                  <a:pt x="2499485" y="4029734"/>
                </a:lnTo>
                <a:lnTo>
                  <a:pt x="2514705" y="4046208"/>
                </a:lnTo>
                <a:lnTo>
                  <a:pt x="2514705" y="4347165"/>
                </a:lnTo>
                <a:lnTo>
                  <a:pt x="2593338" y="4347165"/>
                </a:lnTo>
                <a:lnTo>
                  <a:pt x="2594208" y="4361746"/>
                </a:lnTo>
                <a:lnTo>
                  <a:pt x="2514705" y="4361746"/>
                </a:lnTo>
                <a:lnTo>
                  <a:pt x="2514705" y="4712293"/>
                </a:lnTo>
                <a:lnTo>
                  <a:pt x="2637416" y="4712293"/>
                </a:lnTo>
                <a:lnTo>
                  <a:pt x="2637684" y="4716263"/>
                </a:lnTo>
                <a:lnTo>
                  <a:pt x="2641336" y="4726873"/>
                </a:lnTo>
                <a:lnTo>
                  <a:pt x="2514705" y="4726873"/>
                </a:lnTo>
                <a:lnTo>
                  <a:pt x="2514705" y="5077421"/>
                </a:lnTo>
                <a:lnTo>
                  <a:pt x="2851075" y="5077421"/>
                </a:lnTo>
                <a:lnTo>
                  <a:pt x="2851075" y="4944617"/>
                </a:lnTo>
                <a:lnTo>
                  <a:pt x="2866146" y="4967663"/>
                </a:lnTo>
                <a:lnTo>
                  <a:pt x="2866295" y="4968125"/>
                </a:lnTo>
                <a:lnTo>
                  <a:pt x="2866295" y="5077421"/>
                </a:lnTo>
                <a:lnTo>
                  <a:pt x="2870263" y="5077421"/>
                </a:lnTo>
                <a:lnTo>
                  <a:pt x="2869851" y="5079551"/>
                </a:lnTo>
                <a:cubicBezTo>
                  <a:pt x="2865410" y="5094760"/>
                  <a:pt x="2859233" y="5111052"/>
                  <a:pt x="2851202" y="5128582"/>
                </a:cubicBezTo>
                <a:lnTo>
                  <a:pt x="2851075" y="5128951"/>
                </a:lnTo>
                <a:lnTo>
                  <a:pt x="2851075" y="5092001"/>
                </a:lnTo>
                <a:lnTo>
                  <a:pt x="2514705" y="5092001"/>
                </a:lnTo>
                <a:lnTo>
                  <a:pt x="2514705" y="5442548"/>
                </a:lnTo>
                <a:lnTo>
                  <a:pt x="2851075" y="5442548"/>
                </a:lnTo>
                <a:lnTo>
                  <a:pt x="2851075" y="5304769"/>
                </a:lnTo>
                <a:lnTo>
                  <a:pt x="2866295" y="5343843"/>
                </a:lnTo>
                <a:lnTo>
                  <a:pt x="2866295" y="5442548"/>
                </a:lnTo>
                <a:lnTo>
                  <a:pt x="2924155" y="5442548"/>
                </a:lnTo>
                <a:lnTo>
                  <a:pt x="2934061" y="5457129"/>
                </a:lnTo>
                <a:lnTo>
                  <a:pt x="2866295" y="5457129"/>
                </a:lnTo>
                <a:lnTo>
                  <a:pt x="2866295" y="5807676"/>
                </a:lnTo>
                <a:lnTo>
                  <a:pt x="3023397" y="5807676"/>
                </a:lnTo>
                <a:lnTo>
                  <a:pt x="3027431" y="5813860"/>
                </a:lnTo>
                <a:lnTo>
                  <a:pt x="3032298" y="5822257"/>
                </a:lnTo>
                <a:lnTo>
                  <a:pt x="2866295" y="5822257"/>
                </a:lnTo>
                <a:lnTo>
                  <a:pt x="2866295" y="6172803"/>
                </a:lnTo>
                <a:lnTo>
                  <a:pt x="3090340" y="6172803"/>
                </a:lnTo>
                <a:lnTo>
                  <a:pt x="3090527" y="6187384"/>
                </a:lnTo>
                <a:lnTo>
                  <a:pt x="2866295" y="6187384"/>
                </a:lnTo>
                <a:lnTo>
                  <a:pt x="2866295" y="6357302"/>
                </a:lnTo>
                <a:lnTo>
                  <a:pt x="2866295" y="6512794"/>
                </a:lnTo>
                <a:lnTo>
                  <a:pt x="3104637" y="6512794"/>
                </a:lnTo>
                <a:lnTo>
                  <a:pt x="3105246" y="6515005"/>
                </a:lnTo>
                <a:lnTo>
                  <a:pt x="3110739" y="6527374"/>
                </a:lnTo>
                <a:lnTo>
                  <a:pt x="2866295" y="6527374"/>
                </a:lnTo>
                <a:lnTo>
                  <a:pt x="2866294" y="6877921"/>
                </a:lnTo>
                <a:lnTo>
                  <a:pt x="3148990" y="6877921"/>
                </a:lnTo>
                <a:lnTo>
                  <a:pt x="3146520" y="6892501"/>
                </a:lnTo>
                <a:lnTo>
                  <a:pt x="2866294" y="6892501"/>
                </a:lnTo>
                <a:lnTo>
                  <a:pt x="2866294" y="7243044"/>
                </a:lnTo>
                <a:lnTo>
                  <a:pt x="3160314" y="7243044"/>
                </a:lnTo>
                <a:lnTo>
                  <a:pt x="3161353" y="7246541"/>
                </a:lnTo>
                <a:lnTo>
                  <a:pt x="3166530" y="7257625"/>
                </a:lnTo>
                <a:lnTo>
                  <a:pt x="2866294" y="7257625"/>
                </a:lnTo>
                <a:lnTo>
                  <a:pt x="2866294" y="7608174"/>
                </a:lnTo>
                <a:lnTo>
                  <a:pt x="3202665" y="7608174"/>
                </a:lnTo>
                <a:lnTo>
                  <a:pt x="3202665" y="7328068"/>
                </a:lnTo>
                <a:lnTo>
                  <a:pt x="3217885" y="7350848"/>
                </a:lnTo>
                <a:lnTo>
                  <a:pt x="3217885" y="7608174"/>
                </a:lnTo>
                <a:lnTo>
                  <a:pt x="3270982" y="7608174"/>
                </a:lnTo>
                <a:lnTo>
                  <a:pt x="3269899" y="7622754"/>
                </a:lnTo>
                <a:lnTo>
                  <a:pt x="3217885" y="7622754"/>
                </a:lnTo>
                <a:lnTo>
                  <a:pt x="3217885" y="7973301"/>
                </a:lnTo>
                <a:lnTo>
                  <a:pt x="3331977" y="7973301"/>
                </a:lnTo>
                <a:lnTo>
                  <a:pt x="3336654" y="7987881"/>
                </a:lnTo>
                <a:lnTo>
                  <a:pt x="3217885" y="7987881"/>
                </a:lnTo>
                <a:lnTo>
                  <a:pt x="3217885" y="8338428"/>
                </a:lnTo>
                <a:lnTo>
                  <a:pt x="3338136" y="8338428"/>
                </a:lnTo>
                <a:lnTo>
                  <a:pt x="3337757" y="8353008"/>
                </a:lnTo>
                <a:lnTo>
                  <a:pt x="3217885" y="8353008"/>
                </a:lnTo>
                <a:lnTo>
                  <a:pt x="3217885" y="8703555"/>
                </a:lnTo>
                <a:lnTo>
                  <a:pt x="3340430" y="8703555"/>
                </a:lnTo>
                <a:lnTo>
                  <a:pt x="3393038" y="8703555"/>
                </a:lnTo>
                <a:lnTo>
                  <a:pt x="3428649" y="8703555"/>
                </a:lnTo>
                <a:lnTo>
                  <a:pt x="3424826" y="8718135"/>
                </a:lnTo>
                <a:lnTo>
                  <a:pt x="3393038" y="8718135"/>
                </a:lnTo>
                <a:lnTo>
                  <a:pt x="3340430" y="8718135"/>
                </a:lnTo>
                <a:lnTo>
                  <a:pt x="3217885" y="8718135"/>
                </a:lnTo>
                <a:lnTo>
                  <a:pt x="3217885" y="8857785"/>
                </a:lnTo>
                <a:lnTo>
                  <a:pt x="3208683" y="8861828"/>
                </a:lnTo>
                <a:lnTo>
                  <a:pt x="3202665" y="8864334"/>
                </a:lnTo>
                <a:lnTo>
                  <a:pt x="3202665" y="8718135"/>
                </a:lnTo>
                <a:lnTo>
                  <a:pt x="2866294" y="8718135"/>
                </a:lnTo>
                <a:lnTo>
                  <a:pt x="2866294" y="9068682"/>
                </a:lnTo>
                <a:lnTo>
                  <a:pt x="3185710" y="9068682"/>
                </a:lnTo>
                <a:lnTo>
                  <a:pt x="3191811" y="9083262"/>
                </a:lnTo>
                <a:lnTo>
                  <a:pt x="2866294" y="9083262"/>
                </a:lnTo>
                <a:lnTo>
                  <a:pt x="2866294" y="9433810"/>
                </a:lnTo>
                <a:lnTo>
                  <a:pt x="3202665" y="9433810"/>
                </a:lnTo>
                <a:lnTo>
                  <a:pt x="3202665" y="9109418"/>
                </a:lnTo>
                <a:lnTo>
                  <a:pt x="3217885" y="9146117"/>
                </a:lnTo>
                <a:lnTo>
                  <a:pt x="3217885" y="9433810"/>
                </a:lnTo>
                <a:lnTo>
                  <a:pt x="3340430" y="9433810"/>
                </a:lnTo>
                <a:lnTo>
                  <a:pt x="3365835" y="9433810"/>
                </a:lnTo>
                <a:lnTo>
                  <a:pt x="3373562" y="9448390"/>
                </a:lnTo>
                <a:lnTo>
                  <a:pt x="3340430" y="9448390"/>
                </a:lnTo>
                <a:lnTo>
                  <a:pt x="3217885" y="9448390"/>
                </a:lnTo>
                <a:lnTo>
                  <a:pt x="3217885" y="9798938"/>
                </a:lnTo>
                <a:lnTo>
                  <a:pt x="3340430" y="9798938"/>
                </a:lnTo>
                <a:lnTo>
                  <a:pt x="3393038" y="9798938"/>
                </a:lnTo>
                <a:lnTo>
                  <a:pt x="3507876" y="9798938"/>
                </a:lnTo>
                <a:lnTo>
                  <a:pt x="3513919" y="9808519"/>
                </a:lnTo>
                <a:lnTo>
                  <a:pt x="3517340" y="9813518"/>
                </a:lnTo>
                <a:lnTo>
                  <a:pt x="3393038" y="9813518"/>
                </a:lnTo>
                <a:lnTo>
                  <a:pt x="3340430" y="9813518"/>
                </a:lnTo>
                <a:lnTo>
                  <a:pt x="3217885" y="9813518"/>
                </a:lnTo>
                <a:lnTo>
                  <a:pt x="3217885" y="10164065"/>
                </a:lnTo>
                <a:lnTo>
                  <a:pt x="3340430" y="10164065"/>
                </a:lnTo>
                <a:lnTo>
                  <a:pt x="3393038" y="10164065"/>
                </a:lnTo>
                <a:lnTo>
                  <a:pt x="3571906" y="10164065"/>
                </a:lnTo>
                <a:lnTo>
                  <a:pt x="3571906" y="9893263"/>
                </a:lnTo>
                <a:lnTo>
                  <a:pt x="3578488" y="9902882"/>
                </a:lnTo>
                <a:lnTo>
                  <a:pt x="3587127" y="9918782"/>
                </a:lnTo>
                <a:lnTo>
                  <a:pt x="3587127" y="10164065"/>
                </a:lnTo>
                <a:lnTo>
                  <a:pt x="3685007" y="10164065"/>
                </a:lnTo>
                <a:lnTo>
                  <a:pt x="3695196" y="10178645"/>
                </a:lnTo>
                <a:lnTo>
                  <a:pt x="3587127" y="10178645"/>
                </a:lnTo>
                <a:lnTo>
                  <a:pt x="3587127" y="10529192"/>
                </a:lnTo>
                <a:lnTo>
                  <a:pt x="3923499" y="10529192"/>
                </a:lnTo>
                <a:lnTo>
                  <a:pt x="3923499" y="10415433"/>
                </a:lnTo>
                <a:lnTo>
                  <a:pt x="3938719" y="10422078"/>
                </a:lnTo>
                <a:lnTo>
                  <a:pt x="3938719" y="10529192"/>
                </a:lnTo>
                <a:lnTo>
                  <a:pt x="4089210" y="10529192"/>
                </a:lnTo>
                <a:lnTo>
                  <a:pt x="4068174" y="10543772"/>
                </a:lnTo>
                <a:lnTo>
                  <a:pt x="3938719" y="10543772"/>
                </a:lnTo>
                <a:lnTo>
                  <a:pt x="3938719" y="10601182"/>
                </a:lnTo>
                <a:lnTo>
                  <a:pt x="3923499" y="10603997"/>
                </a:lnTo>
                <a:lnTo>
                  <a:pt x="3923499" y="10543772"/>
                </a:lnTo>
                <a:lnTo>
                  <a:pt x="3587127" y="10543772"/>
                </a:lnTo>
                <a:lnTo>
                  <a:pt x="3587127" y="10894320"/>
                </a:lnTo>
                <a:lnTo>
                  <a:pt x="3664670" y="10894320"/>
                </a:lnTo>
                <a:lnTo>
                  <a:pt x="3666282" y="10908900"/>
                </a:lnTo>
                <a:lnTo>
                  <a:pt x="3587127" y="10908900"/>
                </a:lnTo>
                <a:lnTo>
                  <a:pt x="3587127" y="11259448"/>
                </a:lnTo>
                <a:lnTo>
                  <a:pt x="3671077" y="11259448"/>
                </a:lnTo>
                <a:lnTo>
                  <a:pt x="3674421" y="11266508"/>
                </a:lnTo>
                <a:lnTo>
                  <a:pt x="3680008" y="11274028"/>
                </a:lnTo>
                <a:lnTo>
                  <a:pt x="3587127" y="11274028"/>
                </a:lnTo>
                <a:lnTo>
                  <a:pt x="3587126" y="11624575"/>
                </a:lnTo>
                <a:lnTo>
                  <a:pt x="3923011" y="11624575"/>
                </a:lnTo>
                <a:lnTo>
                  <a:pt x="3955511" y="11639155"/>
                </a:lnTo>
                <a:lnTo>
                  <a:pt x="3938719" y="11639155"/>
                </a:lnTo>
                <a:lnTo>
                  <a:pt x="3938719" y="11989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8"/>
          <p:cNvSpPr/>
          <p:nvPr/>
        </p:nvSpPr>
        <p:spPr>
          <a:xfrm flipH="1">
            <a:off x="5458583" y="629900"/>
            <a:ext cx="5581500" cy="51447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8"/>
          <p:cNvSpPr/>
          <p:nvPr/>
        </p:nvSpPr>
        <p:spPr>
          <a:xfrm rot="-8712581" flipH="1">
            <a:off x="4838917" y="5239647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8"/>
          <p:cNvSpPr/>
          <p:nvPr/>
        </p:nvSpPr>
        <p:spPr>
          <a:xfrm rot="-8712581" flipH="1">
            <a:off x="9698449" y="62855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8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4702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63" name="Google Shape;263;p18"/>
          <p:cNvSpPr txBox="1">
            <a:spLocks noGrp="1"/>
          </p:cNvSpPr>
          <p:nvPr>
            <p:ph type="body" idx="1"/>
          </p:nvPr>
        </p:nvSpPr>
        <p:spPr>
          <a:xfrm>
            <a:off x="5978284" y="2508425"/>
            <a:ext cx="4702500" cy="31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64" name="Google Shape;264;p18"/>
          <p:cNvSpPr/>
          <p:nvPr/>
        </p:nvSpPr>
        <p:spPr>
          <a:xfrm>
            <a:off x="-109867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38100" dir="912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8"/>
          <p:cNvSpPr/>
          <p:nvPr/>
        </p:nvSpPr>
        <p:spPr>
          <a:xfrm>
            <a:off x="-170119" y="0"/>
            <a:ext cx="3713102" cy="2808122"/>
          </a:xfrm>
          <a:custGeom>
            <a:avLst/>
            <a:gdLst/>
            <a:ahLst/>
            <a:cxnLst/>
            <a:rect l="l" t="t" r="r" b="b"/>
            <a:pathLst>
              <a:path w="3713102" h="2808122" extrusionOk="0">
                <a:moveTo>
                  <a:pt x="3713102" y="0"/>
                </a:moveTo>
                <a:lnTo>
                  <a:pt x="0" y="0"/>
                </a:lnTo>
                <a:lnTo>
                  <a:pt x="0" y="2808122"/>
                </a:lnTo>
                <a:lnTo>
                  <a:pt x="10930" y="2793746"/>
                </a:lnTo>
                <a:cubicBezTo>
                  <a:pt x="49199" y="2756861"/>
                  <a:pt x="97545" y="2745107"/>
                  <a:pt x="152130" y="2745762"/>
                </a:cubicBezTo>
                <a:cubicBezTo>
                  <a:pt x="237746" y="2746634"/>
                  <a:pt x="282486" y="2714356"/>
                  <a:pt x="319874" y="2631855"/>
                </a:cubicBezTo>
                <a:cubicBezTo>
                  <a:pt x="351653" y="2560446"/>
                  <a:pt x="420944" y="2504490"/>
                  <a:pt x="478769" y="2446789"/>
                </a:cubicBezTo>
                <a:cubicBezTo>
                  <a:pt x="495842" y="2430215"/>
                  <a:pt x="517152" y="2420991"/>
                  <a:pt x="528619" y="2396067"/>
                </a:cubicBezTo>
                <a:cubicBezTo>
                  <a:pt x="546938" y="2356936"/>
                  <a:pt x="581085" y="2334005"/>
                  <a:pt x="623707" y="2322291"/>
                </a:cubicBezTo>
                <a:cubicBezTo>
                  <a:pt x="740865" y="2289987"/>
                  <a:pt x="853812" y="2243976"/>
                  <a:pt x="960191" y="2185205"/>
                </a:cubicBezTo>
                <a:cubicBezTo>
                  <a:pt x="1003809" y="2161526"/>
                  <a:pt x="1033220" y="2113670"/>
                  <a:pt x="1051416" y="2073043"/>
                </a:cubicBezTo>
                <a:cubicBezTo>
                  <a:pt x="1080327" y="2009110"/>
                  <a:pt x="1146627" y="1971723"/>
                  <a:pt x="1162330" y="1896949"/>
                </a:cubicBezTo>
                <a:cubicBezTo>
                  <a:pt x="1169184" y="1863550"/>
                  <a:pt x="1221153" y="1835510"/>
                  <a:pt x="1253805" y="1810585"/>
                </a:cubicBezTo>
                <a:cubicBezTo>
                  <a:pt x="1291192" y="1781422"/>
                  <a:pt x="1315368" y="1745406"/>
                  <a:pt x="1341041" y="1709016"/>
                </a:cubicBezTo>
                <a:cubicBezTo>
                  <a:pt x="1384322" y="1645421"/>
                  <a:pt x="1446161" y="1596718"/>
                  <a:pt x="1518130" y="1569562"/>
                </a:cubicBezTo>
                <a:cubicBezTo>
                  <a:pt x="1565238" y="1551492"/>
                  <a:pt x="1589789" y="1503388"/>
                  <a:pt x="1628796" y="1473602"/>
                </a:cubicBezTo>
                <a:cubicBezTo>
                  <a:pt x="1649733" y="1457651"/>
                  <a:pt x="1662195" y="1429983"/>
                  <a:pt x="1693228" y="1428488"/>
                </a:cubicBezTo>
                <a:cubicBezTo>
                  <a:pt x="1699658" y="1417546"/>
                  <a:pt x="1711584" y="1411029"/>
                  <a:pt x="1724258" y="1411539"/>
                </a:cubicBezTo>
                <a:lnTo>
                  <a:pt x="1751676" y="1386614"/>
                </a:lnTo>
                <a:cubicBezTo>
                  <a:pt x="1751987" y="1373940"/>
                  <a:pt x="1760375" y="1362899"/>
                  <a:pt x="1772488" y="1359197"/>
                </a:cubicBezTo>
                <a:cubicBezTo>
                  <a:pt x="1823958" y="1310220"/>
                  <a:pt x="1899230" y="1302743"/>
                  <a:pt x="1952195" y="1255634"/>
                </a:cubicBezTo>
                <a:cubicBezTo>
                  <a:pt x="1995315" y="1217250"/>
                  <a:pt x="2041052" y="1183228"/>
                  <a:pt x="2080310" y="1139361"/>
                </a:cubicBezTo>
                <a:cubicBezTo>
                  <a:pt x="2166174" y="1043401"/>
                  <a:pt x="2254034" y="948936"/>
                  <a:pt x="2345882" y="857961"/>
                </a:cubicBezTo>
                <a:cubicBezTo>
                  <a:pt x="2434988" y="770725"/>
                  <a:pt x="2537180" y="702305"/>
                  <a:pt x="2629900" y="621176"/>
                </a:cubicBezTo>
                <a:cubicBezTo>
                  <a:pt x="2664296" y="590644"/>
                  <a:pt x="2702306" y="553505"/>
                  <a:pt x="2717136" y="511756"/>
                </a:cubicBezTo>
                <a:cubicBezTo>
                  <a:pt x="2752404" y="412805"/>
                  <a:pt x="2837896" y="387257"/>
                  <a:pt x="2918776" y="353359"/>
                </a:cubicBezTo>
                <a:cubicBezTo>
                  <a:pt x="3010251" y="314976"/>
                  <a:pt x="3103594" y="281202"/>
                  <a:pt x="3195442" y="243815"/>
                </a:cubicBezTo>
                <a:cubicBezTo>
                  <a:pt x="3207531" y="239079"/>
                  <a:pt x="3215631" y="224000"/>
                  <a:pt x="3225850" y="214154"/>
                </a:cubicBezTo>
                <a:cubicBezTo>
                  <a:pt x="3319442" y="124301"/>
                  <a:pt x="3419017" y="50773"/>
                  <a:pt x="3560091" y="56880"/>
                </a:cubicBezTo>
                <a:cubicBezTo>
                  <a:pt x="3603709" y="58749"/>
                  <a:pt x="3648699" y="38684"/>
                  <a:pt x="3690946" y="22982"/>
                </a:cubicBezTo>
                <a:cubicBezTo>
                  <a:pt x="3699763" y="19710"/>
                  <a:pt x="3705729" y="15021"/>
                  <a:pt x="3709719" y="9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6" name="Google Shape;266;p18"/>
          <p:cNvGrpSpPr/>
          <p:nvPr/>
        </p:nvGrpSpPr>
        <p:grpSpPr>
          <a:xfrm flipH="1">
            <a:off x="-110289" y="5391711"/>
            <a:ext cx="6677447" cy="1466527"/>
            <a:chOff x="-2474" y="4177944"/>
            <a:chExt cx="12202937" cy="2680057"/>
          </a:xfrm>
        </p:grpSpPr>
        <p:sp>
          <p:nvSpPr>
            <p:cNvPr id="267" name="Google Shape;267;p18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8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9" name="Google Shape;269;p18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2505966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018 Custom Layout 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"/>
          <p:cNvSpPr/>
          <p:nvPr/>
        </p:nvSpPr>
        <p:spPr>
          <a:xfrm>
            <a:off x="716423" y="629650"/>
            <a:ext cx="10744800" cy="5655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101600" dist="38100" dir="18900000" algn="bl" rotWithShape="0">
              <a:srgbClr val="000000">
                <a:alpha val="1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9"/>
          <p:cNvSpPr/>
          <p:nvPr/>
        </p:nvSpPr>
        <p:spPr>
          <a:xfrm rot="8712581">
            <a:off x="-89583" y="678004"/>
            <a:ext cx="1939107" cy="540158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19"/>
          <p:cNvSpPr/>
          <p:nvPr/>
        </p:nvSpPr>
        <p:spPr>
          <a:xfrm rot="5400000" flipH="1">
            <a:off x="3327092" y="-1855181"/>
            <a:ext cx="5571179" cy="10595733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4" name="Google Shape;274;p19"/>
          <p:cNvGrpSpPr/>
          <p:nvPr/>
        </p:nvGrpSpPr>
        <p:grpSpPr>
          <a:xfrm>
            <a:off x="5614964" y="5391461"/>
            <a:ext cx="6677447" cy="1466527"/>
            <a:chOff x="-2474" y="4177944"/>
            <a:chExt cx="12202937" cy="2680057"/>
          </a:xfrm>
        </p:grpSpPr>
        <p:sp>
          <p:nvSpPr>
            <p:cNvPr id="275" name="Google Shape;275;p19"/>
            <p:cNvSpPr/>
            <p:nvPr/>
          </p:nvSpPr>
          <p:spPr>
            <a:xfrm>
              <a:off x="7648" y="4177944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16200000" rotWithShape="0">
                <a:srgbClr val="000000">
                  <a:alpha val="12549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9"/>
            <p:cNvSpPr/>
            <p:nvPr/>
          </p:nvSpPr>
          <p:spPr>
            <a:xfrm>
              <a:off x="-2474" y="4245677"/>
              <a:ext cx="12192815" cy="2612324"/>
            </a:xfrm>
            <a:custGeom>
              <a:avLst/>
              <a:gdLst/>
              <a:ahLst/>
              <a:cxnLst/>
              <a:rect l="l" t="t" r="r" b="b"/>
              <a:pathLst>
                <a:path w="12192815" h="2612324" extrusionOk="0">
                  <a:moveTo>
                    <a:pt x="8377369" y="2611819"/>
                  </a:moveTo>
                  <a:lnTo>
                    <a:pt x="6844815" y="2611819"/>
                  </a:lnTo>
                  <a:lnTo>
                    <a:pt x="6166878" y="2611819"/>
                  </a:lnTo>
                  <a:lnTo>
                    <a:pt x="5525418" y="2611819"/>
                  </a:lnTo>
                  <a:lnTo>
                    <a:pt x="4865674" y="2611819"/>
                  </a:lnTo>
                  <a:lnTo>
                    <a:pt x="4210275" y="2611819"/>
                  </a:lnTo>
                  <a:lnTo>
                    <a:pt x="3550622" y="2611819"/>
                  </a:lnTo>
                  <a:lnTo>
                    <a:pt x="2922648" y="2611819"/>
                  </a:lnTo>
                  <a:lnTo>
                    <a:pt x="2240366" y="2611819"/>
                  </a:lnTo>
                  <a:lnTo>
                    <a:pt x="1580713" y="2611819"/>
                  </a:lnTo>
                  <a:lnTo>
                    <a:pt x="926038" y="2609104"/>
                  </a:lnTo>
                  <a:lnTo>
                    <a:pt x="266385" y="2609104"/>
                  </a:lnTo>
                  <a:cubicBezTo>
                    <a:pt x="189902" y="2609104"/>
                    <a:pt x="113329" y="2609738"/>
                    <a:pt x="36846" y="2608199"/>
                  </a:cubicBezTo>
                  <a:cubicBezTo>
                    <a:pt x="24445" y="2608199"/>
                    <a:pt x="12226" y="2597518"/>
                    <a:pt x="7" y="2591816"/>
                  </a:cubicBezTo>
                  <a:cubicBezTo>
                    <a:pt x="6893" y="2581824"/>
                    <a:pt x="14326" y="2572211"/>
                    <a:pt x="22273" y="2563033"/>
                  </a:cubicBezTo>
                  <a:cubicBezTo>
                    <a:pt x="49427" y="2535065"/>
                    <a:pt x="75947" y="2507097"/>
                    <a:pt x="103734" y="2480486"/>
                  </a:cubicBezTo>
                  <a:cubicBezTo>
                    <a:pt x="112785" y="2471435"/>
                    <a:pt x="126091" y="2461117"/>
                    <a:pt x="137224" y="2461388"/>
                  </a:cubicBezTo>
                  <a:cubicBezTo>
                    <a:pt x="184471" y="2462383"/>
                    <a:pt x="231990" y="2472883"/>
                    <a:pt x="278513" y="2469263"/>
                  </a:cubicBezTo>
                  <a:cubicBezTo>
                    <a:pt x="345402" y="2464284"/>
                    <a:pt x="417812" y="2462565"/>
                    <a:pt x="476011" y="2435411"/>
                  </a:cubicBezTo>
                  <a:cubicBezTo>
                    <a:pt x="538736" y="2406266"/>
                    <a:pt x="596392" y="2406628"/>
                    <a:pt x="657036" y="2419481"/>
                  </a:cubicBezTo>
                  <a:cubicBezTo>
                    <a:pt x="711977" y="2431157"/>
                    <a:pt x="765650" y="2433601"/>
                    <a:pt x="818238" y="2417127"/>
                  </a:cubicBezTo>
                  <a:cubicBezTo>
                    <a:pt x="836340" y="2411425"/>
                    <a:pt x="850551" y="2391422"/>
                    <a:pt x="867929" y="2380289"/>
                  </a:cubicBezTo>
                  <a:cubicBezTo>
                    <a:pt x="888566" y="2366984"/>
                    <a:pt x="909474" y="2350601"/>
                    <a:pt x="932464" y="2345442"/>
                  </a:cubicBezTo>
                  <a:cubicBezTo>
                    <a:pt x="992565" y="2332046"/>
                    <a:pt x="1055199" y="2328516"/>
                    <a:pt x="1114303" y="2312133"/>
                  </a:cubicBezTo>
                  <a:cubicBezTo>
                    <a:pt x="1145349" y="2303082"/>
                    <a:pt x="1170421" y="2274842"/>
                    <a:pt x="1199657" y="2257826"/>
                  </a:cubicBezTo>
                  <a:cubicBezTo>
                    <a:pt x="1222448" y="2243081"/>
                    <a:pt x="1247393" y="2231967"/>
                    <a:pt x="1273605" y="2224879"/>
                  </a:cubicBezTo>
                  <a:cubicBezTo>
                    <a:pt x="1304017" y="2218453"/>
                    <a:pt x="1336964" y="2223069"/>
                    <a:pt x="1367828" y="2219449"/>
                  </a:cubicBezTo>
                  <a:cubicBezTo>
                    <a:pt x="1431187" y="2212117"/>
                    <a:pt x="1457888" y="2158444"/>
                    <a:pt x="1484408" y="2112463"/>
                  </a:cubicBezTo>
                  <a:cubicBezTo>
                    <a:pt x="1511562" y="2064673"/>
                    <a:pt x="1546228" y="2047023"/>
                    <a:pt x="1598544" y="2053269"/>
                  </a:cubicBezTo>
                  <a:cubicBezTo>
                    <a:pt x="1693138" y="2064591"/>
                    <a:pt x="1788891" y="2045575"/>
                    <a:pt x="1871982" y="1998961"/>
                  </a:cubicBezTo>
                  <a:cubicBezTo>
                    <a:pt x="1918776" y="1973346"/>
                    <a:pt x="1966205" y="1975428"/>
                    <a:pt x="2014991" y="1971807"/>
                  </a:cubicBezTo>
                  <a:cubicBezTo>
                    <a:pt x="2041185" y="1968766"/>
                    <a:pt x="2067162" y="1964014"/>
                    <a:pt x="2092741" y="1957597"/>
                  </a:cubicBezTo>
                  <a:cubicBezTo>
                    <a:pt x="2098534" y="1956511"/>
                    <a:pt x="2105594" y="1951170"/>
                    <a:pt x="2109486" y="1953071"/>
                  </a:cubicBezTo>
                  <a:cubicBezTo>
                    <a:pt x="2156733" y="1975518"/>
                    <a:pt x="2207058" y="1993802"/>
                    <a:pt x="2249418" y="2023490"/>
                  </a:cubicBezTo>
                  <a:cubicBezTo>
                    <a:pt x="2296937" y="2056798"/>
                    <a:pt x="2336672" y="2101149"/>
                    <a:pt x="2380570" y="2139798"/>
                  </a:cubicBezTo>
                  <a:cubicBezTo>
                    <a:pt x="2410439" y="2165956"/>
                    <a:pt x="2458682" y="2159620"/>
                    <a:pt x="2473164" y="2123416"/>
                  </a:cubicBezTo>
                  <a:cubicBezTo>
                    <a:pt x="2496697" y="2064220"/>
                    <a:pt x="2512899" y="2002129"/>
                    <a:pt x="2534531" y="1942391"/>
                  </a:cubicBezTo>
                  <a:cubicBezTo>
                    <a:pt x="2541501" y="1923021"/>
                    <a:pt x="2554263" y="1893333"/>
                    <a:pt x="2567387" y="1891704"/>
                  </a:cubicBezTo>
                  <a:cubicBezTo>
                    <a:pt x="2586304" y="1889260"/>
                    <a:pt x="2614725" y="1902565"/>
                    <a:pt x="2627487" y="1918857"/>
                  </a:cubicBezTo>
                  <a:cubicBezTo>
                    <a:pt x="2701164" y="2011062"/>
                    <a:pt x="2772732" y="2104951"/>
                    <a:pt x="2842182" y="2200532"/>
                  </a:cubicBezTo>
                  <a:cubicBezTo>
                    <a:pt x="2869336" y="2238094"/>
                    <a:pt x="2885990" y="2283803"/>
                    <a:pt x="2914592" y="2320460"/>
                  </a:cubicBezTo>
                  <a:cubicBezTo>
                    <a:pt x="2928893" y="2338563"/>
                    <a:pt x="2957948" y="2348157"/>
                    <a:pt x="2982205" y="2354312"/>
                  </a:cubicBezTo>
                  <a:cubicBezTo>
                    <a:pt x="2987636" y="2355670"/>
                    <a:pt x="3004561" y="2327158"/>
                    <a:pt x="3009359" y="2310957"/>
                  </a:cubicBezTo>
                  <a:cubicBezTo>
                    <a:pt x="3019948" y="2276743"/>
                    <a:pt x="3025922" y="2241081"/>
                    <a:pt x="3034159" y="2206053"/>
                  </a:cubicBezTo>
                  <a:cubicBezTo>
                    <a:pt x="3036512" y="2195825"/>
                    <a:pt x="3044387" y="2184511"/>
                    <a:pt x="3041943" y="2175913"/>
                  </a:cubicBezTo>
                  <a:cubicBezTo>
                    <a:pt x="3024836" y="2113549"/>
                    <a:pt x="3064300" y="2104951"/>
                    <a:pt x="3110189" y="2100968"/>
                  </a:cubicBezTo>
                  <a:cubicBezTo>
                    <a:pt x="3125214" y="2099701"/>
                    <a:pt x="3139968" y="2096171"/>
                    <a:pt x="3154993" y="2094813"/>
                  </a:cubicBezTo>
                  <a:cubicBezTo>
                    <a:pt x="3271301" y="2084767"/>
                    <a:pt x="3354120" y="1998508"/>
                    <a:pt x="3368602" y="1882562"/>
                  </a:cubicBezTo>
                  <a:cubicBezTo>
                    <a:pt x="3371408" y="1860477"/>
                    <a:pt x="3402544" y="1834952"/>
                    <a:pt x="3426620" y="1824091"/>
                  </a:cubicBezTo>
                  <a:cubicBezTo>
                    <a:pt x="3480384" y="1799472"/>
                    <a:pt x="3539036" y="1785624"/>
                    <a:pt x="3593434" y="1762181"/>
                  </a:cubicBezTo>
                  <a:cubicBezTo>
                    <a:pt x="3615791" y="1752587"/>
                    <a:pt x="3634346" y="1731316"/>
                    <a:pt x="3651271" y="1712308"/>
                  </a:cubicBezTo>
                  <a:cubicBezTo>
                    <a:pt x="3684942" y="1674474"/>
                    <a:pt x="3713997" y="1632205"/>
                    <a:pt x="3749930" y="1596634"/>
                  </a:cubicBezTo>
                  <a:cubicBezTo>
                    <a:pt x="3764231" y="1582605"/>
                    <a:pt x="3791203" y="1580704"/>
                    <a:pt x="3813288" y="1575092"/>
                  </a:cubicBezTo>
                  <a:cubicBezTo>
                    <a:pt x="3857096" y="1563688"/>
                    <a:pt x="3900995" y="1552464"/>
                    <a:pt x="3945346" y="1543232"/>
                  </a:cubicBezTo>
                  <a:cubicBezTo>
                    <a:pt x="3976754" y="1536715"/>
                    <a:pt x="4009428" y="1528026"/>
                    <a:pt x="4040655" y="1530560"/>
                  </a:cubicBezTo>
                  <a:cubicBezTo>
                    <a:pt x="4083196" y="1533909"/>
                    <a:pt x="4116233" y="1533094"/>
                    <a:pt x="4148636" y="1496075"/>
                  </a:cubicBezTo>
                  <a:cubicBezTo>
                    <a:pt x="4168458" y="1473266"/>
                    <a:pt x="4208012" y="1460413"/>
                    <a:pt x="4240144" y="1457154"/>
                  </a:cubicBezTo>
                  <a:cubicBezTo>
                    <a:pt x="4318609" y="1448719"/>
                    <a:pt x="4397509" y="1468586"/>
                    <a:pt x="4462623" y="1513182"/>
                  </a:cubicBezTo>
                  <a:cubicBezTo>
                    <a:pt x="4496475" y="1536443"/>
                    <a:pt x="4511591" y="1585591"/>
                    <a:pt x="4539649" y="1619081"/>
                  </a:cubicBezTo>
                  <a:cubicBezTo>
                    <a:pt x="4558204" y="1641347"/>
                    <a:pt x="4583910" y="1671850"/>
                    <a:pt x="4607534" y="1672936"/>
                  </a:cubicBezTo>
                  <a:cubicBezTo>
                    <a:pt x="4686913" y="1676375"/>
                    <a:pt x="4713976" y="1736294"/>
                    <a:pt x="4749004" y="1787977"/>
                  </a:cubicBezTo>
                  <a:cubicBezTo>
                    <a:pt x="4776158" y="1828074"/>
                    <a:pt x="4795708" y="1873692"/>
                    <a:pt x="4824220" y="1912793"/>
                  </a:cubicBezTo>
                  <a:cubicBezTo>
                    <a:pt x="4852731" y="1951895"/>
                    <a:pt x="4888665" y="1943115"/>
                    <a:pt x="4904142" y="1896772"/>
                  </a:cubicBezTo>
                  <a:cubicBezTo>
                    <a:pt x="4916543" y="1859934"/>
                    <a:pt x="4931296" y="1823729"/>
                    <a:pt x="4940347" y="1786167"/>
                  </a:cubicBezTo>
                  <a:cubicBezTo>
                    <a:pt x="4950303" y="1745708"/>
                    <a:pt x="4983793" y="1729868"/>
                    <a:pt x="5013390" y="1712942"/>
                  </a:cubicBezTo>
                  <a:cubicBezTo>
                    <a:pt x="5121009" y="1651303"/>
                    <a:pt x="5188169" y="1556537"/>
                    <a:pt x="5236322" y="1446746"/>
                  </a:cubicBezTo>
                  <a:cubicBezTo>
                    <a:pt x="5255510" y="1402847"/>
                    <a:pt x="5289000" y="1388275"/>
                    <a:pt x="5326834" y="1401490"/>
                  </a:cubicBezTo>
                  <a:cubicBezTo>
                    <a:pt x="5416532" y="1432626"/>
                    <a:pt x="5484507" y="1401490"/>
                    <a:pt x="5546508" y="1340485"/>
                  </a:cubicBezTo>
                  <a:cubicBezTo>
                    <a:pt x="5571580" y="1316046"/>
                    <a:pt x="5595474" y="1310525"/>
                    <a:pt x="5631046" y="1327179"/>
                  </a:cubicBezTo>
                  <a:cubicBezTo>
                    <a:pt x="5693861" y="1356595"/>
                    <a:pt x="5760659" y="1376870"/>
                    <a:pt x="5832345" y="1365285"/>
                  </a:cubicBezTo>
                  <a:cubicBezTo>
                    <a:pt x="5841360" y="1363303"/>
                    <a:pt x="5850729" y="1363773"/>
                    <a:pt x="5859499" y="1366642"/>
                  </a:cubicBezTo>
                  <a:cubicBezTo>
                    <a:pt x="5926387" y="1394701"/>
                    <a:pt x="5978342" y="1371621"/>
                    <a:pt x="6020520" y="1319214"/>
                  </a:cubicBezTo>
                  <a:cubicBezTo>
                    <a:pt x="6052290" y="1279660"/>
                    <a:pt x="6087952" y="1302017"/>
                    <a:pt x="6123071" y="1309529"/>
                  </a:cubicBezTo>
                  <a:cubicBezTo>
                    <a:pt x="6145065" y="1314236"/>
                    <a:pt x="6174482" y="1330166"/>
                    <a:pt x="6187425" y="1321477"/>
                  </a:cubicBezTo>
                  <a:cubicBezTo>
                    <a:pt x="6219738" y="1299573"/>
                    <a:pt x="6254585" y="1271242"/>
                    <a:pt x="6270244" y="1237210"/>
                  </a:cubicBezTo>
                  <a:cubicBezTo>
                    <a:pt x="6301380" y="1169416"/>
                    <a:pt x="6321835" y="1096463"/>
                    <a:pt x="6343740" y="1024778"/>
                  </a:cubicBezTo>
                  <a:cubicBezTo>
                    <a:pt x="6358312" y="977168"/>
                    <a:pt x="6384380" y="962324"/>
                    <a:pt x="6429907" y="982327"/>
                  </a:cubicBezTo>
                  <a:cubicBezTo>
                    <a:pt x="6468284" y="999163"/>
                    <a:pt x="6506028" y="1017899"/>
                    <a:pt x="6545219" y="1032562"/>
                  </a:cubicBezTo>
                  <a:cubicBezTo>
                    <a:pt x="6601428" y="1053651"/>
                    <a:pt x="6650033" y="1028127"/>
                    <a:pt x="6699090" y="1004503"/>
                  </a:cubicBezTo>
                  <a:cubicBezTo>
                    <a:pt x="6797387" y="957346"/>
                    <a:pt x="6813588" y="960695"/>
                    <a:pt x="6893239" y="1033919"/>
                  </a:cubicBezTo>
                  <a:cubicBezTo>
                    <a:pt x="6896588" y="1036997"/>
                    <a:pt x="6900209" y="1039803"/>
                    <a:pt x="6903196" y="1042970"/>
                  </a:cubicBezTo>
                  <a:cubicBezTo>
                    <a:pt x="6975606" y="1123798"/>
                    <a:pt x="6996605" y="1123708"/>
                    <a:pt x="7079152" y="1044057"/>
                  </a:cubicBezTo>
                  <a:cubicBezTo>
                    <a:pt x="7127757" y="997171"/>
                    <a:pt x="7173013" y="1013373"/>
                    <a:pt x="7222885" y="1013192"/>
                  </a:cubicBezTo>
                  <a:cubicBezTo>
                    <a:pt x="7250265" y="1013427"/>
                    <a:pt x="7277636" y="1011789"/>
                    <a:pt x="7304799" y="1008304"/>
                  </a:cubicBezTo>
                  <a:cubicBezTo>
                    <a:pt x="7347158" y="1002240"/>
                    <a:pt x="7389427" y="985495"/>
                    <a:pt x="7431516" y="987306"/>
                  </a:cubicBezTo>
                  <a:cubicBezTo>
                    <a:pt x="7493788" y="989930"/>
                    <a:pt x="7539316" y="966488"/>
                    <a:pt x="7567284" y="915982"/>
                  </a:cubicBezTo>
                  <a:cubicBezTo>
                    <a:pt x="7605299" y="846559"/>
                    <a:pt x="7642952" y="812979"/>
                    <a:pt x="7729482" y="852623"/>
                  </a:cubicBezTo>
                  <a:cubicBezTo>
                    <a:pt x="7790125" y="880592"/>
                    <a:pt x="7859457" y="852623"/>
                    <a:pt x="7915304" y="812979"/>
                  </a:cubicBezTo>
                  <a:cubicBezTo>
                    <a:pt x="7951509" y="787273"/>
                    <a:pt x="7984002" y="763650"/>
                    <a:pt x="8032336" y="787364"/>
                  </a:cubicBezTo>
                  <a:cubicBezTo>
                    <a:pt x="8047813" y="794967"/>
                    <a:pt x="8074786" y="788903"/>
                    <a:pt x="8092346" y="780485"/>
                  </a:cubicBezTo>
                  <a:cubicBezTo>
                    <a:pt x="8133800" y="760572"/>
                    <a:pt x="8170458" y="724548"/>
                    <a:pt x="8213451" y="715226"/>
                  </a:cubicBezTo>
                  <a:cubicBezTo>
                    <a:pt x="8273732" y="702101"/>
                    <a:pt x="8337906" y="707079"/>
                    <a:pt x="8400358" y="704726"/>
                  </a:cubicBezTo>
                  <a:cubicBezTo>
                    <a:pt x="8470867" y="702101"/>
                    <a:pt x="8539657" y="722829"/>
                    <a:pt x="8611886" y="683908"/>
                  </a:cubicBezTo>
                  <a:cubicBezTo>
                    <a:pt x="8664220" y="657597"/>
                    <a:pt x="8724157" y="650609"/>
                    <a:pt x="8781144" y="664177"/>
                  </a:cubicBezTo>
                  <a:cubicBezTo>
                    <a:pt x="8896275" y="689792"/>
                    <a:pt x="9012765" y="696761"/>
                    <a:pt x="9116039" y="616115"/>
                  </a:cubicBezTo>
                  <a:cubicBezTo>
                    <a:pt x="9168083" y="575565"/>
                    <a:pt x="9233705" y="594211"/>
                    <a:pt x="9291995" y="596021"/>
                  </a:cubicBezTo>
                  <a:cubicBezTo>
                    <a:pt x="9357435" y="598012"/>
                    <a:pt x="9413915" y="580543"/>
                    <a:pt x="9474467" y="559273"/>
                  </a:cubicBezTo>
                  <a:cubicBezTo>
                    <a:pt x="9520900" y="542890"/>
                    <a:pt x="9572945" y="528408"/>
                    <a:pt x="9631144" y="542709"/>
                  </a:cubicBezTo>
                  <a:cubicBezTo>
                    <a:pt x="9692783" y="557915"/>
                    <a:pt x="9761120" y="560812"/>
                    <a:pt x="9823302" y="521982"/>
                  </a:cubicBezTo>
                  <a:cubicBezTo>
                    <a:pt x="9891910" y="479441"/>
                    <a:pt x="9965587" y="485053"/>
                    <a:pt x="9987763" y="529042"/>
                  </a:cubicBezTo>
                  <a:cubicBezTo>
                    <a:pt x="10004598" y="562532"/>
                    <a:pt x="10018627" y="597379"/>
                    <a:pt x="10033019" y="632045"/>
                  </a:cubicBezTo>
                  <a:cubicBezTo>
                    <a:pt x="10058996" y="695404"/>
                    <a:pt x="10058181" y="694046"/>
                    <a:pt x="10118824" y="663724"/>
                  </a:cubicBezTo>
                  <a:cubicBezTo>
                    <a:pt x="10152223" y="647070"/>
                    <a:pt x="10188881" y="637023"/>
                    <a:pt x="10222461" y="620550"/>
                  </a:cubicBezTo>
                  <a:cubicBezTo>
                    <a:pt x="10277402" y="593396"/>
                    <a:pt x="10331075" y="563618"/>
                    <a:pt x="10385383" y="535378"/>
                  </a:cubicBezTo>
                  <a:cubicBezTo>
                    <a:pt x="10397240" y="529223"/>
                    <a:pt x="10410002" y="520624"/>
                    <a:pt x="10422492" y="520443"/>
                  </a:cubicBezTo>
                  <a:cubicBezTo>
                    <a:pt x="10524590" y="519448"/>
                    <a:pt x="10597000" y="455455"/>
                    <a:pt x="10675384" y="403863"/>
                  </a:cubicBezTo>
                  <a:cubicBezTo>
                    <a:pt x="10683349" y="397102"/>
                    <a:pt x="10692582" y="392079"/>
                    <a:pt x="10702538" y="389110"/>
                  </a:cubicBezTo>
                  <a:cubicBezTo>
                    <a:pt x="10795585" y="376619"/>
                    <a:pt x="10869261" y="322674"/>
                    <a:pt x="10931896" y="262393"/>
                  </a:cubicBezTo>
                  <a:cubicBezTo>
                    <a:pt x="10973712" y="221843"/>
                    <a:pt x="11020236" y="170613"/>
                    <a:pt x="11014443" y="99471"/>
                  </a:cubicBezTo>
                  <a:cubicBezTo>
                    <a:pt x="11013538" y="88338"/>
                    <a:pt x="11022589" y="76300"/>
                    <a:pt x="11026933" y="64624"/>
                  </a:cubicBezTo>
                  <a:cubicBezTo>
                    <a:pt x="11038429" y="72136"/>
                    <a:pt x="11052096" y="77567"/>
                    <a:pt x="11060876" y="87342"/>
                  </a:cubicBezTo>
                  <a:cubicBezTo>
                    <a:pt x="11103055" y="134318"/>
                    <a:pt x="11112378" y="194237"/>
                    <a:pt x="11119527" y="253342"/>
                  </a:cubicBezTo>
                  <a:cubicBezTo>
                    <a:pt x="11129755" y="337246"/>
                    <a:pt x="11165779" y="361142"/>
                    <a:pt x="11249051" y="354896"/>
                  </a:cubicBezTo>
                  <a:cubicBezTo>
                    <a:pt x="11298742" y="351185"/>
                    <a:pt x="11344631" y="348651"/>
                    <a:pt x="11387987" y="321226"/>
                  </a:cubicBezTo>
                  <a:cubicBezTo>
                    <a:pt x="11395952" y="316157"/>
                    <a:pt x="11419485" y="324122"/>
                    <a:pt x="11427813" y="333355"/>
                  </a:cubicBezTo>
                  <a:cubicBezTo>
                    <a:pt x="11454966" y="364129"/>
                    <a:pt x="11485469" y="364762"/>
                    <a:pt x="11516786" y="344669"/>
                  </a:cubicBezTo>
                  <a:cubicBezTo>
                    <a:pt x="11542853" y="328014"/>
                    <a:pt x="11565663" y="306110"/>
                    <a:pt x="11591096" y="288098"/>
                  </a:cubicBezTo>
                  <a:cubicBezTo>
                    <a:pt x="11601505" y="280767"/>
                    <a:pt x="11615987" y="271716"/>
                    <a:pt x="11626758" y="273707"/>
                  </a:cubicBezTo>
                  <a:cubicBezTo>
                    <a:pt x="11692198" y="285836"/>
                    <a:pt x="11714103" y="238679"/>
                    <a:pt x="11736278" y="194509"/>
                  </a:cubicBezTo>
                  <a:cubicBezTo>
                    <a:pt x="11760264" y="146537"/>
                    <a:pt x="11779181" y="95941"/>
                    <a:pt x="11802262" y="47426"/>
                  </a:cubicBezTo>
                  <a:cubicBezTo>
                    <a:pt x="11827604" y="-5795"/>
                    <a:pt x="11865620" y="-14756"/>
                    <a:pt x="11912596" y="21268"/>
                  </a:cubicBezTo>
                  <a:cubicBezTo>
                    <a:pt x="11940926" y="43082"/>
                    <a:pt x="11964912" y="71050"/>
                    <a:pt x="11994691" y="90148"/>
                  </a:cubicBezTo>
                  <a:cubicBezTo>
                    <a:pt x="12028180" y="110350"/>
                    <a:pt x="12063299" y="127502"/>
                    <a:pt x="12099866" y="141378"/>
                  </a:cubicBezTo>
                  <a:cubicBezTo>
                    <a:pt x="12113262" y="146673"/>
                    <a:pt x="12128287" y="146673"/>
                    <a:pt x="12141683" y="141378"/>
                  </a:cubicBezTo>
                  <a:cubicBezTo>
                    <a:pt x="12180602" y="122189"/>
                    <a:pt x="12185581" y="141378"/>
                    <a:pt x="12185581" y="173691"/>
                  </a:cubicBezTo>
                  <a:cubicBezTo>
                    <a:pt x="12185581" y="264203"/>
                    <a:pt x="12187662" y="354082"/>
                    <a:pt x="12187662" y="444232"/>
                  </a:cubicBezTo>
                  <a:cubicBezTo>
                    <a:pt x="12187662" y="619102"/>
                    <a:pt x="12185218" y="793971"/>
                    <a:pt x="12186123" y="969203"/>
                  </a:cubicBezTo>
                  <a:cubicBezTo>
                    <a:pt x="12187120" y="1162175"/>
                    <a:pt x="12192460" y="1355057"/>
                    <a:pt x="12192822" y="1548029"/>
                  </a:cubicBezTo>
                  <a:cubicBezTo>
                    <a:pt x="12192822" y="1784447"/>
                    <a:pt x="12190649" y="2020956"/>
                    <a:pt x="12189020" y="2257374"/>
                  </a:cubicBezTo>
                  <a:cubicBezTo>
                    <a:pt x="12188386" y="2361372"/>
                    <a:pt x="12186123" y="2465552"/>
                    <a:pt x="12186667" y="2569278"/>
                  </a:cubicBezTo>
                  <a:cubicBezTo>
                    <a:pt x="12186667" y="2599600"/>
                    <a:pt x="12179607" y="2611639"/>
                    <a:pt x="12146570" y="2611457"/>
                  </a:cubicBezTo>
                  <a:cubicBezTo>
                    <a:pt x="11891959" y="2610371"/>
                    <a:pt x="11637349" y="2611457"/>
                    <a:pt x="11382738" y="2611457"/>
                  </a:cubicBezTo>
                  <a:lnTo>
                    <a:pt x="10808890" y="2611910"/>
                  </a:lnTo>
                  <a:lnTo>
                    <a:pt x="10148965" y="2611910"/>
                  </a:lnTo>
                  <a:lnTo>
                    <a:pt x="9488949" y="2611910"/>
                  </a:lnTo>
                  <a:lnTo>
                    <a:pt x="8837986" y="26119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7" name="Google Shape;277;p19"/>
          <p:cNvSpPr/>
          <p:nvPr/>
        </p:nvSpPr>
        <p:spPr>
          <a:xfrm flipH="1">
            <a:off x="8465300" y="1350"/>
            <a:ext cx="3726700" cy="2782860"/>
          </a:xfrm>
          <a:custGeom>
            <a:avLst/>
            <a:gdLst/>
            <a:ahLst/>
            <a:cxnLst/>
            <a:rect l="l" t="t" r="r" b="b"/>
            <a:pathLst>
              <a:path w="3726700" h="2782860" extrusionOk="0">
                <a:moveTo>
                  <a:pt x="3726700" y="0"/>
                </a:moveTo>
                <a:lnTo>
                  <a:pt x="0" y="0"/>
                </a:lnTo>
                <a:lnTo>
                  <a:pt x="0" y="2782860"/>
                </a:lnTo>
                <a:lnTo>
                  <a:pt x="37242" y="2782860"/>
                </a:lnTo>
                <a:cubicBezTo>
                  <a:pt x="69396" y="2752890"/>
                  <a:pt x="105920" y="2752474"/>
                  <a:pt x="144632" y="2766521"/>
                </a:cubicBezTo>
                <a:cubicBezTo>
                  <a:pt x="200720" y="2757156"/>
                  <a:pt x="255769" y="2743628"/>
                  <a:pt x="313418" y="2764440"/>
                </a:cubicBezTo>
                <a:cubicBezTo>
                  <a:pt x="344532" y="2774846"/>
                  <a:pt x="374502" y="2761631"/>
                  <a:pt x="395314" y="2733222"/>
                </a:cubicBezTo>
                <a:cubicBezTo>
                  <a:pt x="448280" y="2662566"/>
                  <a:pt x="525389" y="2614073"/>
                  <a:pt x="574298" y="2539253"/>
                </a:cubicBezTo>
                <a:cubicBezTo>
                  <a:pt x="583559" y="2524893"/>
                  <a:pt x="598752" y="2511053"/>
                  <a:pt x="615922" y="2510325"/>
                </a:cubicBezTo>
                <a:cubicBezTo>
                  <a:pt x="686684" y="2507202"/>
                  <a:pt x="744333" y="2457566"/>
                  <a:pt x="815510" y="2456213"/>
                </a:cubicBezTo>
                <a:cubicBezTo>
                  <a:pt x="836978" y="2454402"/>
                  <a:pt x="856074" y="2441873"/>
                  <a:pt x="866292" y="2422914"/>
                </a:cubicBezTo>
                <a:cubicBezTo>
                  <a:pt x="927064" y="2321663"/>
                  <a:pt x="1024880" y="2264117"/>
                  <a:pt x="1123946" y="2212086"/>
                </a:cubicBezTo>
                <a:cubicBezTo>
                  <a:pt x="1179411" y="2182742"/>
                  <a:pt x="1209588" y="2136539"/>
                  <a:pt x="1236331" y="2089087"/>
                </a:cubicBezTo>
                <a:cubicBezTo>
                  <a:pt x="1270984" y="2027796"/>
                  <a:pt x="1322495" y="2010105"/>
                  <a:pt x="1383265" y="2010834"/>
                </a:cubicBezTo>
                <a:cubicBezTo>
                  <a:pt x="1454755" y="2011562"/>
                  <a:pt x="1492113" y="1984610"/>
                  <a:pt x="1523331" y="1915721"/>
                </a:cubicBezTo>
                <a:cubicBezTo>
                  <a:pt x="1549867" y="1856095"/>
                  <a:pt x="1607724" y="1809372"/>
                  <a:pt x="1656009" y="1761192"/>
                </a:cubicBezTo>
                <a:cubicBezTo>
                  <a:pt x="1670265" y="1747352"/>
                  <a:pt x="1688058" y="1739651"/>
                  <a:pt x="1697633" y="1718839"/>
                </a:cubicBezTo>
                <a:cubicBezTo>
                  <a:pt x="1712929" y="1686164"/>
                  <a:pt x="1741442" y="1667017"/>
                  <a:pt x="1777032" y="1657236"/>
                </a:cubicBezTo>
                <a:cubicBezTo>
                  <a:pt x="1874858" y="1630262"/>
                  <a:pt x="1969168" y="1591843"/>
                  <a:pt x="2057995" y="1542769"/>
                </a:cubicBezTo>
                <a:cubicBezTo>
                  <a:pt x="2094416" y="1522997"/>
                  <a:pt x="2118974" y="1483038"/>
                  <a:pt x="2134168" y="1449115"/>
                </a:cubicBezTo>
                <a:cubicBezTo>
                  <a:pt x="2158308" y="1395731"/>
                  <a:pt x="2213669" y="1364513"/>
                  <a:pt x="2226781" y="1302076"/>
                </a:cubicBezTo>
                <a:cubicBezTo>
                  <a:pt x="2232504" y="1274188"/>
                  <a:pt x="2275898" y="1250775"/>
                  <a:pt x="2303162" y="1229963"/>
                </a:cubicBezTo>
                <a:cubicBezTo>
                  <a:pt x="2334380" y="1205612"/>
                  <a:pt x="2354568" y="1175539"/>
                  <a:pt x="2376004" y="1145153"/>
                </a:cubicBezTo>
                <a:cubicBezTo>
                  <a:pt x="2412143" y="1092051"/>
                  <a:pt x="2463779" y="1051384"/>
                  <a:pt x="2523873" y="1028709"/>
                </a:cubicBezTo>
                <a:cubicBezTo>
                  <a:pt x="2563209" y="1013620"/>
                  <a:pt x="2583708" y="973454"/>
                  <a:pt x="2616279" y="948583"/>
                </a:cubicBezTo>
                <a:cubicBezTo>
                  <a:pt x="2633761" y="935263"/>
                  <a:pt x="2644168" y="912161"/>
                  <a:pt x="2670079" y="910912"/>
                </a:cubicBezTo>
                <a:cubicBezTo>
                  <a:pt x="2675449" y="901776"/>
                  <a:pt x="2685407" y="896334"/>
                  <a:pt x="2695990" y="896760"/>
                </a:cubicBezTo>
                <a:lnTo>
                  <a:pt x="2718884" y="875948"/>
                </a:lnTo>
                <a:cubicBezTo>
                  <a:pt x="2719144" y="865365"/>
                  <a:pt x="2726148" y="856145"/>
                  <a:pt x="2736262" y="853054"/>
                </a:cubicBezTo>
                <a:cubicBezTo>
                  <a:pt x="2779239" y="812159"/>
                  <a:pt x="2842091" y="805915"/>
                  <a:pt x="2886317" y="766580"/>
                </a:cubicBezTo>
                <a:cubicBezTo>
                  <a:pt x="2922322" y="734529"/>
                  <a:pt x="2960513" y="706121"/>
                  <a:pt x="2993292" y="669491"/>
                </a:cubicBezTo>
                <a:cubicBezTo>
                  <a:pt x="3064988" y="589365"/>
                  <a:pt x="3138352" y="510487"/>
                  <a:pt x="3215044" y="434523"/>
                </a:cubicBezTo>
                <a:cubicBezTo>
                  <a:pt x="3289448" y="361681"/>
                  <a:pt x="3374778" y="304551"/>
                  <a:pt x="3452199" y="236808"/>
                </a:cubicBezTo>
                <a:cubicBezTo>
                  <a:pt x="3480920" y="211313"/>
                  <a:pt x="3512658" y="180303"/>
                  <a:pt x="3525042" y="145442"/>
                </a:cubicBezTo>
                <a:cubicBezTo>
                  <a:pt x="3554490" y="62819"/>
                  <a:pt x="3625876" y="41486"/>
                  <a:pt x="3693411" y="131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9"/>
          <p:cNvSpPr/>
          <p:nvPr/>
        </p:nvSpPr>
        <p:spPr>
          <a:xfrm flipH="1">
            <a:off x="8493976" y="1350"/>
            <a:ext cx="3698024" cy="2789237"/>
          </a:xfrm>
          <a:custGeom>
            <a:avLst/>
            <a:gdLst/>
            <a:ahLst/>
            <a:cxnLst/>
            <a:rect l="l" t="t" r="r" b="b"/>
            <a:pathLst>
              <a:path w="3698024" h="2789237" extrusionOk="0">
                <a:moveTo>
                  <a:pt x="3698024" y="0"/>
                </a:moveTo>
                <a:lnTo>
                  <a:pt x="0" y="0"/>
                </a:lnTo>
                <a:lnTo>
                  <a:pt x="0" y="2781185"/>
                </a:lnTo>
                <a:lnTo>
                  <a:pt x="6100" y="2779447"/>
                </a:lnTo>
                <a:cubicBezTo>
                  <a:pt x="24089" y="2777353"/>
                  <a:pt x="42898" y="2780760"/>
                  <a:pt x="62254" y="2787784"/>
                </a:cubicBezTo>
                <a:cubicBezTo>
                  <a:pt x="118342" y="2778419"/>
                  <a:pt x="173391" y="2764891"/>
                  <a:pt x="231040" y="2785703"/>
                </a:cubicBezTo>
                <a:cubicBezTo>
                  <a:pt x="262154" y="2796109"/>
                  <a:pt x="292124" y="2782894"/>
                  <a:pt x="312936" y="2754485"/>
                </a:cubicBezTo>
                <a:cubicBezTo>
                  <a:pt x="365902" y="2683829"/>
                  <a:pt x="443011" y="2635335"/>
                  <a:pt x="491920" y="2560516"/>
                </a:cubicBezTo>
                <a:cubicBezTo>
                  <a:pt x="501181" y="2546156"/>
                  <a:pt x="516374" y="2532316"/>
                  <a:pt x="533544" y="2531588"/>
                </a:cubicBezTo>
                <a:cubicBezTo>
                  <a:pt x="604306" y="2528465"/>
                  <a:pt x="661955" y="2478828"/>
                  <a:pt x="733132" y="2477476"/>
                </a:cubicBezTo>
                <a:cubicBezTo>
                  <a:pt x="754600" y="2475665"/>
                  <a:pt x="773696" y="2463136"/>
                  <a:pt x="783914" y="2444177"/>
                </a:cubicBezTo>
                <a:cubicBezTo>
                  <a:pt x="844686" y="2342926"/>
                  <a:pt x="942502" y="2285379"/>
                  <a:pt x="1041568" y="2233349"/>
                </a:cubicBezTo>
                <a:cubicBezTo>
                  <a:pt x="1097033" y="2204005"/>
                  <a:pt x="1127210" y="2157802"/>
                  <a:pt x="1153953" y="2110350"/>
                </a:cubicBezTo>
                <a:cubicBezTo>
                  <a:pt x="1188606" y="2049058"/>
                  <a:pt x="1240117" y="2031368"/>
                  <a:pt x="1300887" y="2032097"/>
                </a:cubicBezTo>
                <a:cubicBezTo>
                  <a:pt x="1372377" y="2032825"/>
                  <a:pt x="1409735" y="2005873"/>
                  <a:pt x="1440953" y="1936984"/>
                </a:cubicBezTo>
                <a:cubicBezTo>
                  <a:pt x="1467489" y="1877358"/>
                  <a:pt x="1525346" y="1830635"/>
                  <a:pt x="1573631" y="1782455"/>
                </a:cubicBezTo>
                <a:cubicBezTo>
                  <a:pt x="1587887" y="1768615"/>
                  <a:pt x="1605680" y="1760914"/>
                  <a:pt x="1615255" y="1740102"/>
                </a:cubicBezTo>
                <a:cubicBezTo>
                  <a:pt x="1630551" y="1707427"/>
                  <a:pt x="1659064" y="1688280"/>
                  <a:pt x="1694654" y="1678499"/>
                </a:cubicBezTo>
                <a:cubicBezTo>
                  <a:pt x="1792480" y="1651525"/>
                  <a:pt x="1886790" y="1613106"/>
                  <a:pt x="1975617" y="1564032"/>
                </a:cubicBezTo>
                <a:cubicBezTo>
                  <a:pt x="2012038" y="1544260"/>
                  <a:pt x="2036596" y="1504301"/>
                  <a:pt x="2051790" y="1470378"/>
                </a:cubicBezTo>
                <a:cubicBezTo>
                  <a:pt x="2075930" y="1416994"/>
                  <a:pt x="2131291" y="1385776"/>
                  <a:pt x="2144403" y="1323339"/>
                </a:cubicBezTo>
                <a:cubicBezTo>
                  <a:pt x="2150126" y="1295451"/>
                  <a:pt x="2193520" y="1272038"/>
                  <a:pt x="2220784" y="1251225"/>
                </a:cubicBezTo>
                <a:cubicBezTo>
                  <a:pt x="2252002" y="1226875"/>
                  <a:pt x="2272190" y="1196801"/>
                  <a:pt x="2293626" y="1166416"/>
                </a:cubicBezTo>
                <a:cubicBezTo>
                  <a:pt x="2329765" y="1113314"/>
                  <a:pt x="2381401" y="1072647"/>
                  <a:pt x="2441495" y="1049972"/>
                </a:cubicBezTo>
                <a:cubicBezTo>
                  <a:pt x="2480831" y="1034883"/>
                  <a:pt x="2501330" y="994716"/>
                  <a:pt x="2533901" y="969846"/>
                </a:cubicBezTo>
                <a:cubicBezTo>
                  <a:pt x="2551383" y="956526"/>
                  <a:pt x="2561790" y="933424"/>
                  <a:pt x="2587701" y="932175"/>
                </a:cubicBezTo>
                <a:cubicBezTo>
                  <a:pt x="2593071" y="923038"/>
                  <a:pt x="2603029" y="917597"/>
                  <a:pt x="2613612" y="918023"/>
                </a:cubicBezTo>
                <a:lnTo>
                  <a:pt x="2636506" y="897211"/>
                </a:lnTo>
                <a:cubicBezTo>
                  <a:pt x="2636766" y="886628"/>
                  <a:pt x="2643770" y="877408"/>
                  <a:pt x="2653884" y="874317"/>
                </a:cubicBezTo>
                <a:cubicBezTo>
                  <a:pt x="2696861" y="833422"/>
                  <a:pt x="2759713" y="827178"/>
                  <a:pt x="2803939" y="787843"/>
                </a:cubicBezTo>
                <a:cubicBezTo>
                  <a:pt x="2839944" y="755792"/>
                  <a:pt x="2878135" y="727384"/>
                  <a:pt x="2910914" y="690755"/>
                </a:cubicBezTo>
                <a:cubicBezTo>
                  <a:pt x="2982610" y="610628"/>
                  <a:pt x="3055974" y="531750"/>
                  <a:pt x="3132666" y="455786"/>
                </a:cubicBezTo>
                <a:cubicBezTo>
                  <a:pt x="3207070" y="382944"/>
                  <a:pt x="3292400" y="325814"/>
                  <a:pt x="3369821" y="258071"/>
                </a:cubicBezTo>
                <a:cubicBezTo>
                  <a:pt x="3398542" y="232576"/>
                  <a:pt x="3430280" y="201566"/>
                  <a:pt x="3442664" y="166705"/>
                </a:cubicBezTo>
                <a:cubicBezTo>
                  <a:pt x="3472112" y="84082"/>
                  <a:pt x="3543498" y="62749"/>
                  <a:pt x="3611033" y="34444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968" t="-1268" r="-17396" b="-347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19"/>
          <p:cNvSpPr txBox="1">
            <a:spLocks noGrp="1"/>
          </p:cNvSpPr>
          <p:nvPr>
            <p:ph type="subTitle" idx="1"/>
          </p:nvPr>
        </p:nvSpPr>
        <p:spPr>
          <a:xfrm>
            <a:off x="1553450" y="2920588"/>
            <a:ext cx="84525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80" name="Google Shape;280;p19"/>
          <p:cNvSpPr txBox="1">
            <a:spLocks noGrp="1"/>
          </p:cNvSpPr>
          <p:nvPr>
            <p:ph type="title"/>
          </p:nvPr>
        </p:nvSpPr>
        <p:spPr>
          <a:xfrm>
            <a:off x="1553450" y="1987738"/>
            <a:ext cx="8452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81" name="Google Shape;281;p19"/>
          <p:cNvSpPr txBox="1">
            <a:spLocks noGrp="1"/>
          </p:cNvSpPr>
          <p:nvPr>
            <p:ph type="body" idx="2"/>
          </p:nvPr>
        </p:nvSpPr>
        <p:spPr>
          <a:xfrm>
            <a:off x="1553526" y="3785388"/>
            <a:ext cx="84525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126875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100 DO NOT REMOVE · SlidesMania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84" name="Google Shape;284;p2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0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en" sz="30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 kern="0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</a:ext>
                    </a:extLst>
                  </a:hlinkClick>
                </a:rPr>
                <a:t>FAQ</a:t>
              </a:r>
              <a:r>
                <a:rPr lang="en" sz="44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" sz="20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86" name="Google Shape;286;p20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287" name="Google Shape;287;p20">
              <a:hlinkClick r:id="rId3"/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20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20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20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p20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kern="0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 kern="0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292" name="Google Shape;292;p20"/>
          <p:cNvPicPr preferRelativeResize="0"/>
          <p:nvPr/>
        </p:nvPicPr>
        <p:blipFill rotWithShape="1">
          <a:blip r:embed="rId11">
            <a:alphaModFix/>
          </a:blip>
          <a:srcRect t="16256" b="20905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52043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30872"/>
      </p:ext>
    </p:extLst>
  </p:cSld>
  <p:clrMapOvr>
    <a:masterClrMapping/>
  </p:clrMapOvr>
  <p:transition spd="slow" advClick="0" advTm="3000">
    <p:push dir="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248334"/>
      </p:ext>
    </p:extLst>
  </p:cSld>
  <p:clrMapOvr>
    <a:masterClrMapping/>
  </p:clrMapOvr>
  <p:transition spd="slow" advClick="0" advTm="3000">
    <p:push dir="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607222"/>
      </p:ext>
    </p:extLst>
  </p:cSld>
  <p:clrMapOvr>
    <a:masterClrMapping/>
  </p:clrMapOvr>
  <p:transition spd="slow" advClick="0" advTm="3000">
    <p:push dir="u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54657"/>
      </p:ext>
    </p:extLst>
  </p:cSld>
  <p:clrMapOvr>
    <a:masterClrMapping/>
  </p:clrMapOvr>
  <p:transition spd="slow" advClick="0" advTm="3000">
    <p:push dir="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089698"/>
      </p:ext>
    </p:extLst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163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902540"/>
      </p:ext>
    </p:extLst>
  </p:cSld>
  <p:clrMapOvr>
    <a:masterClrMapping/>
  </p:clrMapOvr>
  <p:transition spd="slow" advClick="0" advTm="3000">
    <p:push dir="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208825"/>
      </p:ext>
    </p:extLst>
  </p:cSld>
  <p:clrMapOvr>
    <a:masterClrMapping/>
  </p:clrMapOvr>
  <p:transition spd="slow" advClick="0" advTm="3000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05FE9-E6BD-42F0-9B88-66E623AE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8076CD-E18F-4C69-AF0B-E87F426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7941C9-C81C-47F0-A6FD-24E18BE1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99835"/>
      </p:ext>
    </p:extLst>
  </p:cSld>
  <p:clrMapOvr>
    <a:masterClrMapping/>
  </p:clrMapOvr>
  <p:transition spd="slow" advClick="0" advTm="3000">
    <p:push dir="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003 Talking Point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"/>
          <p:cNvSpPr/>
          <p:nvPr/>
        </p:nvSpPr>
        <p:spPr>
          <a:xfrm rot="4059997" flipH="1">
            <a:off x="7286238" y="559716"/>
            <a:ext cx="6015092" cy="5039175"/>
          </a:xfrm>
          <a:custGeom>
            <a:avLst/>
            <a:gdLst/>
            <a:ahLst/>
            <a:cxnLst/>
            <a:rect l="l" t="t" r="r" b="b"/>
            <a:pathLst>
              <a:path w="6015017" h="5039112" extrusionOk="0">
                <a:moveTo>
                  <a:pt x="5872751" y="1766395"/>
                </a:moveTo>
                <a:cubicBezTo>
                  <a:pt x="5677541" y="1258105"/>
                  <a:pt x="5302861" y="814690"/>
                  <a:pt x="4877375" y="475118"/>
                </a:cubicBezTo>
                <a:cubicBezTo>
                  <a:pt x="4712676" y="343809"/>
                  <a:pt x="4533925" y="218850"/>
                  <a:pt x="4344996" y="105272"/>
                </a:cubicBezTo>
                <a:lnTo>
                  <a:pt x="4155259" y="0"/>
                </a:lnTo>
                <a:lnTo>
                  <a:pt x="58460" y="1678338"/>
                </a:lnTo>
                <a:lnTo>
                  <a:pt x="56310" y="1688092"/>
                </a:lnTo>
                <a:cubicBezTo>
                  <a:pt x="-122273" y="2639398"/>
                  <a:pt x="136681" y="3697897"/>
                  <a:pt x="652473" y="4501490"/>
                </a:cubicBezTo>
                <a:cubicBezTo>
                  <a:pt x="755550" y="4655266"/>
                  <a:pt x="867261" y="4809173"/>
                  <a:pt x="1017754" y="4914589"/>
                </a:cubicBezTo>
                <a:cubicBezTo>
                  <a:pt x="1125986" y="4990489"/>
                  <a:pt x="1260890" y="5039112"/>
                  <a:pt x="1392185" y="5039112"/>
                </a:cubicBezTo>
                <a:cubicBezTo>
                  <a:pt x="1443337" y="5039112"/>
                  <a:pt x="1493845" y="5031733"/>
                  <a:pt x="1542034" y="5015657"/>
                </a:cubicBezTo>
                <a:cubicBezTo>
                  <a:pt x="1842893" y="4910240"/>
                  <a:pt x="1950351" y="4541021"/>
                  <a:pt x="2165269" y="4299222"/>
                </a:cubicBezTo>
                <a:cubicBezTo>
                  <a:pt x="2400415" y="4036867"/>
                  <a:pt x="2750751" y="3949899"/>
                  <a:pt x="3109462" y="3949900"/>
                </a:cubicBezTo>
                <a:cubicBezTo>
                  <a:pt x="3255574" y="3949900"/>
                  <a:pt x="3403104" y="3964262"/>
                  <a:pt x="3544965" y="3987190"/>
                </a:cubicBezTo>
                <a:cubicBezTo>
                  <a:pt x="3879839" y="4035287"/>
                  <a:pt x="4218708" y="4118170"/>
                  <a:pt x="4550618" y="4118170"/>
                </a:cubicBezTo>
                <a:cubicBezTo>
                  <a:pt x="4704333" y="4118170"/>
                  <a:pt x="4856631" y="4100381"/>
                  <a:pt x="5006222" y="4053076"/>
                </a:cubicBezTo>
                <a:cubicBezTo>
                  <a:pt x="5693881" y="3837763"/>
                  <a:pt x="6089313" y="3024609"/>
                  <a:pt x="6003372" y="2294865"/>
                </a:cubicBezTo>
                <a:cubicBezTo>
                  <a:pt x="5982950" y="2112462"/>
                  <a:pt x="5937821" y="1935825"/>
                  <a:pt x="5872751" y="1766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720400" y="669575"/>
            <a:ext cx="11055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grpSp>
        <p:nvGrpSpPr>
          <p:cNvPr id="65" name="Google Shape;65;p4"/>
          <p:cNvGrpSpPr/>
          <p:nvPr/>
        </p:nvGrpSpPr>
        <p:grpSpPr>
          <a:xfrm>
            <a:off x="9727690" y="1234440"/>
            <a:ext cx="2207165" cy="5623563"/>
            <a:chOff x="9727690" y="1234440"/>
            <a:chExt cx="2207165" cy="5623563"/>
          </a:xfrm>
        </p:grpSpPr>
        <p:sp>
          <p:nvSpPr>
            <p:cNvPr id="66" name="Google Shape;66;p4"/>
            <p:cNvSpPr/>
            <p:nvPr/>
          </p:nvSpPr>
          <p:spPr>
            <a:xfrm>
              <a:off x="10056723" y="2015826"/>
              <a:ext cx="1549335" cy="3607118"/>
            </a:xfrm>
            <a:custGeom>
              <a:avLst/>
              <a:gdLst/>
              <a:ahLst/>
              <a:cxnLst/>
              <a:rect l="l" t="t" r="r" b="b"/>
              <a:pathLst>
                <a:path w="1032890" h="2667000" extrusionOk="0">
                  <a:moveTo>
                    <a:pt x="0" y="0"/>
                  </a:moveTo>
                  <a:lnTo>
                    <a:pt x="1032891" y="0"/>
                  </a:lnTo>
                  <a:lnTo>
                    <a:pt x="1032891" y="2667000"/>
                  </a:lnTo>
                  <a:lnTo>
                    <a:pt x="0" y="2667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9727690" y="1335037"/>
              <a:ext cx="2205132" cy="206378"/>
            </a:xfrm>
            <a:custGeom>
              <a:avLst/>
              <a:gdLst/>
              <a:ahLst/>
              <a:cxnLst/>
              <a:rect l="l" t="t" r="r" b="b"/>
              <a:pathLst>
                <a:path w="1470088" h="152590" extrusionOk="0">
                  <a:moveTo>
                    <a:pt x="1470089" y="152591"/>
                  </a:moveTo>
                  <a:lnTo>
                    <a:pt x="0" y="152591"/>
                  </a:lnTo>
                  <a:cubicBezTo>
                    <a:pt x="171926" y="61817"/>
                    <a:pt x="426149" y="3239"/>
                    <a:pt x="711041" y="190"/>
                  </a:cubicBezTo>
                  <a:cubicBezTo>
                    <a:pt x="719042" y="0"/>
                    <a:pt x="727043" y="0"/>
                    <a:pt x="735044" y="0"/>
                  </a:cubicBezTo>
                  <a:cubicBezTo>
                    <a:pt x="743045" y="0"/>
                    <a:pt x="751046" y="0"/>
                    <a:pt x="758952" y="190"/>
                  </a:cubicBezTo>
                  <a:cubicBezTo>
                    <a:pt x="1043940" y="3239"/>
                    <a:pt x="1298067" y="61817"/>
                    <a:pt x="1470089" y="1525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9729002" y="1529042"/>
              <a:ext cx="2205132" cy="62995"/>
            </a:xfrm>
            <a:custGeom>
              <a:avLst/>
              <a:gdLst/>
              <a:ahLst/>
              <a:cxnLst/>
              <a:rect l="l" t="t" r="r" b="b"/>
              <a:pathLst>
                <a:path w="1470088" h="46577" extrusionOk="0">
                  <a:moveTo>
                    <a:pt x="0" y="0"/>
                  </a:moveTo>
                  <a:lnTo>
                    <a:pt x="1470089" y="0"/>
                  </a:lnTo>
                  <a:lnTo>
                    <a:pt x="1470089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9799679" y="1582873"/>
              <a:ext cx="2063687" cy="125991"/>
            </a:xfrm>
            <a:custGeom>
              <a:avLst/>
              <a:gdLst/>
              <a:ahLst/>
              <a:cxnLst/>
              <a:rect l="l" t="t" r="r" b="b"/>
              <a:pathLst>
                <a:path w="1375791" h="93154" extrusionOk="0">
                  <a:moveTo>
                    <a:pt x="0" y="0"/>
                  </a:moveTo>
                  <a:lnTo>
                    <a:pt x="1375791" y="0"/>
                  </a:lnTo>
                  <a:lnTo>
                    <a:pt x="1375791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9911464" y="1692664"/>
              <a:ext cx="1840026" cy="340724"/>
            </a:xfrm>
            <a:custGeom>
              <a:avLst/>
              <a:gdLst/>
              <a:ahLst/>
              <a:cxnLst/>
              <a:rect l="l" t="t" r="r" b="b"/>
              <a:pathLst>
                <a:path w="1226684" h="230219" extrusionOk="0">
                  <a:moveTo>
                    <a:pt x="1220363" y="0"/>
                  </a:moveTo>
                  <a:cubicBezTo>
                    <a:pt x="1220363" y="0"/>
                    <a:pt x="861937" y="0"/>
                    <a:pt x="695916" y="0"/>
                  </a:cubicBezTo>
                  <a:cubicBezTo>
                    <a:pt x="645910" y="0"/>
                    <a:pt x="613334" y="0"/>
                    <a:pt x="613334" y="0"/>
                  </a:cubicBezTo>
                  <a:cubicBezTo>
                    <a:pt x="613334" y="0"/>
                    <a:pt x="580759" y="0"/>
                    <a:pt x="530753" y="0"/>
                  </a:cubicBezTo>
                  <a:cubicBezTo>
                    <a:pt x="364732" y="0"/>
                    <a:pt x="6306" y="0"/>
                    <a:pt x="6306" y="0"/>
                  </a:cubicBezTo>
                  <a:cubicBezTo>
                    <a:pt x="-9410" y="22003"/>
                    <a:pt x="6592" y="54007"/>
                    <a:pt x="28595" y="69437"/>
                  </a:cubicBezTo>
                  <a:cubicBezTo>
                    <a:pt x="50597" y="84868"/>
                    <a:pt x="78029" y="91345"/>
                    <a:pt x="99175" y="108013"/>
                  </a:cubicBezTo>
                  <a:cubicBezTo>
                    <a:pt x="120320" y="124682"/>
                    <a:pt x="132417" y="159448"/>
                    <a:pt x="113177" y="178403"/>
                  </a:cubicBezTo>
                  <a:cubicBezTo>
                    <a:pt x="103747" y="187738"/>
                    <a:pt x="89459" y="190310"/>
                    <a:pt x="79649" y="199168"/>
                  </a:cubicBezTo>
                  <a:cubicBezTo>
                    <a:pt x="69838" y="208026"/>
                    <a:pt x="70124" y="229552"/>
                    <a:pt x="83268" y="230219"/>
                  </a:cubicBezTo>
                  <a:cubicBezTo>
                    <a:pt x="113843" y="230219"/>
                    <a:pt x="613334" y="230219"/>
                    <a:pt x="613334" y="230219"/>
                  </a:cubicBezTo>
                  <a:cubicBezTo>
                    <a:pt x="613334" y="230219"/>
                    <a:pt x="1112825" y="230219"/>
                    <a:pt x="1143401" y="230219"/>
                  </a:cubicBezTo>
                  <a:cubicBezTo>
                    <a:pt x="1156545" y="229552"/>
                    <a:pt x="1156831" y="208026"/>
                    <a:pt x="1147020" y="199168"/>
                  </a:cubicBezTo>
                  <a:cubicBezTo>
                    <a:pt x="1137209" y="190310"/>
                    <a:pt x="1122922" y="187642"/>
                    <a:pt x="1113492" y="178403"/>
                  </a:cubicBezTo>
                  <a:cubicBezTo>
                    <a:pt x="1094252" y="159448"/>
                    <a:pt x="1106444" y="124682"/>
                    <a:pt x="1127494" y="108013"/>
                  </a:cubicBezTo>
                  <a:cubicBezTo>
                    <a:pt x="1148639" y="91345"/>
                    <a:pt x="1175976" y="84868"/>
                    <a:pt x="1198074" y="69437"/>
                  </a:cubicBezTo>
                  <a:cubicBezTo>
                    <a:pt x="1220172" y="54007"/>
                    <a:pt x="1236079" y="22003"/>
                    <a:pt x="12203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10795009" y="1234440"/>
              <a:ext cx="71865" cy="102802"/>
            </a:xfrm>
            <a:custGeom>
              <a:avLst/>
              <a:gdLst/>
              <a:ahLst/>
              <a:cxnLst/>
              <a:rect l="l" t="t" r="r" b="b"/>
              <a:pathLst>
                <a:path w="47910" h="76009" extrusionOk="0">
                  <a:moveTo>
                    <a:pt x="47911" y="24003"/>
                  </a:moveTo>
                  <a:lnTo>
                    <a:pt x="47911" y="76010"/>
                  </a:lnTo>
                  <a:cubicBezTo>
                    <a:pt x="40005" y="75819"/>
                    <a:pt x="32004" y="75819"/>
                    <a:pt x="24003" y="75819"/>
                  </a:cubicBezTo>
                  <a:cubicBezTo>
                    <a:pt x="16002" y="75819"/>
                    <a:pt x="8001" y="75819"/>
                    <a:pt x="0" y="76010"/>
                  </a:cubicBezTo>
                  <a:lnTo>
                    <a:pt x="0" y="24003"/>
                  </a:lnTo>
                  <a:cubicBezTo>
                    <a:pt x="0" y="10763"/>
                    <a:pt x="10668" y="0"/>
                    <a:pt x="24003" y="0"/>
                  </a:cubicBezTo>
                  <a:cubicBezTo>
                    <a:pt x="30671" y="0"/>
                    <a:pt x="36576" y="2667"/>
                    <a:pt x="40957" y="7049"/>
                  </a:cubicBezTo>
                  <a:cubicBezTo>
                    <a:pt x="45244" y="11335"/>
                    <a:pt x="47911" y="17431"/>
                    <a:pt x="47911" y="24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10832280" y="2015826"/>
              <a:ext cx="774668" cy="3607116"/>
            </a:xfrm>
            <a:custGeom>
              <a:avLst/>
              <a:gdLst/>
              <a:ahLst/>
              <a:cxnLst/>
              <a:rect l="l" t="t" r="r" b="b"/>
              <a:pathLst>
                <a:path w="516445" h="2666999" extrusionOk="0">
                  <a:moveTo>
                    <a:pt x="516445" y="0"/>
                  </a:moveTo>
                  <a:lnTo>
                    <a:pt x="516445" y="2667000"/>
                  </a:lnTo>
                  <a:lnTo>
                    <a:pt x="0" y="2667000"/>
                  </a:lnTo>
                  <a:lnTo>
                    <a:pt x="0" y="0"/>
                  </a:lnTo>
                  <a:cubicBezTo>
                    <a:pt x="0" y="0"/>
                    <a:pt x="429863" y="0"/>
                    <a:pt x="5164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10830977" y="1335037"/>
              <a:ext cx="1102566" cy="206378"/>
            </a:xfrm>
            <a:custGeom>
              <a:avLst/>
              <a:gdLst/>
              <a:ahLst/>
              <a:cxnLst/>
              <a:rect l="l" t="t" r="r" b="b"/>
              <a:pathLst>
                <a:path w="735044" h="152590" extrusionOk="0">
                  <a:moveTo>
                    <a:pt x="735044" y="152591"/>
                  </a:moveTo>
                  <a:lnTo>
                    <a:pt x="0" y="152591"/>
                  </a:lnTo>
                  <a:lnTo>
                    <a:pt x="0" y="0"/>
                  </a:lnTo>
                  <a:lnTo>
                    <a:pt x="95" y="0"/>
                  </a:lnTo>
                  <a:cubicBezTo>
                    <a:pt x="8096" y="0"/>
                    <a:pt x="16097" y="0"/>
                    <a:pt x="24003" y="190"/>
                  </a:cubicBezTo>
                  <a:cubicBezTo>
                    <a:pt x="308896" y="3239"/>
                    <a:pt x="563023" y="61817"/>
                    <a:pt x="735044" y="1525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10832289" y="1529042"/>
              <a:ext cx="1102566" cy="62995"/>
            </a:xfrm>
            <a:custGeom>
              <a:avLst/>
              <a:gdLst/>
              <a:ahLst/>
              <a:cxnLst/>
              <a:rect l="l" t="t" r="r" b="b"/>
              <a:pathLst>
                <a:path w="735044" h="46577" extrusionOk="0">
                  <a:moveTo>
                    <a:pt x="0" y="0"/>
                  </a:moveTo>
                  <a:lnTo>
                    <a:pt x="735044" y="0"/>
                  </a:lnTo>
                  <a:lnTo>
                    <a:pt x="735044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10832280" y="1582873"/>
              <a:ext cx="1031843" cy="125991"/>
            </a:xfrm>
            <a:custGeom>
              <a:avLst/>
              <a:gdLst/>
              <a:ahLst/>
              <a:cxnLst/>
              <a:rect l="l" t="t" r="r" b="b"/>
              <a:pathLst>
                <a:path w="687895" h="93154" extrusionOk="0">
                  <a:moveTo>
                    <a:pt x="0" y="0"/>
                  </a:moveTo>
                  <a:lnTo>
                    <a:pt x="687895" y="0"/>
                  </a:lnTo>
                  <a:lnTo>
                    <a:pt x="687895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10832280" y="1704698"/>
              <a:ext cx="920026" cy="311241"/>
            </a:xfrm>
            <a:custGeom>
              <a:avLst/>
              <a:gdLst/>
              <a:ahLst/>
              <a:cxnLst/>
              <a:rect l="l" t="t" r="r" b="b"/>
              <a:pathLst>
                <a:path w="613351" h="230123" extrusionOk="0">
                  <a:moveTo>
                    <a:pt x="584740" y="69342"/>
                  </a:moveTo>
                  <a:cubicBezTo>
                    <a:pt x="562737" y="84772"/>
                    <a:pt x="535400" y="91249"/>
                    <a:pt x="514255" y="107918"/>
                  </a:cubicBezTo>
                  <a:cubicBezTo>
                    <a:pt x="493109" y="124587"/>
                    <a:pt x="481013" y="159353"/>
                    <a:pt x="500158" y="178308"/>
                  </a:cubicBezTo>
                  <a:cubicBezTo>
                    <a:pt x="509587" y="187547"/>
                    <a:pt x="523875" y="190214"/>
                    <a:pt x="533686" y="199072"/>
                  </a:cubicBezTo>
                  <a:cubicBezTo>
                    <a:pt x="543497" y="208026"/>
                    <a:pt x="543211" y="229457"/>
                    <a:pt x="530066" y="230124"/>
                  </a:cubicBezTo>
                  <a:lnTo>
                    <a:pt x="516445" y="230124"/>
                  </a:lnTo>
                  <a:cubicBezTo>
                    <a:pt x="429863" y="230124"/>
                    <a:pt x="0" y="230124"/>
                    <a:pt x="0" y="230124"/>
                  </a:cubicBezTo>
                  <a:lnTo>
                    <a:pt x="0" y="0"/>
                  </a:lnTo>
                  <a:cubicBezTo>
                    <a:pt x="0" y="0"/>
                    <a:pt x="32575" y="0"/>
                    <a:pt x="82677" y="0"/>
                  </a:cubicBezTo>
                  <a:cubicBezTo>
                    <a:pt x="248698" y="0"/>
                    <a:pt x="607028" y="0"/>
                    <a:pt x="607028" y="0"/>
                  </a:cubicBezTo>
                  <a:cubicBezTo>
                    <a:pt x="607695" y="952"/>
                    <a:pt x="608362" y="2000"/>
                    <a:pt x="608933" y="3048"/>
                  </a:cubicBezTo>
                  <a:cubicBezTo>
                    <a:pt x="621316" y="24860"/>
                    <a:pt x="605885" y="54673"/>
                    <a:pt x="584740" y="693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7" name="Google Shape;77;p4"/>
            <p:cNvGrpSpPr/>
            <p:nvPr/>
          </p:nvGrpSpPr>
          <p:grpSpPr>
            <a:xfrm>
              <a:off x="9806789" y="1588537"/>
              <a:ext cx="995594" cy="110491"/>
              <a:chOff x="5414581" y="1622202"/>
              <a:chExt cx="664083" cy="81724"/>
            </a:xfrm>
          </p:grpSpPr>
          <p:sp>
            <p:nvSpPr>
              <p:cNvPr id="78" name="Google Shape;78;p4"/>
              <p:cNvSpPr/>
              <p:nvPr/>
            </p:nvSpPr>
            <p:spPr>
              <a:xfrm>
                <a:off x="5414581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4"/>
              <p:cNvSpPr/>
              <p:nvPr/>
            </p:nvSpPr>
            <p:spPr>
              <a:xfrm>
                <a:off x="5464206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4"/>
              <p:cNvSpPr/>
              <p:nvPr/>
            </p:nvSpPr>
            <p:spPr>
              <a:xfrm>
                <a:off x="5513832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>
                <a:off x="5563457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4"/>
              <p:cNvSpPr/>
              <p:nvPr/>
            </p:nvSpPr>
            <p:spPr>
              <a:xfrm>
                <a:off x="5612987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4"/>
              <p:cNvSpPr/>
              <p:nvPr/>
            </p:nvSpPr>
            <p:spPr>
              <a:xfrm>
                <a:off x="5662612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4"/>
              <p:cNvSpPr/>
              <p:nvPr/>
            </p:nvSpPr>
            <p:spPr>
              <a:xfrm>
                <a:off x="5712237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4"/>
              <p:cNvSpPr/>
              <p:nvPr/>
            </p:nvSpPr>
            <p:spPr>
              <a:xfrm>
                <a:off x="5761863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4"/>
              <p:cNvSpPr/>
              <p:nvPr/>
            </p:nvSpPr>
            <p:spPr>
              <a:xfrm>
                <a:off x="5811488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4"/>
              <p:cNvSpPr/>
              <p:nvPr/>
            </p:nvSpPr>
            <p:spPr>
              <a:xfrm>
                <a:off x="5861113" y="1622202"/>
                <a:ext cx="19050" cy="7791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7791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77914"/>
                    </a:lnTo>
                    <a:lnTo>
                      <a:pt x="0" y="779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4"/>
              <p:cNvSpPr/>
              <p:nvPr/>
            </p:nvSpPr>
            <p:spPr>
              <a:xfrm>
                <a:off x="5910738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4"/>
              <p:cNvSpPr/>
              <p:nvPr/>
            </p:nvSpPr>
            <p:spPr>
              <a:xfrm>
                <a:off x="5960364" y="1622202"/>
                <a:ext cx="19049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49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4"/>
              <p:cNvSpPr/>
              <p:nvPr/>
            </p:nvSpPr>
            <p:spPr>
              <a:xfrm>
                <a:off x="6009989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91;p4"/>
              <p:cNvSpPr/>
              <p:nvPr/>
            </p:nvSpPr>
            <p:spPr>
              <a:xfrm>
                <a:off x="6059614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" name="Google Shape;92;p4"/>
            <p:cNvGrpSpPr/>
            <p:nvPr/>
          </p:nvGrpSpPr>
          <p:grpSpPr>
            <a:xfrm>
              <a:off x="10849934" y="1590597"/>
              <a:ext cx="995593" cy="110491"/>
              <a:chOff x="6110382" y="1623726"/>
              <a:chExt cx="664083" cy="81724"/>
            </a:xfrm>
          </p:grpSpPr>
          <p:grpSp>
            <p:nvGrpSpPr>
              <p:cNvPr id="93" name="Google Shape;93;p4"/>
              <p:cNvGrpSpPr/>
              <p:nvPr/>
            </p:nvGrpSpPr>
            <p:grpSpPr>
              <a:xfrm>
                <a:off x="6110382" y="1623726"/>
                <a:ext cx="19050" cy="81724"/>
                <a:chOff x="6110382" y="1623726"/>
                <a:chExt cx="19050" cy="81724"/>
              </a:xfrm>
            </p:grpSpPr>
            <p:sp>
              <p:nvSpPr>
                <p:cNvPr id="94" name="Google Shape;94;p4"/>
                <p:cNvSpPr/>
                <p:nvPr/>
              </p:nvSpPr>
              <p:spPr>
                <a:xfrm>
                  <a:off x="6119907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95;p4"/>
                <p:cNvSpPr/>
                <p:nvPr/>
              </p:nvSpPr>
              <p:spPr>
                <a:xfrm>
                  <a:off x="6110382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6" name="Google Shape;96;p4"/>
              <p:cNvGrpSpPr/>
              <p:nvPr/>
            </p:nvGrpSpPr>
            <p:grpSpPr>
              <a:xfrm>
                <a:off x="6160008" y="1623726"/>
                <a:ext cx="19050" cy="81724"/>
                <a:chOff x="6160008" y="1623726"/>
                <a:chExt cx="19050" cy="81724"/>
              </a:xfrm>
            </p:grpSpPr>
            <p:sp>
              <p:nvSpPr>
                <p:cNvPr id="97" name="Google Shape;97;p4"/>
                <p:cNvSpPr/>
                <p:nvPr/>
              </p:nvSpPr>
              <p:spPr>
                <a:xfrm>
                  <a:off x="6169533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" name="Google Shape;98;p4"/>
                <p:cNvSpPr/>
                <p:nvPr/>
              </p:nvSpPr>
              <p:spPr>
                <a:xfrm>
                  <a:off x="6160008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9" name="Google Shape;99;p4"/>
              <p:cNvGrpSpPr/>
              <p:nvPr/>
            </p:nvGrpSpPr>
            <p:grpSpPr>
              <a:xfrm>
                <a:off x="6209633" y="1623726"/>
                <a:ext cx="19050" cy="81724"/>
                <a:chOff x="6209633" y="1623726"/>
                <a:chExt cx="19050" cy="81724"/>
              </a:xfrm>
            </p:grpSpPr>
            <p:sp>
              <p:nvSpPr>
                <p:cNvPr id="100" name="Google Shape;100;p4"/>
                <p:cNvSpPr/>
                <p:nvPr/>
              </p:nvSpPr>
              <p:spPr>
                <a:xfrm>
                  <a:off x="6219158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" name="Google Shape;101;p4"/>
                <p:cNvSpPr/>
                <p:nvPr/>
              </p:nvSpPr>
              <p:spPr>
                <a:xfrm>
                  <a:off x="6209633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2" name="Google Shape;102;p4"/>
              <p:cNvGrpSpPr/>
              <p:nvPr/>
            </p:nvGrpSpPr>
            <p:grpSpPr>
              <a:xfrm>
                <a:off x="6259258" y="1623726"/>
                <a:ext cx="19050" cy="81724"/>
                <a:chOff x="6259258" y="1623726"/>
                <a:chExt cx="19050" cy="81724"/>
              </a:xfrm>
            </p:grpSpPr>
            <p:sp>
              <p:nvSpPr>
                <p:cNvPr id="103" name="Google Shape;103;p4"/>
                <p:cNvSpPr/>
                <p:nvPr/>
              </p:nvSpPr>
              <p:spPr>
                <a:xfrm>
                  <a:off x="6268783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104;p4"/>
                <p:cNvSpPr/>
                <p:nvPr/>
              </p:nvSpPr>
              <p:spPr>
                <a:xfrm>
                  <a:off x="6259258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5" name="Google Shape;105;p4"/>
              <p:cNvGrpSpPr/>
              <p:nvPr/>
            </p:nvGrpSpPr>
            <p:grpSpPr>
              <a:xfrm>
                <a:off x="6308883" y="1623726"/>
                <a:ext cx="19050" cy="81724"/>
                <a:chOff x="6308883" y="1623726"/>
                <a:chExt cx="19050" cy="81724"/>
              </a:xfrm>
            </p:grpSpPr>
            <p:sp>
              <p:nvSpPr>
                <p:cNvPr id="106" name="Google Shape;106;p4"/>
                <p:cNvSpPr/>
                <p:nvPr/>
              </p:nvSpPr>
              <p:spPr>
                <a:xfrm>
                  <a:off x="6318408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" name="Google Shape;107;p4"/>
                <p:cNvSpPr/>
                <p:nvPr/>
              </p:nvSpPr>
              <p:spPr>
                <a:xfrm>
                  <a:off x="6308883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8" name="Google Shape;108;p4"/>
              <p:cNvGrpSpPr/>
              <p:nvPr/>
            </p:nvGrpSpPr>
            <p:grpSpPr>
              <a:xfrm>
                <a:off x="6358509" y="1623726"/>
                <a:ext cx="19050" cy="81724"/>
                <a:chOff x="6358509" y="1623726"/>
                <a:chExt cx="19050" cy="81724"/>
              </a:xfrm>
            </p:grpSpPr>
            <p:sp>
              <p:nvSpPr>
                <p:cNvPr id="109" name="Google Shape;109;p4"/>
                <p:cNvSpPr/>
                <p:nvPr/>
              </p:nvSpPr>
              <p:spPr>
                <a:xfrm>
                  <a:off x="6368034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" name="Google Shape;110;p4"/>
                <p:cNvSpPr/>
                <p:nvPr/>
              </p:nvSpPr>
              <p:spPr>
                <a:xfrm>
                  <a:off x="6358509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1" name="Google Shape;111;p4"/>
              <p:cNvGrpSpPr/>
              <p:nvPr/>
            </p:nvGrpSpPr>
            <p:grpSpPr>
              <a:xfrm>
                <a:off x="6408039" y="1623726"/>
                <a:ext cx="19050" cy="81724"/>
                <a:chOff x="6408039" y="1623726"/>
                <a:chExt cx="19050" cy="81724"/>
              </a:xfrm>
            </p:grpSpPr>
            <p:sp>
              <p:nvSpPr>
                <p:cNvPr id="112" name="Google Shape;112;p4"/>
                <p:cNvSpPr/>
                <p:nvPr/>
              </p:nvSpPr>
              <p:spPr>
                <a:xfrm>
                  <a:off x="6417564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3" name="Google Shape;113;p4"/>
                <p:cNvSpPr/>
                <p:nvPr/>
              </p:nvSpPr>
              <p:spPr>
                <a:xfrm>
                  <a:off x="6408039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4" name="Google Shape;114;p4"/>
              <p:cNvGrpSpPr/>
              <p:nvPr/>
            </p:nvGrpSpPr>
            <p:grpSpPr>
              <a:xfrm>
                <a:off x="6457664" y="1623726"/>
                <a:ext cx="19050" cy="81724"/>
                <a:chOff x="6457664" y="1623726"/>
                <a:chExt cx="19050" cy="81724"/>
              </a:xfrm>
            </p:grpSpPr>
            <p:sp>
              <p:nvSpPr>
                <p:cNvPr id="115" name="Google Shape;115;p4"/>
                <p:cNvSpPr/>
                <p:nvPr/>
              </p:nvSpPr>
              <p:spPr>
                <a:xfrm>
                  <a:off x="6467189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6" name="Google Shape;116;p4"/>
                <p:cNvSpPr/>
                <p:nvPr/>
              </p:nvSpPr>
              <p:spPr>
                <a:xfrm>
                  <a:off x="6457664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7" name="Google Shape;117;p4"/>
              <p:cNvGrpSpPr/>
              <p:nvPr/>
            </p:nvGrpSpPr>
            <p:grpSpPr>
              <a:xfrm>
                <a:off x="6507289" y="1623726"/>
                <a:ext cx="19050" cy="81724"/>
                <a:chOff x="6507289" y="1623726"/>
                <a:chExt cx="19050" cy="81724"/>
              </a:xfrm>
            </p:grpSpPr>
            <p:sp>
              <p:nvSpPr>
                <p:cNvPr id="118" name="Google Shape;118;p4"/>
                <p:cNvSpPr/>
                <p:nvPr/>
              </p:nvSpPr>
              <p:spPr>
                <a:xfrm>
                  <a:off x="6516814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" name="Google Shape;119;p4"/>
                <p:cNvSpPr/>
                <p:nvPr/>
              </p:nvSpPr>
              <p:spPr>
                <a:xfrm>
                  <a:off x="6507289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0" name="Google Shape;120;p4"/>
              <p:cNvGrpSpPr/>
              <p:nvPr/>
            </p:nvGrpSpPr>
            <p:grpSpPr>
              <a:xfrm>
                <a:off x="6556914" y="1623726"/>
                <a:ext cx="19050" cy="81724"/>
                <a:chOff x="6556914" y="1623726"/>
                <a:chExt cx="19050" cy="81724"/>
              </a:xfrm>
            </p:grpSpPr>
            <p:sp>
              <p:nvSpPr>
                <p:cNvPr id="121" name="Google Shape;121;p4"/>
                <p:cNvSpPr/>
                <p:nvPr/>
              </p:nvSpPr>
              <p:spPr>
                <a:xfrm>
                  <a:off x="6566439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" name="Google Shape;122;p4"/>
                <p:cNvSpPr/>
                <p:nvPr/>
              </p:nvSpPr>
              <p:spPr>
                <a:xfrm>
                  <a:off x="6556914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" name="Google Shape;123;p4"/>
              <p:cNvGrpSpPr/>
              <p:nvPr/>
            </p:nvGrpSpPr>
            <p:grpSpPr>
              <a:xfrm>
                <a:off x="6606540" y="1623726"/>
                <a:ext cx="19050" cy="81724"/>
                <a:chOff x="6606540" y="1623726"/>
                <a:chExt cx="19050" cy="81724"/>
              </a:xfrm>
            </p:grpSpPr>
            <p:sp>
              <p:nvSpPr>
                <p:cNvPr id="124" name="Google Shape;124;p4"/>
                <p:cNvSpPr/>
                <p:nvPr/>
              </p:nvSpPr>
              <p:spPr>
                <a:xfrm>
                  <a:off x="6616065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Google Shape;125;p4"/>
                <p:cNvSpPr/>
                <p:nvPr/>
              </p:nvSpPr>
              <p:spPr>
                <a:xfrm>
                  <a:off x="6606540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6" name="Google Shape;126;p4"/>
              <p:cNvGrpSpPr/>
              <p:nvPr/>
            </p:nvGrpSpPr>
            <p:grpSpPr>
              <a:xfrm>
                <a:off x="6656165" y="1623726"/>
                <a:ext cx="19050" cy="81724"/>
                <a:chOff x="6656165" y="1623726"/>
                <a:chExt cx="19050" cy="81724"/>
              </a:xfrm>
            </p:grpSpPr>
            <p:sp>
              <p:nvSpPr>
                <p:cNvPr id="127" name="Google Shape;127;p4"/>
                <p:cNvSpPr/>
                <p:nvPr/>
              </p:nvSpPr>
              <p:spPr>
                <a:xfrm>
                  <a:off x="6665690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" name="Google Shape;128;p4"/>
                <p:cNvSpPr/>
                <p:nvPr/>
              </p:nvSpPr>
              <p:spPr>
                <a:xfrm>
                  <a:off x="6656165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9" name="Google Shape;129;p4"/>
              <p:cNvGrpSpPr/>
              <p:nvPr/>
            </p:nvGrpSpPr>
            <p:grpSpPr>
              <a:xfrm>
                <a:off x="6705790" y="1623726"/>
                <a:ext cx="19050" cy="81724"/>
                <a:chOff x="6705790" y="1623726"/>
                <a:chExt cx="19050" cy="81724"/>
              </a:xfrm>
            </p:grpSpPr>
            <p:sp>
              <p:nvSpPr>
                <p:cNvPr id="130" name="Google Shape;130;p4"/>
                <p:cNvSpPr/>
                <p:nvPr/>
              </p:nvSpPr>
              <p:spPr>
                <a:xfrm>
                  <a:off x="6715315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" name="Google Shape;131;p4"/>
                <p:cNvSpPr/>
                <p:nvPr/>
              </p:nvSpPr>
              <p:spPr>
                <a:xfrm>
                  <a:off x="6705790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2" name="Google Shape;132;p4"/>
              <p:cNvGrpSpPr/>
              <p:nvPr/>
            </p:nvGrpSpPr>
            <p:grpSpPr>
              <a:xfrm>
                <a:off x="6755415" y="1623726"/>
                <a:ext cx="19050" cy="81724"/>
                <a:chOff x="6755415" y="1623726"/>
                <a:chExt cx="19050" cy="81724"/>
              </a:xfrm>
            </p:grpSpPr>
            <p:sp>
              <p:nvSpPr>
                <p:cNvPr id="133" name="Google Shape;133;p4"/>
                <p:cNvSpPr/>
                <p:nvPr/>
              </p:nvSpPr>
              <p:spPr>
                <a:xfrm>
                  <a:off x="6764940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" name="Google Shape;134;p4"/>
                <p:cNvSpPr/>
                <p:nvPr/>
              </p:nvSpPr>
              <p:spPr>
                <a:xfrm>
                  <a:off x="6755415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35" name="Google Shape;135;p4"/>
            <p:cNvGrpSpPr/>
            <p:nvPr/>
          </p:nvGrpSpPr>
          <p:grpSpPr>
            <a:xfrm>
              <a:off x="10230615" y="2148078"/>
              <a:ext cx="1201651" cy="385304"/>
              <a:chOff x="5697283" y="2036064"/>
              <a:chExt cx="801528" cy="284988"/>
            </a:xfrm>
          </p:grpSpPr>
          <p:grpSp>
            <p:nvGrpSpPr>
              <p:cNvPr id="136" name="Google Shape;136;p4"/>
              <p:cNvGrpSpPr/>
              <p:nvPr/>
            </p:nvGrpSpPr>
            <p:grpSpPr>
              <a:xfrm>
                <a:off x="5697283" y="2036826"/>
                <a:ext cx="801433" cy="284226"/>
                <a:chOff x="5697283" y="2036826"/>
                <a:chExt cx="801433" cy="284226"/>
              </a:xfrm>
            </p:grpSpPr>
            <p:sp>
              <p:nvSpPr>
                <p:cNvPr id="137" name="Google Shape;137;p4"/>
                <p:cNvSpPr/>
                <p:nvPr/>
              </p:nvSpPr>
              <p:spPr>
                <a:xfrm>
                  <a:off x="5697283" y="2036826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8" name="Google Shape;138;p4"/>
                <p:cNvSpPr/>
                <p:nvPr/>
              </p:nvSpPr>
              <p:spPr>
                <a:xfrm>
                  <a:off x="5697283" y="2178939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9" name="Google Shape;139;p4"/>
                <p:cNvSpPr/>
                <p:nvPr/>
              </p:nvSpPr>
              <p:spPr>
                <a:xfrm>
                  <a:off x="6098000" y="2178939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" name="Google Shape;140;p4"/>
                <p:cNvSpPr/>
                <p:nvPr/>
              </p:nvSpPr>
              <p:spPr>
                <a:xfrm>
                  <a:off x="6098000" y="2036826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41" name="Google Shape;141;p4"/>
              <p:cNvSpPr/>
              <p:nvPr/>
            </p:nvSpPr>
            <p:spPr>
              <a:xfrm>
                <a:off x="5776341" y="2094166"/>
                <a:ext cx="643509" cy="167830"/>
              </a:xfrm>
              <a:custGeom>
                <a:avLst/>
                <a:gdLst/>
                <a:ahLst/>
                <a:cxnLst/>
                <a:rect l="l" t="t" r="r" b="b"/>
                <a:pathLst>
                  <a:path w="643509" h="167830" extrusionOk="0">
                    <a:moveTo>
                      <a:pt x="0" y="0"/>
                    </a:moveTo>
                    <a:lnTo>
                      <a:pt x="643509" y="0"/>
                    </a:lnTo>
                    <a:lnTo>
                      <a:pt x="643509" y="167831"/>
                    </a:lnTo>
                    <a:lnTo>
                      <a:pt x="0" y="167831"/>
                    </a:lnTo>
                    <a:close/>
                  </a:path>
                </a:pathLst>
              </a:custGeom>
              <a:solidFill>
                <a:srgbClr val="17333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5697283" y="2036825"/>
                <a:ext cx="79057" cy="284226"/>
              </a:xfrm>
              <a:custGeom>
                <a:avLst/>
                <a:gdLst/>
                <a:ahLst/>
                <a:cxnLst/>
                <a:rect l="l" t="t" r="r" b="b"/>
                <a:pathLst>
                  <a:path w="79057" h="284226" extrusionOk="0">
                    <a:moveTo>
                      <a:pt x="79057" y="225171"/>
                    </a:moveTo>
                    <a:lnTo>
                      <a:pt x="0" y="284226"/>
                    </a:lnTo>
                    <a:lnTo>
                      <a:pt x="0" y="0"/>
                    </a:lnTo>
                    <a:lnTo>
                      <a:pt x="79057" y="57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p4"/>
              <p:cNvSpPr/>
              <p:nvPr/>
            </p:nvSpPr>
            <p:spPr>
              <a:xfrm>
                <a:off x="6419754" y="2036064"/>
                <a:ext cx="79057" cy="284130"/>
              </a:xfrm>
              <a:custGeom>
                <a:avLst/>
                <a:gdLst/>
                <a:ahLst/>
                <a:cxnLst/>
                <a:rect l="l" t="t" r="r" b="b"/>
                <a:pathLst>
                  <a:path w="79057" h="284130" extrusionOk="0">
                    <a:moveTo>
                      <a:pt x="0" y="225171"/>
                    </a:moveTo>
                    <a:lnTo>
                      <a:pt x="79058" y="284131"/>
                    </a:lnTo>
                    <a:lnTo>
                      <a:pt x="79058" y="0"/>
                    </a:lnTo>
                    <a:lnTo>
                      <a:pt x="0" y="573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4" name="Google Shape;144;p4"/>
            <p:cNvGrpSpPr/>
            <p:nvPr/>
          </p:nvGrpSpPr>
          <p:grpSpPr>
            <a:xfrm>
              <a:off x="10022416" y="5484201"/>
              <a:ext cx="1618052" cy="1373802"/>
              <a:chOff x="5558409" y="4503610"/>
              <a:chExt cx="1079277" cy="1016126"/>
            </a:xfrm>
          </p:grpSpPr>
          <p:sp>
            <p:nvSpPr>
              <p:cNvPr id="145" name="Google Shape;145;p4"/>
              <p:cNvSpPr/>
              <p:nvPr/>
            </p:nvSpPr>
            <p:spPr>
              <a:xfrm>
                <a:off x="5558409" y="4503705"/>
                <a:ext cx="1078420" cy="1016031"/>
              </a:xfrm>
              <a:custGeom>
                <a:avLst/>
                <a:gdLst/>
                <a:ahLst/>
                <a:cxnLst/>
                <a:rect l="l" t="t" r="r" b="b"/>
                <a:pathLst>
                  <a:path w="1078420" h="1016031" extrusionOk="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4"/>
              <p:cNvSpPr/>
              <p:nvPr/>
            </p:nvSpPr>
            <p:spPr>
              <a:xfrm>
                <a:off x="6098476" y="4503610"/>
                <a:ext cx="539210" cy="1016031"/>
              </a:xfrm>
              <a:custGeom>
                <a:avLst/>
                <a:gdLst/>
                <a:ahLst/>
                <a:cxnLst/>
                <a:rect l="l" t="t" r="r" b="b"/>
                <a:pathLst>
                  <a:path w="539210" h="1016031" extrusionOk="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7" name="Google Shape;147;p4"/>
            <p:cNvGrpSpPr/>
            <p:nvPr/>
          </p:nvGrpSpPr>
          <p:grpSpPr>
            <a:xfrm>
              <a:off x="10022416" y="5548074"/>
              <a:ext cx="1618052" cy="40049"/>
              <a:chOff x="5558409" y="4550854"/>
              <a:chExt cx="1079277" cy="29622"/>
            </a:xfrm>
          </p:grpSpPr>
          <p:sp>
            <p:nvSpPr>
              <p:cNvPr id="148" name="Google Shape;148;p4"/>
              <p:cNvSpPr/>
              <p:nvPr/>
            </p:nvSpPr>
            <p:spPr>
              <a:xfrm>
                <a:off x="5559266" y="4550854"/>
                <a:ext cx="107842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1078420" h="29622" extrusionOk="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4"/>
              <p:cNvSpPr/>
              <p:nvPr/>
            </p:nvSpPr>
            <p:spPr>
              <a:xfrm>
                <a:off x="5558409" y="4550854"/>
                <a:ext cx="53921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539210" h="29622" extrusionOk="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0" name="Google Shape;150;p4"/>
            <p:cNvGrpSpPr/>
            <p:nvPr/>
          </p:nvGrpSpPr>
          <p:grpSpPr>
            <a:xfrm>
              <a:off x="10022416" y="5621607"/>
              <a:ext cx="1618052" cy="40049"/>
              <a:chOff x="5558409" y="4605242"/>
              <a:chExt cx="1079277" cy="29622"/>
            </a:xfrm>
          </p:grpSpPr>
          <p:sp>
            <p:nvSpPr>
              <p:cNvPr id="151" name="Google Shape;151;p4"/>
              <p:cNvSpPr/>
              <p:nvPr/>
            </p:nvSpPr>
            <p:spPr>
              <a:xfrm>
                <a:off x="5559266" y="4605242"/>
                <a:ext cx="107842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1078420" h="29622" extrusionOk="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4"/>
              <p:cNvSpPr/>
              <p:nvPr/>
            </p:nvSpPr>
            <p:spPr>
              <a:xfrm>
                <a:off x="5558409" y="4605242"/>
                <a:ext cx="53921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539210" h="29622" extrusionOk="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3" name="Google Shape;153;p4"/>
            <p:cNvGrpSpPr/>
            <p:nvPr/>
          </p:nvGrpSpPr>
          <p:grpSpPr>
            <a:xfrm>
              <a:off x="10056544" y="5414532"/>
              <a:ext cx="1549796" cy="41853"/>
              <a:chOff x="5581173" y="4452080"/>
              <a:chExt cx="1033749" cy="30956"/>
            </a:xfrm>
          </p:grpSpPr>
          <p:sp>
            <p:nvSpPr>
              <p:cNvPr id="154" name="Google Shape;154;p4"/>
              <p:cNvSpPr/>
              <p:nvPr/>
            </p:nvSpPr>
            <p:spPr>
              <a:xfrm>
                <a:off x="5582031" y="4452080"/>
                <a:ext cx="1032891" cy="30956"/>
              </a:xfrm>
              <a:custGeom>
                <a:avLst/>
                <a:gdLst/>
                <a:ahLst/>
                <a:cxnLst/>
                <a:rect l="l" t="t" r="r" b="b"/>
                <a:pathLst>
                  <a:path w="1032891" h="30956" extrusionOk="0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30956"/>
                    </a:lnTo>
                    <a:lnTo>
                      <a:pt x="0" y="3095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55;p4"/>
              <p:cNvSpPr/>
              <p:nvPr/>
            </p:nvSpPr>
            <p:spPr>
              <a:xfrm>
                <a:off x="5581173" y="4452080"/>
                <a:ext cx="516445" cy="30956"/>
              </a:xfrm>
              <a:custGeom>
                <a:avLst/>
                <a:gdLst/>
                <a:ahLst/>
                <a:cxnLst/>
                <a:rect l="l" t="t" r="r" b="b"/>
                <a:pathLst>
                  <a:path w="516445" h="30956" extrusionOk="0">
                    <a:moveTo>
                      <a:pt x="0" y="30956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30956"/>
                    </a:lnTo>
                    <a:cubicBezTo>
                      <a:pt x="516445" y="30956"/>
                      <a:pt x="86582" y="30956"/>
                      <a:pt x="0" y="309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6" name="Google Shape;156;p4"/>
            <p:cNvGrpSpPr/>
            <p:nvPr/>
          </p:nvGrpSpPr>
          <p:grpSpPr>
            <a:xfrm>
              <a:off x="10056544" y="2015823"/>
              <a:ext cx="1549796" cy="132254"/>
              <a:chOff x="5581173" y="1938242"/>
              <a:chExt cx="1033749" cy="97821"/>
            </a:xfrm>
          </p:grpSpPr>
          <p:sp>
            <p:nvSpPr>
              <p:cNvPr id="157" name="Google Shape;157;p4"/>
              <p:cNvSpPr/>
              <p:nvPr/>
            </p:nvSpPr>
            <p:spPr>
              <a:xfrm>
                <a:off x="5582031" y="1938242"/>
                <a:ext cx="1032891" cy="97726"/>
              </a:xfrm>
              <a:custGeom>
                <a:avLst/>
                <a:gdLst/>
                <a:ahLst/>
                <a:cxnLst/>
                <a:rect l="l" t="t" r="r" b="b"/>
                <a:pathLst>
                  <a:path w="1032891" h="97726" extrusionOk="0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97727"/>
                    </a:lnTo>
                    <a:lnTo>
                      <a:pt x="0" y="977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4"/>
              <p:cNvSpPr/>
              <p:nvPr/>
            </p:nvSpPr>
            <p:spPr>
              <a:xfrm>
                <a:off x="5581173" y="1938242"/>
                <a:ext cx="516445" cy="97821"/>
              </a:xfrm>
              <a:custGeom>
                <a:avLst/>
                <a:gdLst/>
                <a:ahLst/>
                <a:cxnLst/>
                <a:rect l="l" t="t" r="r" b="b"/>
                <a:pathLst>
                  <a:path w="516445" h="97821" extrusionOk="0">
                    <a:moveTo>
                      <a:pt x="0" y="97822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97726"/>
                    </a:lnTo>
                    <a:cubicBezTo>
                      <a:pt x="516445" y="97822"/>
                      <a:pt x="86582" y="97822"/>
                      <a:pt x="0" y="978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9" name="Google Shape;159;p4"/>
            <p:cNvGrpSpPr/>
            <p:nvPr/>
          </p:nvGrpSpPr>
          <p:grpSpPr>
            <a:xfrm>
              <a:off x="10550057" y="2585278"/>
              <a:ext cx="562770" cy="814264"/>
              <a:chOff x="5910357" y="2359437"/>
              <a:chExt cx="375380" cy="602266"/>
            </a:xfrm>
          </p:grpSpPr>
          <p:grpSp>
            <p:nvGrpSpPr>
              <p:cNvPr id="160" name="Google Shape;160;p4"/>
              <p:cNvGrpSpPr/>
              <p:nvPr/>
            </p:nvGrpSpPr>
            <p:grpSpPr>
              <a:xfrm>
                <a:off x="5910357" y="2361247"/>
                <a:ext cx="375285" cy="600456"/>
                <a:chOff x="5910357" y="2361247"/>
                <a:chExt cx="375285" cy="600456"/>
              </a:xfrm>
            </p:grpSpPr>
            <p:sp>
              <p:nvSpPr>
                <p:cNvPr id="161" name="Google Shape;161;p4"/>
                <p:cNvSpPr/>
                <p:nvPr/>
              </p:nvSpPr>
              <p:spPr>
                <a:xfrm>
                  <a:off x="5910357" y="2361247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2" name="Google Shape;162;p4"/>
                <p:cNvSpPr/>
                <p:nvPr/>
              </p:nvSpPr>
              <p:spPr>
                <a:xfrm>
                  <a:off x="5910357" y="2661475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3" name="Google Shape;163;p4"/>
                <p:cNvSpPr/>
                <p:nvPr/>
              </p:nvSpPr>
              <p:spPr>
                <a:xfrm>
                  <a:off x="6098000" y="2661475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164;p4"/>
                <p:cNvSpPr/>
                <p:nvPr/>
              </p:nvSpPr>
              <p:spPr>
                <a:xfrm>
                  <a:off x="6098000" y="2361247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65" name="Google Shape;165;p4"/>
              <p:cNvSpPr/>
              <p:nvPr/>
            </p:nvSpPr>
            <p:spPr>
              <a:xfrm>
                <a:off x="5947410" y="2393823"/>
                <a:ext cx="301370" cy="527113"/>
              </a:xfrm>
              <a:custGeom>
                <a:avLst/>
                <a:gdLst/>
                <a:ahLst/>
                <a:cxnLst/>
                <a:rect l="l" t="t" r="r" b="b"/>
                <a:pathLst>
                  <a:path w="301370" h="527113" extrusionOk="0">
                    <a:moveTo>
                      <a:pt x="0" y="0"/>
                    </a:moveTo>
                    <a:lnTo>
                      <a:pt x="301371" y="0"/>
                    </a:lnTo>
                    <a:lnTo>
                      <a:pt x="301371" y="527114"/>
                    </a:lnTo>
                    <a:lnTo>
                      <a:pt x="0" y="5271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4"/>
              <p:cNvSpPr/>
              <p:nvPr/>
            </p:nvSpPr>
            <p:spPr>
              <a:xfrm>
                <a:off x="5910357" y="2361247"/>
                <a:ext cx="37052" cy="600456"/>
              </a:xfrm>
              <a:custGeom>
                <a:avLst/>
                <a:gdLst/>
                <a:ahLst/>
                <a:cxnLst/>
                <a:rect l="l" t="t" r="r" b="b"/>
                <a:pathLst>
                  <a:path w="37052" h="600456" extrusionOk="0">
                    <a:moveTo>
                      <a:pt x="37052" y="559689"/>
                    </a:moveTo>
                    <a:lnTo>
                      <a:pt x="0" y="600456"/>
                    </a:lnTo>
                    <a:lnTo>
                      <a:pt x="0" y="0"/>
                    </a:lnTo>
                    <a:lnTo>
                      <a:pt x="37052" y="32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67;p4"/>
              <p:cNvSpPr/>
              <p:nvPr/>
            </p:nvSpPr>
            <p:spPr>
              <a:xfrm>
                <a:off x="6248685" y="2359437"/>
                <a:ext cx="37052" cy="600456"/>
              </a:xfrm>
              <a:custGeom>
                <a:avLst/>
                <a:gdLst/>
                <a:ahLst/>
                <a:cxnLst/>
                <a:rect l="l" t="t" r="r" b="b"/>
                <a:pathLst>
                  <a:path w="37052" h="600456" extrusionOk="0">
                    <a:moveTo>
                      <a:pt x="0" y="561499"/>
                    </a:moveTo>
                    <a:lnTo>
                      <a:pt x="37052" y="600456"/>
                    </a:lnTo>
                    <a:lnTo>
                      <a:pt x="37052" y="0"/>
                    </a:lnTo>
                    <a:lnTo>
                      <a:pt x="0" y="3438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8" name="Google Shape;168;p4"/>
            <p:cNvGrpSpPr/>
            <p:nvPr/>
          </p:nvGrpSpPr>
          <p:grpSpPr>
            <a:xfrm>
              <a:off x="10443028" y="4081386"/>
              <a:ext cx="806386" cy="594398"/>
              <a:chOff x="5717721" y="3118847"/>
              <a:chExt cx="727195" cy="594398"/>
            </a:xfrm>
          </p:grpSpPr>
          <p:sp>
            <p:nvSpPr>
              <p:cNvPr id="169" name="Google Shape;169;p4" descr="Crown with solid fill"/>
              <p:cNvSpPr/>
              <p:nvPr/>
            </p:nvSpPr>
            <p:spPr>
              <a:xfrm>
                <a:off x="5717721" y="3118847"/>
                <a:ext cx="370258" cy="594398"/>
              </a:xfrm>
              <a:custGeom>
                <a:avLst/>
                <a:gdLst/>
                <a:ahLst/>
                <a:cxnLst/>
                <a:rect l="l" t="t" r="r" b="b"/>
                <a:pathLst>
                  <a:path w="370258" h="594398" extrusionOk="0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4" descr="Crown with solid fill"/>
              <p:cNvSpPr/>
              <p:nvPr/>
            </p:nvSpPr>
            <p:spPr>
              <a:xfrm flipH="1">
                <a:off x="6074658" y="3118847"/>
                <a:ext cx="370258" cy="594398"/>
              </a:xfrm>
              <a:custGeom>
                <a:avLst/>
                <a:gdLst/>
                <a:ahLst/>
                <a:cxnLst/>
                <a:rect l="l" t="t" r="r" b="b"/>
                <a:pathLst>
                  <a:path w="370258" h="594398" extrusionOk="0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71" name="Google Shape;171;p4"/>
          <p:cNvSpPr txBox="1">
            <a:spLocks noGrp="1"/>
          </p:cNvSpPr>
          <p:nvPr>
            <p:ph type="body" idx="1"/>
          </p:nvPr>
        </p:nvSpPr>
        <p:spPr>
          <a:xfrm>
            <a:off x="720400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72" name="Google Shape;172;p4"/>
          <p:cNvSpPr txBox="1">
            <a:spLocks noGrp="1"/>
          </p:cNvSpPr>
          <p:nvPr>
            <p:ph type="body" idx="2"/>
          </p:nvPr>
        </p:nvSpPr>
        <p:spPr>
          <a:xfrm>
            <a:off x="4678325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73" name="Google Shape;173;p4"/>
          <p:cNvSpPr txBox="1">
            <a:spLocks noGrp="1"/>
          </p:cNvSpPr>
          <p:nvPr>
            <p:ph type="body" idx="3"/>
          </p:nvPr>
        </p:nvSpPr>
        <p:spPr>
          <a:xfrm>
            <a:off x="720400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74" name="Google Shape;174;p4"/>
          <p:cNvSpPr txBox="1">
            <a:spLocks noGrp="1"/>
          </p:cNvSpPr>
          <p:nvPr>
            <p:ph type="body" idx="4"/>
          </p:nvPr>
        </p:nvSpPr>
        <p:spPr>
          <a:xfrm>
            <a:off x="4678325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75" name="Google Shape;175;p4"/>
          <p:cNvSpPr txBox="1">
            <a:spLocks noGrp="1"/>
          </p:cNvSpPr>
          <p:nvPr>
            <p:ph type="title" idx="5"/>
          </p:nvPr>
        </p:nvSpPr>
        <p:spPr>
          <a:xfrm>
            <a:off x="720400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6" name="Google Shape;176;p4"/>
          <p:cNvSpPr txBox="1">
            <a:spLocks noGrp="1"/>
          </p:cNvSpPr>
          <p:nvPr>
            <p:ph type="title" idx="6"/>
          </p:nvPr>
        </p:nvSpPr>
        <p:spPr>
          <a:xfrm>
            <a:off x="4678325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7" name="Google Shape;177;p4"/>
          <p:cNvSpPr txBox="1">
            <a:spLocks noGrp="1"/>
          </p:cNvSpPr>
          <p:nvPr>
            <p:ph type="title" idx="7"/>
          </p:nvPr>
        </p:nvSpPr>
        <p:spPr>
          <a:xfrm>
            <a:off x="720400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8" name="Google Shape;178;p4"/>
          <p:cNvSpPr txBox="1">
            <a:spLocks noGrp="1"/>
          </p:cNvSpPr>
          <p:nvPr>
            <p:ph type="title" idx="8"/>
          </p:nvPr>
        </p:nvSpPr>
        <p:spPr>
          <a:xfrm>
            <a:off x="4678325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grpSp>
        <p:nvGrpSpPr>
          <p:cNvPr id="179" name="Google Shape;179;p4"/>
          <p:cNvGrpSpPr/>
          <p:nvPr/>
        </p:nvGrpSpPr>
        <p:grpSpPr>
          <a:xfrm>
            <a:off x="9673954" y="2330612"/>
            <a:ext cx="1065677" cy="326130"/>
            <a:chOff x="6551993" y="1927595"/>
            <a:chExt cx="2643703" cy="2139960"/>
          </a:xfrm>
        </p:grpSpPr>
        <p:grpSp>
          <p:nvGrpSpPr>
            <p:cNvPr id="180" name="Google Shape;180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181" name="Google Shape;181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3" name="Google Shape;183;p4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4"/>
          <p:cNvGrpSpPr/>
          <p:nvPr/>
        </p:nvGrpSpPr>
        <p:grpSpPr>
          <a:xfrm rot="-1458097">
            <a:off x="8671339" y="3177453"/>
            <a:ext cx="1065729" cy="658087"/>
            <a:chOff x="6551993" y="1927595"/>
            <a:chExt cx="2643703" cy="2139960"/>
          </a:xfrm>
        </p:grpSpPr>
        <p:grpSp>
          <p:nvGrpSpPr>
            <p:cNvPr id="187" name="Google Shape;187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188" name="Google Shape;188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9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0" name="Google Shape;190;p4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3" name="Google Shape;193;p4"/>
          <p:cNvGrpSpPr/>
          <p:nvPr/>
        </p:nvGrpSpPr>
        <p:grpSpPr>
          <a:xfrm rot="577851" flipH="1">
            <a:off x="8620594" y="2420995"/>
            <a:ext cx="842258" cy="520008"/>
            <a:chOff x="6551993" y="1927595"/>
            <a:chExt cx="2643703" cy="2139960"/>
          </a:xfrm>
        </p:grpSpPr>
        <p:grpSp>
          <p:nvGrpSpPr>
            <p:cNvPr id="194" name="Google Shape;194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195" name="Google Shape;195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4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0" name="Google Shape;200;p4"/>
          <p:cNvGrpSpPr/>
          <p:nvPr/>
        </p:nvGrpSpPr>
        <p:grpSpPr>
          <a:xfrm rot="-2961975">
            <a:off x="8893305" y="4070134"/>
            <a:ext cx="1063211" cy="363345"/>
            <a:chOff x="6551993" y="1927595"/>
            <a:chExt cx="2643703" cy="2139960"/>
          </a:xfrm>
        </p:grpSpPr>
        <p:grpSp>
          <p:nvGrpSpPr>
            <p:cNvPr id="201" name="Google Shape;201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02" name="Google Shape;202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" name="Google Shape;203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" name="Google Shape;204;p4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4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4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4"/>
          <p:cNvSpPr/>
          <p:nvPr/>
        </p:nvSpPr>
        <p:spPr>
          <a:xfrm>
            <a:off x="10612400" y="2632800"/>
            <a:ext cx="437740" cy="695789"/>
          </a:xfrm>
          <a:custGeom>
            <a:avLst/>
            <a:gdLst/>
            <a:ahLst/>
            <a:cxnLst/>
            <a:rect l="l" t="t" r="r" b="b"/>
            <a:pathLst>
              <a:path w="301370" h="527113" extrusionOk="0">
                <a:moveTo>
                  <a:pt x="0" y="0"/>
                </a:moveTo>
                <a:lnTo>
                  <a:pt x="301371" y="0"/>
                </a:lnTo>
                <a:lnTo>
                  <a:pt x="301371" y="527114"/>
                </a:lnTo>
                <a:lnTo>
                  <a:pt x="0" y="527114"/>
                </a:lnTo>
                <a:close/>
              </a:path>
            </a:pathLst>
          </a:custGeom>
          <a:solidFill>
            <a:srgbClr val="FFFFFF">
              <a:alpha val="4784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4"/>
          <p:cNvPicPr preferRelativeResize="0"/>
          <p:nvPr/>
        </p:nvPicPr>
        <p:blipFill rotWithShape="1">
          <a:blip r:embed="rId2">
            <a:alphaModFix/>
          </a:blip>
          <a:srcRect l="60626"/>
          <a:stretch/>
        </p:blipFill>
        <p:spPr>
          <a:xfrm>
            <a:off x="10833053" y="4958850"/>
            <a:ext cx="381575" cy="31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"/>
          <p:cNvPicPr preferRelativeResize="0"/>
          <p:nvPr/>
        </p:nvPicPr>
        <p:blipFill rotWithShape="1">
          <a:blip r:embed="rId3">
            <a:alphaModFix/>
          </a:blip>
          <a:srcRect r="38469"/>
          <a:stretch/>
        </p:blipFill>
        <p:spPr>
          <a:xfrm>
            <a:off x="10232112" y="4958850"/>
            <a:ext cx="596300" cy="314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" name="Google Shape;210;p4"/>
          <p:cNvGrpSpPr/>
          <p:nvPr/>
        </p:nvGrpSpPr>
        <p:grpSpPr>
          <a:xfrm rot="-790671" flipH="1">
            <a:off x="8783601" y="4884791"/>
            <a:ext cx="1065717" cy="658031"/>
            <a:chOff x="6551993" y="1927595"/>
            <a:chExt cx="2643703" cy="2139960"/>
          </a:xfrm>
        </p:grpSpPr>
        <p:grpSp>
          <p:nvGrpSpPr>
            <p:cNvPr id="211" name="Google Shape;211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12" name="Google Shape;212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4" name="Google Shape;214;p4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4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91982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005 One column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6"/>
          <p:cNvSpPr/>
          <p:nvPr/>
        </p:nvSpPr>
        <p:spPr>
          <a:xfrm rot="8376575">
            <a:off x="6947389" y="-633893"/>
            <a:ext cx="5488011" cy="8317840"/>
          </a:xfrm>
          <a:custGeom>
            <a:avLst/>
            <a:gdLst/>
            <a:ahLst/>
            <a:cxnLst/>
            <a:rect l="l" t="t" r="r" b="b"/>
            <a:pathLst>
              <a:path w="5488011" h="8317840" extrusionOk="0">
                <a:moveTo>
                  <a:pt x="2177864" y="8305427"/>
                </a:moveTo>
                <a:lnTo>
                  <a:pt x="0" y="6452547"/>
                </a:lnTo>
                <a:lnTo>
                  <a:pt x="39358" y="6271037"/>
                </a:lnTo>
                <a:cubicBezTo>
                  <a:pt x="188737" y="5706161"/>
                  <a:pt x="544574" y="5130673"/>
                  <a:pt x="812765" y="4686008"/>
                </a:cubicBezTo>
                <a:cubicBezTo>
                  <a:pt x="1205409" y="3959222"/>
                  <a:pt x="1015604" y="3430242"/>
                  <a:pt x="766779" y="2919422"/>
                </a:cubicBezTo>
                <a:lnTo>
                  <a:pt x="673962" y="2733035"/>
                </a:lnTo>
                <a:lnTo>
                  <a:pt x="2999168" y="0"/>
                </a:lnTo>
                <a:lnTo>
                  <a:pt x="5488011" y="2117454"/>
                </a:lnTo>
                <a:lnTo>
                  <a:pt x="5484536" y="2193806"/>
                </a:lnTo>
                <a:cubicBezTo>
                  <a:pt x="5455792" y="2433076"/>
                  <a:pt x="5372029" y="2672413"/>
                  <a:pt x="5220679" y="2900481"/>
                </a:cubicBezTo>
                <a:cubicBezTo>
                  <a:pt x="5040135" y="3149086"/>
                  <a:pt x="4790492" y="3319070"/>
                  <a:pt x="4673631" y="3613358"/>
                </a:cubicBezTo>
                <a:cubicBezTo>
                  <a:pt x="4355049" y="5019507"/>
                  <a:pt x="6266855" y="5608082"/>
                  <a:pt x="4986958" y="7308518"/>
                </a:cubicBezTo>
                <a:cubicBezTo>
                  <a:pt x="4324163" y="7998064"/>
                  <a:pt x="3401058" y="8317840"/>
                  <a:pt x="2478749" y="8317840"/>
                </a:cubicBezTo>
                <a:cubicBezTo>
                  <a:pt x="2391740" y="8317840"/>
                  <a:pt x="2304741" y="8314994"/>
                  <a:pt x="2217971" y="83093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8" name="Google Shape;268;p6"/>
          <p:cNvGrpSpPr/>
          <p:nvPr/>
        </p:nvGrpSpPr>
        <p:grpSpPr>
          <a:xfrm>
            <a:off x="9024185" y="3171675"/>
            <a:ext cx="2816924" cy="3686619"/>
            <a:chOff x="9024185" y="3171675"/>
            <a:chExt cx="2816924" cy="3686619"/>
          </a:xfrm>
        </p:grpSpPr>
        <p:sp>
          <p:nvSpPr>
            <p:cNvPr id="269" name="Google Shape;269;p6"/>
            <p:cNvSpPr/>
            <p:nvPr/>
          </p:nvSpPr>
          <p:spPr>
            <a:xfrm>
              <a:off x="9900982" y="3171675"/>
              <a:ext cx="1940127" cy="3348537"/>
            </a:xfrm>
            <a:custGeom>
              <a:avLst/>
              <a:gdLst/>
              <a:ahLst/>
              <a:cxnLst/>
              <a:rect l="l" t="t" r="r" b="b"/>
              <a:pathLst>
                <a:path w="2950763" h="5092832" extrusionOk="0">
                  <a:moveTo>
                    <a:pt x="2950763" y="1452851"/>
                  </a:moveTo>
                  <a:lnTo>
                    <a:pt x="2950763" y="5092832"/>
                  </a:lnTo>
                  <a:lnTo>
                    <a:pt x="1689999" y="5092832"/>
                  </a:lnTo>
                  <a:lnTo>
                    <a:pt x="1689999" y="1299257"/>
                  </a:lnTo>
                  <a:cubicBezTo>
                    <a:pt x="1689999" y="907326"/>
                    <a:pt x="1116841" y="15465"/>
                    <a:pt x="114678" y="15465"/>
                  </a:cubicBezTo>
                  <a:cubicBezTo>
                    <a:pt x="114678" y="15465"/>
                    <a:pt x="19574" y="21683"/>
                    <a:pt x="0" y="16616"/>
                  </a:cubicBezTo>
                  <a:cubicBezTo>
                    <a:pt x="157049" y="-18616"/>
                    <a:pt x="902223" y="12702"/>
                    <a:pt x="1375442" y="15465"/>
                  </a:cubicBezTo>
                  <a:cubicBezTo>
                    <a:pt x="2377605" y="20992"/>
                    <a:pt x="2950763" y="647804"/>
                    <a:pt x="2950763" y="14528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6"/>
            <p:cNvSpPr/>
            <p:nvPr/>
          </p:nvSpPr>
          <p:spPr>
            <a:xfrm>
              <a:off x="9024185" y="3172304"/>
              <a:ext cx="2071699" cy="3347907"/>
            </a:xfrm>
            <a:custGeom>
              <a:avLst/>
              <a:gdLst/>
              <a:ahLst/>
              <a:cxnLst/>
              <a:rect l="l" t="t" r="r" b="b"/>
              <a:pathLst>
                <a:path w="3150873" h="5091874" extrusionOk="0">
                  <a:moveTo>
                    <a:pt x="3150874" y="1287476"/>
                  </a:moveTo>
                  <a:lnTo>
                    <a:pt x="3150874" y="5091875"/>
                  </a:lnTo>
                  <a:lnTo>
                    <a:pt x="0" y="5091875"/>
                  </a:lnTo>
                  <a:lnTo>
                    <a:pt x="0" y="1287476"/>
                  </a:lnTo>
                  <a:cubicBezTo>
                    <a:pt x="0" y="1091050"/>
                    <a:pt x="126192" y="769124"/>
                    <a:pt x="386404" y="496246"/>
                  </a:cubicBezTo>
                  <a:cubicBezTo>
                    <a:pt x="645926" y="224289"/>
                    <a:pt x="1038547" y="921"/>
                    <a:pt x="1571868" y="0"/>
                  </a:cubicBezTo>
                  <a:lnTo>
                    <a:pt x="1575322" y="0"/>
                  </a:lnTo>
                  <a:cubicBezTo>
                    <a:pt x="2577485" y="0"/>
                    <a:pt x="3150874" y="894394"/>
                    <a:pt x="3150874" y="1287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9024185" y="6517326"/>
              <a:ext cx="206367" cy="340968"/>
            </a:xfrm>
            <a:custGeom>
              <a:avLst/>
              <a:gdLst/>
              <a:ahLst/>
              <a:cxnLst/>
              <a:rect l="l" t="t" r="r" b="b"/>
              <a:pathLst>
                <a:path w="313866" h="518582" extrusionOk="0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10887909" y="6517326"/>
              <a:ext cx="206367" cy="340968"/>
            </a:xfrm>
            <a:custGeom>
              <a:avLst/>
              <a:gdLst/>
              <a:ahLst/>
              <a:cxnLst/>
              <a:rect l="l" t="t" r="r" b="b"/>
              <a:pathLst>
                <a:path w="313866" h="518582" extrusionOk="0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6"/>
            <p:cNvSpPr/>
            <p:nvPr/>
          </p:nvSpPr>
          <p:spPr>
            <a:xfrm>
              <a:off x="9781625" y="6517326"/>
              <a:ext cx="206367" cy="340968"/>
            </a:xfrm>
            <a:custGeom>
              <a:avLst/>
              <a:gdLst/>
              <a:ahLst/>
              <a:cxnLst/>
              <a:rect l="l" t="t" r="r" b="b"/>
              <a:pathLst>
                <a:path w="313866" h="518582" extrusionOk="0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11633247" y="6517326"/>
              <a:ext cx="206367" cy="340968"/>
            </a:xfrm>
            <a:custGeom>
              <a:avLst/>
              <a:gdLst/>
              <a:ahLst/>
              <a:cxnLst/>
              <a:rect l="l" t="t" r="r" b="b"/>
              <a:pathLst>
                <a:path w="313866" h="518582" extrusionOk="0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9256848" y="4170879"/>
              <a:ext cx="1605971" cy="358834"/>
            </a:xfrm>
            <a:custGeom>
              <a:avLst/>
              <a:gdLst/>
              <a:ahLst/>
              <a:cxnLst/>
              <a:rect l="l" t="t" r="r" b="b"/>
              <a:pathLst>
                <a:path w="2442542" h="545755" extrusionOk="0">
                  <a:moveTo>
                    <a:pt x="0" y="0"/>
                  </a:moveTo>
                  <a:lnTo>
                    <a:pt x="2442543" y="0"/>
                  </a:lnTo>
                  <a:lnTo>
                    <a:pt x="2442543" y="545755"/>
                  </a:lnTo>
                  <a:lnTo>
                    <a:pt x="0" y="545755"/>
                  </a:lnTo>
                  <a:close/>
                </a:path>
              </a:pathLst>
            </a:custGeom>
            <a:solidFill>
              <a:srgbClr val="15151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9028269" y="4018544"/>
              <a:ext cx="2122874" cy="152466"/>
            </a:xfrm>
            <a:custGeom>
              <a:avLst/>
              <a:gdLst/>
              <a:ahLst/>
              <a:cxnLst/>
              <a:rect l="l" t="t" r="r" b="b"/>
              <a:pathLst>
                <a:path w="3228706" h="231888" extrusionOk="0">
                  <a:moveTo>
                    <a:pt x="0" y="0"/>
                  </a:moveTo>
                  <a:lnTo>
                    <a:pt x="3228707" y="0"/>
                  </a:lnTo>
                  <a:lnTo>
                    <a:pt x="3228707" y="231889"/>
                  </a:lnTo>
                  <a:lnTo>
                    <a:pt x="0" y="231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9025849" y="3999634"/>
              <a:ext cx="2790124" cy="37852"/>
            </a:xfrm>
            <a:custGeom>
              <a:avLst/>
              <a:gdLst/>
              <a:ahLst/>
              <a:cxnLst/>
              <a:rect l="l" t="t" r="r" b="b"/>
              <a:pathLst>
                <a:path w="4243535" h="57569" extrusionOk="0">
                  <a:moveTo>
                    <a:pt x="4214751" y="57569"/>
                  </a:moveTo>
                  <a:lnTo>
                    <a:pt x="28785" y="57569"/>
                  </a:lnTo>
                  <a:cubicBezTo>
                    <a:pt x="12895" y="57569"/>
                    <a:pt x="0" y="44674"/>
                    <a:pt x="0" y="28785"/>
                  </a:cubicBezTo>
                  <a:cubicBezTo>
                    <a:pt x="0" y="12896"/>
                    <a:pt x="12895" y="0"/>
                    <a:pt x="28785" y="0"/>
                  </a:cubicBezTo>
                  <a:lnTo>
                    <a:pt x="4214751" y="0"/>
                  </a:lnTo>
                  <a:cubicBezTo>
                    <a:pt x="4230640" y="0"/>
                    <a:pt x="4243536" y="12896"/>
                    <a:pt x="4243536" y="28785"/>
                  </a:cubicBezTo>
                  <a:cubicBezTo>
                    <a:pt x="4243536" y="44674"/>
                    <a:pt x="4230640" y="57569"/>
                    <a:pt x="4214751" y="575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9025849" y="4671906"/>
              <a:ext cx="2790124" cy="37852"/>
            </a:xfrm>
            <a:custGeom>
              <a:avLst/>
              <a:gdLst/>
              <a:ahLst/>
              <a:cxnLst/>
              <a:rect l="l" t="t" r="r" b="b"/>
              <a:pathLst>
                <a:path w="4243535" h="57569" extrusionOk="0">
                  <a:moveTo>
                    <a:pt x="4214751" y="57569"/>
                  </a:moveTo>
                  <a:lnTo>
                    <a:pt x="28785" y="57569"/>
                  </a:lnTo>
                  <a:cubicBezTo>
                    <a:pt x="12895" y="57569"/>
                    <a:pt x="0" y="44674"/>
                    <a:pt x="0" y="28785"/>
                  </a:cubicBezTo>
                  <a:cubicBezTo>
                    <a:pt x="0" y="12896"/>
                    <a:pt x="12895" y="0"/>
                    <a:pt x="28785" y="0"/>
                  </a:cubicBezTo>
                  <a:lnTo>
                    <a:pt x="4214751" y="0"/>
                  </a:lnTo>
                  <a:cubicBezTo>
                    <a:pt x="4230640" y="0"/>
                    <a:pt x="4243536" y="12896"/>
                    <a:pt x="4243536" y="28785"/>
                  </a:cubicBezTo>
                  <a:cubicBezTo>
                    <a:pt x="4243536" y="44674"/>
                    <a:pt x="4230640" y="57569"/>
                    <a:pt x="4214751" y="575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9272429" y="6335643"/>
              <a:ext cx="1539504" cy="45421"/>
            </a:xfrm>
            <a:custGeom>
              <a:avLst/>
              <a:gdLst/>
              <a:ahLst/>
              <a:cxnLst/>
              <a:rect l="l" t="t" r="r" b="b"/>
              <a:pathLst>
                <a:path w="2341451" h="69082" extrusionOk="0">
                  <a:moveTo>
                    <a:pt x="2306910" y="69083"/>
                  </a:moveTo>
                  <a:lnTo>
                    <a:pt x="34541" y="69083"/>
                  </a:lnTo>
                  <a:cubicBezTo>
                    <a:pt x="15429" y="69083"/>
                    <a:pt x="0" y="53654"/>
                    <a:pt x="0" y="34541"/>
                  </a:cubicBezTo>
                  <a:cubicBezTo>
                    <a:pt x="0" y="15429"/>
                    <a:pt x="15429" y="0"/>
                    <a:pt x="34541" y="0"/>
                  </a:cubicBezTo>
                  <a:lnTo>
                    <a:pt x="2306910" y="0"/>
                  </a:lnTo>
                  <a:cubicBezTo>
                    <a:pt x="2326023" y="0"/>
                    <a:pt x="2341452" y="15429"/>
                    <a:pt x="2341452" y="34541"/>
                  </a:cubicBezTo>
                  <a:cubicBezTo>
                    <a:pt x="2341452" y="53654"/>
                    <a:pt x="2325793" y="69083"/>
                    <a:pt x="2306910" y="690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9254579" y="4939816"/>
              <a:ext cx="1601581" cy="1204592"/>
            </a:xfrm>
            <a:custGeom>
              <a:avLst/>
              <a:gdLst/>
              <a:ahLst/>
              <a:cxnLst/>
              <a:rect l="l" t="t" r="r" b="b"/>
              <a:pathLst>
                <a:path w="2435864" h="1832079" extrusionOk="0">
                  <a:moveTo>
                    <a:pt x="0" y="0"/>
                  </a:moveTo>
                  <a:lnTo>
                    <a:pt x="2435865" y="0"/>
                  </a:lnTo>
                  <a:lnTo>
                    <a:pt x="2435865" y="1832080"/>
                  </a:lnTo>
                  <a:lnTo>
                    <a:pt x="0" y="1832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1" name="Google Shape;281;p6"/>
            <p:cNvGrpSpPr/>
            <p:nvPr/>
          </p:nvGrpSpPr>
          <p:grpSpPr>
            <a:xfrm>
              <a:off x="9484401" y="5193271"/>
              <a:ext cx="1156600" cy="726040"/>
              <a:chOff x="8004630" y="4463354"/>
              <a:chExt cx="1760694" cy="700270"/>
            </a:xfrm>
          </p:grpSpPr>
          <p:sp>
            <p:nvSpPr>
              <p:cNvPr id="282" name="Google Shape;282;p6"/>
              <p:cNvSpPr/>
              <p:nvPr/>
            </p:nvSpPr>
            <p:spPr>
              <a:xfrm>
                <a:off x="8004630" y="4470262"/>
                <a:ext cx="387094" cy="684611"/>
              </a:xfrm>
              <a:custGeom>
                <a:avLst/>
                <a:gdLst/>
                <a:ahLst/>
                <a:cxnLst/>
                <a:rect l="l" t="t" r="r" b="b"/>
                <a:pathLst>
                  <a:path w="387094" h="684611" extrusionOk="0">
                    <a:moveTo>
                      <a:pt x="304656" y="25331"/>
                    </a:moveTo>
                    <a:cubicBezTo>
                      <a:pt x="330907" y="42371"/>
                      <a:pt x="351172" y="66089"/>
                      <a:pt x="365449" y="97177"/>
                    </a:cubicBezTo>
                    <a:cubicBezTo>
                      <a:pt x="379956" y="128034"/>
                      <a:pt x="387095" y="163496"/>
                      <a:pt x="387095" y="203104"/>
                    </a:cubicBezTo>
                    <a:cubicBezTo>
                      <a:pt x="387095" y="242251"/>
                      <a:pt x="379956" y="276792"/>
                      <a:pt x="365449" y="306729"/>
                    </a:cubicBezTo>
                    <a:cubicBezTo>
                      <a:pt x="351172" y="336664"/>
                      <a:pt x="330677" y="359922"/>
                      <a:pt x="304656" y="376502"/>
                    </a:cubicBezTo>
                    <a:cubicBezTo>
                      <a:pt x="278635" y="393082"/>
                      <a:pt x="248699" y="401372"/>
                      <a:pt x="215078" y="401372"/>
                    </a:cubicBezTo>
                    <a:lnTo>
                      <a:pt x="106618" y="401372"/>
                    </a:lnTo>
                    <a:cubicBezTo>
                      <a:pt x="103624" y="401372"/>
                      <a:pt x="102243" y="402984"/>
                      <a:pt x="102243" y="406208"/>
                    </a:cubicBezTo>
                    <a:lnTo>
                      <a:pt x="102243" y="672868"/>
                    </a:lnTo>
                    <a:cubicBezTo>
                      <a:pt x="102243" y="676092"/>
                      <a:pt x="101322" y="678855"/>
                      <a:pt x="99249" y="681158"/>
                    </a:cubicBezTo>
                    <a:cubicBezTo>
                      <a:pt x="97177" y="683461"/>
                      <a:pt x="94644" y="684612"/>
                      <a:pt x="91650" y="684612"/>
                    </a:cubicBezTo>
                    <a:lnTo>
                      <a:pt x="10593" y="684612"/>
                    </a:lnTo>
                    <a:cubicBezTo>
                      <a:pt x="7599" y="684612"/>
                      <a:pt x="5066" y="683461"/>
                      <a:pt x="2994" y="681158"/>
                    </a:cubicBezTo>
                    <a:cubicBezTo>
                      <a:pt x="921" y="678855"/>
                      <a:pt x="0" y="676092"/>
                      <a:pt x="0" y="672868"/>
                    </a:cubicBezTo>
                    <a:lnTo>
                      <a:pt x="0" y="11744"/>
                    </a:lnTo>
                    <a:cubicBezTo>
                      <a:pt x="0" y="8520"/>
                      <a:pt x="921" y="5757"/>
                      <a:pt x="2994" y="3454"/>
                    </a:cubicBezTo>
                    <a:cubicBezTo>
                      <a:pt x="5066" y="1151"/>
                      <a:pt x="7599" y="0"/>
                      <a:pt x="10593" y="0"/>
                    </a:cubicBezTo>
                    <a:lnTo>
                      <a:pt x="214157" y="0"/>
                    </a:lnTo>
                    <a:cubicBezTo>
                      <a:pt x="248468" y="0"/>
                      <a:pt x="278635" y="8290"/>
                      <a:pt x="304656" y="25331"/>
                    </a:cubicBezTo>
                    <a:close/>
                    <a:moveTo>
                      <a:pt x="261364" y="281628"/>
                    </a:moveTo>
                    <a:cubicBezTo>
                      <a:pt x="277023" y="262515"/>
                      <a:pt x="284622" y="236955"/>
                      <a:pt x="284622" y="204946"/>
                    </a:cubicBezTo>
                    <a:cubicBezTo>
                      <a:pt x="284622" y="172477"/>
                      <a:pt x="276792" y="146456"/>
                      <a:pt x="261364" y="126883"/>
                    </a:cubicBezTo>
                    <a:cubicBezTo>
                      <a:pt x="245705" y="107309"/>
                      <a:pt x="224980" y="97637"/>
                      <a:pt x="199189" y="97637"/>
                    </a:cubicBezTo>
                    <a:lnTo>
                      <a:pt x="106618" y="97637"/>
                    </a:lnTo>
                    <a:cubicBezTo>
                      <a:pt x="103624" y="97637"/>
                      <a:pt x="102243" y="99249"/>
                      <a:pt x="102243" y="102473"/>
                    </a:cubicBezTo>
                    <a:lnTo>
                      <a:pt x="102243" y="305577"/>
                    </a:lnTo>
                    <a:cubicBezTo>
                      <a:pt x="102243" y="308801"/>
                      <a:pt x="103624" y="310413"/>
                      <a:pt x="106618" y="310413"/>
                    </a:cubicBezTo>
                    <a:lnTo>
                      <a:pt x="199189" y="310413"/>
                    </a:lnTo>
                    <a:cubicBezTo>
                      <a:pt x="225210" y="310413"/>
                      <a:pt x="245935" y="300972"/>
                      <a:pt x="261364" y="2816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" name="Google Shape;283;p6"/>
              <p:cNvSpPr/>
              <p:nvPr/>
            </p:nvSpPr>
            <p:spPr>
              <a:xfrm>
                <a:off x="8458735" y="4463354"/>
                <a:ext cx="393312" cy="700270"/>
              </a:xfrm>
              <a:custGeom>
                <a:avLst/>
                <a:gdLst/>
                <a:ahLst/>
                <a:cxnLst/>
                <a:rect l="l" t="t" r="r" b="b"/>
                <a:pathLst>
                  <a:path w="393312" h="700270" extrusionOk="0">
                    <a:moveTo>
                      <a:pt x="93032" y="673789"/>
                    </a:moveTo>
                    <a:cubicBezTo>
                      <a:pt x="63326" y="656288"/>
                      <a:pt x="40298" y="631418"/>
                      <a:pt x="24179" y="599180"/>
                    </a:cubicBezTo>
                    <a:cubicBezTo>
                      <a:pt x="8060" y="566941"/>
                      <a:pt x="0" y="529636"/>
                      <a:pt x="0" y="487265"/>
                    </a:cubicBezTo>
                    <a:lnTo>
                      <a:pt x="0" y="211855"/>
                    </a:lnTo>
                    <a:cubicBezTo>
                      <a:pt x="0" y="170174"/>
                      <a:pt x="8060" y="133330"/>
                      <a:pt x="24179" y="101091"/>
                    </a:cubicBezTo>
                    <a:cubicBezTo>
                      <a:pt x="40298" y="68853"/>
                      <a:pt x="63326" y="43983"/>
                      <a:pt x="93032" y="26252"/>
                    </a:cubicBezTo>
                    <a:cubicBezTo>
                      <a:pt x="122737" y="8751"/>
                      <a:pt x="157049" y="0"/>
                      <a:pt x="195735" y="0"/>
                    </a:cubicBezTo>
                    <a:cubicBezTo>
                      <a:pt x="235112" y="0"/>
                      <a:pt x="269654" y="8751"/>
                      <a:pt x="299359" y="26252"/>
                    </a:cubicBezTo>
                    <a:cubicBezTo>
                      <a:pt x="329065" y="43753"/>
                      <a:pt x="352093" y="68623"/>
                      <a:pt x="368673" y="101091"/>
                    </a:cubicBezTo>
                    <a:cubicBezTo>
                      <a:pt x="385022" y="133330"/>
                      <a:pt x="393312" y="170174"/>
                      <a:pt x="393312" y="211855"/>
                    </a:cubicBezTo>
                    <a:lnTo>
                      <a:pt x="393312" y="487265"/>
                    </a:lnTo>
                    <a:cubicBezTo>
                      <a:pt x="393312" y="529636"/>
                      <a:pt x="385022" y="566941"/>
                      <a:pt x="368673" y="599180"/>
                    </a:cubicBezTo>
                    <a:cubicBezTo>
                      <a:pt x="352323" y="631418"/>
                      <a:pt x="329065" y="656288"/>
                      <a:pt x="299359" y="673789"/>
                    </a:cubicBezTo>
                    <a:cubicBezTo>
                      <a:pt x="269654" y="691290"/>
                      <a:pt x="235112" y="700271"/>
                      <a:pt x="195735" y="700271"/>
                    </a:cubicBezTo>
                    <a:cubicBezTo>
                      <a:pt x="157049" y="700271"/>
                      <a:pt x="122737" y="691520"/>
                      <a:pt x="93032" y="673789"/>
                    </a:cubicBezTo>
                    <a:close/>
                    <a:moveTo>
                      <a:pt x="265048" y="571777"/>
                    </a:moveTo>
                    <a:cubicBezTo>
                      <a:pt x="282319" y="551282"/>
                      <a:pt x="291070" y="524800"/>
                      <a:pt x="291070" y="492101"/>
                    </a:cubicBezTo>
                    <a:lnTo>
                      <a:pt x="291070" y="208861"/>
                    </a:lnTo>
                    <a:cubicBezTo>
                      <a:pt x="291070" y="175701"/>
                      <a:pt x="282319" y="148759"/>
                      <a:pt x="265048" y="128264"/>
                    </a:cubicBezTo>
                    <a:cubicBezTo>
                      <a:pt x="247777" y="107770"/>
                      <a:pt x="224750" y="97407"/>
                      <a:pt x="195735" y="97407"/>
                    </a:cubicBezTo>
                    <a:cubicBezTo>
                      <a:pt x="167641" y="97407"/>
                      <a:pt x="144844" y="107770"/>
                      <a:pt x="127803" y="128264"/>
                    </a:cubicBezTo>
                    <a:cubicBezTo>
                      <a:pt x="110763" y="148759"/>
                      <a:pt x="102243" y="175701"/>
                      <a:pt x="102243" y="208861"/>
                    </a:cubicBezTo>
                    <a:lnTo>
                      <a:pt x="102243" y="492101"/>
                    </a:lnTo>
                    <a:cubicBezTo>
                      <a:pt x="102243" y="524570"/>
                      <a:pt x="110763" y="551282"/>
                      <a:pt x="127803" y="571777"/>
                    </a:cubicBezTo>
                    <a:cubicBezTo>
                      <a:pt x="144844" y="592271"/>
                      <a:pt x="167411" y="602634"/>
                      <a:pt x="195735" y="602634"/>
                    </a:cubicBezTo>
                    <a:cubicBezTo>
                      <a:pt x="224520" y="602634"/>
                      <a:pt x="247547" y="592271"/>
                      <a:pt x="265048" y="5717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" name="Google Shape;284;p6"/>
              <p:cNvSpPr/>
              <p:nvPr/>
            </p:nvSpPr>
            <p:spPr>
              <a:xfrm>
                <a:off x="8928730" y="4463354"/>
                <a:ext cx="385943" cy="699350"/>
              </a:xfrm>
              <a:custGeom>
                <a:avLst/>
                <a:gdLst/>
                <a:ahLst/>
                <a:cxnLst/>
                <a:rect l="l" t="t" r="r" b="b"/>
                <a:pathLst>
                  <a:path w="385943" h="699350" extrusionOk="0">
                    <a:moveTo>
                      <a:pt x="92571" y="676322"/>
                    </a:moveTo>
                    <a:cubicBezTo>
                      <a:pt x="63096" y="661124"/>
                      <a:pt x="40298" y="639248"/>
                      <a:pt x="24179" y="610924"/>
                    </a:cubicBezTo>
                    <a:cubicBezTo>
                      <a:pt x="8060" y="582600"/>
                      <a:pt x="0" y="549900"/>
                      <a:pt x="0" y="512826"/>
                    </a:cubicBezTo>
                    <a:lnTo>
                      <a:pt x="0" y="487495"/>
                    </a:lnTo>
                    <a:cubicBezTo>
                      <a:pt x="0" y="484272"/>
                      <a:pt x="921" y="481508"/>
                      <a:pt x="2994" y="479206"/>
                    </a:cubicBezTo>
                    <a:cubicBezTo>
                      <a:pt x="5066" y="476903"/>
                      <a:pt x="7599" y="475751"/>
                      <a:pt x="10593" y="475751"/>
                    </a:cubicBezTo>
                    <a:lnTo>
                      <a:pt x="90038" y="475751"/>
                    </a:lnTo>
                    <a:cubicBezTo>
                      <a:pt x="93032" y="475751"/>
                      <a:pt x="95565" y="476903"/>
                      <a:pt x="97637" y="479206"/>
                    </a:cubicBezTo>
                    <a:cubicBezTo>
                      <a:pt x="99710" y="481508"/>
                      <a:pt x="100631" y="484272"/>
                      <a:pt x="100631" y="487495"/>
                    </a:cubicBezTo>
                    <a:lnTo>
                      <a:pt x="100631" y="507069"/>
                    </a:lnTo>
                    <a:cubicBezTo>
                      <a:pt x="100631" y="535163"/>
                      <a:pt x="109381" y="557960"/>
                      <a:pt x="127113" y="575461"/>
                    </a:cubicBezTo>
                    <a:cubicBezTo>
                      <a:pt x="144844" y="592962"/>
                      <a:pt x="168562" y="601713"/>
                      <a:pt x="198498" y="601713"/>
                    </a:cubicBezTo>
                    <a:cubicBezTo>
                      <a:pt x="226132" y="601713"/>
                      <a:pt x="247317" y="593883"/>
                      <a:pt x="262055" y="578224"/>
                    </a:cubicBezTo>
                    <a:cubicBezTo>
                      <a:pt x="276792" y="562566"/>
                      <a:pt x="284161" y="542071"/>
                      <a:pt x="284161" y="516741"/>
                    </a:cubicBezTo>
                    <a:cubicBezTo>
                      <a:pt x="284161" y="499240"/>
                      <a:pt x="280016" y="484041"/>
                      <a:pt x="271726" y="471376"/>
                    </a:cubicBezTo>
                    <a:cubicBezTo>
                      <a:pt x="263436" y="458711"/>
                      <a:pt x="251923" y="446967"/>
                      <a:pt x="236955" y="436144"/>
                    </a:cubicBezTo>
                    <a:cubicBezTo>
                      <a:pt x="221987" y="425321"/>
                      <a:pt x="198959" y="410814"/>
                      <a:pt x="167641" y="392622"/>
                    </a:cubicBezTo>
                    <a:cubicBezTo>
                      <a:pt x="131718" y="371897"/>
                      <a:pt x="102934" y="353244"/>
                      <a:pt x="81288" y="336895"/>
                    </a:cubicBezTo>
                    <a:cubicBezTo>
                      <a:pt x="59642" y="320545"/>
                      <a:pt x="41220" y="299820"/>
                      <a:pt x="26252" y="274490"/>
                    </a:cubicBezTo>
                    <a:cubicBezTo>
                      <a:pt x="11284" y="249159"/>
                      <a:pt x="3685" y="218072"/>
                      <a:pt x="3685" y="181688"/>
                    </a:cubicBezTo>
                    <a:cubicBezTo>
                      <a:pt x="3685" y="125731"/>
                      <a:pt x="20495" y="81518"/>
                      <a:pt x="54345" y="48819"/>
                    </a:cubicBezTo>
                    <a:cubicBezTo>
                      <a:pt x="88196" y="16350"/>
                      <a:pt x="132639" y="0"/>
                      <a:pt x="187906" y="0"/>
                    </a:cubicBezTo>
                    <a:cubicBezTo>
                      <a:pt x="226132" y="0"/>
                      <a:pt x="259982" y="8060"/>
                      <a:pt x="289227" y="23949"/>
                    </a:cubicBezTo>
                    <a:cubicBezTo>
                      <a:pt x="318703" y="39838"/>
                      <a:pt x="341270" y="62405"/>
                      <a:pt x="357159" y="91880"/>
                    </a:cubicBezTo>
                    <a:cubicBezTo>
                      <a:pt x="373048" y="121356"/>
                      <a:pt x="380877" y="154746"/>
                      <a:pt x="380877" y="192511"/>
                    </a:cubicBezTo>
                    <a:lnTo>
                      <a:pt x="380877" y="213006"/>
                    </a:lnTo>
                    <a:cubicBezTo>
                      <a:pt x="380877" y="216230"/>
                      <a:pt x="379956" y="218993"/>
                      <a:pt x="377884" y="221296"/>
                    </a:cubicBezTo>
                    <a:cubicBezTo>
                      <a:pt x="375811" y="223599"/>
                      <a:pt x="373278" y="224750"/>
                      <a:pt x="370285" y="224750"/>
                    </a:cubicBezTo>
                    <a:lnTo>
                      <a:pt x="290839" y="224750"/>
                    </a:lnTo>
                    <a:cubicBezTo>
                      <a:pt x="287846" y="224750"/>
                      <a:pt x="285313" y="223599"/>
                      <a:pt x="283240" y="221296"/>
                    </a:cubicBezTo>
                    <a:cubicBezTo>
                      <a:pt x="281168" y="218993"/>
                      <a:pt x="280246" y="216230"/>
                      <a:pt x="280246" y="213006"/>
                    </a:cubicBezTo>
                    <a:lnTo>
                      <a:pt x="280246" y="194353"/>
                    </a:lnTo>
                    <a:cubicBezTo>
                      <a:pt x="280246" y="166490"/>
                      <a:pt x="271726" y="143232"/>
                      <a:pt x="254686" y="125040"/>
                    </a:cubicBezTo>
                    <a:cubicBezTo>
                      <a:pt x="237645" y="106848"/>
                      <a:pt x="214618" y="97637"/>
                      <a:pt x="185833" y="97637"/>
                    </a:cubicBezTo>
                    <a:cubicBezTo>
                      <a:pt x="160503" y="97637"/>
                      <a:pt x="140469" y="105006"/>
                      <a:pt x="125961" y="119514"/>
                    </a:cubicBezTo>
                    <a:cubicBezTo>
                      <a:pt x="111224" y="134251"/>
                      <a:pt x="103855" y="154516"/>
                      <a:pt x="103855" y="180537"/>
                    </a:cubicBezTo>
                    <a:cubicBezTo>
                      <a:pt x="103855" y="198038"/>
                      <a:pt x="107769" y="213006"/>
                      <a:pt x="115369" y="225441"/>
                    </a:cubicBezTo>
                    <a:cubicBezTo>
                      <a:pt x="122968" y="237876"/>
                      <a:pt x="134712" y="249620"/>
                      <a:pt x="150140" y="260673"/>
                    </a:cubicBezTo>
                    <a:cubicBezTo>
                      <a:pt x="165799" y="271726"/>
                      <a:pt x="189287" y="286003"/>
                      <a:pt x="221065" y="303735"/>
                    </a:cubicBezTo>
                    <a:cubicBezTo>
                      <a:pt x="263436" y="330447"/>
                      <a:pt x="294524" y="351172"/>
                      <a:pt x="314558" y="366140"/>
                    </a:cubicBezTo>
                    <a:cubicBezTo>
                      <a:pt x="334592" y="381108"/>
                      <a:pt x="351402" y="400451"/>
                      <a:pt x="365219" y="424169"/>
                    </a:cubicBezTo>
                    <a:cubicBezTo>
                      <a:pt x="379035" y="447888"/>
                      <a:pt x="385943" y="477133"/>
                      <a:pt x="385943" y="511674"/>
                    </a:cubicBezTo>
                    <a:cubicBezTo>
                      <a:pt x="385943" y="569013"/>
                      <a:pt x="368673" y="614608"/>
                      <a:pt x="333901" y="648459"/>
                    </a:cubicBezTo>
                    <a:cubicBezTo>
                      <a:pt x="299129" y="682309"/>
                      <a:pt x="252844" y="699350"/>
                      <a:pt x="194584" y="699350"/>
                    </a:cubicBezTo>
                    <a:cubicBezTo>
                      <a:pt x="156127" y="699350"/>
                      <a:pt x="121816" y="691520"/>
                      <a:pt x="92571" y="6763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6"/>
              <p:cNvSpPr/>
              <p:nvPr/>
            </p:nvSpPr>
            <p:spPr>
              <a:xfrm>
                <a:off x="9365104" y="4471184"/>
                <a:ext cx="400220" cy="683690"/>
              </a:xfrm>
              <a:custGeom>
                <a:avLst/>
                <a:gdLst/>
                <a:ahLst/>
                <a:cxnLst/>
                <a:rect l="l" t="t" r="r" b="b"/>
                <a:pathLst>
                  <a:path w="400220" h="683690" extrusionOk="0">
                    <a:moveTo>
                      <a:pt x="397227" y="3454"/>
                    </a:moveTo>
                    <a:cubicBezTo>
                      <a:pt x="399300" y="5757"/>
                      <a:pt x="400221" y="8520"/>
                      <a:pt x="400221" y="11744"/>
                    </a:cubicBezTo>
                    <a:lnTo>
                      <a:pt x="400221" y="87044"/>
                    </a:lnTo>
                    <a:cubicBezTo>
                      <a:pt x="400221" y="90268"/>
                      <a:pt x="399300" y="93032"/>
                      <a:pt x="397227" y="95334"/>
                    </a:cubicBezTo>
                    <a:cubicBezTo>
                      <a:pt x="395155" y="97637"/>
                      <a:pt x="392622" y="98788"/>
                      <a:pt x="389628" y="98788"/>
                    </a:cubicBezTo>
                    <a:lnTo>
                      <a:pt x="253074" y="98788"/>
                    </a:lnTo>
                    <a:cubicBezTo>
                      <a:pt x="250080" y="98788"/>
                      <a:pt x="248699" y="100401"/>
                      <a:pt x="248699" y="103624"/>
                    </a:cubicBezTo>
                    <a:lnTo>
                      <a:pt x="248699" y="671947"/>
                    </a:lnTo>
                    <a:cubicBezTo>
                      <a:pt x="248699" y="675171"/>
                      <a:pt x="247778" y="677934"/>
                      <a:pt x="245705" y="680237"/>
                    </a:cubicBezTo>
                    <a:cubicBezTo>
                      <a:pt x="243633" y="682540"/>
                      <a:pt x="241100" y="683691"/>
                      <a:pt x="238106" y="683691"/>
                    </a:cubicBezTo>
                    <a:lnTo>
                      <a:pt x="157049" y="683691"/>
                    </a:lnTo>
                    <a:cubicBezTo>
                      <a:pt x="154055" y="683691"/>
                      <a:pt x="151522" y="682540"/>
                      <a:pt x="149450" y="680237"/>
                    </a:cubicBezTo>
                    <a:cubicBezTo>
                      <a:pt x="147377" y="677934"/>
                      <a:pt x="146456" y="675171"/>
                      <a:pt x="146456" y="671947"/>
                    </a:cubicBezTo>
                    <a:lnTo>
                      <a:pt x="146456" y="103624"/>
                    </a:lnTo>
                    <a:cubicBezTo>
                      <a:pt x="146456" y="100401"/>
                      <a:pt x="145074" y="98788"/>
                      <a:pt x="142081" y="98788"/>
                    </a:cubicBezTo>
                    <a:lnTo>
                      <a:pt x="10593" y="98788"/>
                    </a:lnTo>
                    <a:cubicBezTo>
                      <a:pt x="7599" y="98788"/>
                      <a:pt x="5066" y="97637"/>
                      <a:pt x="2994" y="95334"/>
                    </a:cubicBezTo>
                    <a:cubicBezTo>
                      <a:pt x="921" y="93032"/>
                      <a:pt x="0" y="90268"/>
                      <a:pt x="0" y="87044"/>
                    </a:cubicBezTo>
                    <a:lnTo>
                      <a:pt x="0" y="11744"/>
                    </a:lnTo>
                    <a:cubicBezTo>
                      <a:pt x="0" y="8520"/>
                      <a:pt x="921" y="5757"/>
                      <a:pt x="2994" y="3454"/>
                    </a:cubicBezTo>
                    <a:cubicBezTo>
                      <a:pt x="5066" y="1151"/>
                      <a:pt x="7599" y="0"/>
                      <a:pt x="10593" y="0"/>
                    </a:cubicBezTo>
                    <a:lnTo>
                      <a:pt x="389628" y="0"/>
                    </a:lnTo>
                    <a:cubicBezTo>
                      <a:pt x="392622" y="0"/>
                      <a:pt x="395155" y="1151"/>
                      <a:pt x="397227" y="34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86" name="Google Shape;286;p6"/>
          <p:cNvSpPr/>
          <p:nvPr/>
        </p:nvSpPr>
        <p:spPr>
          <a:xfrm rot="3582100">
            <a:off x="6934129" y="966388"/>
            <a:ext cx="4244349" cy="2523924"/>
          </a:xfrm>
          <a:custGeom>
            <a:avLst/>
            <a:gdLst/>
            <a:ahLst/>
            <a:cxnLst/>
            <a:rect l="l" t="t" r="r" b="b"/>
            <a:pathLst>
              <a:path w="5748415" h="2891219" extrusionOk="0">
                <a:moveTo>
                  <a:pt x="7087" y="0"/>
                </a:moveTo>
                <a:cubicBezTo>
                  <a:pt x="-95245" y="371149"/>
                  <a:pt x="31848" y="855146"/>
                  <a:pt x="264245" y="1193843"/>
                </a:cubicBezTo>
                <a:cubicBezTo>
                  <a:pt x="514323" y="1543466"/>
                  <a:pt x="807619" y="1772551"/>
                  <a:pt x="1259383" y="1720263"/>
                </a:cubicBezTo>
                <a:cubicBezTo>
                  <a:pt x="1602139" y="1712573"/>
                  <a:pt x="1982247" y="1340751"/>
                  <a:pt x="1971755" y="878871"/>
                </a:cubicBezTo>
                <a:cubicBezTo>
                  <a:pt x="1889765" y="428344"/>
                  <a:pt x="1566471" y="140758"/>
                  <a:pt x="1151226" y="270786"/>
                </a:cubicBezTo>
                <a:cubicBezTo>
                  <a:pt x="859021" y="448051"/>
                  <a:pt x="690835" y="973718"/>
                  <a:pt x="775321" y="1423914"/>
                </a:cubicBezTo>
                <a:cubicBezTo>
                  <a:pt x="872111" y="1991570"/>
                  <a:pt x="1163420" y="2604859"/>
                  <a:pt x="1748525" y="2763965"/>
                </a:cubicBezTo>
                <a:cubicBezTo>
                  <a:pt x="2243081" y="2948464"/>
                  <a:pt x="2814766" y="3015071"/>
                  <a:pt x="3262084" y="2471201"/>
                </a:cubicBezTo>
                <a:cubicBezTo>
                  <a:pt x="3728246" y="2091851"/>
                  <a:pt x="3751287" y="1307576"/>
                  <a:pt x="3225239" y="889975"/>
                </a:cubicBezTo>
                <a:cubicBezTo>
                  <a:pt x="3044881" y="737159"/>
                  <a:pt x="2839219" y="699245"/>
                  <a:pt x="2666082" y="839888"/>
                </a:cubicBezTo>
                <a:cubicBezTo>
                  <a:pt x="2560478" y="1029144"/>
                  <a:pt x="2641669" y="1281737"/>
                  <a:pt x="2745715" y="1420096"/>
                </a:cubicBezTo>
                <a:cubicBezTo>
                  <a:pt x="3156445" y="2082967"/>
                  <a:pt x="3577591" y="2502750"/>
                  <a:pt x="4149279" y="2651301"/>
                </a:cubicBezTo>
                <a:cubicBezTo>
                  <a:pt x="4764342" y="2811810"/>
                  <a:pt x="5481936" y="2557171"/>
                  <a:pt x="5748416" y="2002733"/>
                </a:cubicBezTo>
              </a:path>
            </a:pathLst>
          </a:custGeom>
          <a:noFill/>
          <a:ln w="19050" cap="flat" cmpd="sng">
            <a:solidFill>
              <a:schemeClr val="lt2"/>
            </a:solidFill>
            <a:prstDash val="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6"/>
          <p:cNvSpPr/>
          <p:nvPr/>
        </p:nvSpPr>
        <p:spPr>
          <a:xfrm rot="-9434754">
            <a:off x="-142764" y="-273978"/>
            <a:ext cx="1349036" cy="1500181"/>
          </a:xfrm>
          <a:custGeom>
            <a:avLst/>
            <a:gdLst/>
            <a:ahLst/>
            <a:cxnLst/>
            <a:rect l="l" t="t" r="r" b="b"/>
            <a:pathLst>
              <a:path w="1349036" h="1500181" extrusionOk="0">
                <a:moveTo>
                  <a:pt x="1349036" y="983480"/>
                </a:moveTo>
                <a:lnTo>
                  <a:pt x="117092" y="1500181"/>
                </a:lnTo>
                <a:lnTo>
                  <a:pt x="78200" y="1476177"/>
                </a:lnTo>
                <a:cubicBezTo>
                  <a:pt x="10470" y="1408202"/>
                  <a:pt x="-36528" y="1270998"/>
                  <a:pt x="37785" y="1186019"/>
                </a:cubicBezTo>
                <a:cubicBezTo>
                  <a:pt x="60710" y="1158594"/>
                  <a:pt x="92414" y="1142923"/>
                  <a:pt x="121890" y="1127212"/>
                </a:cubicBezTo>
                <a:cubicBezTo>
                  <a:pt x="187459" y="1094537"/>
                  <a:pt x="252994" y="1064487"/>
                  <a:pt x="310899" y="1016140"/>
                </a:cubicBezTo>
                <a:cubicBezTo>
                  <a:pt x="367722" y="967794"/>
                  <a:pt x="416882" y="898526"/>
                  <a:pt x="431064" y="817504"/>
                </a:cubicBezTo>
                <a:cubicBezTo>
                  <a:pt x="447472" y="718186"/>
                  <a:pt x="411413" y="617536"/>
                  <a:pt x="405943" y="516924"/>
                </a:cubicBezTo>
                <a:cubicBezTo>
                  <a:pt x="398312" y="349631"/>
                  <a:pt x="480224" y="188881"/>
                  <a:pt x="596033" y="98691"/>
                </a:cubicBezTo>
                <a:cubicBezTo>
                  <a:pt x="683152" y="30873"/>
                  <a:pt x="788185" y="0"/>
                  <a:pt x="893481" y="0"/>
                </a:cubicBezTo>
                <a:lnTo>
                  <a:pt x="938333" y="4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8" name="Google Shape;288;p6"/>
          <p:cNvGrpSpPr/>
          <p:nvPr/>
        </p:nvGrpSpPr>
        <p:grpSpPr>
          <a:xfrm>
            <a:off x="9200729" y="4239537"/>
            <a:ext cx="1065677" cy="326130"/>
            <a:chOff x="6551993" y="1927595"/>
            <a:chExt cx="2643703" cy="2139960"/>
          </a:xfrm>
        </p:grpSpPr>
        <p:grpSp>
          <p:nvGrpSpPr>
            <p:cNvPr id="289" name="Google Shape;289;p6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90" name="Google Shape;290;p6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6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2" name="Google Shape;292;p6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5" name="Google Shape;295;p6"/>
          <p:cNvSpPr/>
          <p:nvPr/>
        </p:nvSpPr>
        <p:spPr>
          <a:xfrm rot="-741824">
            <a:off x="3767844" y="1766355"/>
            <a:ext cx="4788966" cy="3405703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6" name="Google Shape;296;p6"/>
          <p:cNvGrpSpPr/>
          <p:nvPr/>
        </p:nvGrpSpPr>
        <p:grpSpPr>
          <a:xfrm rot="-742137">
            <a:off x="7196500" y="1459648"/>
            <a:ext cx="1025743" cy="1172875"/>
            <a:chOff x="9204036" y="1284493"/>
            <a:chExt cx="2465995" cy="2819717"/>
          </a:xfrm>
        </p:grpSpPr>
        <p:sp>
          <p:nvSpPr>
            <p:cNvPr id="297" name="Google Shape;297;p6"/>
            <p:cNvSpPr/>
            <p:nvPr/>
          </p:nvSpPr>
          <p:spPr>
            <a:xfrm rot="-447735">
              <a:off x="9361292" y="1413353"/>
              <a:ext cx="2151483" cy="2561996"/>
            </a:xfrm>
            <a:custGeom>
              <a:avLst/>
              <a:gdLst/>
              <a:ahLst/>
              <a:cxnLst/>
              <a:rect l="l" t="t" r="r" b="b"/>
              <a:pathLst>
                <a:path w="2149382" h="2559494" extrusionOk="0">
                  <a:moveTo>
                    <a:pt x="328642" y="60"/>
                  </a:moveTo>
                  <a:lnTo>
                    <a:pt x="325317" y="23333"/>
                  </a:lnTo>
                  <a:cubicBezTo>
                    <a:pt x="357456" y="28809"/>
                    <a:pt x="379751" y="58796"/>
                    <a:pt x="375057" y="91326"/>
                  </a:cubicBezTo>
                  <a:cubicBezTo>
                    <a:pt x="370429" y="123856"/>
                    <a:pt x="340702" y="146216"/>
                    <a:pt x="308238" y="142500"/>
                  </a:cubicBezTo>
                  <a:lnTo>
                    <a:pt x="299893" y="201302"/>
                  </a:lnTo>
                  <a:cubicBezTo>
                    <a:pt x="332032" y="206778"/>
                    <a:pt x="354327" y="236765"/>
                    <a:pt x="349633" y="269295"/>
                  </a:cubicBezTo>
                  <a:cubicBezTo>
                    <a:pt x="345005" y="301825"/>
                    <a:pt x="315278" y="324185"/>
                    <a:pt x="282813" y="320404"/>
                  </a:cubicBezTo>
                  <a:lnTo>
                    <a:pt x="274730" y="377250"/>
                  </a:lnTo>
                  <a:cubicBezTo>
                    <a:pt x="306934" y="382726"/>
                    <a:pt x="329164" y="412518"/>
                    <a:pt x="324535" y="445048"/>
                  </a:cubicBezTo>
                  <a:cubicBezTo>
                    <a:pt x="319907" y="477578"/>
                    <a:pt x="290115" y="500133"/>
                    <a:pt x="257715" y="496352"/>
                  </a:cubicBezTo>
                  <a:lnTo>
                    <a:pt x="249306" y="555154"/>
                  </a:lnTo>
                  <a:cubicBezTo>
                    <a:pt x="281510" y="560630"/>
                    <a:pt x="303739" y="590487"/>
                    <a:pt x="299111" y="623017"/>
                  </a:cubicBezTo>
                  <a:cubicBezTo>
                    <a:pt x="294482" y="655547"/>
                    <a:pt x="264756" y="677907"/>
                    <a:pt x="232291" y="674191"/>
                  </a:cubicBezTo>
                  <a:lnTo>
                    <a:pt x="223882" y="732992"/>
                  </a:lnTo>
                  <a:cubicBezTo>
                    <a:pt x="256085" y="738468"/>
                    <a:pt x="278315" y="768456"/>
                    <a:pt x="273687" y="800986"/>
                  </a:cubicBezTo>
                  <a:cubicBezTo>
                    <a:pt x="269058" y="833516"/>
                    <a:pt x="239332" y="855876"/>
                    <a:pt x="206867" y="852095"/>
                  </a:cubicBezTo>
                  <a:lnTo>
                    <a:pt x="198457" y="910962"/>
                  </a:lnTo>
                  <a:cubicBezTo>
                    <a:pt x="230661" y="916438"/>
                    <a:pt x="252956" y="946229"/>
                    <a:pt x="248263" y="978759"/>
                  </a:cubicBezTo>
                  <a:cubicBezTo>
                    <a:pt x="243634" y="1011289"/>
                    <a:pt x="213907" y="1033845"/>
                    <a:pt x="181443" y="1030064"/>
                  </a:cubicBezTo>
                  <a:lnTo>
                    <a:pt x="173033" y="1088865"/>
                  </a:lnTo>
                  <a:cubicBezTo>
                    <a:pt x="205237" y="1094341"/>
                    <a:pt x="227532" y="1124198"/>
                    <a:pt x="222838" y="1156728"/>
                  </a:cubicBezTo>
                  <a:cubicBezTo>
                    <a:pt x="218210" y="1189258"/>
                    <a:pt x="188483" y="1211618"/>
                    <a:pt x="156084" y="1207902"/>
                  </a:cubicBezTo>
                  <a:lnTo>
                    <a:pt x="147674" y="1266704"/>
                  </a:lnTo>
                  <a:cubicBezTo>
                    <a:pt x="179813" y="1272180"/>
                    <a:pt x="202108" y="1302167"/>
                    <a:pt x="197414" y="1334697"/>
                  </a:cubicBezTo>
                  <a:cubicBezTo>
                    <a:pt x="192786" y="1367162"/>
                    <a:pt x="163059" y="1389587"/>
                    <a:pt x="130595" y="1385806"/>
                  </a:cubicBezTo>
                  <a:lnTo>
                    <a:pt x="122250" y="1444673"/>
                  </a:lnTo>
                  <a:cubicBezTo>
                    <a:pt x="154389" y="1450149"/>
                    <a:pt x="176684" y="1479941"/>
                    <a:pt x="172055" y="1512471"/>
                  </a:cubicBezTo>
                  <a:cubicBezTo>
                    <a:pt x="167362" y="1545001"/>
                    <a:pt x="137635" y="1567556"/>
                    <a:pt x="105170" y="1563775"/>
                  </a:cubicBezTo>
                  <a:lnTo>
                    <a:pt x="96826" y="1622577"/>
                  </a:lnTo>
                  <a:cubicBezTo>
                    <a:pt x="128965" y="1628053"/>
                    <a:pt x="151260" y="1657910"/>
                    <a:pt x="146631" y="1690440"/>
                  </a:cubicBezTo>
                  <a:cubicBezTo>
                    <a:pt x="141938" y="1722969"/>
                    <a:pt x="112211" y="1745330"/>
                    <a:pt x="79811" y="1741549"/>
                  </a:cubicBezTo>
                  <a:lnTo>
                    <a:pt x="71793" y="1797547"/>
                  </a:lnTo>
                  <a:cubicBezTo>
                    <a:pt x="103997" y="1803023"/>
                    <a:pt x="126227" y="1833010"/>
                    <a:pt x="121598" y="1865540"/>
                  </a:cubicBezTo>
                  <a:cubicBezTo>
                    <a:pt x="116970" y="1898005"/>
                    <a:pt x="87243" y="1920431"/>
                    <a:pt x="54778" y="1916649"/>
                  </a:cubicBezTo>
                  <a:lnTo>
                    <a:pt x="46695" y="1973495"/>
                  </a:lnTo>
                  <a:cubicBezTo>
                    <a:pt x="78834" y="1978971"/>
                    <a:pt x="101129" y="2008763"/>
                    <a:pt x="96500" y="2041293"/>
                  </a:cubicBezTo>
                  <a:cubicBezTo>
                    <a:pt x="91806" y="2073823"/>
                    <a:pt x="62080" y="2096379"/>
                    <a:pt x="29615" y="2092597"/>
                  </a:cubicBezTo>
                  <a:lnTo>
                    <a:pt x="21271" y="2151399"/>
                  </a:lnTo>
                  <a:cubicBezTo>
                    <a:pt x="53409" y="2156875"/>
                    <a:pt x="75704" y="2186732"/>
                    <a:pt x="71076" y="2219262"/>
                  </a:cubicBezTo>
                  <a:cubicBezTo>
                    <a:pt x="66382" y="2251792"/>
                    <a:pt x="36656" y="2274152"/>
                    <a:pt x="4256" y="2270371"/>
                  </a:cubicBezTo>
                  <a:lnTo>
                    <a:pt x="84" y="2299381"/>
                  </a:lnTo>
                  <a:lnTo>
                    <a:pt x="55691" y="2307334"/>
                  </a:lnTo>
                  <a:cubicBezTo>
                    <a:pt x="66252" y="2282887"/>
                    <a:pt x="91285" y="2266851"/>
                    <a:pt x="118860" y="2270762"/>
                  </a:cubicBezTo>
                  <a:cubicBezTo>
                    <a:pt x="146501" y="2274739"/>
                    <a:pt x="166188" y="2297164"/>
                    <a:pt x="169448" y="2323566"/>
                  </a:cubicBezTo>
                  <a:lnTo>
                    <a:pt x="233660" y="2332758"/>
                  </a:lnTo>
                  <a:cubicBezTo>
                    <a:pt x="244221" y="2308312"/>
                    <a:pt x="269254" y="2292275"/>
                    <a:pt x="296829" y="2296187"/>
                  </a:cubicBezTo>
                  <a:cubicBezTo>
                    <a:pt x="324470" y="2300163"/>
                    <a:pt x="344027" y="2322523"/>
                    <a:pt x="347286" y="2348990"/>
                  </a:cubicBezTo>
                  <a:lnTo>
                    <a:pt x="409413" y="2357856"/>
                  </a:lnTo>
                  <a:cubicBezTo>
                    <a:pt x="420039" y="2333410"/>
                    <a:pt x="445137" y="2317373"/>
                    <a:pt x="472777" y="2321350"/>
                  </a:cubicBezTo>
                  <a:cubicBezTo>
                    <a:pt x="500418" y="2325326"/>
                    <a:pt x="519910" y="2347686"/>
                    <a:pt x="523169" y="2374154"/>
                  </a:cubicBezTo>
                  <a:lnTo>
                    <a:pt x="587382" y="2383280"/>
                  </a:lnTo>
                  <a:cubicBezTo>
                    <a:pt x="597942" y="2358834"/>
                    <a:pt x="622975" y="2342797"/>
                    <a:pt x="650551" y="2346774"/>
                  </a:cubicBezTo>
                  <a:cubicBezTo>
                    <a:pt x="678191" y="2350685"/>
                    <a:pt x="697879" y="2373111"/>
                    <a:pt x="701138" y="2399578"/>
                  </a:cubicBezTo>
                  <a:lnTo>
                    <a:pt x="765351" y="2408704"/>
                  </a:lnTo>
                  <a:cubicBezTo>
                    <a:pt x="775911" y="2384258"/>
                    <a:pt x="800944" y="2368222"/>
                    <a:pt x="828520" y="2372198"/>
                  </a:cubicBezTo>
                  <a:cubicBezTo>
                    <a:pt x="856160" y="2376109"/>
                    <a:pt x="875652" y="2398535"/>
                    <a:pt x="878912" y="2424937"/>
                  </a:cubicBezTo>
                  <a:lnTo>
                    <a:pt x="943124" y="2434129"/>
                  </a:lnTo>
                  <a:cubicBezTo>
                    <a:pt x="953750" y="2409682"/>
                    <a:pt x="978848" y="2393645"/>
                    <a:pt x="1006489" y="2397622"/>
                  </a:cubicBezTo>
                  <a:cubicBezTo>
                    <a:pt x="1034129" y="2401534"/>
                    <a:pt x="1053621" y="2423959"/>
                    <a:pt x="1056881" y="2450361"/>
                  </a:cubicBezTo>
                  <a:lnTo>
                    <a:pt x="1121093" y="2459553"/>
                  </a:lnTo>
                  <a:cubicBezTo>
                    <a:pt x="1131654" y="2435107"/>
                    <a:pt x="1156687" y="2419070"/>
                    <a:pt x="1184262" y="2422981"/>
                  </a:cubicBezTo>
                  <a:cubicBezTo>
                    <a:pt x="1211903" y="2426958"/>
                    <a:pt x="1231590" y="2449383"/>
                    <a:pt x="1234850" y="2475785"/>
                  </a:cubicBezTo>
                  <a:lnTo>
                    <a:pt x="1299062" y="2484977"/>
                  </a:lnTo>
                  <a:cubicBezTo>
                    <a:pt x="1309623" y="2460531"/>
                    <a:pt x="1334656" y="2444494"/>
                    <a:pt x="1362231" y="2448405"/>
                  </a:cubicBezTo>
                  <a:cubicBezTo>
                    <a:pt x="1389872" y="2452382"/>
                    <a:pt x="1409494" y="2474807"/>
                    <a:pt x="1412819" y="2501209"/>
                  </a:cubicBezTo>
                  <a:lnTo>
                    <a:pt x="1476836" y="2510401"/>
                  </a:lnTo>
                  <a:cubicBezTo>
                    <a:pt x="1487461" y="2485890"/>
                    <a:pt x="1512560" y="2469918"/>
                    <a:pt x="1540200" y="2473830"/>
                  </a:cubicBezTo>
                  <a:cubicBezTo>
                    <a:pt x="1567841" y="2477806"/>
                    <a:pt x="1587333" y="2500166"/>
                    <a:pt x="1590592" y="2526633"/>
                  </a:cubicBezTo>
                  <a:lnTo>
                    <a:pt x="1654804" y="2535825"/>
                  </a:lnTo>
                  <a:cubicBezTo>
                    <a:pt x="1665365" y="2511314"/>
                    <a:pt x="1690398" y="2495342"/>
                    <a:pt x="1717974" y="2499253"/>
                  </a:cubicBezTo>
                  <a:cubicBezTo>
                    <a:pt x="1745614" y="2503230"/>
                    <a:pt x="1765237" y="2525590"/>
                    <a:pt x="1768561" y="2552058"/>
                  </a:cubicBezTo>
                  <a:lnTo>
                    <a:pt x="1820974" y="2559554"/>
                  </a:lnTo>
                  <a:lnTo>
                    <a:pt x="1825407" y="2528720"/>
                  </a:lnTo>
                  <a:cubicBezTo>
                    <a:pt x="1798614" y="2519397"/>
                    <a:pt x="1780752" y="2493191"/>
                    <a:pt x="1784924" y="2464116"/>
                  </a:cubicBezTo>
                  <a:cubicBezTo>
                    <a:pt x="1789096" y="2434976"/>
                    <a:pt x="1813542" y="2414897"/>
                    <a:pt x="1841835" y="2413463"/>
                  </a:cubicBezTo>
                  <a:lnTo>
                    <a:pt x="1850766" y="2350881"/>
                  </a:lnTo>
                  <a:cubicBezTo>
                    <a:pt x="1824038" y="2341559"/>
                    <a:pt x="1806176" y="2315287"/>
                    <a:pt x="1810348" y="2286147"/>
                  </a:cubicBezTo>
                  <a:cubicBezTo>
                    <a:pt x="1814520" y="2257007"/>
                    <a:pt x="1838967" y="2236929"/>
                    <a:pt x="1867259" y="2235494"/>
                  </a:cubicBezTo>
                  <a:lnTo>
                    <a:pt x="1875929" y="2174998"/>
                  </a:lnTo>
                  <a:cubicBezTo>
                    <a:pt x="1849136" y="2165676"/>
                    <a:pt x="1831274" y="2139469"/>
                    <a:pt x="1835446" y="2110395"/>
                  </a:cubicBezTo>
                  <a:cubicBezTo>
                    <a:pt x="1839618" y="2081254"/>
                    <a:pt x="1864130" y="2060980"/>
                    <a:pt x="1892422" y="2059546"/>
                  </a:cubicBezTo>
                  <a:lnTo>
                    <a:pt x="1900962" y="1999897"/>
                  </a:lnTo>
                  <a:cubicBezTo>
                    <a:pt x="1874169" y="1990575"/>
                    <a:pt x="1856307" y="1964434"/>
                    <a:pt x="1860479" y="1935294"/>
                  </a:cubicBezTo>
                  <a:cubicBezTo>
                    <a:pt x="1864651" y="1906154"/>
                    <a:pt x="1889098" y="1886075"/>
                    <a:pt x="1917390" y="1884641"/>
                  </a:cubicBezTo>
                  <a:lnTo>
                    <a:pt x="1926321" y="1822058"/>
                  </a:lnTo>
                  <a:cubicBezTo>
                    <a:pt x="1899593" y="1812736"/>
                    <a:pt x="1881731" y="1786465"/>
                    <a:pt x="1885903" y="1757325"/>
                  </a:cubicBezTo>
                  <a:cubicBezTo>
                    <a:pt x="1890076" y="1728185"/>
                    <a:pt x="1914522" y="1708106"/>
                    <a:pt x="1942814" y="1706672"/>
                  </a:cubicBezTo>
                  <a:lnTo>
                    <a:pt x="1951745" y="1644155"/>
                  </a:lnTo>
                  <a:cubicBezTo>
                    <a:pt x="1925018" y="1634833"/>
                    <a:pt x="1907156" y="1608626"/>
                    <a:pt x="1911327" y="1579551"/>
                  </a:cubicBezTo>
                  <a:cubicBezTo>
                    <a:pt x="1915434" y="1550411"/>
                    <a:pt x="1939946" y="1530137"/>
                    <a:pt x="1968239" y="1528703"/>
                  </a:cubicBezTo>
                  <a:lnTo>
                    <a:pt x="1977170" y="1466186"/>
                  </a:lnTo>
                  <a:cubicBezTo>
                    <a:pt x="1950441" y="1456864"/>
                    <a:pt x="1932579" y="1430722"/>
                    <a:pt x="1936752" y="1401582"/>
                  </a:cubicBezTo>
                  <a:cubicBezTo>
                    <a:pt x="1940859" y="1372442"/>
                    <a:pt x="1965370" y="1352364"/>
                    <a:pt x="1993663" y="1350930"/>
                  </a:cubicBezTo>
                  <a:lnTo>
                    <a:pt x="2002594" y="1288412"/>
                  </a:lnTo>
                  <a:cubicBezTo>
                    <a:pt x="1975866" y="1279025"/>
                    <a:pt x="1958004" y="1252753"/>
                    <a:pt x="1962176" y="1223613"/>
                  </a:cubicBezTo>
                  <a:cubicBezTo>
                    <a:pt x="1966283" y="1194539"/>
                    <a:pt x="1990794" y="1174395"/>
                    <a:pt x="2019087" y="1172961"/>
                  </a:cubicBezTo>
                  <a:lnTo>
                    <a:pt x="2028018" y="1110443"/>
                  </a:lnTo>
                  <a:cubicBezTo>
                    <a:pt x="2001290" y="1101121"/>
                    <a:pt x="1983363" y="1074915"/>
                    <a:pt x="1987535" y="1045840"/>
                  </a:cubicBezTo>
                  <a:cubicBezTo>
                    <a:pt x="1991707" y="1016700"/>
                    <a:pt x="2016218" y="996426"/>
                    <a:pt x="2044511" y="994992"/>
                  </a:cubicBezTo>
                  <a:lnTo>
                    <a:pt x="2053442" y="932474"/>
                  </a:lnTo>
                  <a:cubicBezTo>
                    <a:pt x="2026714" y="923152"/>
                    <a:pt x="2008787" y="897011"/>
                    <a:pt x="2012959" y="867871"/>
                  </a:cubicBezTo>
                  <a:cubicBezTo>
                    <a:pt x="2017131" y="838731"/>
                    <a:pt x="2041643" y="818652"/>
                    <a:pt x="2069935" y="817218"/>
                  </a:cubicBezTo>
                  <a:lnTo>
                    <a:pt x="2078866" y="754701"/>
                  </a:lnTo>
                  <a:cubicBezTo>
                    <a:pt x="2052073" y="745313"/>
                    <a:pt x="2034276" y="719042"/>
                    <a:pt x="2038383" y="689902"/>
                  </a:cubicBezTo>
                  <a:cubicBezTo>
                    <a:pt x="2042555" y="660827"/>
                    <a:pt x="2067067" y="640683"/>
                    <a:pt x="2095359" y="639249"/>
                  </a:cubicBezTo>
                  <a:lnTo>
                    <a:pt x="2103965" y="578753"/>
                  </a:lnTo>
                  <a:cubicBezTo>
                    <a:pt x="2077236" y="569430"/>
                    <a:pt x="2059374" y="543289"/>
                    <a:pt x="2063547" y="514149"/>
                  </a:cubicBezTo>
                  <a:cubicBezTo>
                    <a:pt x="2067654" y="485009"/>
                    <a:pt x="2092165" y="464800"/>
                    <a:pt x="2120457" y="463301"/>
                  </a:cubicBezTo>
                  <a:lnTo>
                    <a:pt x="2129388" y="400784"/>
                  </a:lnTo>
                  <a:cubicBezTo>
                    <a:pt x="2102661" y="391462"/>
                    <a:pt x="2084799" y="365320"/>
                    <a:pt x="2088970" y="336180"/>
                  </a:cubicBezTo>
                  <a:cubicBezTo>
                    <a:pt x="2093077" y="307040"/>
                    <a:pt x="2117589" y="286831"/>
                    <a:pt x="2145882" y="285332"/>
                  </a:cubicBezTo>
                  <a:lnTo>
                    <a:pt x="2149467" y="260234"/>
                  </a:lnTo>
                  <a:lnTo>
                    <a:pt x="2100770" y="253258"/>
                  </a:lnTo>
                  <a:cubicBezTo>
                    <a:pt x="2094838" y="284876"/>
                    <a:pt x="2065242" y="306845"/>
                    <a:pt x="2033103" y="302216"/>
                  </a:cubicBezTo>
                  <a:cubicBezTo>
                    <a:pt x="2000899" y="297653"/>
                    <a:pt x="1978865" y="268317"/>
                    <a:pt x="1981994" y="236309"/>
                  </a:cubicBezTo>
                  <a:lnTo>
                    <a:pt x="1922801" y="227834"/>
                  </a:lnTo>
                  <a:cubicBezTo>
                    <a:pt x="1916869" y="259452"/>
                    <a:pt x="1887468" y="281421"/>
                    <a:pt x="1855329" y="276857"/>
                  </a:cubicBezTo>
                  <a:cubicBezTo>
                    <a:pt x="1823125" y="272229"/>
                    <a:pt x="1800895" y="242893"/>
                    <a:pt x="1804025" y="210885"/>
                  </a:cubicBezTo>
                  <a:lnTo>
                    <a:pt x="1744897" y="202410"/>
                  </a:lnTo>
                  <a:cubicBezTo>
                    <a:pt x="1738900" y="234027"/>
                    <a:pt x="1709499" y="255996"/>
                    <a:pt x="1677360" y="251433"/>
                  </a:cubicBezTo>
                  <a:cubicBezTo>
                    <a:pt x="1645156" y="246805"/>
                    <a:pt x="1623057" y="217469"/>
                    <a:pt x="1626251" y="185461"/>
                  </a:cubicBezTo>
                  <a:lnTo>
                    <a:pt x="1567058" y="177051"/>
                  </a:lnTo>
                  <a:cubicBezTo>
                    <a:pt x="1561126" y="208668"/>
                    <a:pt x="1531530" y="230572"/>
                    <a:pt x="1499391" y="226009"/>
                  </a:cubicBezTo>
                  <a:cubicBezTo>
                    <a:pt x="1467187" y="221381"/>
                    <a:pt x="1445153" y="192045"/>
                    <a:pt x="1448282" y="160037"/>
                  </a:cubicBezTo>
                  <a:lnTo>
                    <a:pt x="1389090" y="151562"/>
                  </a:lnTo>
                  <a:cubicBezTo>
                    <a:pt x="1383157" y="183244"/>
                    <a:pt x="1353757" y="205148"/>
                    <a:pt x="1321618" y="200585"/>
                  </a:cubicBezTo>
                  <a:cubicBezTo>
                    <a:pt x="1289414" y="196021"/>
                    <a:pt x="1267184" y="166621"/>
                    <a:pt x="1270313" y="134612"/>
                  </a:cubicBezTo>
                  <a:lnTo>
                    <a:pt x="1211186" y="126138"/>
                  </a:lnTo>
                  <a:cubicBezTo>
                    <a:pt x="1205188" y="157820"/>
                    <a:pt x="1175787" y="179724"/>
                    <a:pt x="1143649" y="175161"/>
                  </a:cubicBezTo>
                  <a:cubicBezTo>
                    <a:pt x="1111445" y="170532"/>
                    <a:pt x="1089346" y="141262"/>
                    <a:pt x="1092540" y="109188"/>
                  </a:cubicBezTo>
                  <a:lnTo>
                    <a:pt x="1033347" y="100779"/>
                  </a:lnTo>
                  <a:cubicBezTo>
                    <a:pt x="1027415" y="132396"/>
                    <a:pt x="997819" y="154300"/>
                    <a:pt x="965680" y="149736"/>
                  </a:cubicBezTo>
                  <a:cubicBezTo>
                    <a:pt x="933476" y="145108"/>
                    <a:pt x="911442" y="115838"/>
                    <a:pt x="914571" y="83764"/>
                  </a:cubicBezTo>
                  <a:lnTo>
                    <a:pt x="855443" y="75355"/>
                  </a:lnTo>
                  <a:cubicBezTo>
                    <a:pt x="849446" y="106972"/>
                    <a:pt x="820045" y="128941"/>
                    <a:pt x="787906" y="124312"/>
                  </a:cubicBezTo>
                  <a:cubicBezTo>
                    <a:pt x="755702" y="119749"/>
                    <a:pt x="733473" y="90414"/>
                    <a:pt x="736602" y="58340"/>
                  </a:cubicBezTo>
                  <a:lnTo>
                    <a:pt x="679495" y="50191"/>
                  </a:lnTo>
                  <a:cubicBezTo>
                    <a:pt x="673563" y="81808"/>
                    <a:pt x="644097" y="103777"/>
                    <a:pt x="611958" y="99214"/>
                  </a:cubicBezTo>
                  <a:cubicBezTo>
                    <a:pt x="579754" y="94586"/>
                    <a:pt x="557525" y="65250"/>
                    <a:pt x="560654" y="33242"/>
                  </a:cubicBezTo>
                  <a:lnTo>
                    <a:pt x="501657" y="24832"/>
                  </a:lnTo>
                  <a:cubicBezTo>
                    <a:pt x="495724" y="56449"/>
                    <a:pt x="466128" y="78353"/>
                    <a:pt x="433989" y="73790"/>
                  </a:cubicBezTo>
                  <a:cubicBezTo>
                    <a:pt x="401785" y="69162"/>
                    <a:pt x="379751" y="39826"/>
                    <a:pt x="382880" y="7818"/>
                  </a:cubicBezTo>
                  <a:lnTo>
                    <a:pt x="328642" y="6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12700" dist="127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6"/>
            <p:cNvSpPr/>
            <p:nvPr/>
          </p:nvSpPr>
          <p:spPr>
            <a:xfrm rot="42970">
              <a:off x="9631547" y="1657825"/>
              <a:ext cx="1613516" cy="2081227"/>
            </a:xfrm>
            <a:custGeom>
              <a:avLst/>
              <a:gdLst/>
              <a:ahLst/>
              <a:cxnLst/>
              <a:rect l="l" t="t" r="r" b="b"/>
              <a:pathLst>
                <a:path w="1613390" h="2081064" extrusionOk="0">
                  <a:moveTo>
                    <a:pt x="23" y="128"/>
                  </a:moveTo>
                  <a:lnTo>
                    <a:pt x="1613413" y="128"/>
                  </a:lnTo>
                  <a:lnTo>
                    <a:pt x="1613413" y="2081193"/>
                  </a:lnTo>
                  <a:lnTo>
                    <a:pt x="23" y="208119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9" name="Google Shape;299;p6"/>
          <p:cNvSpPr/>
          <p:nvPr/>
        </p:nvSpPr>
        <p:spPr>
          <a:xfrm rot="-741094">
            <a:off x="6562016" y="2041914"/>
            <a:ext cx="766551" cy="519860"/>
          </a:xfrm>
          <a:custGeom>
            <a:avLst/>
            <a:gdLst/>
            <a:ahLst/>
            <a:cxnLst/>
            <a:rect l="l" t="t" r="r" b="b"/>
            <a:pathLst>
              <a:path w="2186300" h="1482707" extrusionOk="0">
                <a:moveTo>
                  <a:pt x="1706976" y="345"/>
                </a:moveTo>
                <a:cubicBezTo>
                  <a:pt x="1665515" y="-1220"/>
                  <a:pt x="1619882" y="3539"/>
                  <a:pt x="1572945" y="17750"/>
                </a:cubicBezTo>
                <a:cubicBezTo>
                  <a:pt x="1504235" y="38676"/>
                  <a:pt x="1438328" y="97869"/>
                  <a:pt x="1370334" y="168014"/>
                </a:cubicBezTo>
                <a:cubicBezTo>
                  <a:pt x="1355276" y="183594"/>
                  <a:pt x="1340151" y="199696"/>
                  <a:pt x="1324832" y="215994"/>
                </a:cubicBezTo>
                <a:cubicBezTo>
                  <a:pt x="1316096" y="225316"/>
                  <a:pt x="1307491" y="234051"/>
                  <a:pt x="1298625" y="243439"/>
                </a:cubicBezTo>
                <a:lnTo>
                  <a:pt x="1420857" y="207910"/>
                </a:lnTo>
                <a:cubicBezTo>
                  <a:pt x="1417337" y="211365"/>
                  <a:pt x="1414403" y="215016"/>
                  <a:pt x="1410883" y="218536"/>
                </a:cubicBezTo>
                <a:lnTo>
                  <a:pt x="1439566" y="209800"/>
                </a:lnTo>
                <a:cubicBezTo>
                  <a:pt x="1495369" y="155432"/>
                  <a:pt x="1550259" y="111755"/>
                  <a:pt x="1607235" y="94479"/>
                </a:cubicBezTo>
                <a:cubicBezTo>
                  <a:pt x="1701174" y="65926"/>
                  <a:pt x="1786247" y="76617"/>
                  <a:pt x="1848504" y="94479"/>
                </a:cubicBezTo>
                <a:lnTo>
                  <a:pt x="1934555" y="69511"/>
                </a:lnTo>
                <a:cubicBezTo>
                  <a:pt x="1934555" y="69511"/>
                  <a:pt x="1923994" y="67882"/>
                  <a:pt x="1912716" y="65795"/>
                </a:cubicBezTo>
                <a:lnTo>
                  <a:pt x="1921452" y="62666"/>
                </a:lnTo>
                <a:cubicBezTo>
                  <a:pt x="1921452" y="62666"/>
                  <a:pt x="1831359" y="5038"/>
                  <a:pt x="1706976" y="345"/>
                </a:cubicBezTo>
                <a:close/>
                <a:moveTo>
                  <a:pt x="1410883" y="218536"/>
                </a:moveTo>
                <a:lnTo>
                  <a:pt x="1290542" y="252826"/>
                </a:lnTo>
                <a:cubicBezTo>
                  <a:pt x="1195951" y="353023"/>
                  <a:pt x="1093798" y="453937"/>
                  <a:pt x="971984" y="490965"/>
                </a:cubicBezTo>
                <a:cubicBezTo>
                  <a:pt x="839993" y="531057"/>
                  <a:pt x="729672" y="485033"/>
                  <a:pt x="601678" y="447940"/>
                </a:cubicBezTo>
                <a:lnTo>
                  <a:pt x="473253" y="484120"/>
                </a:lnTo>
                <a:cubicBezTo>
                  <a:pt x="674547" y="507850"/>
                  <a:pt x="812516" y="615674"/>
                  <a:pt x="993210" y="560784"/>
                </a:cubicBezTo>
                <a:cubicBezTo>
                  <a:pt x="1158401" y="510588"/>
                  <a:pt x="1287413" y="342397"/>
                  <a:pt x="1410883" y="218536"/>
                </a:cubicBezTo>
                <a:close/>
                <a:moveTo>
                  <a:pt x="473253" y="484120"/>
                </a:moveTo>
                <a:cubicBezTo>
                  <a:pt x="472510" y="483990"/>
                  <a:pt x="471506" y="484186"/>
                  <a:pt x="470763" y="484120"/>
                </a:cubicBezTo>
                <a:lnTo>
                  <a:pt x="598562" y="446701"/>
                </a:lnTo>
                <a:cubicBezTo>
                  <a:pt x="575152" y="439856"/>
                  <a:pt x="551123" y="434185"/>
                  <a:pt x="526246" y="428579"/>
                </a:cubicBezTo>
                <a:cubicBezTo>
                  <a:pt x="518456" y="426884"/>
                  <a:pt x="510523" y="425124"/>
                  <a:pt x="502556" y="423624"/>
                </a:cubicBezTo>
                <a:cubicBezTo>
                  <a:pt x="415893" y="406870"/>
                  <a:pt x="318225" y="402176"/>
                  <a:pt x="198953" y="434837"/>
                </a:cubicBezTo>
                <a:cubicBezTo>
                  <a:pt x="105346" y="460456"/>
                  <a:pt x="47256" y="500548"/>
                  <a:pt x="84" y="545204"/>
                </a:cubicBezTo>
                <a:lnTo>
                  <a:pt x="17542" y="615609"/>
                </a:lnTo>
                <a:lnTo>
                  <a:pt x="44348" y="608177"/>
                </a:lnTo>
                <a:cubicBezTo>
                  <a:pt x="89818" y="568868"/>
                  <a:pt x="148300" y="534773"/>
                  <a:pt x="233243" y="511500"/>
                </a:cubicBezTo>
                <a:cubicBezTo>
                  <a:pt x="316295" y="488814"/>
                  <a:pt x="388330" y="484837"/>
                  <a:pt x="453931" y="489727"/>
                </a:cubicBezTo>
                <a:lnTo>
                  <a:pt x="473253" y="484120"/>
                </a:lnTo>
                <a:close/>
                <a:moveTo>
                  <a:pt x="1790550" y="277142"/>
                </a:moveTo>
                <a:cubicBezTo>
                  <a:pt x="1749024" y="275577"/>
                  <a:pt x="1704043" y="279684"/>
                  <a:pt x="1657106" y="293961"/>
                </a:cubicBezTo>
                <a:cubicBezTo>
                  <a:pt x="1588395" y="314822"/>
                  <a:pt x="1522488" y="374080"/>
                  <a:pt x="1454495" y="444224"/>
                </a:cubicBezTo>
                <a:cubicBezTo>
                  <a:pt x="1439436" y="459739"/>
                  <a:pt x="1424312" y="476428"/>
                  <a:pt x="1408992" y="492791"/>
                </a:cubicBezTo>
                <a:cubicBezTo>
                  <a:pt x="1400257" y="502113"/>
                  <a:pt x="1391652" y="510848"/>
                  <a:pt x="1382786" y="520236"/>
                </a:cubicBezTo>
                <a:lnTo>
                  <a:pt x="1505017" y="484707"/>
                </a:lnTo>
                <a:cubicBezTo>
                  <a:pt x="1501497" y="488162"/>
                  <a:pt x="1497912" y="491161"/>
                  <a:pt x="1494391" y="494681"/>
                </a:cubicBezTo>
                <a:lnTo>
                  <a:pt x="1523075" y="486598"/>
                </a:lnTo>
                <a:cubicBezTo>
                  <a:pt x="1578943" y="432229"/>
                  <a:pt x="1634420" y="387965"/>
                  <a:pt x="1691396" y="370624"/>
                </a:cubicBezTo>
                <a:cubicBezTo>
                  <a:pt x="1785335" y="342071"/>
                  <a:pt x="1870408" y="352762"/>
                  <a:pt x="1932664" y="370624"/>
                </a:cubicBezTo>
                <a:lnTo>
                  <a:pt x="2018715" y="346309"/>
                </a:lnTo>
                <a:cubicBezTo>
                  <a:pt x="2018715" y="346309"/>
                  <a:pt x="2008154" y="344092"/>
                  <a:pt x="1996877" y="341941"/>
                </a:cubicBezTo>
                <a:lnTo>
                  <a:pt x="2005612" y="339464"/>
                </a:lnTo>
                <a:cubicBezTo>
                  <a:pt x="2005612" y="339464"/>
                  <a:pt x="1914933" y="281836"/>
                  <a:pt x="1790550" y="277142"/>
                </a:cubicBezTo>
                <a:close/>
                <a:moveTo>
                  <a:pt x="1494391" y="494681"/>
                </a:moveTo>
                <a:lnTo>
                  <a:pt x="1374050" y="528971"/>
                </a:lnTo>
                <a:cubicBezTo>
                  <a:pt x="1279459" y="629234"/>
                  <a:pt x="1177958" y="730083"/>
                  <a:pt x="1056118" y="767111"/>
                </a:cubicBezTo>
                <a:cubicBezTo>
                  <a:pt x="924154" y="807203"/>
                  <a:pt x="813833" y="761244"/>
                  <a:pt x="685838" y="724085"/>
                </a:cubicBezTo>
                <a:lnTo>
                  <a:pt x="556795" y="760918"/>
                </a:lnTo>
                <a:cubicBezTo>
                  <a:pt x="758082" y="784647"/>
                  <a:pt x="896676" y="892471"/>
                  <a:pt x="1077370" y="837581"/>
                </a:cubicBezTo>
                <a:cubicBezTo>
                  <a:pt x="1242562" y="787385"/>
                  <a:pt x="1370921" y="618608"/>
                  <a:pt x="1494391" y="494681"/>
                </a:cubicBezTo>
                <a:close/>
                <a:moveTo>
                  <a:pt x="556827" y="760918"/>
                </a:moveTo>
                <a:cubicBezTo>
                  <a:pt x="556084" y="760787"/>
                  <a:pt x="555699" y="760331"/>
                  <a:pt x="554956" y="760266"/>
                </a:cubicBezTo>
                <a:lnTo>
                  <a:pt x="682755" y="723499"/>
                </a:lnTo>
                <a:cubicBezTo>
                  <a:pt x="659345" y="716654"/>
                  <a:pt x="634690" y="710330"/>
                  <a:pt x="609814" y="704789"/>
                </a:cubicBezTo>
                <a:cubicBezTo>
                  <a:pt x="602023" y="703029"/>
                  <a:pt x="594090" y="701334"/>
                  <a:pt x="586124" y="699769"/>
                </a:cubicBezTo>
                <a:cubicBezTo>
                  <a:pt x="499460" y="683016"/>
                  <a:pt x="402418" y="678974"/>
                  <a:pt x="283146" y="711634"/>
                </a:cubicBezTo>
                <a:cubicBezTo>
                  <a:pt x="181743" y="739405"/>
                  <a:pt x="120379" y="783343"/>
                  <a:pt x="71813" y="832562"/>
                </a:cubicBezTo>
                <a:lnTo>
                  <a:pt x="89264" y="901794"/>
                </a:lnTo>
                <a:cubicBezTo>
                  <a:pt x="91748" y="899251"/>
                  <a:pt x="92934" y="896122"/>
                  <a:pt x="95503" y="893645"/>
                </a:cubicBezTo>
                <a:lnTo>
                  <a:pt x="127915" y="884323"/>
                </a:lnTo>
                <a:cubicBezTo>
                  <a:pt x="173385" y="845013"/>
                  <a:pt x="232493" y="811570"/>
                  <a:pt x="317436" y="788298"/>
                </a:cubicBezTo>
                <a:cubicBezTo>
                  <a:pt x="400482" y="765611"/>
                  <a:pt x="472523" y="761048"/>
                  <a:pt x="538124" y="765872"/>
                </a:cubicBezTo>
                <a:lnTo>
                  <a:pt x="556827" y="760918"/>
                </a:lnTo>
                <a:close/>
                <a:moveTo>
                  <a:pt x="1874710" y="553287"/>
                </a:moveTo>
                <a:cubicBezTo>
                  <a:pt x="1833184" y="551723"/>
                  <a:pt x="1788203" y="555830"/>
                  <a:pt x="1741266" y="570106"/>
                </a:cubicBezTo>
                <a:cubicBezTo>
                  <a:pt x="1672556" y="591032"/>
                  <a:pt x="1606649" y="650225"/>
                  <a:pt x="1538655" y="720369"/>
                </a:cubicBezTo>
                <a:cubicBezTo>
                  <a:pt x="1523596" y="735950"/>
                  <a:pt x="1507886" y="752639"/>
                  <a:pt x="1492501" y="769001"/>
                </a:cubicBezTo>
                <a:cubicBezTo>
                  <a:pt x="1483830" y="778258"/>
                  <a:pt x="1475160" y="787059"/>
                  <a:pt x="1466359" y="796446"/>
                </a:cubicBezTo>
                <a:lnTo>
                  <a:pt x="1589178" y="760918"/>
                </a:lnTo>
                <a:cubicBezTo>
                  <a:pt x="1585657" y="764308"/>
                  <a:pt x="1582072" y="767306"/>
                  <a:pt x="1578552" y="770892"/>
                </a:cubicBezTo>
                <a:lnTo>
                  <a:pt x="1607235" y="762743"/>
                </a:lnTo>
                <a:cubicBezTo>
                  <a:pt x="1663103" y="708440"/>
                  <a:pt x="1717993" y="664110"/>
                  <a:pt x="1774904" y="646770"/>
                </a:cubicBezTo>
                <a:cubicBezTo>
                  <a:pt x="1868908" y="618282"/>
                  <a:pt x="1954568" y="628908"/>
                  <a:pt x="2016825" y="646770"/>
                </a:cubicBezTo>
                <a:lnTo>
                  <a:pt x="2102224" y="622519"/>
                </a:lnTo>
                <a:cubicBezTo>
                  <a:pt x="2102224" y="622519"/>
                  <a:pt x="2092315" y="620238"/>
                  <a:pt x="2081037" y="618151"/>
                </a:cubicBezTo>
                <a:lnTo>
                  <a:pt x="2089773" y="615609"/>
                </a:lnTo>
                <a:cubicBezTo>
                  <a:pt x="2089773" y="615609"/>
                  <a:pt x="1999093" y="557981"/>
                  <a:pt x="1874710" y="553287"/>
                </a:cubicBezTo>
                <a:close/>
                <a:moveTo>
                  <a:pt x="1578552" y="770892"/>
                </a:moveTo>
                <a:lnTo>
                  <a:pt x="1458211" y="805117"/>
                </a:lnTo>
                <a:cubicBezTo>
                  <a:pt x="1363620" y="905379"/>
                  <a:pt x="1261532" y="1006293"/>
                  <a:pt x="1139692" y="1043321"/>
                </a:cubicBezTo>
                <a:cubicBezTo>
                  <a:pt x="1007682" y="1083413"/>
                  <a:pt x="897993" y="1037389"/>
                  <a:pt x="769999" y="1000296"/>
                </a:cubicBezTo>
                <a:lnTo>
                  <a:pt x="640948" y="1037063"/>
                </a:lnTo>
                <a:cubicBezTo>
                  <a:pt x="842242" y="1060857"/>
                  <a:pt x="980237" y="1168617"/>
                  <a:pt x="1160879" y="1113727"/>
                </a:cubicBezTo>
                <a:cubicBezTo>
                  <a:pt x="1326070" y="1063530"/>
                  <a:pt x="1455082" y="894753"/>
                  <a:pt x="1578552" y="770892"/>
                </a:cubicBezTo>
                <a:close/>
                <a:moveTo>
                  <a:pt x="640922" y="1037063"/>
                </a:moveTo>
                <a:cubicBezTo>
                  <a:pt x="640186" y="1036998"/>
                  <a:pt x="639175" y="1037128"/>
                  <a:pt x="638432" y="1037063"/>
                </a:cubicBezTo>
                <a:lnTo>
                  <a:pt x="766857" y="999644"/>
                </a:lnTo>
                <a:cubicBezTo>
                  <a:pt x="743447" y="992864"/>
                  <a:pt x="718792" y="986541"/>
                  <a:pt x="693915" y="980935"/>
                </a:cubicBezTo>
                <a:cubicBezTo>
                  <a:pt x="686125" y="979240"/>
                  <a:pt x="678192" y="978131"/>
                  <a:pt x="670225" y="976566"/>
                </a:cubicBezTo>
                <a:cubicBezTo>
                  <a:pt x="583562" y="959813"/>
                  <a:pt x="486520" y="955184"/>
                  <a:pt x="367248" y="987779"/>
                </a:cubicBezTo>
                <a:cubicBezTo>
                  <a:pt x="258589" y="1017571"/>
                  <a:pt x="193255" y="1064964"/>
                  <a:pt x="143444" y="1118746"/>
                </a:cubicBezTo>
                <a:lnTo>
                  <a:pt x="161521" y="1192281"/>
                </a:lnTo>
                <a:cubicBezTo>
                  <a:pt x="168020" y="1185175"/>
                  <a:pt x="172486" y="1177352"/>
                  <a:pt x="179605" y="1170442"/>
                </a:cubicBezTo>
                <a:lnTo>
                  <a:pt x="212017" y="1161120"/>
                </a:lnTo>
                <a:cubicBezTo>
                  <a:pt x="257487" y="1121810"/>
                  <a:pt x="315976" y="1087716"/>
                  <a:pt x="400912" y="1064508"/>
                </a:cubicBezTo>
                <a:cubicBezTo>
                  <a:pt x="483964" y="1041757"/>
                  <a:pt x="555999" y="1037845"/>
                  <a:pt x="621600" y="1042669"/>
                </a:cubicBezTo>
                <a:lnTo>
                  <a:pt x="640922" y="1037063"/>
                </a:lnTo>
                <a:close/>
                <a:moveTo>
                  <a:pt x="1958871" y="829432"/>
                </a:moveTo>
                <a:cubicBezTo>
                  <a:pt x="1917345" y="827868"/>
                  <a:pt x="1871777" y="832627"/>
                  <a:pt x="1824775" y="846904"/>
                </a:cubicBezTo>
                <a:cubicBezTo>
                  <a:pt x="1756064" y="867764"/>
                  <a:pt x="1690809" y="927022"/>
                  <a:pt x="1622816" y="997167"/>
                </a:cubicBezTo>
                <a:cubicBezTo>
                  <a:pt x="1607757" y="1012747"/>
                  <a:pt x="1592046" y="1028784"/>
                  <a:pt x="1576661" y="1045147"/>
                </a:cubicBezTo>
                <a:cubicBezTo>
                  <a:pt x="1567991" y="1054469"/>
                  <a:pt x="1559321" y="1063204"/>
                  <a:pt x="1550520" y="1072592"/>
                </a:cubicBezTo>
                <a:lnTo>
                  <a:pt x="1673338" y="1037063"/>
                </a:lnTo>
                <a:cubicBezTo>
                  <a:pt x="1669818" y="1040518"/>
                  <a:pt x="1666232" y="1044104"/>
                  <a:pt x="1662712" y="1047624"/>
                </a:cubicBezTo>
                <a:lnTo>
                  <a:pt x="1691396" y="1038953"/>
                </a:lnTo>
                <a:cubicBezTo>
                  <a:pt x="1747264" y="984585"/>
                  <a:pt x="1802154" y="940908"/>
                  <a:pt x="1859065" y="923567"/>
                </a:cubicBezTo>
                <a:cubicBezTo>
                  <a:pt x="1953069" y="895079"/>
                  <a:pt x="2038142" y="905705"/>
                  <a:pt x="2100333" y="923567"/>
                </a:cubicBezTo>
                <a:lnTo>
                  <a:pt x="2186384" y="898665"/>
                </a:lnTo>
                <a:cubicBezTo>
                  <a:pt x="2186384" y="898665"/>
                  <a:pt x="2175889" y="897035"/>
                  <a:pt x="2164546" y="894949"/>
                </a:cubicBezTo>
                <a:lnTo>
                  <a:pt x="2173281" y="891819"/>
                </a:lnTo>
                <a:cubicBezTo>
                  <a:pt x="2173281" y="891819"/>
                  <a:pt x="2083254" y="834192"/>
                  <a:pt x="1958871" y="829432"/>
                </a:cubicBezTo>
                <a:close/>
                <a:moveTo>
                  <a:pt x="1662712" y="1047624"/>
                </a:moveTo>
                <a:lnTo>
                  <a:pt x="1542371" y="1081914"/>
                </a:lnTo>
                <a:cubicBezTo>
                  <a:pt x="1447780" y="1182176"/>
                  <a:pt x="1345693" y="1283091"/>
                  <a:pt x="1223852" y="1320053"/>
                </a:cubicBezTo>
                <a:cubicBezTo>
                  <a:pt x="1091842" y="1360211"/>
                  <a:pt x="982127" y="1314186"/>
                  <a:pt x="854159" y="1277093"/>
                </a:cubicBezTo>
                <a:lnTo>
                  <a:pt x="725109" y="1313208"/>
                </a:lnTo>
                <a:cubicBezTo>
                  <a:pt x="926403" y="1337003"/>
                  <a:pt x="1064397" y="1444827"/>
                  <a:pt x="1245039" y="1389937"/>
                </a:cubicBezTo>
                <a:cubicBezTo>
                  <a:pt x="1410231" y="1339741"/>
                  <a:pt x="1539242" y="1171550"/>
                  <a:pt x="1662712" y="1047624"/>
                </a:cubicBezTo>
                <a:close/>
                <a:moveTo>
                  <a:pt x="725083" y="1313208"/>
                </a:moveTo>
                <a:cubicBezTo>
                  <a:pt x="724346" y="1313143"/>
                  <a:pt x="723336" y="1313339"/>
                  <a:pt x="722593" y="1313208"/>
                </a:cubicBezTo>
                <a:lnTo>
                  <a:pt x="850391" y="1275789"/>
                </a:lnTo>
                <a:cubicBezTo>
                  <a:pt x="826981" y="1269010"/>
                  <a:pt x="802952" y="1263338"/>
                  <a:pt x="778076" y="1257732"/>
                </a:cubicBezTo>
                <a:cubicBezTo>
                  <a:pt x="770286" y="1256037"/>
                  <a:pt x="762352" y="1254277"/>
                  <a:pt x="754386" y="1252777"/>
                </a:cubicBezTo>
                <a:cubicBezTo>
                  <a:pt x="667722" y="1235958"/>
                  <a:pt x="570061" y="1231330"/>
                  <a:pt x="450789" y="1263990"/>
                </a:cubicBezTo>
                <a:cubicBezTo>
                  <a:pt x="338382" y="1294759"/>
                  <a:pt x="271744" y="1344434"/>
                  <a:pt x="221372" y="1400498"/>
                </a:cubicBezTo>
                <a:cubicBezTo>
                  <a:pt x="219260" y="1402845"/>
                  <a:pt x="217141" y="1404996"/>
                  <a:pt x="215140" y="1407343"/>
                </a:cubicBezTo>
                <a:lnTo>
                  <a:pt x="234462" y="1482768"/>
                </a:lnTo>
                <a:cubicBezTo>
                  <a:pt x="244580" y="1470903"/>
                  <a:pt x="252070" y="1457931"/>
                  <a:pt x="263763" y="1446653"/>
                </a:cubicBezTo>
                <a:lnTo>
                  <a:pt x="296180" y="1437265"/>
                </a:lnTo>
                <a:cubicBezTo>
                  <a:pt x="341646" y="1397956"/>
                  <a:pt x="400139" y="1363926"/>
                  <a:pt x="485075" y="1340654"/>
                </a:cubicBezTo>
                <a:cubicBezTo>
                  <a:pt x="568127" y="1317902"/>
                  <a:pt x="640162" y="1313991"/>
                  <a:pt x="705763" y="1318815"/>
                </a:cubicBezTo>
                <a:lnTo>
                  <a:pt x="725085" y="1313208"/>
                </a:lnTo>
                <a:close/>
              </a:path>
            </a:pathLst>
          </a:custGeom>
          <a:solidFill>
            <a:srgbClr val="000000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0" name="Google Shape;300;p6"/>
          <p:cNvGrpSpPr/>
          <p:nvPr/>
        </p:nvGrpSpPr>
        <p:grpSpPr>
          <a:xfrm rot="-741817">
            <a:off x="6955574" y="1541332"/>
            <a:ext cx="870999" cy="1136129"/>
            <a:chOff x="5637109" y="2191514"/>
            <a:chExt cx="2143612" cy="2796121"/>
          </a:xfrm>
        </p:grpSpPr>
        <p:grpSp>
          <p:nvGrpSpPr>
            <p:cNvPr id="301" name="Google Shape;301;p6"/>
            <p:cNvGrpSpPr/>
            <p:nvPr/>
          </p:nvGrpSpPr>
          <p:grpSpPr>
            <a:xfrm>
              <a:off x="5637109" y="2191514"/>
              <a:ext cx="2143612" cy="2796121"/>
              <a:chOff x="5637109" y="2191514"/>
              <a:chExt cx="2143612" cy="2796121"/>
            </a:xfrm>
          </p:grpSpPr>
          <p:sp>
            <p:nvSpPr>
              <p:cNvPr id="302" name="Google Shape;302;p6"/>
              <p:cNvSpPr/>
              <p:nvPr/>
            </p:nvSpPr>
            <p:spPr>
              <a:xfrm>
                <a:off x="5870944" y="2751072"/>
                <a:ext cx="1675943" cy="1675943"/>
              </a:xfrm>
              <a:custGeom>
                <a:avLst/>
                <a:gdLst/>
                <a:ahLst/>
                <a:cxnLst/>
                <a:rect l="l" t="t" r="r" b="b"/>
                <a:pathLst>
                  <a:path w="1675943" h="1675943" extrusionOk="0">
                    <a:moveTo>
                      <a:pt x="956539" y="8585"/>
                    </a:moveTo>
                    <a:cubicBezTo>
                      <a:pt x="498709" y="-56865"/>
                      <a:pt x="73995" y="261653"/>
                      <a:pt x="8609" y="719549"/>
                    </a:cubicBezTo>
                    <a:cubicBezTo>
                      <a:pt x="-56841" y="1177379"/>
                      <a:pt x="261677" y="1602092"/>
                      <a:pt x="719573" y="1667478"/>
                    </a:cubicBezTo>
                    <a:cubicBezTo>
                      <a:pt x="1177403" y="1732929"/>
                      <a:pt x="1602117" y="1414410"/>
                      <a:pt x="1667502" y="956515"/>
                    </a:cubicBezTo>
                    <a:cubicBezTo>
                      <a:pt x="1732953" y="498685"/>
                      <a:pt x="1414434" y="73971"/>
                      <a:pt x="956539" y="8585"/>
                    </a:cubicBezTo>
                    <a:close/>
                    <a:moveTo>
                      <a:pt x="953279" y="31663"/>
                    </a:moveTo>
                    <a:cubicBezTo>
                      <a:pt x="1398332" y="95223"/>
                      <a:pt x="1708050" y="508137"/>
                      <a:pt x="1644425" y="953255"/>
                    </a:cubicBezTo>
                    <a:cubicBezTo>
                      <a:pt x="1580864" y="1398308"/>
                      <a:pt x="1167950" y="1708026"/>
                      <a:pt x="722832" y="1644401"/>
                    </a:cubicBezTo>
                    <a:cubicBezTo>
                      <a:pt x="277779" y="1580840"/>
                      <a:pt x="-31939" y="1167926"/>
                      <a:pt x="31687" y="722808"/>
                    </a:cubicBezTo>
                    <a:cubicBezTo>
                      <a:pt x="95247" y="277755"/>
                      <a:pt x="508161" y="-31963"/>
                      <a:pt x="953279" y="31663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" name="Google Shape;303;p6"/>
              <p:cNvSpPr/>
              <p:nvPr/>
            </p:nvSpPr>
            <p:spPr>
              <a:xfrm>
                <a:off x="5637109" y="2517238"/>
                <a:ext cx="2143612" cy="2143611"/>
              </a:xfrm>
              <a:custGeom>
                <a:avLst/>
                <a:gdLst/>
                <a:ahLst/>
                <a:cxnLst/>
                <a:rect l="l" t="t" r="r" b="b"/>
                <a:pathLst>
                  <a:path w="2143612" h="2143611" extrusionOk="0">
                    <a:moveTo>
                      <a:pt x="1223394" y="10960"/>
                    </a:moveTo>
                    <a:cubicBezTo>
                      <a:pt x="637791" y="-72744"/>
                      <a:pt x="94627" y="334759"/>
                      <a:pt x="10988" y="920362"/>
                    </a:cubicBezTo>
                    <a:cubicBezTo>
                      <a:pt x="-72716" y="1506030"/>
                      <a:pt x="334592" y="2049129"/>
                      <a:pt x="920260" y="2132768"/>
                    </a:cubicBezTo>
                    <a:cubicBezTo>
                      <a:pt x="1505862" y="2216472"/>
                      <a:pt x="2049157" y="1809164"/>
                      <a:pt x="2132796" y="1223561"/>
                    </a:cubicBezTo>
                    <a:cubicBezTo>
                      <a:pt x="2216500" y="637893"/>
                      <a:pt x="1809062" y="94599"/>
                      <a:pt x="1223394" y="10960"/>
                    </a:cubicBezTo>
                    <a:close/>
                    <a:moveTo>
                      <a:pt x="1220134" y="34037"/>
                    </a:moveTo>
                    <a:cubicBezTo>
                      <a:pt x="1792960" y="115851"/>
                      <a:pt x="2191402" y="647346"/>
                      <a:pt x="2109588" y="1220236"/>
                    </a:cubicBezTo>
                    <a:cubicBezTo>
                      <a:pt x="2027709" y="1793062"/>
                      <a:pt x="1496410" y="2191569"/>
                      <a:pt x="923519" y="2109690"/>
                    </a:cubicBezTo>
                    <a:cubicBezTo>
                      <a:pt x="350694" y="2027877"/>
                      <a:pt x="-47814" y="1496512"/>
                      <a:pt x="34065" y="923687"/>
                    </a:cubicBezTo>
                    <a:cubicBezTo>
                      <a:pt x="115879" y="350796"/>
                      <a:pt x="647243" y="-47842"/>
                      <a:pt x="1220134" y="34037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04" name="Google Shape;304;p6"/>
              <p:cNvGrpSpPr/>
              <p:nvPr/>
            </p:nvGrpSpPr>
            <p:grpSpPr>
              <a:xfrm rot="-2276354">
                <a:off x="6335118" y="2383918"/>
                <a:ext cx="919933" cy="855459"/>
                <a:chOff x="5781651" y="3138498"/>
                <a:chExt cx="625662" cy="581812"/>
              </a:xfrm>
            </p:grpSpPr>
            <p:sp>
              <p:nvSpPr>
                <p:cNvPr id="305" name="Google Shape;305;p6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5" h="81929" extrusionOk="0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" name="Google Shape;306;p6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71" h="87609" extrusionOk="0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7" name="Google Shape;307;p6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10" h="79944" extrusionOk="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" name="Google Shape;308;p6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3" h="85336" extrusionOk="0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" name="Google Shape;309;p6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9" h="91565" extrusionOk="0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0" name="Google Shape;310;p6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5" h="79496" extrusionOk="0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1" name="Google Shape;311;p6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154" h="97535" extrusionOk="0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2" name="Google Shape;312;p6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40" h="82775" extrusionOk="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3" name="Google Shape;313;p6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91154" extrusionOk="0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4" name="Google Shape;314;p6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23" h="57316" extrusionOk="0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5" name="Google Shape;315;p6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423" h="73404" extrusionOk="0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6" name="Google Shape;316;p6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7" h="16382" extrusionOk="0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7" name="Google Shape;317;p6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89" h="64586" extrusionOk="0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8" name="Google Shape;318;p6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100" h="61690" extrusionOk="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9" name="Google Shape;319;p6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95" h="72750" extrusionOk="0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20" name="Google Shape;320;p6"/>
              <p:cNvGrpSpPr/>
              <p:nvPr/>
            </p:nvGrpSpPr>
            <p:grpSpPr>
              <a:xfrm rot="8013194">
                <a:off x="6331224" y="3931838"/>
                <a:ext cx="919930" cy="855457"/>
                <a:chOff x="5781651" y="3138498"/>
                <a:chExt cx="625662" cy="581812"/>
              </a:xfrm>
            </p:grpSpPr>
            <p:sp>
              <p:nvSpPr>
                <p:cNvPr id="321" name="Google Shape;321;p6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5" h="81929" extrusionOk="0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2" name="Google Shape;322;p6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71" h="87609" extrusionOk="0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3" name="Google Shape;323;p6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10" h="79944" extrusionOk="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4" name="Google Shape;324;p6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3" h="85336" extrusionOk="0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5" name="Google Shape;325;p6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9" h="91565" extrusionOk="0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6" name="Google Shape;326;p6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5" h="79496" extrusionOk="0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7" name="Google Shape;327;p6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154" h="97535" extrusionOk="0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8" name="Google Shape;328;p6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40" h="82775" extrusionOk="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9" name="Google Shape;329;p6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91154" extrusionOk="0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0" name="Google Shape;330;p6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23" h="57316" extrusionOk="0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1" name="Google Shape;331;p6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423" h="73404" extrusionOk="0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2" name="Google Shape;332;p6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7" h="16382" extrusionOk="0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3" name="Google Shape;333;p6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89" h="64586" extrusionOk="0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Google Shape;334;p6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100" h="61690" extrusionOk="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5" name="Google Shape;335;p6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95" h="72750" extrusionOk="0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336" name="Google Shape;336;p6"/>
            <p:cNvSpPr/>
            <p:nvPr/>
          </p:nvSpPr>
          <p:spPr>
            <a:xfrm>
              <a:off x="6093451" y="3223369"/>
              <a:ext cx="1269436" cy="691467"/>
            </a:xfrm>
            <a:custGeom>
              <a:avLst/>
              <a:gdLst/>
              <a:ahLst/>
              <a:cxnLst/>
              <a:rect l="l" t="t" r="r" b="b"/>
              <a:pathLst>
                <a:path w="909990" h="495675" extrusionOk="0">
                  <a:moveTo>
                    <a:pt x="11644" y="443807"/>
                  </a:moveTo>
                  <a:cubicBezTo>
                    <a:pt x="4972" y="428433"/>
                    <a:pt x="1201" y="415284"/>
                    <a:pt x="234" y="404551"/>
                  </a:cubicBezTo>
                  <a:cubicBezTo>
                    <a:pt x="-636" y="393818"/>
                    <a:pt x="911" y="384536"/>
                    <a:pt x="4972" y="376704"/>
                  </a:cubicBezTo>
                  <a:cubicBezTo>
                    <a:pt x="9033" y="368872"/>
                    <a:pt x="15801" y="362974"/>
                    <a:pt x="25277" y="358817"/>
                  </a:cubicBezTo>
                  <a:cubicBezTo>
                    <a:pt x="32239" y="355819"/>
                    <a:pt x="39007" y="354562"/>
                    <a:pt x="45485" y="355046"/>
                  </a:cubicBezTo>
                  <a:cubicBezTo>
                    <a:pt x="51964" y="355529"/>
                    <a:pt x="58055" y="357753"/>
                    <a:pt x="63856" y="361524"/>
                  </a:cubicBezTo>
                  <a:cubicBezTo>
                    <a:pt x="69561" y="365295"/>
                    <a:pt x="75072" y="370613"/>
                    <a:pt x="80390" y="377381"/>
                  </a:cubicBezTo>
                  <a:cubicBezTo>
                    <a:pt x="85612" y="384149"/>
                    <a:pt x="91026" y="394012"/>
                    <a:pt x="96634" y="406872"/>
                  </a:cubicBezTo>
                  <a:cubicBezTo>
                    <a:pt x="103306" y="422149"/>
                    <a:pt x="107077" y="435202"/>
                    <a:pt x="107947" y="445934"/>
                  </a:cubicBezTo>
                  <a:cubicBezTo>
                    <a:pt x="108914" y="456667"/>
                    <a:pt x="107367" y="465949"/>
                    <a:pt x="103306" y="473781"/>
                  </a:cubicBezTo>
                  <a:cubicBezTo>
                    <a:pt x="99245" y="481613"/>
                    <a:pt x="92477" y="487608"/>
                    <a:pt x="82904" y="491765"/>
                  </a:cubicBezTo>
                  <a:cubicBezTo>
                    <a:pt x="70335" y="497180"/>
                    <a:pt x="58538" y="496987"/>
                    <a:pt x="47419" y="491089"/>
                  </a:cubicBezTo>
                  <a:cubicBezTo>
                    <a:pt x="34173" y="484030"/>
                    <a:pt x="22280" y="468270"/>
                    <a:pt x="11644" y="443807"/>
                  </a:cubicBezTo>
                  <a:lnTo>
                    <a:pt x="11644" y="443807"/>
                  </a:lnTo>
                  <a:close/>
                  <a:moveTo>
                    <a:pt x="28081" y="436652"/>
                  </a:moveTo>
                  <a:cubicBezTo>
                    <a:pt x="37363" y="458021"/>
                    <a:pt x="46065" y="471170"/>
                    <a:pt x="54091" y="476102"/>
                  </a:cubicBezTo>
                  <a:cubicBezTo>
                    <a:pt x="62213" y="481033"/>
                    <a:pt x="69851" y="481903"/>
                    <a:pt x="77200" y="478712"/>
                  </a:cubicBezTo>
                  <a:cubicBezTo>
                    <a:pt x="84548" y="475521"/>
                    <a:pt x="89189" y="469333"/>
                    <a:pt x="91123" y="460051"/>
                  </a:cubicBezTo>
                  <a:cubicBezTo>
                    <a:pt x="93057" y="450769"/>
                    <a:pt x="89383" y="435492"/>
                    <a:pt x="80100" y="414123"/>
                  </a:cubicBezTo>
                  <a:cubicBezTo>
                    <a:pt x="70818" y="392658"/>
                    <a:pt x="62116" y="379508"/>
                    <a:pt x="54091" y="374577"/>
                  </a:cubicBezTo>
                  <a:cubicBezTo>
                    <a:pt x="46065" y="369743"/>
                    <a:pt x="38234" y="368872"/>
                    <a:pt x="30788" y="372063"/>
                  </a:cubicBezTo>
                  <a:cubicBezTo>
                    <a:pt x="23440" y="375254"/>
                    <a:pt x="18896" y="380862"/>
                    <a:pt x="17252" y="388984"/>
                  </a:cubicBezTo>
                  <a:cubicBezTo>
                    <a:pt x="15221" y="399426"/>
                    <a:pt x="18799" y="415284"/>
                    <a:pt x="28081" y="436652"/>
                  </a:cubicBezTo>
                  <a:lnTo>
                    <a:pt x="28081" y="436652"/>
                  </a:lnTo>
                  <a:close/>
                  <a:moveTo>
                    <a:pt x="125835" y="430077"/>
                  </a:moveTo>
                  <a:lnTo>
                    <a:pt x="141982" y="421375"/>
                  </a:lnTo>
                  <a:cubicBezTo>
                    <a:pt x="146816" y="429014"/>
                    <a:pt x="152328" y="433945"/>
                    <a:pt x="158613" y="436072"/>
                  </a:cubicBezTo>
                  <a:cubicBezTo>
                    <a:pt x="164897" y="438199"/>
                    <a:pt x="171279" y="437909"/>
                    <a:pt x="177661" y="435105"/>
                  </a:cubicBezTo>
                  <a:cubicBezTo>
                    <a:pt x="185396" y="431721"/>
                    <a:pt x="190617" y="426016"/>
                    <a:pt x="193421" y="417894"/>
                  </a:cubicBezTo>
                  <a:cubicBezTo>
                    <a:pt x="196225" y="409772"/>
                    <a:pt x="195548" y="400877"/>
                    <a:pt x="191391" y="391304"/>
                  </a:cubicBezTo>
                  <a:cubicBezTo>
                    <a:pt x="187426" y="382216"/>
                    <a:pt x="181722" y="376124"/>
                    <a:pt x="174373" y="373030"/>
                  </a:cubicBezTo>
                  <a:cubicBezTo>
                    <a:pt x="166928" y="369936"/>
                    <a:pt x="159096" y="370226"/>
                    <a:pt x="150781" y="373804"/>
                  </a:cubicBezTo>
                  <a:cubicBezTo>
                    <a:pt x="145656" y="376027"/>
                    <a:pt x="141498" y="379218"/>
                    <a:pt x="138308" y="383376"/>
                  </a:cubicBezTo>
                  <a:cubicBezTo>
                    <a:pt x="135214" y="387534"/>
                    <a:pt x="133183" y="391981"/>
                    <a:pt x="132506" y="396719"/>
                  </a:cubicBezTo>
                  <a:lnTo>
                    <a:pt x="116649" y="401264"/>
                  </a:lnTo>
                  <a:lnTo>
                    <a:pt x="100309" y="328843"/>
                  </a:lnTo>
                  <a:lnTo>
                    <a:pt x="165091" y="300803"/>
                  </a:lnTo>
                  <a:lnTo>
                    <a:pt x="171762" y="316080"/>
                  </a:lnTo>
                  <a:lnTo>
                    <a:pt x="119743" y="338608"/>
                  </a:lnTo>
                  <a:lnTo>
                    <a:pt x="127865" y="376704"/>
                  </a:lnTo>
                  <a:cubicBezTo>
                    <a:pt x="133280" y="367905"/>
                    <a:pt x="140338" y="361621"/>
                    <a:pt x="148944" y="357850"/>
                  </a:cubicBezTo>
                  <a:cubicBezTo>
                    <a:pt x="160353" y="352919"/>
                    <a:pt x="171666" y="352725"/>
                    <a:pt x="182882" y="357173"/>
                  </a:cubicBezTo>
                  <a:cubicBezTo>
                    <a:pt x="194098" y="361621"/>
                    <a:pt x="202413" y="370129"/>
                    <a:pt x="207828" y="382506"/>
                  </a:cubicBezTo>
                  <a:cubicBezTo>
                    <a:pt x="212952" y="394302"/>
                    <a:pt x="213919" y="406001"/>
                    <a:pt x="210729" y="417507"/>
                  </a:cubicBezTo>
                  <a:cubicBezTo>
                    <a:pt x="206958" y="431721"/>
                    <a:pt x="197869" y="441873"/>
                    <a:pt x="183365" y="448158"/>
                  </a:cubicBezTo>
                  <a:cubicBezTo>
                    <a:pt x="171472" y="453283"/>
                    <a:pt x="160353" y="454153"/>
                    <a:pt x="150007" y="450769"/>
                  </a:cubicBezTo>
                  <a:cubicBezTo>
                    <a:pt x="139758" y="447578"/>
                    <a:pt x="131636" y="440616"/>
                    <a:pt x="125835" y="430077"/>
                  </a:cubicBezTo>
                  <a:lnTo>
                    <a:pt x="125835" y="430077"/>
                  </a:lnTo>
                  <a:close/>
                  <a:moveTo>
                    <a:pt x="250758" y="416541"/>
                  </a:moveTo>
                  <a:lnTo>
                    <a:pt x="242830" y="398363"/>
                  </a:lnTo>
                  <a:lnTo>
                    <a:pt x="261104" y="390338"/>
                  </a:lnTo>
                  <a:lnTo>
                    <a:pt x="269033" y="408515"/>
                  </a:lnTo>
                  <a:lnTo>
                    <a:pt x="250758" y="416541"/>
                  </a:lnTo>
                  <a:lnTo>
                    <a:pt x="250758" y="416541"/>
                  </a:lnTo>
                  <a:close/>
                  <a:moveTo>
                    <a:pt x="353153" y="372160"/>
                  </a:moveTo>
                  <a:lnTo>
                    <a:pt x="337199" y="379121"/>
                  </a:lnTo>
                  <a:lnTo>
                    <a:pt x="293012" y="277114"/>
                  </a:lnTo>
                  <a:cubicBezTo>
                    <a:pt x="290788" y="282431"/>
                    <a:pt x="287307" y="288330"/>
                    <a:pt x="282666" y="294711"/>
                  </a:cubicBezTo>
                  <a:cubicBezTo>
                    <a:pt x="278025" y="301093"/>
                    <a:pt x="273577" y="306314"/>
                    <a:pt x="269419" y="310278"/>
                  </a:cubicBezTo>
                  <a:lnTo>
                    <a:pt x="262748" y="294808"/>
                  </a:lnTo>
                  <a:cubicBezTo>
                    <a:pt x="269903" y="286686"/>
                    <a:pt x="275511" y="278274"/>
                    <a:pt x="279572" y="269378"/>
                  </a:cubicBezTo>
                  <a:cubicBezTo>
                    <a:pt x="283633" y="260483"/>
                    <a:pt x="285857" y="252651"/>
                    <a:pt x="286243" y="245786"/>
                  </a:cubicBezTo>
                  <a:lnTo>
                    <a:pt x="296589" y="241338"/>
                  </a:lnTo>
                  <a:lnTo>
                    <a:pt x="353153" y="372160"/>
                  </a:lnTo>
                  <a:lnTo>
                    <a:pt x="353153" y="372160"/>
                  </a:lnTo>
                  <a:close/>
                  <a:moveTo>
                    <a:pt x="471405" y="302640"/>
                  </a:moveTo>
                  <a:lnTo>
                    <a:pt x="478076" y="318013"/>
                  </a:lnTo>
                  <a:lnTo>
                    <a:pt x="391926" y="355336"/>
                  </a:lnTo>
                  <a:cubicBezTo>
                    <a:pt x="390185" y="351565"/>
                    <a:pt x="389122" y="347601"/>
                    <a:pt x="389025" y="343443"/>
                  </a:cubicBezTo>
                  <a:cubicBezTo>
                    <a:pt x="388638" y="336578"/>
                    <a:pt x="389702" y="329326"/>
                    <a:pt x="392022" y="321591"/>
                  </a:cubicBezTo>
                  <a:cubicBezTo>
                    <a:pt x="394343" y="313856"/>
                    <a:pt x="398501" y="304187"/>
                    <a:pt x="404399" y="292777"/>
                  </a:cubicBezTo>
                  <a:cubicBezTo>
                    <a:pt x="413487" y="274986"/>
                    <a:pt x="419095" y="261643"/>
                    <a:pt x="421126" y="252748"/>
                  </a:cubicBezTo>
                  <a:cubicBezTo>
                    <a:pt x="423156" y="243852"/>
                    <a:pt x="422866" y="236310"/>
                    <a:pt x="420256" y="230219"/>
                  </a:cubicBezTo>
                  <a:cubicBezTo>
                    <a:pt x="417548" y="223837"/>
                    <a:pt x="412907" y="219486"/>
                    <a:pt x="406526" y="217166"/>
                  </a:cubicBezTo>
                  <a:cubicBezTo>
                    <a:pt x="400144" y="214748"/>
                    <a:pt x="393279" y="215135"/>
                    <a:pt x="385931" y="218326"/>
                  </a:cubicBezTo>
                  <a:cubicBezTo>
                    <a:pt x="378196" y="221710"/>
                    <a:pt x="373071" y="226641"/>
                    <a:pt x="370460" y="233313"/>
                  </a:cubicBezTo>
                  <a:cubicBezTo>
                    <a:pt x="367850" y="239985"/>
                    <a:pt x="368237" y="247333"/>
                    <a:pt x="371717" y="255552"/>
                  </a:cubicBezTo>
                  <a:lnTo>
                    <a:pt x="354507" y="260966"/>
                  </a:lnTo>
                  <a:cubicBezTo>
                    <a:pt x="350349" y="248203"/>
                    <a:pt x="350542" y="236987"/>
                    <a:pt x="355087" y="227415"/>
                  </a:cubicBezTo>
                  <a:cubicBezTo>
                    <a:pt x="359631" y="217843"/>
                    <a:pt x="368140" y="210301"/>
                    <a:pt x="380516" y="204983"/>
                  </a:cubicBezTo>
                  <a:cubicBezTo>
                    <a:pt x="392989" y="199568"/>
                    <a:pt x="404399" y="198698"/>
                    <a:pt x="414744" y="202469"/>
                  </a:cubicBezTo>
                  <a:cubicBezTo>
                    <a:pt x="424994" y="206240"/>
                    <a:pt x="432439" y="213298"/>
                    <a:pt x="436886" y="223547"/>
                  </a:cubicBezTo>
                  <a:cubicBezTo>
                    <a:pt x="439110" y="228769"/>
                    <a:pt x="440271" y="234377"/>
                    <a:pt x="440367" y="240275"/>
                  </a:cubicBezTo>
                  <a:cubicBezTo>
                    <a:pt x="440464" y="246269"/>
                    <a:pt x="439207" y="253038"/>
                    <a:pt x="436596" y="260773"/>
                  </a:cubicBezTo>
                  <a:cubicBezTo>
                    <a:pt x="434082" y="268508"/>
                    <a:pt x="429151" y="279724"/>
                    <a:pt x="421900" y="294421"/>
                  </a:cubicBezTo>
                  <a:cubicBezTo>
                    <a:pt x="415808" y="306604"/>
                    <a:pt x="412037" y="314823"/>
                    <a:pt x="410490" y="318787"/>
                  </a:cubicBezTo>
                  <a:cubicBezTo>
                    <a:pt x="409040" y="322848"/>
                    <a:pt x="407976" y="326716"/>
                    <a:pt x="407493" y="330390"/>
                  </a:cubicBezTo>
                  <a:lnTo>
                    <a:pt x="471405" y="302640"/>
                  </a:lnTo>
                  <a:close/>
                  <a:moveTo>
                    <a:pt x="504183" y="306701"/>
                  </a:moveTo>
                  <a:lnTo>
                    <a:pt x="496254" y="288523"/>
                  </a:lnTo>
                  <a:lnTo>
                    <a:pt x="514432" y="280594"/>
                  </a:lnTo>
                  <a:lnTo>
                    <a:pt x="522360" y="298772"/>
                  </a:lnTo>
                  <a:lnTo>
                    <a:pt x="504183" y="306701"/>
                  </a:lnTo>
                  <a:lnTo>
                    <a:pt x="504183" y="306701"/>
                  </a:lnTo>
                  <a:close/>
                  <a:moveTo>
                    <a:pt x="623692" y="236600"/>
                  </a:moveTo>
                  <a:lnTo>
                    <a:pt x="630363" y="251974"/>
                  </a:lnTo>
                  <a:lnTo>
                    <a:pt x="544212" y="289296"/>
                  </a:lnTo>
                  <a:cubicBezTo>
                    <a:pt x="542472" y="285526"/>
                    <a:pt x="541408" y="281561"/>
                    <a:pt x="541312" y="277404"/>
                  </a:cubicBezTo>
                  <a:cubicBezTo>
                    <a:pt x="540925" y="270539"/>
                    <a:pt x="541988" y="263287"/>
                    <a:pt x="544309" y="255552"/>
                  </a:cubicBezTo>
                  <a:cubicBezTo>
                    <a:pt x="546630" y="247816"/>
                    <a:pt x="550787" y="238147"/>
                    <a:pt x="556685" y="226738"/>
                  </a:cubicBezTo>
                  <a:cubicBezTo>
                    <a:pt x="565774" y="208947"/>
                    <a:pt x="571382" y="195604"/>
                    <a:pt x="573413" y="186708"/>
                  </a:cubicBezTo>
                  <a:cubicBezTo>
                    <a:pt x="575443" y="177813"/>
                    <a:pt x="575153" y="170271"/>
                    <a:pt x="572543" y="164180"/>
                  </a:cubicBezTo>
                  <a:cubicBezTo>
                    <a:pt x="569835" y="157798"/>
                    <a:pt x="565194" y="153447"/>
                    <a:pt x="558813" y="151126"/>
                  </a:cubicBezTo>
                  <a:cubicBezTo>
                    <a:pt x="552431" y="148806"/>
                    <a:pt x="545566" y="149096"/>
                    <a:pt x="538218" y="152287"/>
                  </a:cubicBezTo>
                  <a:cubicBezTo>
                    <a:pt x="530482" y="155671"/>
                    <a:pt x="525358" y="160602"/>
                    <a:pt x="522747" y="167274"/>
                  </a:cubicBezTo>
                  <a:cubicBezTo>
                    <a:pt x="520137" y="173945"/>
                    <a:pt x="520523" y="181294"/>
                    <a:pt x="524004" y="189512"/>
                  </a:cubicBezTo>
                  <a:lnTo>
                    <a:pt x="506793" y="194927"/>
                  </a:lnTo>
                  <a:cubicBezTo>
                    <a:pt x="502636" y="182164"/>
                    <a:pt x="502829" y="170948"/>
                    <a:pt x="507373" y="161376"/>
                  </a:cubicBezTo>
                  <a:cubicBezTo>
                    <a:pt x="511918" y="151803"/>
                    <a:pt x="520427" y="144261"/>
                    <a:pt x="532803" y="138944"/>
                  </a:cubicBezTo>
                  <a:cubicBezTo>
                    <a:pt x="545276" y="133529"/>
                    <a:pt x="556685" y="132659"/>
                    <a:pt x="567031" y="136526"/>
                  </a:cubicBezTo>
                  <a:cubicBezTo>
                    <a:pt x="577280" y="140297"/>
                    <a:pt x="584725" y="147356"/>
                    <a:pt x="589173" y="157605"/>
                  </a:cubicBezTo>
                  <a:cubicBezTo>
                    <a:pt x="591397" y="162826"/>
                    <a:pt x="592557" y="168434"/>
                    <a:pt x="592654" y="174332"/>
                  </a:cubicBezTo>
                  <a:cubicBezTo>
                    <a:pt x="592751" y="180327"/>
                    <a:pt x="591494" y="187095"/>
                    <a:pt x="588883" y="194830"/>
                  </a:cubicBezTo>
                  <a:cubicBezTo>
                    <a:pt x="586369" y="202566"/>
                    <a:pt x="581438" y="213782"/>
                    <a:pt x="574186" y="228478"/>
                  </a:cubicBezTo>
                  <a:cubicBezTo>
                    <a:pt x="568095" y="240661"/>
                    <a:pt x="564324" y="248880"/>
                    <a:pt x="562777" y="252844"/>
                  </a:cubicBezTo>
                  <a:cubicBezTo>
                    <a:pt x="561326" y="256905"/>
                    <a:pt x="560263" y="260773"/>
                    <a:pt x="559779" y="264447"/>
                  </a:cubicBezTo>
                  <a:lnTo>
                    <a:pt x="623692" y="236600"/>
                  </a:lnTo>
                  <a:close/>
                  <a:moveTo>
                    <a:pt x="619534" y="180327"/>
                  </a:moveTo>
                  <a:cubicBezTo>
                    <a:pt x="612862" y="164953"/>
                    <a:pt x="609091" y="151803"/>
                    <a:pt x="608124" y="141071"/>
                  </a:cubicBezTo>
                  <a:cubicBezTo>
                    <a:pt x="607254" y="130338"/>
                    <a:pt x="608801" y="121056"/>
                    <a:pt x="612862" y="113224"/>
                  </a:cubicBezTo>
                  <a:cubicBezTo>
                    <a:pt x="616923" y="105392"/>
                    <a:pt x="623692" y="99494"/>
                    <a:pt x="633167" y="95336"/>
                  </a:cubicBezTo>
                  <a:cubicBezTo>
                    <a:pt x="640129" y="92339"/>
                    <a:pt x="646897" y="91082"/>
                    <a:pt x="653375" y="91565"/>
                  </a:cubicBezTo>
                  <a:cubicBezTo>
                    <a:pt x="659854" y="92049"/>
                    <a:pt x="665945" y="94273"/>
                    <a:pt x="671746" y="98044"/>
                  </a:cubicBezTo>
                  <a:cubicBezTo>
                    <a:pt x="677451" y="101815"/>
                    <a:pt x="682962" y="107133"/>
                    <a:pt x="688280" y="113901"/>
                  </a:cubicBezTo>
                  <a:cubicBezTo>
                    <a:pt x="693502" y="120669"/>
                    <a:pt x="698916" y="130532"/>
                    <a:pt x="704524" y="143391"/>
                  </a:cubicBezTo>
                  <a:cubicBezTo>
                    <a:pt x="711196" y="158668"/>
                    <a:pt x="714967" y="171721"/>
                    <a:pt x="715837" y="182454"/>
                  </a:cubicBezTo>
                  <a:cubicBezTo>
                    <a:pt x="716804" y="193187"/>
                    <a:pt x="715257" y="202469"/>
                    <a:pt x="711196" y="210301"/>
                  </a:cubicBezTo>
                  <a:cubicBezTo>
                    <a:pt x="707135" y="218133"/>
                    <a:pt x="700367" y="224127"/>
                    <a:pt x="690794" y="228285"/>
                  </a:cubicBezTo>
                  <a:cubicBezTo>
                    <a:pt x="678225" y="233700"/>
                    <a:pt x="666429" y="233506"/>
                    <a:pt x="655309" y="227608"/>
                  </a:cubicBezTo>
                  <a:cubicBezTo>
                    <a:pt x="642063" y="220647"/>
                    <a:pt x="630170" y="204789"/>
                    <a:pt x="619534" y="180327"/>
                  </a:cubicBezTo>
                  <a:lnTo>
                    <a:pt x="619534" y="180327"/>
                  </a:lnTo>
                  <a:close/>
                  <a:moveTo>
                    <a:pt x="635971" y="173268"/>
                  </a:moveTo>
                  <a:cubicBezTo>
                    <a:pt x="645253" y="194637"/>
                    <a:pt x="653955" y="207787"/>
                    <a:pt x="661981" y="212718"/>
                  </a:cubicBezTo>
                  <a:cubicBezTo>
                    <a:pt x="670006" y="217649"/>
                    <a:pt x="677741" y="218519"/>
                    <a:pt x="685090" y="215329"/>
                  </a:cubicBezTo>
                  <a:cubicBezTo>
                    <a:pt x="692438" y="212138"/>
                    <a:pt x="697079" y="205950"/>
                    <a:pt x="699013" y="196667"/>
                  </a:cubicBezTo>
                  <a:cubicBezTo>
                    <a:pt x="700947" y="187385"/>
                    <a:pt x="697273" y="172108"/>
                    <a:pt x="687990" y="150740"/>
                  </a:cubicBezTo>
                  <a:cubicBezTo>
                    <a:pt x="678805" y="129178"/>
                    <a:pt x="670103" y="116028"/>
                    <a:pt x="662077" y="111194"/>
                  </a:cubicBezTo>
                  <a:cubicBezTo>
                    <a:pt x="654052" y="106359"/>
                    <a:pt x="646220" y="105489"/>
                    <a:pt x="638775" y="108680"/>
                  </a:cubicBezTo>
                  <a:cubicBezTo>
                    <a:pt x="631427" y="111870"/>
                    <a:pt x="626882" y="117478"/>
                    <a:pt x="625239" y="125600"/>
                  </a:cubicBezTo>
                  <a:cubicBezTo>
                    <a:pt x="623111" y="135946"/>
                    <a:pt x="626689" y="151803"/>
                    <a:pt x="635971" y="173268"/>
                  </a:cubicBezTo>
                  <a:lnTo>
                    <a:pt x="635971" y="173268"/>
                  </a:lnTo>
                  <a:close/>
                  <a:moveTo>
                    <a:pt x="825967" y="148999"/>
                  </a:moveTo>
                  <a:lnTo>
                    <a:pt x="832639" y="164373"/>
                  </a:lnTo>
                  <a:lnTo>
                    <a:pt x="746488" y="201695"/>
                  </a:lnTo>
                  <a:cubicBezTo>
                    <a:pt x="744747" y="197924"/>
                    <a:pt x="743684" y="193960"/>
                    <a:pt x="743587" y="189802"/>
                  </a:cubicBezTo>
                  <a:cubicBezTo>
                    <a:pt x="743200" y="182937"/>
                    <a:pt x="744264" y="175686"/>
                    <a:pt x="746585" y="167951"/>
                  </a:cubicBezTo>
                  <a:cubicBezTo>
                    <a:pt x="748905" y="160215"/>
                    <a:pt x="753063" y="150546"/>
                    <a:pt x="758961" y="139137"/>
                  </a:cubicBezTo>
                  <a:cubicBezTo>
                    <a:pt x="768050" y="121346"/>
                    <a:pt x="773658" y="108003"/>
                    <a:pt x="775688" y="99107"/>
                  </a:cubicBezTo>
                  <a:cubicBezTo>
                    <a:pt x="777719" y="90212"/>
                    <a:pt x="777429" y="82670"/>
                    <a:pt x="774818" y="76578"/>
                  </a:cubicBezTo>
                  <a:cubicBezTo>
                    <a:pt x="772111" y="70197"/>
                    <a:pt x="767470" y="65846"/>
                    <a:pt x="761088" y="63525"/>
                  </a:cubicBezTo>
                  <a:cubicBezTo>
                    <a:pt x="754707" y="61108"/>
                    <a:pt x="747841" y="61495"/>
                    <a:pt x="740493" y="64686"/>
                  </a:cubicBezTo>
                  <a:cubicBezTo>
                    <a:pt x="732758" y="68070"/>
                    <a:pt x="727633" y="73001"/>
                    <a:pt x="725023" y="79673"/>
                  </a:cubicBezTo>
                  <a:cubicBezTo>
                    <a:pt x="722412" y="86344"/>
                    <a:pt x="722799" y="93693"/>
                    <a:pt x="726280" y="101911"/>
                  </a:cubicBezTo>
                  <a:lnTo>
                    <a:pt x="709069" y="107326"/>
                  </a:lnTo>
                  <a:cubicBezTo>
                    <a:pt x="704911" y="94563"/>
                    <a:pt x="705105" y="83347"/>
                    <a:pt x="709649" y="73774"/>
                  </a:cubicBezTo>
                  <a:cubicBezTo>
                    <a:pt x="714193" y="64202"/>
                    <a:pt x="722702" y="56660"/>
                    <a:pt x="735078" y="51342"/>
                  </a:cubicBezTo>
                  <a:cubicBezTo>
                    <a:pt x="747551" y="45928"/>
                    <a:pt x="758961" y="45058"/>
                    <a:pt x="769307" y="48925"/>
                  </a:cubicBezTo>
                  <a:cubicBezTo>
                    <a:pt x="779556" y="52696"/>
                    <a:pt x="787001" y="59754"/>
                    <a:pt x="791449" y="70004"/>
                  </a:cubicBezTo>
                  <a:cubicBezTo>
                    <a:pt x="793673" y="75225"/>
                    <a:pt x="794833" y="80833"/>
                    <a:pt x="794930" y="86731"/>
                  </a:cubicBezTo>
                  <a:cubicBezTo>
                    <a:pt x="795026" y="92629"/>
                    <a:pt x="793769" y="99494"/>
                    <a:pt x="791159" y="107229"/>
                  </a:cubicBezTo>
                  <a:cubicBezTo>
                    <a:pt x="788645" y="114964"/>
                    <a:pt x="783714" y="126180"/>
                    <a:pt x="776462" y="140877"/>
                  </a:cubicBezTo>
                  <a:cubicBezTo>
                    <a:pt x="770370" y="153060"/>
                    <a:pt x="766599" y="161279"/>
                    <a:pt x="765052" y="165243"/>
                  </a:cubicBezTo>
                  <a:cubicBezTo>
                    <a:pt x="763602" y="169304"/>
                    <a:pt x="762538" y="173172"/>
                    <a:pt x="762055" y="176846"/>
                  </a:cubicBezTo>
                  <a:lnTo>
                    <a:pt x="825967" y="148999"/>
                  </a:lnTo>
                  <a:close/>
                  <a:moveTo>
                    <a:pt x="909991" y="130822"/>
                  </a:moveTo>
                  <a:lnTo>
                    <a:pt x="894037" y="137783"/>
                  </a:lnTo>
                  <a:lnTo>
                    <a:pt x="849753" y="35872"/>
                  </a:lnTo>
                  <a:cubicBezTo>
                    <a:pt x="847529" y="41190"/>
                    <a:pt x="844048" y="47088"/>
                    <a:pt x="839407" y="53470"/>
                  </a:cubicBezTo>
                  <a:cubicBezTo>
                    <a:pt x="834766" y="59851"/>
                    <a:pt x="830318" y="65072"/>
                    <a:pt x="826160" y="69037"/>
                  </a:cubicBezTo>
                  <a:lnTo>
                    <a:pt x="819489" y="53566"/>
                  </a:lnTo>
                  <a:cubicBezTo>
                    <a:pt x="826644" y="45444"/>
                    <a:pt x="832252" y="37032"/>
                    <a:pt x="836313" y="28137"/>
                  </a:cubicBezTo>
                  <a:cubicBezTo>
                    <a:pt x="840374" y="19241"/>
                    <a:pt x="842598" y="11409"/>
                    <a:pt x="842984" y="4544"/>
                  </a:cubicBezTo>
                  <a:lnTo>
                    <a:pt x="853234" y="0"/>
                  </a:lnTo>
                  <a:lnTo>
                    <a:pt x="909991" y="130822"/>
                  </a:lnTo>
                  <a:lnTo>
                    <a:pt x="909991" y="1308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7" name="Google Shape;337;p6"/>
          <p:cNvSpPr/>
          <p:nvPr/>
        </p:nvSpPr>
        <p:spPr>
          <a:xfrm>
            <a:off x="1178326" y="204538"/>
            <a:ext cx="5015469" cy="6529325"/>
          </a:xfrm>
          <a:custGeom>
            <a:avLst/>
            <a:gdLst/>
            <a:ahLst/>
            <a:cxnLst/>
            <a:rect l="l" t="t" r="r" b="b"/>
            <a:pathLst>
              <a:path w="5748389" h="6611975" extrusionOk="0">
                <a:moveTo>
                  <a:pt x="5748389" y="6543050"/>
                </a:moveTo>
                <a:cubicBezTo>
                  <a:pt x="5363922" y="5069730"/>
                  <a:pt x="5398736" y="1236742"/>
                  <a:pt x="5244297" y="154305"/>
                </a:cubicBezTo>
                <a:cubicBezTo>
                  <a:pt x="4672744" y="125769"/>
                  <a:pt x="1331421" y="367511"/>
                  <a:pt x="0" y="0"/>
                </a:cubicBezTo>
                <a:cubicBezTo>
                  <a:pt x="199521" y="2197474"/>
                  <a:pt x="220700" y="4411084"/>
                  <a:pt x="63593" y="6611975"/>
                </a:cubicBezTo>
                <a:cubicBezTo>
                  <a:pt x="2088497" y="6519022"/>
                  <a:pt x="3737437" y="6287892"/>
                  <a:pt x="5748389" y="654305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6"/>
          <p:cNvSpPr txBox="1">
            <a:spLocks noGrp="1"/>
          </p:cNvSpPr>
          <p:nvPr>
            <p:ph type="subTitle" idx="1"/>
          </p:nvPr>
        </p:nvSpPr>
        <p:spPr>
          <a:xfrm>
            <a:off x="1640015" y="2024175"/>
            <a:ext cx="40212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39" name="Google Shape;339;p6"/>
          <p:cNvSpPr txBox="1">
            <a:spLocks noGrp="1"/>
          </p:cNvSpPr>
          <p:nvPr>
            <p:ph type="title"/>
          </p:nvPr>
        </p:nvSpPr>
        <p:spPr>
          <a:xfrm>
            <a:off x="1612750" y="593375"/>
            <a:ext cx="40212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40" name="Google Shape;340;p6"/>
          <p:cNvSpPr txBox="1">
            <a:spLocks noGrp="1"/>
          </p:cNvSpPr>
          <p:nvPr>
            <p:ph type="body" idx="2"/>
          </p:nvPr>
        </p:nvSpPr>
        <p:spPr>
          <a:xfrm>
            <a:off x="1640017" y="2684350"/>
            <a:ext cx="4021200" cy="34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29859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006 Two columns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7"/>
          <p:cNvSpPr/>
          <p:nvPr/>
        </p:nvSpPr>
        <p:spPr>
          <a:xfrm rot="4063390" flipH="1">
            <a:off x="8805095" y="3005668"/>
            <a:ext cx="4207667" cy="3487026"/>
          </a:xfrm>
          <a:custGeom>
            <a:avLst/>
            <a:gdLst/>
            <a:ahLst/>
            <a:cxnLst/>
            <a:rect l="l" t="t" r="r" b="b"/>
            <a:pathLst>
              <a:path w="4207667" h="3487026" extrusionOk="0">
                <a:moveTo>
                  <a:pt x="4108149" y="1197662"/>
                </a:moveTo>
                <a:cubicBezTo>
                  <a:pt x="3971594" y="842098"/>
                  <a:pt x="3709496" y="531917"/>
                  <a:pt x="3411856" y="294376"/>
                </a:cubicBezTo>
                <a:cubicBezTo>
                  <a:pt x="3296645" y="202521"/>
                  <a:pt x="3171604" y="115109"/>
                  <a:pt x="3039443" y="35657"/>
                </a:cubicBezTo>
                <a:lnTo>
                  <a:pt x="2975177" y="0"/>
                </a:lnTo>
                <a:lnTo>
                  <a:pt x="31832" y="1205764"/>
                </a:lnTo>
                <a:lnTo>
                  <a:pt x="18449" y="1276906"/>
                </a:lnTo>
                <a:cubicBezTo>
                  <a:pt x="-60582" y="1906289"/>
                  <a:pt x="119665" y="2586281"/>
                  <a:pt x="456422" y="3110943"/>
                </a:cubicBezTo>
                <a:cubicBezTo>
                  <a:pt x="528528" y="3218514"/>
                  <a:pt x="606673" y="3326177"/>
                  <a:pt x="711947" y="3399918"/>
                </a:cubicBezTo>
                <a:cubicBezTo>
                  <a:pt x="787658" y="3453012"/>
                  <a:pt x="882026" y="3487026"/>
                  <a:pt x="973871" y="3487026"/>
                </a:cubicBezTo>
                <a:cubicBezTo>
                  <a:pt x="1009653" y="3487026"/>
                  <a:pt x="1044985" y="3481864"/>
                  <a:pt x="1078695" y="3470619"/>
                </a:cubicBezTo>
                <a:cubicBezTo>
                  <a:pt x="1289153" y="3396877"/>
                  <a:pt x="1364324" y="3138596"/>
                  <a:pt x="1514664" y="2969451"/>
                </a:cubicBezTo>
                <a:cubicBezTo>
                  <a:pt x="1679156" y="2785926"/>
                  <a:pt x="1924225" y="2725089"/>
                  <a:pt x="2175153" y="2725089"/>
                </a:cubicBezTo>
                <a:cubicBezTo>
                  <a:pt x="2277363" y="2725089"/>
                  <a:pt x="2380564" y="2735136"/>
                  <a:pt x="2479799" y="2751175"/>
                </a:cubicBezTo>
                <a:cubicBezTo>
                  <a:pt x="2714053" y="2784820"/>
                  <a:pt x="2951101" y="2842800"/>
                  <a:pt x="3183281" y="2842799"/>
                </a:cubicBezTo>
                <a:cubicBezTo>
                  <a:pt x="3290809" y="2842799"/>
                  <a:pt x="3397345" y="2830356"/>
                  <a:pt x="3501988" y="2797263"/>
                </a:cubicBezTo>
                <a:cubicBezTo>
                  <a:pt x="3983024" y="2646646"/>
                  <a:pt x="4259640" y="2077820"/>
                  <a:pt x="4199521" y="1567343"/>
                </a:cubicBezTo>
                <a:cubicBezTo>
                  <a:pt x="4185236" y="1439747"/>
                  <a:pt x="4153667" y="1316183"/>
                  <a:pt x="4108149" y="11976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7"/>
          <p:cNvSpPr/>
          <p:nvPr/>
        </p:nvSpPr>
        <p:spPr>
          <a:xfrm rot="3793874">
            <a:off x="67898" y="-1122879"/>
            <a:ext cx="3292227" cy="4668294"/>
          </a:xfrm>
          <a:custGeom>
            <a:avLst/>
            <a:gdLst/>
            <a:ahLst/>
            <a:cxnLst/>
            <a:rect l="l" t="t" r="r" b="b"/>
            <a:pathLst>
              <a:path w="3292227" h="4668294" extrusionOk="0">
                <a:moveTo>
                  <a:pt x="0" y="2907944"/>
                </a:moveTo>
                <a:lnTo>
                  <a:pt x="1402372" y="127956"/>
                </a:lnTo>
                <a:lnTo>
                  <a:pt x="1465546" y="103311"/>
                </a:lnTo>
                <a:cubicBezTo>
                  <a:pt x="1561522" y="73046"/>
                  <a:pt x="1714058" y="0"/>
                  <a:pt x="1824789" y="0"/>
                </a:cubicBezTo>
                <a:cubicBezTo>
                  <a:pt x="1839327" y="0"/>
                  <a:pt x="1853213" y="1231"/>
                  <a:pt x="1866087" y="4104"/>
                </a:cubicBezTo>
                <a:cubicBezTo>
                  <a:pt x="2008425" y="45141"/>
                  <a:pt x="2087984" y="301827"/>
                  <a:pt x="2112141" y="476337"/>
                </a:cubicBezTo>
                <a:cubicBezTo>
                  <a:pt x="2138684" y="688498"/>
                  <a:pt x="2116987" y="910919"/>
                  <a:pt x="2100062" y="1126569"/>
                </a:cubicBezTo>
                <a:cubicBezTo>
                  <a:pt x="2080751" y="1345604"/>
                  <a:pt x="2071132" y="1568025"/>
                  <a:pt x="2124219" y="1773312"/>
                </a:cubicBezTo>
                <a:cubicBezTo>
                  <a:pt x="2189313" y="2033384"/>
                  <a:pt x="2348575" y="2225027"/>
                  <a:pt x="2517456" y="2372248"/>
                </a:cubicBezTo>
                <a:cubicBezTo>
                  <a:pt x="2683951" y="2515980"/>
                  <a:pt x="2867297" y="2632320"/>
                  <a:pt x="3021713" y="2806830"/>
                </a:cubicBezTo>
                <a:cubicBezTo>
                  <a:pt x="3176130" y="2981340"/>
                  <a:pt x="3299156" y="3238027"/>
                  <a:pt x="3291924" y="3515232"/>
                </a:cubicBezTo>
                <a:cubicBezTo>
                  <a:pt x="3289464" y="3679483"/>
                  <a:pt x="3238836" y="3836962"/>
                  <a:pt x="3176130" y="3970435"/>
                </a:cubicBezTo>
                <a:cubicBezTo>
                  <a:pt x="3021967" y="4296833"/>
                  <a:pt x="2779204" y="4526225"/>
                  <a:pt x="2514077" y="4649539"/>
                </a:cubicBezTo>
                <a:lnTo>
                  <a:pt x="2467601" y="4668294"/>
                </a:lnTo>
                <a:lnTo>
                  <a:pt x="139667" y="3493963"/>
                </a:lnTo>
                <a:lnTo>
                  <a:pt x="92815" y="3356110"/>
                </a:lnTo>
                <a:cubicBezTo>
                  <a:pt x="71103" y="3281891"/>
                  <a:pt x="52257" y="3205854"/>
                  <a:pt x="36350" y="31284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7"/>
          <p:cNvSpPr/>
          <p:nvPr/>
        </p:nvSpPr>
        <p:spPr>
          <a:xfrm>
            <a:off x="468299" y="164325"/>
            <a:ext cx="11554262" cy="6529325"/>
          </a:xfrm>
          <a:custGeom>
            <a:avLst/>
            <a:gdLst/>
            <a:ahLst/>
            <a:cxnLst/>
            <a:rect l="l" t="t" r="r" b="b"/>
            <a:pathLst>
              <a:path w="5748389" h="6611975" extrusionOk="0">
                <a:moveTo>
                  <a:pt x="5748389" y="6543050"/>
                </a:moveTo>
                <a:cubicBezTo>
                  <a:pt x="5363922" y="5069730"/>
                  <a:pt x="5398736" y="1236742"/>
                  <a:pt x="5244297" y="154305"/>
                </a:cubicBezTo>
                <a:cubicBezTo>
                  <a:pt x="4672744" y="125769"/>
                  <a:pt x="1331421" y="367511"/>
                  <a:pt x="0" y="0"/>
                </a:cubicBezTo>
                <a:cubicBezTo>
                  <a:pt x="199521" y="2197474"/>
                  <a:pt x="220700" y="4411084"/>
                  <a:pt x="63593" y="6611975"/>
                </a:cubicBezTo>
                <a:cubicBezTo>
                  <a:pt x="2088497" y="6519022"/>
                  <a:pt x="3737437" y="6287892"/>
                  <a:pt x="5748389" y="654305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7"/>
          <p:cNvSpPr txBox="1">
            <a:spLocks noGrp="1"/>
          </p:cNvSpPr>
          <p:nvPr>
            <p:ph type="subTitle" idx="1"/>
          </p:nvPr>
        </p:nvSpPr>
        <p:spPr>
          <a:xfrm>
            <a:off x="873360" y="1813775"/>
            <a:ext cx="49611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46" name="Google Shape;346;p7"/>
          <p:cNvSpPr txBox="1">
            <a:spLocks noGrp="1"/>
          </p:cNvSpPr>
          <p:nvPr>
            <p:ph type="subTitle" idx="2"/>
          </p:nvPr>
        </p:nvSpPr>
        <p:spPr>
          <a:xfrm>
            <a:off x="6464155" y="1813775"/>
            <a:ext cx="49608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47" name="Google Shape;347;p7"/>
          <p:cNvSpPr txBox="1">
            <a:spLocks noGrp="1"/>
          </p:cNvSpPr>
          <p:nvPr>
            <p:ph type="title"/>
          </p:nvPr>
        </p:nvSpPr>
        <p:spPr>
          <a:xfrm>
            <a:off x="873350" y="836300"/>
            <a:ext cx="10551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48" name="Google Shape;348;p7"/>
          <p:cNvSpPr txBox="1">
            <a:spLocks noGrp="1"/>
          </p:cNvSpPr>
          <p:nvPr>
            <p:ph type="body" idx="3"/>
          </p:nvPr>
        </p:nvSpPr>
        <p:spPr>
          <a:xfrm>
            <a:off x="873350" y="2750800"/>
            <a:ext cx="4960800" cy="31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49" name="Google Shape;349;p7"/>
          <p:cNvSpPr txBox="1">
            <a:spLocks noGrp="1"/>
          </p:cNvSpPr>
          <p:nvPr>
            <p:ph type="body" idx="4"/>
          </p:nvPr>
        </p:nvSpPr>
        <p:spPr>
          <a:xfrm>
            <a:off x="6464146" y="2739050"/>
            <a:ext cx="4961100" cy="31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78803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 1">
  <p:cSld name="008 Three columns 1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9"/>
          <p:cNvSpPr/>
          <p:nvPr/>
        </p:nvSpPr>
        <p:spPr>
          <a:xfrm rot="4473567">
            <a:off x="-281670" y="-637635"/>
            <a:ext cx="3748768" cy="4284569"/>
          </a:xfrm>
          <a:custGeom>
            <a:avLst/>
            <a:gdLst/>
            <a:ahLst/>
            <a:cxnLst/>
            <a:rect l="l" t="t" r="r" b="b"/>
            <a:pathLst>
              <a:path w="3748768" h="4284569" extrusionOk="0">
                <a:moveTo>
                  <a:pt x="0" y="3276918"/>
                </a:moveTo>
                <a:lnTo>
                  <a:pt x="842711" y="225911"/>
                </a:lnTo>
                <a:lnTo>
                  <a:pt x="857490" y="219700"/>
                </a:lnTo>
                <a:cubicBezTo>
                  <a:pt x="969155" y="177041"/>
                  <a:pt x="1082870" y="141968"/>
                  <a:pt x="1197425" y="114484"/>
                </a:cubicBezTo>
                <a:cubicBezTo>
                  <a:pt x="1331477" y="80946"/>
                  <a:pt x="1544525" y="0"/>
                  <a:pt x="1699184" y="0"/>
                </a:cubicBezTo>
                <a:cubicBezTo>
                  <a:pt x="1719489" y="0"/>
                  <a:pt x="1738885" y="1364"/>
                  <a:pt x="1756866" y="4547"/>
                </a:cubicBezTo>
                <a:cubicBezTo>
                  <a:pt x="1955670" y="50022"/>
                  <a:pt x="2066791" y="334470"/>
                  <a:pt x="2100531" y="527854"/>
                </a:cubicBezTo>
                <a:cubicBezTo>
                  <a:pt x="2137605" y="762961"/>
                  <a:pt x="2107299" y="1009437"/>
                  <a:pt x="2083661" y="1248409"/>
                </a:cubicBezTo>
                <a:cubicBezTo>
                  <a:pt x="2056689" y="1491134"/>
                  <a:pt x="2043253" y="1737609"/>
                  <a:pt x="2117401" y="1965099"/>
                </a:cubicBezTo>
                <a:cubicBezTo>
                  <a:pt x="2208318" y="2253299"/>
                  <a:pt x="2430761" y="2465668"/>
                  <a:pt x="2666639" y="2628811"/>
                </a:cubicBezTo>
                <a:cubicBezTo>
                  <a:pt x="2899183" y="2788088"/>
                  <a:pt x="3155266" y="2917011"/>
                  <a:pt x="3370940" y="3110394"/>
                </a:cubicBezTo>
                <a:cubicBezTo>
                  <a:pt x="3586615" y="3303777"/>
                  <a:pt x="3758447" y="3588225"/>
                  <a:pt x="3748345" y="3895410"/>
                </a:cubicBezTo>
                <a:cubicBezTo>
                  <a:pt x="3745769" y="4031921"/>
                  <a:pt x="3705349" y="4164212"/>
                  <a:pt x="3648351" y="4284224"/>
                </a:cubicBezTo>
                <a:lnTo>
                  <a:pt x="3648167" y="42845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9"/>
          <p:cNvSpPr/>
          <p:nvPr/>
        </p:nvSpPr>
        <p:spPr>
          <a:xfrm rot="3793880">
            <a:off x="8892872" y="532120"/>
            <a:ext cx="4743370" cy="3885347"/>
          </a:xfrm>
          <a:custGeom>
            <a:avLst/>
            <a:gdLst/>
            <a:ahLst/>
            <a:cxnLst/>
            <a:rect l="l" t="t" r="r" b="b"/>
            <a:pathLst>
              <a:path w="4743370" h="3885347" extrusionOk="0">
                <a:moveTo>
                  <a:pt x="0" y="1149409"/>
                </a:moveTo>
                <a:lnTo>
                  <a:pt x="579819" y="0"/>
                </a:lnTo>
                <a:lnTo>
                  <a:pt x="4743370" y="2100304"/>
                </a:lnTo>
                <a:lnTo>
                  <a:pt x="4730755" y="2249125"/>
                </a:lnTo>
                <a:cubicBezTo>
                  <a:pt x="4704529" y="2421669"/>
                  <a:pt x="4646599" y="2585240"/>
                  <a:pt x="4578887" y="2729368"/>
                </a:cubicBezTo>
                <a:cubicBezTo>
                  <a:pt x="4325221" y="3266441"/>
                  <a:pt x="3904943" y="3621093"/>
                  <a:pt x="3460403" y="3773825"/>
                </a:cubicBezTo>
                <a:cubicBezTo>
                  <a:pt x="3241830" y="3851964"/>
                  <a:pt x="3017217" y="3885347"/>
                  <a:pt x="2791354" y="3885347"/>
                </a:cubicBezTo>
                <a:cubicBezTo>
                  <a:pt x="2561431" y="3885347"/>
                  <a:pt x="2330050" y="3850782"/>
                  <a:pt x="2102208" y="3793618"/>
                </a:cubicBezTo>
                <a:cubicBezTo>
                  <a:pt x="1598521" y="3670428"/>
                  <a:pt x="1094834" y="3428922"/>
                  <a:pt x="705797" y="2955955"/>
                </a:cubicBezTo>
                <a:cubicBezTo>
                  <a:pt x="330687" y="2508837"/>
                  <a:pt x="88424" y="1864885"/>
                  <a:pt x="2466" y="1178020"/>
                </a:cubicBezTo>
                <a:lnTo>
                  <a:pt x="0" y="1149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9"/>
          <p:cNvSpPr/>
          <p:nvPr/>
        </p:nvSpPr>
        <p:spPr>
          <a:xfrm>
            <a:off x="770022" y="433137"/>
            <a:ext cx="9288300" cy="6424800"/>
          </a:xfrm>
          <a:prstGeom prst="round2SameRect">
            <a:avLst>
              <a:gd name="adj1" fmla="val 3184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9"/>
          <p:cNvSpPr/>
          <p:nvPr/>
        </p:nvSpPr>
        <p:spPr>
          <a:xfrm>
            <a:off x="770022" y="417094"/>
            <a:ext cx="9288300" cy="545400"/>
          </a:xfrm>
          <a:prstGeom prst="round2SameRect">
            <a:avLst>
              <a:gd name="adj1" fmla="val 38478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8" name="Google Shape;368;p9"/>
          <p:cNvCxnSpPr/>
          <p:nvPr/>
        </p:nvCxnSpPr>
        <p:spPr>
          <a:xfrm rot="10800000" flipH="1">
            <a:off x="770022" y="1335387"/>
            <a:ext cx="9288000" cy="3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69" name="Google Shape;369;p9"/>
          <p:cNvCxnSpPr/>
          <p:nvPr/>
        </p:nvCxnSpPr>
        <p:spPr>
          <a:xfrm rot="10800000" flipH="1">
            <a:off x="770022" y="1724403"/>
            <a:ext cx="9290400" cy="3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0" name="Google Shape;370;p9"/>
          <p:cNvSpPr txBox="1">
            <a:spLocks noGrp="1"/>
          </p:cNvSpPr>
          <p:nvPr>
            <p:ph type="title"/>
          </p:nvPr>
        </p:nvSpPr>
        <p:spPr>
          <a:xfrm>
            <a:off x="1054775" y="564675"/>
            <a:ext cx="8883300" cy="3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Arial"/>
              <a:buNone/>
              <a:defRPr sz="1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71" name="Google Shape;371;p9"/>
          <p:cNvSpPr txBox="1">
            <a:spLocks noGrp="1"/>
          </p:cNvSpPr>
          <p:nvPr>
            <p:ph type="body" idx="1"/>
          </p:nvPr>
        </p:nvSpPr>
        <p:spPr>
          <a:xfrm>
            <a:off x="1054775" y="2124988"/>
            <a:ext cx="8834700" cy="39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372" name="Google Shape;372;p9"/>
          <p:cNvGrpSpPr/>
          <p:nvPr/>
        </p:nvGrpSpPr>
        <p:grpSpPr>
          <a:xfrm>
            <a:off x="10780231" y="5756438"/>
            <a:ext cx="1041861" cy="723512"/>
            <a:chOff x="1311950" y="2876549"/>
            <a:chExt cx="4529830" cy="3145704"/>
          </a:xfrm>
        </p:grpSpPr>
        <p:sp>
          <p:nvSpPr>
            <p:cNvPr id="373" name="Google Shape;373;p9"/>
            <p:cNvSpPr/>
            <p:nvPr/>
          </p:nvSpPr>
          <p:spPr>
            <a:xfrm>
              <a:off x="1401795" y="2876549"/>
              <a:ext cx="4350020" cy="2097457"/>
            </a:xfrm>
            <a:custGeom>
              <a:avLst/>
              <a:gdLst/>
              <a:ahLst/>
              <a:cxnLst/>
              <a:rect l="l" t="t" r="r" b="b"/>
              <a:pathLst>
                <a:path w="658595" h="317556" extrusionOk="0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9"/>
            <p:cNvSpPr/>
            <p:nvPr/>
          </p:nvSpPr>
          <p:spPr>
            <a:xfrm>
              <a:off x="1311950" y="2966401"/>
              <a:ext cx="1483859" cy="2965936"/>
            </a:xfrm>
            <a:custGeom>
              <a:avLst/>
              <a:gdLst/>
              <a:ahLst/>
              <a:cxnLst/>
              <a:rect l="l" t="t" r="r" b="b"/>
              <a:pathLst>
                <a:path w="224657" h="449044" extrusionOk="0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9"/>
            <p:cNvSpPr/>
            <p:nvPr/>
          </p:nvSpPr>
          <p:spPr>
            <a:xfrm>
              <a:off x="4357921" y="2966401"/>
              <a:ext cx="1483859" cy="2965942"/>
            </a:xfrm>
            <a:custGeom>
              <a:avLst/>
              <a:gdLst/>
              <a:ahLst/>
              <a:cxnLst/>
              <a:rect l="l" t="t" r="r" b="b"/>
              <a:pathLst>
                <a:path w="224657" h="449045" extrusionOk="0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9"/>
            <p:cNvSpPr/>
            <p:nvPr/>
          </p:nvSpPr>
          <p:spPr>
            <a:xfrm>
              <a:off x="1401795" y="4538394"/>
              <a:ext cx="4350013" cy="1483859"/>
            </a:xfrm>
            <a:custGeom>
              <a:avLst/>
              <a:gdLst/>
              <a:ahLst/>
              <a:cxnLst/>
              <a:rect l="l" t="t" r="r" b="b"/>
              <a:pathLst>
                <a:path w="658594" h="224657" extrusionOk="0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7" name="Google Shape;377;p9"/>
          <p:cNvSpPr/>
          <p:nvPr/>
        </p:nvSpPr>
        <p:spPr>
          <a:xfrm>
            <a:off x="11696079" y="6317962"/>
            <a:ext cx="226800" cy="22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800"/>
              <a:buFont typeface="Arial"/>
              <a:buNone/>
            </a:pPr>
            <a:endParaRPr sz="8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9"/>
          <p:cNvSpPr/>
          <p:nvPr/>
        </p:nvSpPr>
        <p:spPr>
          <a:xfrm>
            <a:off x="11667744" y="6317962"/>
            <a:ext cx="226800" cy="226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800"/>
              <a:buFont typeface="Arial"/>
              <a:buNone/>
            </a:pPr>
            <a:r>
              <a:rPr lang="en" sz="800" kern="0">
                <a:solidFill>
                  <a:srgbClr val="FFFFFF"/>
                </a:solidFill>
                <a:latin typeface="Denk One"/>
                <a:ea typeface="Denk One"/>
                <a:cs typeface="Denk One"/>
                <a:sym typeface="Denk One"/>
              </a:rPr>
              <a:t>1</a:t>
            </a:r>
            <a:endParaRPr sz="8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9"/>
          <p:cNvSpPr/>
          <p:nvPr/>
        </p:nvSpPr>
        <p:spPr>
          <a:xfrm>
            <a:off x="2189747" y="6268453"/>
            <a:ext cx="1143000" cy="396900"/>
          </a:xfrm>
          <a:prstGeom prst="roundRect">
            <a:avLst>
              <a:gd name="adj" fmla="val 1969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ker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  Reply all</a:t>
            </a: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9"/>
          <p:cNvSpPr/>
          <p:nvPr/>
        </p:nvSpPr>
        <p:spPr>
          <a:xfrm>
            <a:off x="934452" y="6276474"/>
            <a:ext cx="1143000" cy="396900"/>
          </a:xfrm>
          <a:prstGeom prst="roundRect">
            <a:avLst>
              <a:gd name="adj" fmla="val 1969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ker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 Reply</a:t>
            </a: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9"/>
          <p:cNvSpPr/>
          <p:nvPr/>
        </p:nvSpPr>
        <p:spPr>
          <a:xfrm>
            <a:off x="3424989" y="6252411"/>
            <a:ext cx="1143000" cy="396900"/>
          </a:xfrm>
          <a:prstGeom prst="roundRect">
            <a:avLst>
              <a:gd name="adj" fmla="val 1969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ker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 Forward</a:t>
            </a: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9" descr="Back with solid fill"/>
          <p:cNvSpPr/>
          <p:nvPr/>
        </p:nvSpPr>
        <p:spPr>
          <a:xfrm flipH="1">
            <a:off x="1063687" y="6412832"/>
            <a:ext cx="200025" cy="147518"/>
          </a:xfrm>
          <a:custGeom>
            <a:avLst/>
            <a:gdLst/>
            <a:ahLst/>
            <a:cxnLst/>
            <a:rect l="l" t="t" r="r" b="b"/>
            <a:pathLst>
              <a:path w="762000" h="561975" extrusionOk="0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9" descr="Back with solid fill"/>
          <p:cNvSpPr/>
          <p:nvPr/>
        </p:nvSpPr>
        <p:spPr>
          <a:xfrm>
            <a:off x="3474727" y="6404811"/>
            <a:ext cx="200025" cy="147518"/>
          </a:xfrm>
          <a:custGeom>
            <a:avLst/>
            <a:gdLst/>
            <a:ahLst/>
            <a:cxnLst/>
            <a:rect l="l" t="t" r="r" b="b"/>
            <a:pathLst>
              <a:path w="762000" h="561975" extrusionOk="0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9" descr="Back with solid fill"/>
          <p:cNvSpPr/>
          <p:nvPr/>
        </p:nvSpPr>
        <p:spPr>
          <a:xfrm rot="10800000">
            <a:off x="2286898" y="6408295"/>
            <a:ext cx="200025" cy="147518"/>
          </a:xfrm>
          <a:custGeom>
            <a:avLst/>
            <a:gdLst/>
            <a:ahLst/>
            <a:cxnLst/>
            <a:rect l="l" t="t" r="r" b="b"/>
            <a:pathLst>
              <a:path w="762000" h="561975" extrusionOk="0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63420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008 Three columns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0"/>
          <p:cNvSpPr/>
          <p:nvPr/>
        </p:nvSpPr>
        <p:spPr>
          <a:xfrm rot="4290068">
            <a:off x="9128693" y="-99021"/>
            <a:ext cx="3154399" cy="3427650"/>
          </a:xfrm>
          <a:custGeom>
            <a:avLst/>
            <a:gdLst/>
            <a:ahLst/>
            <a:cxnLst/>
            <a:rect l="l" t="t" r="r" b="b"/>
            <a:pathLst>
              <a:path w="3154399" h="3427650" extrusionOk="0">
                <a:moveTo>
                  <a:pt x="103872" y="1115038"/>
                </a:moveTo>
                <a:cubicBezTo>
                  <a:pt x="201029" y="832597"/>
                  <a:pt x="361003" y="576735"/>
                  <a:pt x="563054" y="378349"/>
                </a:cubicBezTo>
                <a:cubicBezTo>
                  <a:pt x="683450" y="258361"/>
                  <a:pt x="819314" y="159009"/>
                  <a:pt x="964053" y="80303"/>
                </a:cubicBezTo>
                <a:lnTo>
                  <a:pt x="1138590" y="0"/>
                </a:lnTo>
                <a:lnTo>
                  <a:pt x="2043404" y="302726"/>
                </a:lnTo>
                <a:lnTo>
                  <a:pt x="2043947" y="308658"/>
                </a:lnTo>
                <a:cubicBezTo>
                  <a:pt x="2048036" y="430945"/>
                  <a:pt x="2033421" y="555779"/>
                  <a:pt x="2021357" y="677740"/>
                </a:cubicBezTo>
                <a:cubicBezTo>
                  <a:pt x="2003004" y="842908"/>
                  <a:pt x="1993862" y="1010628"/>
                  <a:pt x="2044316" y="1165430"/>
                </a:cubicBezTo>
                <a:cubicBezTo>
                  <a:pt x="2106181" y="1361543"/>
                  <a:pt x="2257545" y="1506055"/>
                  <a:pt x="2418051" y="1617070"/>
                </a:cubicBezTo>
                <a:cubicBezTo>
                  <a:pt x="2576289" y="1725454"/>
                  <a:pt x="2750543" y="1813182"/>
                  <a:pt x="2897301" y="1944775"/>
                </a:cubicBezTo>
                <a:cubicBezTo>
                  <a:pt x="3044060" y="2076367"/>
                  <a:pt x="3160985" y="2269927"/>
                  <a:pt x="3154111" y="2478959"/>
                </a:cubicBezTo>
                <a:cubicBezTo>
                  <a:pt x="3151774" y="2602816"/>
                  <a:pt x="3103656" y="2721567"/>
                  <a:pt x="3044059" y="2822215"/>
                </a:cubicBezTo>
                <a:cubicBezTo>
                  <a:pt x="2876611" y="3103502"/>
                  <a:pt x="2599179" y="3289249"/>
                  <a:pt x="2305731" y="3369241"/>
                </a:cubicBezTo>
                <a:cubicBezTo>
                  <a:pt x="2161448" y="3410165"/>
                  <a:pt x="2013177" y="3427650"/>
                  <a:pt x="1864081" y="3427650"/>
                </a:cubicBezTo>
                <a:cubicBezTo>
                  <a:pt x="1712305" y="3427650"/>
                  <a:pt x="1559567" y="3409547"/>
                  <a:pt x="1409165" y="3379608"/>
                </a:cubicBezTo>
                <a:cubicBezTo>
                  <a:pt x="1076673" y="3315088"/>
                  <a:pt x="744182" y="3188601"/>
                  <a:pt x="487372" y="2940888"/>
                </a:cubicBezTo>
                <a:cubicBezTo>
                  <a:pt x="157217" y="2628655"/>
                  <a:pt x="-17037" y="2133152"/>
                  <a:pt x="1316" y="1645462"/>
                </a:cubicBezTo>
                <a:cubicBezTo>
                  <a:pt x="9900" y="1463535"/>
                  <a:pt x="45579" y="1284503"/>
                  <a:pt x="103872" y="11150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0"/>
          <p:cNvSpPr/>
          <p:nvPr/>
        </p:nvSpPr>
        <p:spPr>
          <a:xfrm>
            <a:off x="770022" y="433137"/>
            <a:ext cx="9288300" cy="6424800"/>
          </a:xfrm>
          <a:prstGeom prst="round2SameRect">
            <a:avLst>
              <a:gd name="adj1" fmla="val 3184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0"/>
          <p:cNvSpPr/>
          <p:nvPr/>
        </p:nvSpPr>
        <p:spPr>
          <a:xfrm>
            <a:off x="770022" y="417094"/>
            <a:ext cx="9288300" cy="545400"/>
          </a:xfrm>
          <a:prstGeom prst="round2SameRect">
            <a:avLst>
              <a:gd name="adj1" fmla="val 38478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9" name="Google Shape;389;p10"/>
          <p:cNvCxnSpPr/>
          <p:nvPr/>
        </p:nvCxnSpPr>
        <p:spPr>
          <a:xfrm rot="10800000" flipH="1">
            <a:off x="770022" y="1335387"/>
            <a:ext cx="9290400" cy="3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90" name="Google Shape;390;p10"/>
          <p:cNvCxnSpPr/>
          <p:nvPr/>
        </p:nvCxnSpPr>
        <p:spPr>
          <a:xfrm rot="10800000" flipH="1">
            <a:off x="770022" y="1724403"/>
            <a:ext cx="9290400" cy="3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91" name="Google Shape;391;p10"/>
          <p:cNvSpPr/>
          <p:nvPr/>
        </p:nvSpPr>
        <p:spPr>
          <a:xfrm>
            <a:off x="8795084" y="6304547"/>
            <a:ext cx="1143000" cy="396900"/>
          </a:xfrm>
          <a:prstGeom prst="roundRect">
            <a:avLst>
              <a:gd name="adj" fmla="val 1969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ker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Send</a:t>
            </a: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10" descr="Cursor with solid fill"/>
          <p:cNvSpPr/>
          <p:nvPr/>
        </p:nvSpPr>
        <p:spPr>
          <a:xfrm rot="1373836">
            <a:off x="7767827" y="5922777"/>
            <a:ext cx="232902" cy="233058"/>
          </a:xfrm>
          <a:custGeom>
            <a:avLst/>
            <a:gdLst/>
            <a:ahLst/>
            <a:cxnLst/>
            <a:rect l="l" t="t" r="r" b="b"/>
            <a:pathLst>
              <a:path w="533044" h="533400" extrusionOk="0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0"/>
          <p:cNvSpPr txBox="1"/>
          <p:nvPr/>
        </p:nvSpPr>
        <p:spPr>
          <a:xfrm>
            <a:off x="1054775" y="929575"/>
            <a:ext cx="1628400" cy="3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kern="0">
                <a:solidFill>
                  <a:srgbClr val="3A383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To</a:t>
            </a:r>
            <a:endParaRPr sz="14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10"/>
          <p:cNvSpPr txBox="1"/>
          <p:nvPr/>
        </p:nvSpPr>
        <p:spPr>
          <a:xfrm>
            <a:off x="1054775" y="1339500"/>
            <a:ext cx="1041900" cy="3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kern="0">
                <a:solidFill>
                  <a:srgbClr val="3A383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Subject</a:t>
            </a:r>
            <a:endParaRPr sz="1400" b="1" kern="0">
              <a:solidFill>
                <a:srgbClr val="3A3838"/>
              </a:solidFill>
              <a:latin typeface="Roboto Condensed Light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395" name="Google Shape;395;p10"/>
          <p:cNvSpPr txBox="1">
            <a:spLocks noGrp="1"/>
          </p:cNvSpPr>
          <p:nvPr>
            <p:ph type="subTitle" idx="1"/>
          </p:nvPr>
        </p:nvSpPr>
        <p:spPr>
          <a:xfrm>
            <a:off x="1054781" y="1948100"/>
            <a:ext cx="6406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6" name="Google Shape;396;p10"/>
          <p:cNvSpPr txBox="1">
            <a:spLocks noGrp="1"/>
          </p:cNvSpPr>
          <p:nvPr>
            <p:ph type="subTitle" idx="2"/>
          </p:nvPr>
        </p:nvSpPr>
        <p:spPr>
          <a:xfrm>
            <a:off x="1054781" y="3552993"/>
            <a:ext cx="6406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7" name="Google Shape;397;p10"/>
          <p:cNvSpPr txBox="1">
            <a:spLocks noGrp="1"/>
          </p:cNvSpPr>
          <p:nvPr>
            <p:ph type="subTitle" idx="3"/>
          </p:nvPr>
        </p:nvSpPr>
        <p:spPr>
          <a:xfrm>
            <a:off x="1054781" y="5157887"/>
            <a:ext cx="6406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8" name="Google Shape;398;p10"/>
          <p:cNvSpPr txBox="1">
            <a:spLocks noGrp="1"/>
          </p:cNvSpPr>
          <p:nvPr>
            <p:ph type="title"/>
          </p:nvPr>
        </p:nvSpPr>
        <p:spPr>
          <a:xfrm>
            <a:off x="1054775" y="564675"/>
            <a:ext cx="8883300" cy="3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sz="1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99" name="Google Shape;399;p10"/>
          <p:cNvSpPr txBox="1">
            <a:spLocks noGrp="1"/>
          </p:cNvSpPr>
          <p:nvPr>
            <p:ph type="body" idx="4"/>
          </p:nvPr>
        </p:nvSpPr>
        <p:spPr>
          <a:xfrm>
            <a:off x="1054775" y="2386050"/>
            <a:ext cx="64068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0" name="Google Shape;400;p10"/>
          <p:cNvSpPr txBox="1">
            <a:spLocks noGrp="1"/>
          </p:cNvSpPr>
          <p:nvPr>
            <p:ph type="body" idx="5"/>
          </p:nvPr>
        </p:nvSpPr>
        <p:spPr>
          <a:xfrm>
            <a:off x="1054775" y="3979513"/>
            <a:ext cx="6406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1" name="Google Shape;401;p10"/>
          <p:cNvSpPr txBox="1">
            <a:spLocks noGrp="1"/>
          </p:cNvSpPr>
          <p:nvPr>
            <p:ph type="body" idx="6"/>
          </p:nvPr>
        </p:nvSpPr>
        <p:spPr>
          <a:xfrm>
            <a:off x="1054775" y="5571175"/>
            <a:ext cx="6407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402" name="Google Shape;402;p10"/>
          <p:cNvGrpSpPr/>
          <p:nvPr/>
        </p:nvGrpSpPr>
        <p:grpSpPr>
          <a:xfrm>
            <a:off x="10780231" y="5756438"/>
            <a:ext cx="1041861" cy="723512"/>
            <a:chOff x="1311950" y="2876549"/>
            <a:chExt cx="4529830" cy="3145704"/>
          </a:xfrm>
        </p:grpSpPr>
        <p:sp>
          <p:nvSpPr>
            <p:cNvPr id="403" name="Google Shape;403;p10"/>
            <p:cNvSpPr/>
            <p:nvPr/>
          </p:nvSpPr>
          <p:spPr>
            <a:xfrm>
              <a:off x="1401795" y="2876549"/>
              <a:ext cx="4350020" cy="2097457"/>
            </a:xfrm>
            <a:custGeom>
              <a:avLst/>
              <a:gdLst/>
              <a:ahLst/>
              <a:cxnLst/>
              <a:rect l="l" t="t" r="r" b="b"/>
              <a:pathLst>
                <a:path w="658595" h="317556" extrusionOk="0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0"/>
            <p:cNvSpPr/>
            <p:nvPr/>
          </p:nvSpPr>
          <p:spPr>
            <a:xfrm>
              <a:off x="1311950" y="2966401"/>
              <a:ext cx="1483859" cy="2965936"/>
            </a:xfrm>
            <a:custGeom>
              <a:avLst/>
              <a:gdLst/>
              <a:ahLst/>
              <a:cxnLst/>
              <a:rect l="l" t="t" r="r" b="b"/>
              <a:pathLst>
                <a:path w="224657" h="449044" extrusionOk="0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0"/>
            <p:cNvSpPr/>
            <p:nvPr/>
          </p:nvSpPr>
          <p:spPr>
            <a:xfrm>
              <a:off x="4357921" y="2966401"/>
              <a:ext cx="1483859" cy="2965942"/>
            </a:xfrm>
            <a:custGeom>
              <a:avLst/>
              <a:gdLst/>
              <a:ahLst/>
              <a:cxnLst/>
              <a:rect l="l" t="t" r="r" b="b"/>
              <a:pathLst>
                <a:path w="224657" h="449045" extrusionOk="0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0"/>
            <p:cNvSpPr/>
            <p:nvPr/>
          </p:nvSpPr>
          <p:spPr>
            <a:xfrm>
              <a:off x="1401795" y="4538394"/>
              <a:ext cx="4350013" cy="1483859"/>
            </a:xfrm>
            <a:custGeom>
              <a:avLst/>
              <a:gdLst/>
              <a:ahLst/>
              <a:cxnLst/>
              <a:rect l="l" t="t" r="r" b="b"/>
              <a:pathLst>
                <a:path w="658594" h="224657" extrusionOk="0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10"/>
          <p:cNvSpPr/>
          <p:nvPr/>
        </p:nvSpPr>
        <p:spPr>
          <a:xfrm>
            <a:off x="11696079" y="6317962"/>
            <a:ext cx="226800" cy="22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800"/>
              <a:buFont typeface="Arial"/>
              <a:buNone/>
            </a:pPr>
            <a:endParaRPr sz="8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0"/>
          <p:cNvSpPr/>
          <p:nvPr/>
        </p:nvSpPr>
        <p:spPr>
          <a:xfrm>
            <a:off x="11667744" y="6317962"/>
            <a:ext cx="226800" cy="226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800"/>
              <a:buFont typeface="Arial"/>
              <a:buNone/>
            </a:pPr>
            <a:r>
              <a:rPr lang="en" sz="800" kern="0">
                <a:solidFill>
                  <a:srgbClr val="FFFFFF"/>
                </a:solidFill>
                <a:latin typeface="Denk One"/>
                <a:ea typeface="Denk One"/>
                <a:cs typeface="Denk One"/>
                <a:sym typeface="Denk One"/>
              </a:rPr>
              <a:t>1</a:t>
            </a:r>
            <a:endParaRPr sz="8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304869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009 Big Title"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1"/>
          <p:cNvSpPr/>
          <p:nvPr/>
        </p:nvSpPr>
        <p:spPr>
          <a:xfrm rot="6008254">
            <a:off x="2456497" y="-1569220"/>
            <a:ext cx="6394587" cy="10175564"/>
          </a:xfrm>
          <a:custGeom>
            <a:avLst/>
            <a:gdLst/>
            <a:ahLst/>
            <a:cxnLst/>
            <a:rect l="l" t="t" r="r" b="b"/>
            <a:pathLst>
              <a:path w="6394587" h="10175564" extrusionOk="0">
                <a:moveTo>
                  <a:pt x="420479" y="9548267"/>
                </a:moveTo>
                <a:lnTo>
                  <a:pt x="0" y="7196642"/>
                </a:lnTo>
                <a:lnTo>
                  <a:pt x="10105" y="7170279"/>
                </a:lnTo>
                <a:cubicBezTo>
                  <a:pt x="223823" y="6658084"/>
                  <a:pt x="528510" y="6162823"/>
                  <a:pt x="773218" y="5757089"/>
                </a:cubicBezTo>
                <a:cubicBezTo>
                  <a:pt x="1865071" y="3736049"/>
                  <a:pt x="-745149" y="2972285"/>
                  <a:pt x="546983" y="855835"/>
                </a:cubicBezTo>
                <a:cubicBezTo>
                  <a:pt x="973497" y="155519"/>
                  <a:pt x="2071742" y="0"/>
                  <a:pt x="3066748" y="0"/>
                </a:cubicBezTo>
                <a:cubicBezTo>
                  <a:pt x="3564348" y="0"/>
                  <a:pt x="4035992" y="38880"/>
                  <a:pt x="4384835" y="67979"/>
                </a:cubicBezTo>
                <a:cubicBezTo>
                  <a:pt x="4900908" y="130682"/>
                  <a:pt x="5414258" y="432814"/>
                  <a:pt x="5802567" y="864023"/>
                </a:cubicBezTo>
                <a:lnTo>
                  <a:pt x="5843492" y="914485"/>
                </a:lnTo>
                <a:lnTo>
                  <a:pt x="6276476" y="3336048"/>
                </a:lnTo>
                <a:lnTo>
                  <a:pt x="6221112" y="3445011"/>
                </a:lnTo>
                <a:cubicBezTo>
                  <a:pt x="6194921" y="3491953"/>
                  <a:pt x="6166517" y="3538578"/>
                  <a:pt x="6135828" y="3584823"/>
                </a:cubicBezTo>
                <a:cubicBezTo>
                  <a:pt x="5916179" y="3887275"/>
                  <a:pt x="5612467" y="4094078"/>
                  <a:pt x="5470296" y="4452107"/>
                </a:cubicBezTo>
                <a:cubicBezTo>
                  <a:pt x="5082715" y="6162823"/>
                  <a:pt x="7408591" y="6878882"/>
                  <a:pt x="5851486" y="8947627"/>
                </a:cubicBezTo>
                <a:cubicBezTo>
                  <a:pt x="5045137" y="9786527"/>
                  <a:pt x="3922100" y="10175564"/>
                  <a:pt x="2800031" y="10175564"/>
                </a:cubicBezTo>
                <a:cubicBezTo>
                  <a:pt x="2059055" y="10175564"/>
                  <a:pt x="1318672" y="10005908"/>
                  <a:pt x="670363" y="96836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1" name="Google Shape;411;p11"/>
          <p:cNvGrpSpPr/>
          <p:nvPr/>
        </p:nvGrpSpPr>
        <p:grpSpPr>
          <a:xfrm>
            <a:off x="2665702" y="624106"/>
            <a:ext cx="6896665" cy="4789334"/>
            <a:chOff x="1311950" y="2876549"/>
            <a:chExt cx="4529830" cy="3145704"/>
          </a:xfrm>
        </p:grpSpPr>
        <p:sp>
          <p:nvSpPr>
            <p:cNvPr id="412" name="Google Shape;412;p11"/>
            <p:cNvSpPr/>
            <p:nvPr/>
          </p:nvSpPr>
          <p:spPr>
            <a:xfrm>
              <a:off x="1401795" y="2876549"/>
              <a:ext cx="4350020" cy="2097457"/>
            </a:xfrm>
            <a:custGeom>
              <a:avLst/>
              <a:gdLst/>
              <a:ahLst/>
              <a:cxnLst/>
              <a:rect l="l" t="t" r="r" b="b"/>
              <a:pathLst>
                <a:path w="658595" h="317556" extrusionOk="0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1311950" y="2966401"/>
              <a:ext cx="1483859" cy="2965936"/>
            </a:xfrm>
            <a:custGeom>
              <a:avLst/>
              <a:gdLst/>
              <a:ahLst/>
              <a:cxnLst/>
              <a:rect l="l" t="t" r="r" b="b"/>
              <a:pathLst>
                <a:path w="224657" h="449044" extrusionOk="0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4357921" y="2966401"/>
              <a:ext cx="1483859" cy="2965942"/>
            </a:xfrm>
            <a:custGeom>
              <a:avLst/>
              <a:gdLst/>
              <a:ahLst/>
              <a:cxnLst/>
              <a:rect l="l" t="t" r="r" b="b"/>
              <a:pathLst>
                <a:path w="224657" h="449045" extrusionOk="0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1401795" y="4538394"/>
              <a:ext cx="4350013" cy="1483859"/>
            </a:xfrm>
            <a:custGeom>
              <a:avLst/>
              <a:gdLst/>
              <a:ahLst/>
              <a:cxnLst/>
              <a:rect l="l" t="t" r="r" b="b"/>
              <a:pathLst>
                <a:path w="658594" h="224657" extrusionOk="0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500"/>
                <a:buFont typeface="Arial"/>
                <a:buNone/>
              </a:pPr>
              <a:endParaRPr sz="5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6" name="Google Shape;416;p11"/>
          <p:cNvSpPr/>
          <p:nvPr/>
        </p:nvSpPr>
        <p:spPr>
          <a:xfrm>
            <a:off x="8728263" y="4341172"/>
            <a:ext cx="1501200" cy="150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800"/>
              <a:buFont typeface="Arial"/>
              <a:buNone/>
            </a:pPr>
            <a:endParaRPr sz="800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1"/>
          <p:cNvSpPr txBox="1">
            <a:spLocks noGrp="1"/>
          </p:cNvSpPr>
          <p:nvPr>
            <p:ph type="title"/>
          </p:nvPr>
        </p:nvSpPr>
        <p:spPr>
          <a:xfrm>
            <a:off x="548200" y="54427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418" name="Google Shape;418;p11"/>
          <p:cNvSpPr txBox="1">
            <a:spLocks noGrp="1"/>
          </p:cNvSpPr>
          <p:nvPr>
            <p:ph type="body" idx="1"/>
          </p:nvPr>
        </p:nvSpPr>
        <p:spPr>
          <a:xfrm>
            <a:off x="548200" y="5741000"/>
            <a:ext cx="11095500" cy="63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82177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ext and Image">
  <p:cSld name="010 Text and Image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2"/>
          <p:cNvSpPr/>
          <p:nvPr/>
        </p:nvSpPr>
        <p:spPr>
          <a:xfrm rot="6855430">
            <a:off x="7164909" y="-597521"/>
            <a:ext cx="4499208" cy="6898315"/>
          </a:xfrm>
          <a:custGeom>
            <a:avLst/>
            <a:gdLst/>
            <a:ahLst/>
            <a:cxnLst/>
            <a:rect l="l" t="t" r="r" b="b"/>
            <a:pathLst>
              <a:path w="4499208" h="6898315" extrusionOk="0">
                <a:moveTo>
                  <a:pt x="498637" y="6504565"/>
                </a:moveTo>
                <a:lnTo>
                  <a:pt x="0" y="5397999"/>
                </a:lnTo>
                <a:lnTo>
                  <a:pt x="2809" y="5372062"/>
                </a:lnTo>
                <a:cubicBezTo>
                  <a:pt x="88461" y="4848264"/>
                  <a:pt x="425657" y="4294697"/>
                  <a:pt x="672207" y="3878786"/>
                </a:cubicBezTo>
                <a:cubicBezTo>
                  <a:pt x="1245163" y="2799761"/>
                  <a:pt x="300398" y="2245153"/>
                  <a:pt x="273498" y="1364470"/>
                </a:cubicBezTo>
                <a:lnTo>
                  <a:pt x="274389" y="1292768"/>
                </a:lnTo>
                <a:lnTo>
                  <a:pt x="3143269" y="0"/>
                </a:lnTo>
                <a:lnTo>
                  <a:pt x="3270868" y="25633"/>
                </a:lnTo>
                <a:cubicBezTo>
                  <a:pt x="4130237" y="263875"/>
                  <a:pt x="4892589" y="1446201"/>
                  <a:pt x="4274199" y="2394287"/>
                </a:cubicBezTo>
                <a:cubicBezTo>
                  <a:pt x="4126665" y="2600980"/>
                  <a:pt x="3922665" y="2742306"/>
                  <a:pt x="3827171" y="2986978"/>
                </a:cubicBezTo>
                <a:cubicBezTo>
                  <a:pt x="3566837" y="4156060"/>
                  <a:pt x="5129097" y="4645404"/>
                  <a:pt x="4083210" y="6059158"/>
                </a:cubicBezTo>
                <a:cubicBezTo>
                  <a:pt x="3541598" y="6632451"/>
                  <a:pt x="2787269" y="6898315"/>
                  <a:pt x="2033590" y="6898315"/>
                </a:cubicBezTo>
                <a:cubicBezTo>
                  <a:pt x="1535887" y="6898315"/>
                  <a:pt x="1038582" y="6782374"/>
                  <a:pt x="603121" y="65621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1" name="Google Shape;421;p12"/>
          <p:cNvGrpSpPr/>
          <p:nvPr/>
        </p:nvGrpSpPr>
        <p:grpSpPr>
          <a:xfrm rot="-379614">
            <a:off x="601539" y="730628"/>
            <a:ext cx="9106115" cy="5642647"/>
            <a:chOff x="854242" y="649704"/>
            <a:chExt cx="9106200" cy="5642700"/>
          </a:xfrm>
        </p:grpSpPr>
        <p:sp>
          <p:nvSpPr>
            <p:cNvPr id="422" name="Google Shape;422;p12"/>
            <p:cNvSpPr/>
            <p:nvPr/>
          </p:nvSpPr>
          <p:spPr>
            <a:xfrm>
              <a:off x="854242" y="649704"/>
              <a:ext cx="9106200" cy="56427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127000" dist="38100" algn="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2"/>
            <p:cNvSpPr/>
            <p:nvPr/>
          </p:nvSpPr>
          <p:spPr>
            <a:xfrm>
              <a:off x="1310550" y="932446"/>
              <a:ext cx="8193600" cy="5077200"/>
            </a:xfrm>
            <a:prstGeom prst="rect">
              <a:avLst/>
            </a:prstGeom>
            <a:noFill/>
            <a:ln w="31750" cap="flat" cmpd="sng">
              <a:solidFill>
                <a:srgbClr val="B9B9B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424" name="Google Shape;424;p12"/>
            <p:cNvCxnSpPr/>
            <p:nvPr/>
          </p:nvCxnSpPr>
          <p:spPr>
            <a:xfrm flipH="1">
              <a:off x="5390202" y="1179095"/>
              <a:ext cx="17100" cy="4644000"/>
            </a:xfrm>
            <a:prstGeom prst="straightConnector1">
              <a:avLst/>
            </a:prstGeom>
            <a:noFill/>
            <a:ln w="31750" cap="flat" cmpd="sng">
              <a:solidFill>
                <a:srgbClr val="B9B9B9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grpSp>
          <p:nvGrpSpPr>
            <p:cNvPr id="425" name="Google Shape;425;p12"/>
            <p:cNvGrpSpPr/>
            <p:nvPr/>
          </p:nvGrpSpPr>
          <p:grpSpPr>
            <a:xfrm rot="-82582">
              <a:off x="8081838" y="972056"/>
              <a:ext cx="1324375" cy="1514343"/>
              <a:chOff x="9204036" y="1284493"/>
              <a:chExt cx="2465995" cy="2819717"/>
            </a:xfrm>
          </p:grpSpPr>
          <p:sp>
            <p:nvSpPr>
              <p:cNvPr id="426" name="Google Shape;426;p12"/>
              <p:cNvSpPr/>
              <p:nvPr/>
            </p:nvSpPr>
            <p:spPr>
              <a:xfrm rot="-447735">
                <a:off x="9361292" y="1413353"/>
                <a:ext cx="2151483" cy="2561996"/>
              </a:xfrm>
              <a:custGeom>
                <a:avLst/>
                <a:gdLst/>
                <a:ahLst/>
                <a:cxnLst/>
                <a:rect l="l" t="t" r="r" b="b"/>
                <a:pathLst>
                  <a:path w="2149382" h="2559494" extrusionOk="0">
                    <a:moveTo>
                      <a:pt x="328642" y="60"/>
                    </a:moveTo>
                    <a:lnTo>
                      <a:pt x="325317" y="23333"/>
                    </a:lnTo>
                    <a:cubicBezTo>
                      <a:pt x="357456" y="28809"/>
                      <a:pt x="379751" y="58796"/>
                      <a:pt x="375057" y="91326"/>
                    </a:cubicBezTo>
                    <a:cubicBezTo>
                      <a:pt x="370429" y="123856"/>
                      <a:pt x="340702" y="146216"/>
                      <a:pt x="308238" y="142500"/>
                    </a:cubicBezTo>
                    <a:lnTo>
                      <a:pt x="299893" y="201302"/>
                    </a:lnTo>
                    <a:cubicBezTo>
                      <a:pt x="332032" y="206778"/>
                      <a:pt x="354327" y="236765"/>
                      <a:pt x="349633" y="269295"/>
                    </a:cubicBezTo>
                    <a:cubicBezTo>
                      <a:pt x="345005" y="301825"/>
                      <a:pt x="315278" y="324185"/>
                      <a:pt x="282813" y="320404"/>
                    </a:cubicBezTo>
                    <a:lnTo>
                      <a:pt x="274730" y="377250"/>
                    </a:lnTo>
                    <a:cubicBezTo>
                      <a:pt x="306934" y="382726"/>
                      <a:pt x="329164" y="412518"/>
                      <a:pt x="324535" y="445048"/>
                    </a:cubicBezTo>
                    <a:cubicBezTo>
                      <a:pt x="319907" y="477578"/>
                      <a:pt x="290115" y="500133"/>
                      <a:pt x="257715" y="496352"/>
                    </a:cubicBezTo>
                    <a:lnTo>
                      <a:pt x="249306" y="555154"/>
                    </a:lnTo>
                    <a:cubicBezTo>
                      <a:pt x="281510" y="560630"/>
                      <a:pt x="303739" y="590487"/>
                      <a:pt x="299111" y="623017"/>
                    </a:cubicBezTo>
                    <a:cubicBezTo>
                      <a:pt x="294482" y="655547"/>
                      <a:pt x="264756" y="677907"/>
                      <a:pt x="232291" y="674191"/>
                    </a:cubicBezTo>
                    <a:lnTo>
                      <a:pt x="223882" y="732992"/>
                    </a:lnTo>
                    <a:cubicBezTo>
                      <a:pt x="256085" y="738468"/>
                      <a:pt x="278315" y="768456"/>
                      <a:pt x="273687" y="800986"/>
                    </a:cubicBezTo>
                    <a:cubicBezTo>
                      <a:pt x="269058" y="833516"/>
                      <a:pt x="239332" y="855876"/>
                      <a:pt x="206867" y="852095"/>
                    </a:cubicBezTo>
                    <a:lnTo>
                      <a:pt x="198457" y="910962"/>
                    </a:lnTo>
                    <a:cubicBezTo>
                      <a:pt x="230661" y="916438"/>
                      <a:pt x="252956" y="946229"/>
                      <a:pt x="248263" y="978759"/>
                    </a:cubicBezTo>
                    <a:cubicBezTo>
                      <a:pt x="243634" y="1011289"/>
                      <a:pt x="213907" y="1033845"/>
                      <a:pt x="181443" y="1030064"/>
                    </a:cubicBezTo>
                    <a:lnTo>
                      <a:pt x="173033" y="1088865"/>
                    </a:lnTo>
                    <a:cubicBezTo>
                      <a:pt x="205237" y="1094341"/>
                      <a:pt x="227532" y="1124198"/>
                      <a:pt x="222838" y="1156728"/>
                    </a:cubicBezTo>
                    <a:cubicBezTo>
                      <a:pt x="218210" y="1189258"/>
                      <a:pt x="188483" y="1211618"/>
                      <a:pt x="156084" y="1207902"/>
                    </a:cubicBezTo>
                    <a:lnTo>
                      <a:pt x="147674" y="1266704"/>
                    </a:lnTo>
                    <a:cubicBezTo>
                      <a:pt x="179813" y="1272180"/>
                      <a:pt x="202108" y="1302167"/>
                      <a:pt x="197414" y="1334697"/>
                    </a:cubicBezTo>
                    <a:cubicBezTo>
                      <a:pt x="192786" y="1367162"/>
                      <a:pt x="163059" y="1389587"/>
                      <a:pt x="130595" y="1385806"/>
                    </a:cubicBezTo>
                    <a:lnTo>
                      <a:pt x="122250" y="1444673"/>
                    </a:lnTo>
                    <a:cubicBezTo>
                      <a:pt x="154389" y="1450149"/>
                      <a:pt x="176684" y="1479941"/>
                      <a:pt x="172055" y="1512471"/>
                    </a:cubicBezTo>
                    <a:cubicBezTo>
                      <a:pt x="167362" y="1545001"/>
                      <a:pt x="137635" y="1567556"/>
                      <a:pt x="105170" y="1563775"/>
                    </a:cubicBezTo>
                    <a:lnTo>
                      <a:pt x="96826" y="1622577"/>
                    </a:lnTo>
                    <a:cubicBezTo>
                      <a:pt x="128965" y="1628053"/>
                      <a:pt x="151260" y="1657910"/>
                      <a:pt x="146631" y="1690440"/>
                    </a:cubicBezTo>
                    <a:cubicBezTo>
                      <a:pt x="141938" y="1722969"/>
                      <a:pt x="112211" y="1745330"/>
                      <a:pt x="79811" y="1741549"/>
                    </a:cubicBezTo>
                    <a:lnTo>
                      <a:pt x="71793" y="1797547"/>
                    </a:lnTo>
                    <a:cubicBezTo>
                      <a:pt x="103997" y="1803023"/>
                      <a:pt x="126227" y="1833010"/>
                      <a:pt x="121598" y="1865540"/>
                    </a:cubicBezTo>
                    <a:cubicBezTo>
                      <a:pt x="116970" y="1898005"/>
                      <a:pt x="87243" y="1920431"/>
                      <a:pt x="54778" y="1916649"/>
                    </a:cubicBezTo>
                    <a:lnTo>
                      <a:pt x="46695" y="1973495"/>
                    </a:lnTo>
                    <a:cubicBezTo>
                      <a:pt x="78834" y="1978971"/>
                      <a:pt x="101129" y="2008763"/>
                      <a:pt x="96500" y="2041293"/>
                    </a:cubicBezTo>
                    <a:cubicBezTo>
                      <a:pt x="91806" y="2073823"/>
                      <a:pt x="62080" y="2096379"/>
                      <a:pt x="29615" y="2092597"/>
                    </a:cubicBezTo>
                    <a:lnTo>
                      <a:pt x="21271" y="2151399"/>
                    </a:lnTo>
                    <a:cubicBezTo>
                      <a:pt x="53409" y="2156875"/>
                      <a:pt x="75704" y="2186732"/>
                      <a:pt x="71076" y="2219262"/>
                    </a:cubicBezTo>
                    <a:cubicBezTo>
                      <a:pt x="66382" y="2251792"/>
                      <a:pt x="36656" y="2274152"/>
                      <a:pt x="4256" y="2270371"/>
                    </a:cubicBezTo>
                    <a:lnTo>
                      <a:pt x="84" y="2299381"/>
                    </a:lnTo>
                    <a:lnTo>
                      <a:pt x="55691" y="2307334"/>
                    </a:lnTo>
                    <a:cubicBezTo>
                      <a:pt x="66252" y="2282887"/>
                      <a:pt x="91285" y="2266851"/>
                      <a:pt x="118860" y="2270762"/>
                    </a:cubicBezTo>
                    <a:cubicBezTo>
                      <a:pt x="146501" y="2274739"/>
                      <a:pt x="166188" y="2297164"/>
                      <a:pt x="169448" y="2323566"/>
                    </a:cubicBezTo>
                    <a:lnTo>
                      <a:pt x="233660" y="2332758"/>
                    </a:lnTo>
                    <a:cubicBezTo>
                      <a:pt x="244221" y="2308312"/>
                      <a:pt x="269254" y="2292275"/>
                      <a:pt x="296829" y="2296187"/>
                    </a:cubicBezTo>
                    <a:cubicBezTo>
                      <a:pt x="324470" y="2300163"/>
                      <a:pt x="344027" y="2322523"/>
                      <a:pt x="347286" y="2348990"/>
                    </a:cubicBezTo>
                    <a:lnTo>
                      <a:pt x="409413" y="2357856"/>
                    </a:lnTo>
                    <a:cubicBezTo>
                      <a:pt x="420039" y="2333410"/>
                      <a:pt x="445137" y="2317373"/>
                      <a:pt x="472777" y="2321350"/>
                    </a:cubicBezTo>
                    <a:cubicBezTo>
                      <a:pt x="500418" y="2325326"/>
                      <a:pt x="519910" y="2347686"/>
                      <a:pt x="523169" y="2374154"/>
                    </a:cubicBezTo>
                    <a:lnTo>
                      <a:pt x="587382" y="2383280"/>
                    </a:lnTo>
                    <a:cubicBezTo>
                      <a:pt x="597942" y="2358834"/>
                      <a:pt x="622975" y="2342797"/>
                      <a:pt x="650551" y="2346774"/>
                    </a:cubicBezTo>
                    <a:cubicBezTo>
                      <a:pt x="678191" y="2350685"/>
                      <a:pt x="697879" y="2373111"/>
                      <a:pt x="701138" y="2399578"/>
                    </a:cubicBezTo>
                    <a:lnTo>
                      <a:pt x="765351" y="2408704"/>
                    </a:lnTo>
                    <a:cubicBezTo>
                      <a:pt x="775911" y="2384258"/>
                      <a:pt x="800944" y="2368222"/>
                      <a:pt x="828520" y="2372198"/>
                    </a:cubicBezTo>
                    <a:cubicBezTo>
                      <a:pt x="856160" y="2376109"/>
                      <a:pt x="875652" y="2398535"/>
                      <a:pt x="878912" y="2424937"/>
                    </a:cubicBezTo>
                    <a:lnTo>
                      <a:pt x="943124" y="2434129"/>
                    </a:lnTo>
                    <a:cubicBezTo>
                      <a:pt x="953750" y="2409682"/>
                      <a:pt x="978848" y="2393645"/>
                      <a:pt x="1006489" y="2397622"/>
                    </a:cubicBezTo>
                    <a:cubicBezTo>
                      <a:pt x="1034129" y="2401534"/>
                      <a:pt x="1053621" y="2423959"/>
                      <a:pt x="1056881" y="2450361"/>
                    </a:cubicBezTo>
                    <a:lnTo>
                      <a:pt x="1121093" y="2459553"/>
                    </a:lnTo>
                    <a:cubicBezTo>
                      <a:pt x="1131654" y="2435107"/>
                      <a:pt x="1156687" y="2419070"/>
                      <a:pt x="1184262" y="2422981"/>
                    </a:cubicBezTo>
                    <a:cubicBezTo>
                      <a:pt x="1211903" y="2426958"/>
                      <a:pt x="1231590" y="2449383"/>
                      <a:pt x="1234850" y="2475785"/>
                    </a:cubicBezTo>
                    <a:lnTo>
                      <a:pt x="1299062" y="2484977"/>
                    </a:lnTo>
                    <a:cubicBezTo>
                      <a:pt x="1309623" y="2460531"/>
                      <a:pt x="1334656" y="2444494"/>
                      <a:pt x="1362231" y="2448405"/>
                    </a:cubicBezTo>
                    <a:cubicBezTo>
                      <a:pt x="1389872" y="2452382"/>
                      <a:pt x="1409494" y="2474807"/>
                      <a:pt x="1412819" y="2501209"/>
                    </a:cubicBezTo>
                    <a:lnTo>
                      <a:pt x="1476836" y="2510401"/>
                    </a:lnTo>
                    <a:cubicBezTo>
                      <a:pt x="1487461" y="2485890"/>
                      <a:pt x="1512560" y="2469918"/>
                      <a:pt x="1540200" y="2473830"/>
                    </a:cubicBezTo>
                    <a:cubicBezTo>
                      <a:pt x="1567841" y="2477806"/>
                      <a:pt x="1587333" y="2500166"/>
                      <a:pt x="1590592" y="2526633"/>
                    </a:cubicBezTo>
                    <a:lnTo>
                      <a:pt x="1654804" y="2535825"/>
                    </a:lnTo>
                    <a:cubicBezTo>
                      <a:pt x="1665365" y="2511314"/>
                      <a:pt x="1690398" y="2495342"/>
                      <a:pt x="1717974" y="2499253"/>
                    </a:cubicBezTo>
                    <a:cubicBezTo>
                      <a:pt x="1745614" y="2503230"/>
                      <a:pt x="1765237" y="2525590"/>
                      <a:pt x="1768561" y="2552058"/>
                    </a:cubicBezTo>
                    <a:lnTo>
                      <a:pt x="1820974" y="2559554"/>
                    </a:lnTo>
                    <a:lnTo>
                      <a:pt x="1825407" y="2528720"/>
                    </a:lnTo>
                    <a:cubicBezTo>
                      <a:pt x="1798614" y="2519397"/>
                      <a:pt x="1780752" y="2493191"/>
                      <a:pt x="1784924" y="2464116"/>
                    </a:cubicBezTo>
                    <a:cubicBezTo>
                      <a:pt x="1789096" y="2434976"/>
                      <a:pt x="1813542" y="2414897"/>
                      <a:pt x="1841835" y="2413463"/>
                    </a:cubicBezTo>
                    <a:lnTo>
                      <a:pt x="1850766" y="2350881"/>
                    </a:lnTo>
                    <a:cubicBezTo>
                      <a:pt x="1824038" y="2341559"/>
                      <a:pt x="1806176" y="2315287"/>
                      <a:pt x="1810348" y="2286147"/>
                    </a:cubicBezTo>
                    <a:cubicBezTo>
                      <a:pt x="1814520" y="2257007"/>
                      <a:pt x="1838967" y="2236929"/>
                      <a:pt x="1867259" y="2235494"/>
                    </a:cubicBezTo>
                    <a:lnTo>
                      <a:pt x="1875929" y="2174998"/>
                    </a:lnTo>
                    <a:cubicBezTo>
                      <a:pt x="1849136" y="2165676"/>
                      <a:pt x="1831274" y="2139469"/>
                      <a:pt x="1835446" y="2110395"/>
                    </a:cubicBezTo>
                    <a:cubicBezTo>
                      <a:pt x="1839618" y="2081254"/>
                      <a:pt x="1864130" y="2060980"/>
                      <a:pt x="1892422" y="2059546"/>
                    </a:cubicBezTo>
                    <a:lnTo>
                      <a:pt x="1900962" y="1999897"/>
                    </a:lnTo>
                    <a:cubicBezTo>
                      <a:pt x="1874169" y="1990575"/>
                      <a:pt x="1856307" y="1964434"/>
                      <a:pt x="1860479" y="1935294"/>
                    </a:cubicBezTo>
                    <a:cubicBezTo>
                      <a:pt x="1864651" y="1906154"/>
                      <a:pt x="1889098" y="1886075"/>
                      <a:pt x="1917390" y="1884641"/>
                    </a:cubicBezTo>
                    <a:lnTo>
                      <a:pt x="1926321" y="1822058"/>
                    </a:lnTo>
                    <a:cubicBezTo>
                      <a:pt x="1899593" y="1812736"/>
                      <a:pt x="1881731" y="1786465"/>
                      <a:pt x="1885903" y="1757325"/>
                    </a:cubicBezTo>
                    <a:cubicBezTo>
                      <a:pt x="1890076" y="1728185"/>
                      <a:pt x="1914522" y="1708106"/>
                      <a:pt x="1942814" y="1706672"/>
                    </a:cubicBezTo>
                    <a:lnTo>
                      <a:pt x="1951745" y="1644155"/>
                    </a:lnTo>
                    <a:cubicBezTo>
                      <a:pt x="1925018" y="1634833"/>
                      <a:pt x="1907156" y="1608626"/>
                      <a:pt x="1911327" y="1579551"/>
                    </a:cubicBezTo>
                    <a:cubicBezTo>
                      <a:pt x="1915434" y="1550411"/>
                      <a:pt x="1939946" y="1530137"/>
                      <a:pt x="1968239" y="1528703"/>
                    </a:cubicBezTo>
                    <a:lnTo>
                      <a:pt x="1977170" y="1466186"/>
                    </a:lnTo>
                    <a:cubicBezTo>
                      <a:pt x="1950441" y="1456864"/>
                      <a:pt x="1932579" y="1430722"/>
                      <a:pt x="1936752" y="1401582"/>
                    </a:cubicBezTo>
                    <a:cubicBezTo>
                      <a:pt x="1940859" y="1372442"/>
                      <a:pt x="1965370" y="1352364"/>
                      <a:pt x="1993663" y="1350930"/>
                    </a:cubicBezTo>
                    <a:lnTo>
                      <a:pt x="2002594" y="1288412"/>
                    </a:lnTo>
                    <a:cubicBezTo>
                      <a:pt x="1975866" y="1279025"/>
                      <a:pt x="1958004" y="1252753"/>
                      <a:pt x="1962176" y="1223613"/>
                    </a:cubicBezTo>
                    <a:cubicBezTo>
                      <a:pt x="1966283" y="1194539"/>
                      <a:pt x="1990794" y="1174395"/>
                      <a:pt x="2019087" y="1172961"/>
                    </a:cubicBezTo>
                    <a:lnTo>
                      <a:pt x="2028018" y="1110443"/>
                    </a:lnTo>
                    <a:cubicBezTo>
                      <a:pt x="2001290" y="1101121"/>
                      <a:pt x="1983363" y="1074915"/>
                      <a:pt x="1987535" y="1045840"/>
                    </a:cubicBezTo>
                    <a:cubicBezTo>
                      <a:pt x="1991707" y="1016700"/>
                      <a:pt x="2016218" y="996426"/>
                      <a:pt x="2044511" y="994992"/>
                    </a:cubicBezTo>
                    <a:lnTo>
                      <a:pt x="2053442" y="932474"/>
                    </a:lnTo>
                    <a:cubicBezTo>
                      <a:pt x="2026714" y="923152"/>
                      <a:pt x="2008787" y="897011"/>
                      <a:pt x="2012959" y="867871"/>
                    </a:cubicBezTo>
                    <a:cubicBezTo>
                      <a:pt x="2017131" y="838731"/>
                      <a:pt x="2041643" y="818652"/>
                      <a:pt x="2069935" y="817218"/>
                    </a:cubicBezTo>
                    <a:lnTo>
                      <a:pt x="2078866" y="754701"/>
                    </a:lnTo>
                    <a:cubicBezTo>
                      <a:pt x="2052073" y="745313"/>
                      <a:pt x="2034276" y="719042"/>
                      <a:pt x="2038383" y="689902"/>
                    </a:cubicBezTo>
                    <a:cubicBezTo>
                      <a:pt x="2042555" y="660827"/>
                      <a:pt x="2067067" y="640683"/>
                      <a:pt x="2095359" y="639249"/>
                    </a:cubicBezTo>
                    <a:lnTo>
                      <a:pt x="2103965" y="578753"/>
                    </a:lnTo>
                    <a:cubicBezTo>
                      <a:pt x="2077236" y="569430"/>
                      <a:pt x="2059374" y="543289"/>
                      <a:pt x="2063547" y="514149"/>
                    </a:cubicBezTo>
                    <a:cubicBezTo>
                      <a:pt x="2067654" y="485009"/>
                      <a:pt x="2092165" y="464800"/>
                      <a:pt x="2120457" y="463301"/>
                    </a:cubicBezTo>
                    <a:lnTo>
                      <a:pt x="2129388" y="400784"/>
                    </a:lnTo>
                    <a:cubicBezTo>
                      <a:pt x="2102661" y="391462"/>
                      <a:pt x="2084799" y="365320"/>
                      <a:pt x="2088970" y="336180"/>
                    </a:cubicBezTo>
                    <a:cubicBezTo>
                      <a:pt x="2093077" y="307040"/>
                      <a:pt x="2117589" y="286831"/>
                      <a:pt x="2145882" y="285332"/>
                    </a:cubicBezTo>
                    <a:lnTo>
                      <a:pt x="2149467" y="260234"/>
                    </a:lnTo>
                    <a:lnTo>
                      <a:pt x="2100770" y="253258"/>
                    </a:lnTo>
                    <a:cubicBezTo>
                      <a:pt x="2094838" y="284876"/>
                      <a:pt x="2065242" y="306845"/>
                      <a:pt x="2033103" y="302216"/>
                    </a:cubicBezTo>
                    <a:cubicBezTo>
                      <a:pt x="2000899" y="297653"/>
                      <a:pt x="1978865" y="268317"/>
                      <a:pt x="1981994" y="236309"/>
                    </a:cubicBezTo>
                    <a:lnTo>
                      <a:pt x="1922801" y="227834"/>
                    </a:lnTo>
                    <a:cubicBezTo>
                      <a:pt x="1916869" y="259452"/>
                      <a:pt x="1887468" y="281421"/>
                      <a:pt x="1855329" y="276857"/>
                    </a:cubicBezTo>
                    <a:cubicBezTo>
                      <a:pt x="1823125" y="272229"/>
                      <a:pt x="1800895" y="242893"/>
                      <a:pt x="1804025" y="210885"/>
                    </a:cubicBezTo>
                    <a:lnTo>
                      <a:pt x="1744897" y="202410"/>
                    </a:lnTo>
                    <a:cubicBezTo>
                      <a:pt x="1738900" y="234027"/>
                      <a:pt x="1709499" y="255996"/>
                      <a:pt x="1677360" y="251433"/>
                    </a:cubicBezTo>
                    <a:cubicBezTo>
                      <a:pt x="1645156" y="246805"/>
                      <a:pt x="1623057" y="217469"/>
                      <a:pt x="1626251" y="185461"/>
                    </a:cubicBezTo>
                    <a:lnTo>
                      <a:pt x="1567058" y="177051"/>
                    </a:lnTo>
                    <a:cubicBezTo>
                      <a:pt x="1561126" y="208668"/>
                      <a:pt x="1531530" y="230572"/>
                      <a:pt x="1499391" y="226009"/>
                    </a:cubicBezTo>
                    <a:cubicBezTo>
                      <a:pt x="1467187" y="221381"/>
                      <a:pt x="1445153" y="192045"/>
                      <a:pt x="1448282" y="160037"/>
                    </a:cubicBezTo>
                    <a:lnTo>
                      <a:pt x="1389090" y="151562"/>
                    </a:lnTo>
                    <a:cubicBezTo>
                      <a:pt x="1383157" y="183244"/>
                      <a:pt x="1353757" y="205148"/>
                      <a:pt x="1321618" y="200585"/>
                    </a:cubicBezTo>
                    <a:cubicBezTo>
                      <a:pt x="1289414" y="196021"/>
                      <a:pt x="1267184" y="166621"/>
                      <a:pt x="1270313" y="134612"/>
                    </a:cubicBezTo>
                    <a:lnTo>
                      <a:pt x="1211186" y="126138"/>
                    </a:lnTo>
                    <a:cubicBezTo>
                      <a:pt x="1205188" y="157820"/>
                      <a:pt x="1175787" y="179724"/>
                      <a:pt x="1143649" y="175161"/>
                    </a:cubicBezTo>
                    <a:cubicBezTo>
                      <a:pt x="1111445" y="170532"/>
                      <a:pt x="1089346" y="141262"/>
                      <a:pt x="1092540" y="109188"/>
                    </a:cubicBezTo>
                    <a:lnTo>
                      <a:pt x="1033347" y="100779"/>
                    </a:lnTo>
                    <a:cubicBezTo>
                      <a:pt x="1027415" y="132396"/>
                      <a:pt x="997819" y="154300"/>
                      <a:pt x="965680" y="149736"/>
                    </a:cubicBezTo>
                    <a:cubicBezTo>
                      <a:pt x="933476" y="145108"/>
                      <a:pt x="911442" y="115838"/>
                      <a:pt x="914571" y="83764"/>
                    </a:cubicBezTo>
                    <a:lnTo>
                      <a:pt x="855443" y="75355"/>
                    </a:lnTo>
                    <a:cubicBezTo>
                      <a:pt x="849446" y="106972"/>
                      <a:pt x="820045" y="128941"/>
                      <a:pt x="787906" y="124312"/>
                    </a:cubicBezTo>
                    <a:cubicBezTo>
                      <a:pt x="755702" y="119749"/>
                      <a:pt x="733473" y="90414"/>
                      <a:pt x="736602" y="58340"/>
                    </a:cubicBezTo>
                    <a:lnTo>
                      <a:pt x="679495" y="50191"/>
                    </a:lnTo>
                    <a:cubicBezTo>
                      <a:pt x="673563" y="81808"/>
                      <a:pt x="644097" y="103777"/>
                      <a:pt x="611958" y="99214"/>
                    </a:cubicBezTo>
                    <a:cubicBezTo>
                      <a:pt x="579754" y="94586"/>
                      <a:pt x="557525" y="65250"/>
                      <a:pt x="560654" y="33242"/>
                    </a:cubicBezTo>
                    <a:lnTo>
                      <a:pt x="501657" y="24832"/>
                    </a:lnTo>
                    <a:cubicBezTo>
                      <a:pt x="495724" y="56449"/>
                      <a:pt x="466128" y="78353"/>
                      <a:pt x="433989" y="73790"/>
                    </a:cubicBezTo>
                    <a:cubicBezTo>
                      <a:pt x="401785" y="69162"/>
                      <a:pt x="379751" y="39826"/>
                      <a:pt x="382880" y="7818"/>
                    </a:cubicBezTo>
                    <a:lnTo>
                      <a:pt x="328642" y="6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12"/>
              <p:cNvSpPr/>
              <p:nvPr/>
            </p:nvSpPr>
            <p:spPr>
              <a:xfrm rot="42970">
                <a:off x="9631547" y="1657825"/>
                <a:ext cx="1613516" cy="2081227"/>
              </a:xfrm>
              <a:custGeom>
                <a:avLst/>
                <a:gdLst/>
                <a:ahLst/>
                <a:cxnLst/>
                <a:rect l="l" t="t" r="r" b="b"/>
                <a:pathLst>
                  <a:path w="1613390" h="2081064" extrusionOk="0">
                    <a:moveTo>
                      <a:pt x="23" y="128"/>
                    </a:moveTo>
                    <a:lnTo>
                      <a:pt x="1613413" y="128"/>
                    </a:lnTo>
                    <a:lnTo>
                      <a:pt x="1613413" y="2081193"/>
                    </a:lnTo>
                    <a:lnTo>
                      <a:pt x="23" y="2081193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8" name="Google Shape;428;p12"/>
            <p:cNvSpPr/>
            <p:nvPr/>
          </p:nvSpPr>
          <p:spPr>
            <a:xfrm rot="928949">
              <a:off x="6755326" y="1384860"/>
              <a:ext cx="1208042" cy="569263"/>
            </a:xfrm>
            <a:custGeom>
              <a:avLst/>
              <a:gdLst/>
              <a:ahLst/>
              <a:cxnLst/>
              <a:rect l="l" t="t" r="r" b="b"/>
              <a:pathLst>
                <a:path w="2186300" h="1482707" extrusionOk="0">
                  <a:moveTo>
                    <a:pt x="1706976" y="345"/>
                  </a:moveTo>
                  <a:cubicBezTo>
                    <a:pt x="1665515" y="-1220"/>
                    <a:pt x="1619882" y="3539"/>
                    <a:pt x="1572945" y="17750"/>
                  </a:cubicBezTo>
                  <a:cubicBezTo>
                    <a:pt x="1504235" y="38676"/>
                    <a:pt x="1438328" y="97869"/>
                    <a:pt x="1370334" y="168014"/>
                  </a:cubicBezTo>
                  <a:cubicBezTo>
                    <a:pt x="1355276" y="183594"/>
                    <a:pt x="1340151" y="199696"/>
                    <a:pt x="1324832" y="215994"/>
                  </a:cubicBezTo>
                  <a:cubicBezTo>
                    <a:pt x="1316096" y="225316"/>
                    <a:pt x="1307491" y="234051"/>
                    <a:pt x="1298625" y="243439"/>
                  </a:cubicBezTo>
                  <a:lnTo>
                    <a:pt x="1420857" y="207910"/>
                  </a:lnTo>
                  <a:cubicBezTo>
                    <a:pt x="1417337" y="211365"/>
                    <a:pt x="1414403" y="215016"/>
                    <a:pt x="1410883" y="218536"/>
                  </a:cubicBezTo>
                  <a:lnTo>
                    <a:pt x="1439566" y="209800"/>
                  </a:lnTo>
                  <a:cubicBezTo>
                    <a:pt x="1495369" y="155432"/>
                    <a:pt x="1550259" y="111755"/>
                    <a:pt x="1607235" y="94479"/>
                  </a:cubicBezTo>
                  <a:cubicBezTo>
                    <a:pt x="1701174" y="65926"/>
                    <a:pt x="1786247" y="76617"/>
                    <a:pt x="1848504" y="94479"/>
                  </a:cubicBezTo>
                  <a:lnTo>
                    <a:pt x="1934555" y="69511"/>
                  </a:lnTo>
                  <a:cubicBezTo>
                    <a:pt x="1934555" y="69511"/>
                    <a:pt x="1923994" y="67882"/>
                    <a:pt x="1912716" y="65795"/>
                  </a:cubicBezTo>
                  <a:lnTo>
                    <a:pt x="1921452" y="62666"/>
                  </a:lnTo>
                  <a:cubicBezTo>
                    <a:pt x="1921452" y="62666"/>
                    <a:pt x="1831359" y="5038"/>
                    <a:pt x="1706976" y="345"/>
                  </a:cubicBezTo>
                  <a:close/>
                  <a:moveTo>
                    <a:pt x="1410883" y="218536"/>
                  </a:moveTo>
                  <a:lnTo>
                    <a:pt x="1290542" y="252826"/>
                  </a:lnTo>
                  <a:cubicBezTo>
                    <a:pt x="1195951" y="353023"/>
                    <a:pt x="1093798" y="453937"/>
                    <a:pt x="971984" y="490965"/>
                  </a:cubicBezTo>
                  <a:cubicBezTo>
                    <a:pt x="839993" y="531057"/>
                    <a:pt x="729672" y="485033"/>
                    <a:pt x="601678" y="447940"/>
                  </a:cubicBezTo>
                  <a:lnTo>
                    <a:pt x="473253" y="484120"/>
                  </a:lnTo>
                  <a:cubicBezTo>
                    <a:pt x="674547" y="507850"/>
                    <a:pt x="812516" y="615674"/>
                    <a:pt x="993210" y="560784"/>
                  </a:cubicBezTo>
                  <a:cubicBezTo>
                    <a:pt x="1158401" y="510588"/>
                    <a:pt x="1287413" y="342397"/>
                    <a:pt x="1410883" y="218536"/>
                  </a:cubicBezTo>
                  <a:close/>
                  <a:moveTo>
                    <a:pt x="473253" y="484120"/>
                  </a:moveTo>
                  <a:cubicBezTo>
                    <a:pt x="472510" y="483990"/>
                    <a:pt x="471506" y="484186"/>
                    <a:pt x="470763" y="484120"/>
                  </a:cubicBezTo>
                  <a:lnTo>
                    <a:pt x="598562" y="446701"/>
                  </a:lnTo>
                  <a:cubicBezTo>
                    <a:pt x="575152" y="439856"/>
                    <a:pt x="551123" y="434185"/>
                    <a:pt x="526246" y="428579"/>
                  </a:cubicBezTo>
                  <a:cubicBezTo>
                    <a:pt x="518456" y="426884"/>
                    <a:pt x="510523" y="425124"/>
                    <a:pt x="502556" y="423624"/>
                  </a:cubicBezTo>
                  <a:cubicBezTo>
                    <a:pt x="415893" y="406870"/>
                    <a:pt x="318225" y="402176"/>
                    <a:pt x="198953" y="434837"/>
                  </a:cubicBezTo>
                  <a:cubicBezTo>
                    <a:pt x="105346" y="460456"/>
                    <a:pt x="47256" y="500548"/>
                    <a:pt x="84" y="545204"/>
                  </a:cubicBezTo>
                  <a:lnTo>
                    <a:pt x="17542" y="615609"/>
                  </a:lnTo>
                  <a:lnTo>
                    <a:pt x="44348" y="608177"/>
                  </a:lnTo>
                  <a:cubicBezTo>
                    <a:pt x="89818" y="568868"/>
                    <a:pt x="148300" y="534773"/>
                    <a:pt x="233243" y="511500"/>
                  </a:cubicBezTo>
                  <a:cubicBezTo>
                    <a:pt x="316295" y="488814"/>
                    <a:pt x="388330" y="484837"/>
                    <a:pt x="453931" y="489727"/>
                  </a:cubicBezTo>
                  <a:lnTo>
                    <a:pt x="473253" y="484120"/>
                  </a:lnTo>
                  <a:close/>
                  <a:moveTo>
                    <a:pt x="1790550" y="277142"/>
                  </a:moveTo>
                  <a:cubicBezTo>
                    <a:pt x="1749024" y="275577"/>
                    <a:pt x="1704043" y="279684"/>
                    <a:pt x="1657106" y="293961"/>
                  </a:cubicBezTo>
                  <a:cubicBezTo>
                    <a:pt x="1588395" y="314822"/>
                    <a:pt x="1522488" y="374080"/>
                    <a:pt x="1454495" y="444224"/>
                  </a:cubicBezTo>
                  <a:cubicBezTo>
                    <a:pt x="1439436" y="459739"/>
                    <a:pt x="1424312" y="476428"/>
                    <a:pt x="1408992" y="492791"/>
                  </a:cubicBezTo>
                  <a:cubicBezTo>
                    <a:pt x="1400257" y="502113"/>
                    <a:pt x="1391652" y="510848"/>
                    <a:pt x="1382786" y="520236"/>
                  </a:cubicBezTo>
                  <a:lnTo>
                    <a:pt x="1505017" y="484707"/>
                  </a:lnTo>
                  <a:cubicBezTo>
                    <a:pt x="1501497" y="488162"/>
                    <a:pt x="1497912" y="491161"/>
                    <a:pt x="1494391" y="494681"/>
                  </a:cubicBezTo>
                  <a:lnTo>
                    <a:pt x="1523075" y="486598"/>
                  </a:lnTo>
                  <a:cubicBezTo>
                    <a:pt x="1578943" y="432229"/>
                    <a:pt x="1634420" y="387965"/>
                    <a:pt x="1691396" y="370624"/>
                  </a:cubicBezTo>
                  <a:cubicBezTo>
                    <a:pt x="1785335" y="342071"/>
                    <a:pt x="1870408" y="352762"/>
                    <a:pt x="1932664" y="370624"/>
                  </a:cubicBezTo>
                  <a:lnTo>
                    <a:pt x="2018715" y="346309"/>
                  </a:lnTo>
                  <a:cubicBezTo>
                    <a:pt x="2018715" y="346309"/>
                    <a:pt x="2008154" y="344092"/>
                    <a:pt x="1996877" y="341941"/>
                  </a:cubicBezTo>
                  <a:lnTo>
                    <a:pt x="2005612" y="339464"/>
                  </a:lnTo>
                  <a:cubicBezTo>
                    <a:pt x="2005612" y="339464"/>
                    <a:pt x="1914933" y="281836"/>
                    <a:pt x="1790550" y="277142"/>
                  </a:cubicBezTo>
                  <a:close/>
                  <a:moveTo>
                    <a:pt x="1494391" y="494681"/>
                  </a:moveTo>
                  <a:lnTo>
                    <a:pt x="1374050" y="528971"/>
                  </a:lnTo>
                  <a:cubicBezTo>
                    <a:pt x="1279459" y="629234"/>
                    <a:pt x="1177958" y="730083"/>
                    <a:pt x="1056118" y="767111"/>
                  </a:cubicBezTo>
                  <a:cubicBezTo>
                    <a:pt x="924154" y="807203"/>
                    <a:pt x="813833" y="761244"/>
                    <a:pt x="685838" y="724085"/>
                  </a:cubicBezTo>
                  <a:lnTo>
                    <a:pt x="556795" y="760918"/>
                  </a:lnTo>
                  <a:cubicBezTo>
                    <a:pt x="758082" y="784647"/>
                    <a:pt x="896676" y="892471"/>
                    <a:pt x="1077370" y="837581"/>
                  </a:cubicBezTo>
                  <a:cubicBezTo>
                    <a:pt x="1242562" y="787385"/>
                    <a:pt x="1370921" y="618608"/>
                    <a:pt x="1494391" y="494681"/>
                  </a:cubicBezTo>
                  <a:close/>
                  <a:moveTo>
                    <a:pt x="556827" y="760918"/>
                  </a:moveTo>
                  <a:cubicBezTo>
                    <a:pt x="556084" y="760787"/>
                    <a:pt x="555699" y="760331"/>
                    <a:pt x="554956" y="760266"/>
                  </a:cubicBezTo>
                  <a:lnTo>
                    <a:pt x="682755" y="723499"/>
                  </a:lnTo>
                  <a:cubicBezTo>
                    <a:pt x="659345" y="716654"/>
                    <a:pt x="634690" y="710330"/>
                    <a:pt x="609814" y="704789"/>
                  </a:cubicBezTo>
                  <a:cubicBezTo>
                    <a:pt x="602023" y="703029"/>
                    <a:pt x="594090" y="701334"/>
                    <a:pt x="586124" y="699769"/>
                  </a:cubicBezTo>
                  <a:cubicBezTo>
                    <a:pt x="499460" y="683016"/>
                    <a:pt x="402418" y="678974"/>
                    <a:pt x="283146" y="711634"/>
                  </a:cubicBezTo>
                  <a:cubicBezTo>
                    <a:pt x="181743" y="739405"/>
                    <a:pt x="120379" y="783343"/>
                    <a:pt x="71813" y="832562"/>
                  </a:cubicBezTo>
                  <a:lnTo>
                    <a:pt x="89264" y="901794"/>
                  </a:lnTo>
                  <a:cubicBezTo>
                    <a:pt x="91748" y="899251"/>
                    <a:pt x="92934" y="896122"/>
                    <a:pt x="95503" y="893645"/>
                  </a:cubicBezTo>
                  <a:lnTo>
                    <a:pt x="127915" y="884323"/>
                  </a:lnTo>
                  <a:cubicBezTo>
                    <a:pt x="173385" y="845013"/>
                    <a:pt x="232493" y="811570"/>
                    <a:pt x="317436" y="788298"/>
                  </a:cubicBezTo>
                  <a:cubicBezTo>
                    <a:pt x="400482" y="765611"/>
                    <a:pt x="472523" y="761048"/>
                    <a:pt x="538124" y="765872"/>
                  </a:cubicBezTo>
                  <a:lnTo>
                    <a:pt x="556827" y="760918"/>
                  </a:lnTo>
                  <a:close/>
                  <a:moveTo>
                    <a:pt x="1874710" y="553287"/>
                  </a:moveTo>
                  <a:cubicBezTo>
                    <a:pt x="1833184" y="551723"/>
                    <a:pt x="1788203" y="555830"/>
                    <a:pt x="1741266" y="570106"/>
                  </a:cubicBezTo>
                  <a:cubicBezTo>
                    <a:pt x="1672556" y="591032"/>
                    <a:pt x="1606649" y="650225"/>
                    <a:pt x="1538655" y="720369"/>
                  </a:cubicBezTo>
                  <a:cubicBezTo>
                    <a:pt x="1523596" y="735950"/>
                    <a:pt x="1507886" y="752639"/>
                    <a:pt x="1492501" y="769001"/>
                  </a:cubicBezTo>
                  <a:cubicBezTo>
                    <a:pt x="1483830" y="778258"/>
                    <a:pt x="1475160" y="787059"/>
                    <a:pt x="1466359" y="796446"/>
                  </a:cubicBezTo>
                  <a:lnTo>
                    <a:pt x="1589178" y="760918"/>
                  </a:lnTo>
                  <a:cubicBezTo>
                    <a:pt x="1585657" y="764308"/>
                    <a:pt x="1582072" y="767306"/>
                    <a:pt x="1578552" y="770892"/>
                  </a:cubicBezTo>
                  <a:lnTo>
                    <a:pt x="1607235" y="762743"/>
                  </a:lnTo>
                  <a:cubicBezTo>
                    <a:pt x="1663103" y="708440"/>
                    <a:pt x="1717993" y="664110"/>
                    <a:pt x="1774904" y="646770"/>
                  </a:cubicBezTo>
                  <a:cubicBezTo>
                    <a:pt x="1868908" y="618282"/>
                    <a:pt x="1954568" y="628908"/>
                    <a:pt x="2016825" y="646770"/>
                  </a:cubicBezTo>
                  <a:lnTo>
                    <a:pt x="2102224" y="622519"/>
                  </a:lnTo>
                  <a:cubicBezTo>
                    <a:pt x="2102224" y="622519"/>
                    <a:pt x="2092315" y="620238"/>
                    <a:pt x="2081037" y="618151"/>
                  </a:cubicBezTo>
                  <a:lnTo>
                    <a:pt x="2089773" y="615609"/>
                  </a:lnTo>
                  <a:cubicBezTo>
                    <a:pt x="2089773" y="615609"/>
                    <a:pt x="1999093" y="557981"/>
                    <a:pt x="1874710" y="553287"/>
                  </a:cubicBezTo>
                  <a:close/>
                  <a:moveTo>
                    <a:pt x="1578552" y="770892"/>
                  </a:moveTo>
                  <a:lnTo>
                    <a:pt x="1458211" y="805117"/>
                  </a:lnTo>
                  <a:cubicBezTo>
                    <a:pt x="1363620" y="905379"/>
                    <a:pt x="1261532" y="1006293"/>
                    <a:pt x="1139692" y="1043321"/>
                  </a:cubicBezTo>
                  <a:cubicBezTo>
                    <a:pt x="1007682" y="1083413"/>
                    <a:pt x="897993" y="1037389"/>
                    <a:pt x="769999" y="1000296"/>
                  </a:cubicBezTo>
                  <a:lnTo>
                    <a:pt x="640948" y="1037063"/>
                  </a:lnTo>
                  <a:cubicBezTo>
                    <a:pt x="842242" y="1060857"/>
                    <a:pt x="980237" y="1168617"/>
                    <a:pt x="1160879" y="1113727"/>
                  </a:cubicBezTo>
                  <a:cubicBezTo>
                    <a:pt x="1326070" y="1063530"/>
                    <a:pt x="1455082" y="894753"/>
                    <a:pt x="1578552" y="770892"/>
                  </a:cubicBezTo>
                  <a:close/>
                  <a:moveTo>
                    <a:pt x="640922" y="1037063"/>
                  </a:moveTo>
                  <a:cubicBezTo>
                    <a:pt x="640186" y="1036998"/>
                    <a:pt x="639175" y="1037128"/>
                    <a:pt x="638432" y="1037063"/>
                  </a:cubicBezTo>
                  <a:lnTo>
                    <a:pt x="766857" y="999644"/>
                  </a:lnTo>
                  <a:cubicBezTo>
                    <a:pt x="743447" y="992864"/>
                    <a:pt x="718792" y="986541"/>
                    <a:pt x="693915" y="980935"/>
                  </a:cubicBezTo>
                  <a:cubicBezTo>
                    <a:pt x="686125" y="979240"/>
                    <a:pt x="678192" y="978131"/>
                    <a:pt x="670225" y="976566"/>
                  </a:cubicBezTo>
                  <a:cubicBezTo>
                    <a:pt x="583562" y="959813"/>
                    <a:pt x="486520" y="955184"/>
                    <a:pt x="367248" y="987779"/>
                  </a:cubicBezTo>
                  <a:cubicBezTo>
                    <a:pt x="258589" y="1017571"/>
                    <a:pt x="193255" y="1064964"/>
                    <a:pt x="143444" y="1118746"/>
                  </a:cubicBezTo>
                  <a:lnTo>
                    <a:pt x="161521" y="1192281"/>
                  </a:lnTo>
                  <a:cubicBezTo>
                    <a:pt x="168020" y="1185175"/>
                    <a:pt x="172486" y="1177352"/>
                    <a:pt x="179605" y="1170442"/>
                  </a:cubicBezTo>
                  <a:lnTo>
                    <a:pt x="212017" y="1161120"/>
                  </a:lnTo>
                  <a:cubicBezTo>
                    <a:pt x="257487" y="1121810"/>
                    <a:pt x="315976" y="1087716"/>
                    <a:pt x="400912" y="1064508"/>
                  </a:cubicBezTo>
                  <a:cubicBezTo>
                    <a:pt x="483964" y="1041757"/>
                    <a:pt x="555999" y="1037845"/>
                    <a:pt x="621600" y="1042669"/>
                  </a:cubicBezTo>
                  <a:lnTo>
                    <a:pt x="640922" y="1037063"/>
                  </a:lnTo>
                  <a:close/>
                  <a:moveTo>
                    <a:pt x="1958871" y="829432"/>
                  </a:moveTo>
                  <a:cubicBezTo>
                    <a:pt x="1917345" y="827868"/>
                    <a:pt x="1871777" y="832627"/>
                    <a:pt x="1824775" y="846904"/>
                  </a:cubicBezTo>
                  <a:cubicBezTo>
                    <a:pt x="1756064" y="867764"/>
                    <a:pt x="1690809" y="927022"/>
                    <a:pt x="1622816" y="997167"/>
                  </a:cubicBezTo>
                  <a:cubicBezTo>
                    <a:pt x="1607757" y="1012747"/>
                    <a:pt x="1592046" y="1028784"/>
                    <a:pt x="1576661" y="1045147"/>
                  </a:cubicBezTo>
                  <a:cubicBezTo>
                    <a:pt x="1567991" y="1054469"/>
                    <a:pt x="1559321" y="1063204"/>
                    <a:pt x="1550520" y="1072592"/>
                  </a:cubicBezTo>
                  <a:lnTo>
                    <a:pt x="1673338" y="1037063"/>
                  </a:lnTo>
                  <a:cubicBezTo>
                    <a:pt x="1669818" y="1040518"/>
                    <a:pt x="1666232" y="1044104"/>
                    <a:pt x="1662712" y="1047624"/>
                  </a:cubicBezTo>
                  <a:lnTo>
                    <a:pt x="1691396" y="1038953"/>
                  </a:lnTo>
                  <a:cubicBezTo>
                    <a:pt x="1747264" y="984585"/>
                    <a:pt x="1802154" y="940908"/>
                    <a:pt x="1859065" y="923567"/>
                  </a:cubicBezTo>
                  <a:cubicBezTo>
                    <a:pt x="1953069" y="895079"/>
                    <a:pt x="2038142" y="905705"/>
                    <a:pt x="2100333" y="923567"/>
                  </a:cubicBezTo>
                  <a:lnTo>
                    <a:pt x="2186384" y="898665"/>
                  </a:lnTo>
                  <a:cubicBezTo>
                    <a:pt x="2186384" y="898665"/>
                    <a:pt x="2175889" y="897035"/>
                    <a:pt x="2164546" y="894949"/>
                  </a:cubicBezTo>
                  <a:lnTo>
                    <a:pt x="2173281" y="891819"/>
                  </a:lnTo>
                  <a:cubicBezTo>
                    <a:pt x="2173281" y="891819"/>
                    <a:pt x="2083254" y="834192"/>
                    <a:pt x="1958871" y="829432"/>
                  </a:cubicBezTo>
                  <a:close/>
                  <a:moveTo>
                    <a:pt x="1662712" y="1047624"/>
                  </a:moveTo>
                  <a:lnTo>
                    <a:pt x="1542371" y="1081914"/>
                  </a:lnTo>
                  <a:cubicBezTo>
                    <a:pt x="1447780" y="1182176"/>
                    <a:pt x="1345693" y="1283091"/>
                    <a:pt x="1223852" y="1320053"/>
                  </a:cubicBezTo>
                  <a:cubicBezTo>
                    <a:pt x="1091842" y="1360211"/>
                    <a:pt x="982127" y="1314186"/>
                    <a:pt x="854159" y="1277093"/>
                  </a:cubicBezTo>
                  <a:lnTo>
                    <a:pt x="725109" y="1313208"/>
                  </a:lnTo>
                  <a:cubicBezTo>
                    <a:pt x="926403" y="1337003"/>
                    <a:pt x="1064397" y="1444827"/>
                    <a:pt x="1245039" y="1389937"/>
                  </a:cubicBezTo>
                  <a:cubicBezTo>
                    <a:pt x="1410231" y="1339741"/>
                    <a:pt x="1539242" y="1171550"/>
                    <a:pt x="1662712" y="1047624"/>
                  </a:cubicBezTo>
                  <a:close/>
                  <a:moveTo>
                    <a:pt x="725083" y="1313208"/>
                  </a:moveTo>
                  <a:cubicBezTo>
                    <a:pt x="724346" y="1313143"/>
                    <a:pt x="723336" y="1313339"/>
                    <a:pt x="722593" y="1313208"/>
                  </a:cubicBezTo>
                  <a:lnTo>
                    <a:pt x="850391" y="1275789"/>
                  </a:lnTo>
                  <a:cubicBezTo>
                    <a:pt x="826981" y="1269010"/>
                    <a:pt x="802952" y="1263338"/>
                    <a:pt x="778076" y="1257732"/>
                  </a:cubicBezTo>
                  <a:cubicBezTo>
                    <a:pt x="770286" y="1256037"/>
                    <a:pt x="762352" y="1254277"/>
                    <a:pt x="754386" y="1252777"/>
                  </a:cubicBezTo>
                  <a:cubicBezTo>
                    <a:pt x="667722" y="1235958"/>
                    <a:pt x="570061" y="1231330"/>
                    <a:pt x="450789" y="1263990"/>
                  </a:cubicBezTo>
                  <a:cubicBezTo>
                    <a:pt x="338382" y="1294759"/>
                    <a:pt x="271744" y="1344434"/>
                    <a:pt x="221372" y="1400498"/>
                  </a:cubicBezTo>
                  <a:cubicBezTo>
                    <a:pt x="219260" y="1402845"/>
                    <a:pt x="217141" y="1404996"/>
                    <a:pt x="215140" y="1407343"/>
                  </a:cubicBezTo>
                  <a:lnTo>
                    <a:pt x="234462" y="1482768"/>
                  </a:lnTo>
                  <a:cubicBezTo>
                    <a:pt x="244580" y="1470903"/>
                    <a:pt x="252070" y="1457931"/>
                    <a:pt x="263763" y="1446653"/>
                  </a:cubicBezTo>
                  <a:lnTo>
                    <a:pt x="296180" y="1437265"/>
                  </a:lnTo>
                  <a:cubicBezTo>
                    <a:pt x="341646" y="1397956"/>
                    <a:pt x="400139" y="1363926"/>
                    <a:pt x="485075" y="1340654"/>
                  </a:cubicBezTo>
                  <a:cubicBezTo>
                    <a:pt x="568127" y="1317902"/>
                    <a:pt x="640162" y="1313991"/>
                    <a:pt x="705763" y="1318815"/>
                  </a:cubicBezTo>
                  <a:lnTo>
                    <a:pt x="725085" y="1313208"/>
                  </a:lnTo>
                  <a:close/>
                </a:path>
              </a:pathLst>
            </a:custGeom>
            <a:solidFill>
              <a:srgbClr val="000000">
                <a:alpha val="4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9" name="Google Shape;429;p12"/>
            <p:cNvGrpSpPr/>
            <p:nvPr/>
          </p:nvGrpSpPr>
          <p:grpSpPr>
            <a:xfrm rot="-82569">
              <a:off x="7486566" y="997331"/>
              <a:ext cx="1124649" cy="1466989"/>
              <a:chOff x="5637109" y="2191514"/>
              <a:chExt cx="2143612" cy="2796121"/>
            </a:xfrm>
          </p:grpSpPr>
          <p:grpSp>
            <p:nvGrpSpPr>
              <p:cNvPr id="430" name="Google Shape;430;p12"/>
              <p:cNvGrpSpPr/>
              <p:nvPr/>
            </p:nvGrpSpPr>
            <p:grpSpPr>
              <a:xfrm>
                <a:off x="5637109" y="2191514"/>
                <a:ext cx="2143612" cy="2796121"/>
                <a:chOff x="5637109" y="2191514"/>
                <a:chExt cx="2143612" cy="2796121"/>
              </a:xfrm>
            </p:grpSpPr>
            <p:sp>
              <p:nvSpPr>
                <p:cNvPr id="431" name="Google Shape;431;p12"/>
                <p:cNvSpPr/>
                <p:nvPr/>
              </p:nvSpPr>
              <p:spPr>
                <a:xfrm>
                  <a:off x="5870944" y="2751072"/>
                  <a:ext cx="1675943" cy="1675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5943" h="1675943" extrusionOk="0">
                      <a:moveTo>
                        <a:pt x="956539" y="8585"/>
                      </a:moveTo>
                      <a:cubicBezTo>
                        <a:pt x="498709" y="-56865"/>
                        <a:pt x="73995" y="261653"/>
                        <a:pt x="8609" y="719549"/>
                      </a:cubicBezTo>
                      <a:cubicBezTo>
                        <a:pt x="-56841" y="1177379"/>
                        <a:pt x="261677" y="1602092"/>
                        <a:pt x="719573" y="1667478"/>
                      </a:cubicBezTo>
                      <a:cubicBezTo>
                        <a:pt x="1177403" y="1732929"/>
                        <a:pt x="1602117" y="1414410"/>
                        <a:pt x="1667502" y="956515"/>
                      </a:cubicBezTo>
                      <a:cubicBezTo>
                        <a:pt x="1732953" y="498685"/>
                        <a:pt x="1414434" y="73971"/>
                        <a:pt x="956539" y="8585"/>
                      </a:cubicBezTo>
                      <a:close/>
                      <a:moveTo>
                        <a:pt x="953279" y="31663"/>
                      </a:moveTo>
                      <a:cubicBezTo>
                        <a:pt x="1398332" y="95223"/>
                        <a:pt x="1708050" y="508137"/>
                        <a:pt x="1644425" y="953255"/>
                      </a:cubicBezTo>
                      <a:cubicBezTo>
                        <a:pt x="1580864" y="1398308"/>
                        <a:pt x="1167950" y="1708026"/>
                        <a:pt x="722832" y="1644401"/>
                      </a:cubicBezTo>
                      <a:cubicBezTo>
                        <a:pt x="277779" y="1580840"/>
                        <a:pt x="-31939" y="1167926"/>
                        <a:pt x="31687" y="722808"/>
                      </a:cubicBezTo>
                      <a:cubicBezTo>
                        <a:pt x="95247" y="277755"/>
                        <a:pt x="508161" y="-31963"/>
                        <a:pt x="953279" y="31663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2" name="Google Shape;432;p12"/>
                <p:cNvSpPr/>
                <p:nvPr/>
              </p:nvSpPr>
              <p:spPr>
                <a:xfrm>
                  <a:off x="5637109" y="2517238"/>
                  <a:ext cx="2143612" cy="2143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612" h="2143611" extrusionOk="0">
                      <a:moveTo>
                        <a:pt x="1223394" y="10960"/>
                      </a:moveTo>
                      <a:cubicBezTo>
                        <a:pt x="637791" y="-72744"/>
                        <a:pt x="94627" y="334759"/>
                        <a:pt x="10988" y="920362"/>
                      </a:cubicBezTo>
                      <a:cubicBezTo>
                        <a:pt x="-72716" y="1506030"/>
                        <a:pt x="334592" y="2049129"/>
                        <a:pt x="920260" y="2132768"/>
                      </a:cubicBezTo>
                      <a:cubicBezTo>
                        <a:pt x="1505862" y="2216472"/>
                        <a:pt x="2049157" y="1809164"/>
                        <a:pt x="2132796" y="1223561"/>
                      </a:cubicBezTo>
                      <a:cubicBezTo>
                        <a:pt x="2216500" y="637893"/>
                        <a:pt x="1809062" y="94599"/>
                        <a:pt x="1223394" y="10960"/>
                      </a:cubicBezTo>
                      <a:close/>
                      <a:moveTo>
                        <a:pt x="1220134" y="34037"/>
                      </a:moveTo>
                      <a:cubicBezTo>
                        <a:pt x="1792960" y="115851"/>
                        <a:pt x="2191402" y="647346"/>
                        <a:pt x="2109588" y="1220236"/>
                      </a:cubicBezTo>
                      <a:cubicBezTo>
                        <a:pt x="2027709" y="1793062"/>
                        <a:pt x="1496410" y="2191569"/>
                        <a:pt x="923519" y="2109690"/>
                      </a:cubicBezTo>
                      <a:cubicBezTo>
                        <a:pt x="350694" y="2027877"/>
                        <a:pt x="-47814" y="1496512"/>
                        <a:pt x="34065" y="923687"/>
                      </a:cubicBezTo>
                      <a:cubicBezTo>
                        <a:pt x="115879" y="350796"/>
                        <a:pt x="647243" y="-47842"/>
                        <a:pt x="1220134" y="34037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33" name="Google Shape;433;p12"/>
                <p:cNvGrpSpPr/>
                <p:nvPr/>
              </p:nvGrpSpPr>
              <p:grpSpPr>
                <a:xfrm rot="-2276354">
                  <a:off x="6335118" y="2383918"/>
                  <a:ext cx="919933" cy="855459"/>
                  <a:chOff x="5781651" y="3138498"/>
                  <a:chExt cx="625662" cy="581812"/>
                </a:xfrm>
              </p:grpSpPr>
              <p:sp>
                <p:nvSpPr>
                  <p:cNvPr id="434" name="Google Shape;434;p12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55" h="81929" extrusionOk="0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5" name="Google Shape;435;p12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71" h="87609" extrusionOk="0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6" name="Google Shape;436;p12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510" h="79944" extrusionOk="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7" name="Google Shape;437;p12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23" h="85336" extrusionOk="0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438;p12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29" h="91565" extrusionOk="0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12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585" h="79496" extrusionOk="0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440;p12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154" h="97535" extrusionOk="0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1" name="Google Shape;441;p12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40" h="82775" extrusionOk="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2" name="Google Shape;442;p12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91154" extrusionOk="0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3" name="Google Shape;443;p12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23" h="57316" extrusionOk="0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4" name="Google Shape;444;p12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423" h="73404" extrusionOk="0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5" name="Google Shape;445;p12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7" h="16382" extrusionOk="0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6" name="Google Shape;446;p12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089" h="64586" extrusionOk="0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7" name="Google Shape;447;p12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00" h="61690" extrusionOk="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8" name="Google Shape;448;p12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895" h="72750" extrusionOk="0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49" name="Google Shape;449;p12"/>
                <p:cNvGrpSpPr/>
                <p:nvPr/>
              </p:nvGrpSpPr>
              <p:grpSpPr>
                <a:xfrm rot="8013194">
                  <a:off x="6331224" y="3931838"/>
                  <a:ext cx="919930" cy="855457"/>
                  <a:chOff x="5781651" y="3138498"/>
                  <a:chExt cx="625662" cy="581812"/>
                </a:xfrm>
              </p:grpSpPr>
              <p:sp>
                <p:nvSpPr>
                  <p:cNvPr id="450" name="Google Shape;450;p12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55" h="81929" extrusionOk="0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1" name="Google Shape;451;p12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71" h="87609" extrusionOk="0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2" name="Google Shape;452;p12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510" h="79944" extrusionOk="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3" name="Google Shape;453;p12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23" h="85336" extrusionOk="0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4" name="Google Shape;454;p12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29" h="91565" extrusionOk="0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5" name="Google Shape;455;p12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585" h="79496" extrusionOk="0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6" name="Google Shape;456;p12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154" h="97535" extrusionOk="0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7" name="Google Shape;457;p12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40" h="82775" extrusionOk="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8" name="Google Shape;458;p12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91154" extrusionOk="0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9" name="Google Shape;459;p12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23" h="57316" extrusionOk="0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0" name="Google Shape;460;p12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423" h="73404" extrusionOk="0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1" name="Google Shape;461;p12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7" h="16382" extrusionOk="0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2" name="Google Shape;462;p12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089" h="64586" extrusionOk="0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3" name="Google Shape;463;p12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00" h="61690" extrusionOk="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4" name="Google Shape;464;p12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895" h="72750" extrusionOk="0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465" name="Google Shape;465;p12"/>
              <p:cNvSpPr/>
              <p:nvPr/>
            </p:nvSpPr>
            <p:spPr>
              <a:xfrm>
                <a:off x="6093451" y="3223369"/>
                <a:ext cx="1269436" cy="691467"/>
              </a:xfrm>
              <a:custGeom>
                <a:avLst/>
                <a:gdLst/>
                <a:ahLst/>
                <a:cxnLst/>
                <a:rect l="l" t="t" r="r" b="b"/>
                <a:pathLst>
                  <a:path w="909990" h="495675" extrusionOk="0">
                    <a:moveTo>
                      <a:pt x="11644" y="443807"/>
                    </a:moveTo>
                    <a:cubicBezTo>
                      <a:pt x="4972" y="428433"/>
                      <a:pt x="1201" y="415284"/>
                      <a:pt x="234" y="404551"/>
                    </a:cubicBezTo>
                    <a:cubicBezTo>
                      <a:pt x="-636" y="393818"/>
                      <a:pt x="911" y="384536"/>
                      <a:pt x="4972" y="376704"/>
                    </a:cubicBezTo>
                    <a:cubicBezTo>
                      <a:pt x="9033" y="368872"/>
                      <a:pt x="15801" y="362974"/>
                      <a:pt x="25277" y="358817"/>
                    </a:cubicBezTo>
                    <a:cubicBezTo>
                      <a:pt x="32239" y="355819"/>
                      <a:pt x="39007" y="354562"/>
                      <a:pt x="45485" y="355046"/>
                    </a:cubicBezTo>
                    <a:cubicBezTo>
                      <a:pt x="51964" y="355529"/>
                      <a:pt x="58055" y="357753"/>
                      <a:pt x="63856" y="361524"/>
                    </a:cubicBezTo>
                    <a:cubicBezTo>
                      <a:pt x="69561" y="365295"/>
                      <a:pt x="75072" y="370613"/>
                      <a:pt x="80390" y="377381"/>
                    </a:cubicBezTo>
                    <a:cubicBezTo>
                      <a:pt x="85612" y="384149"/>
                      <a:pt x="91026" y="394012"/>
                      <a:pt x="96634" y="406872"/>
                    </a:cubicBezTo>
                    <a:cubicBezTo>
                      <a:pt x="103306" y="422149"/>
                      <a:pt x="107077" y="435202"/>
                      <a:pt x="107947" y="445934"/>
                    </a:cubicBezTo>
                    <a:cubicBezTo>
                      <a:pt x="108914" y="456667"/>
                      <a:pt x="107367" y="465949"/>
                      <a:pt x="103306" y="473781"/>
                    </a:cubicBezTo>
                    <a:cubicBezTo>
                      <a:pt x="99245" y="481613"/>
                      <a:pt x="92477" y="487608"/>
                      <a:pt x="82904" y="491765"/>
                    </a:cubicBezTo>
                    <a:cubicBezTo>
                      <a:pt x="70335" y="497180"/>
                      <a:pt x="58538" y="496987"/>
                      <a:pt x="47419" y="491089"/>
                    </a:cubicBezTo>
                    <a:cubicBezTo>
                      <a:pt x="34173" y="484030"/>
                      <a:pt x="22280" y="468270"/>
                      <a:pt x="11644" y="443807"/>
                    </a:cubicBezTo>
                    <a:lnTo>
                      <a:pt x="11644" y="443807"/>
                    </a:lnTo>
                    <a:close/>
                    <a:moveTo>
                      <a:pt x="28081" y="436652"/>
                    </a:moveTo>
                    <a:cubicBezTo>
                      <a:pt x="37363" y="458021"/>
                      <a:pt x="46065" y="471170"/>
                      <a:pt x="54091" y="476102"/>
                    </a:cubicBezTo>
                    <a:cubicBezTo>
                      <a:pt x="62213" y="481033"/>
                      <a:pt x="69851" y="481903"/>
                      <a:pt x="77200" y="478712"/>
                    </a:cubicBezTo>
                    <a:cubicBezTo>
                      <a:pt x="84548" y="475521"/>
                      <a:pt x="89189" y="469333"/>
                      <a:pt x="91123" y="460051"/>
                    </a:cubicBezTo>
                    <a:cubicBezTo>
                      <a:pt x="93057" y="450769"/>
                      <a:pt x="89383" y="435492"/>
                      <a:pt x="80100" y="414123"/>
                    </a:cubicBezTo>
                    <a:cubicBezTo>
                      <a:pt x="70818" y="392658"/>
                      <a:pt x="62116" y="379508"/>
                      <a:pt x="54091" y="374577"/>
                    </a:cubicBezTo>
                    <a:cubicBezTo>
                      <a:pt x="46065" y="369743"/>
                      <a:pt x="38234" y="368872"/>
                      <a:pt x="30788" y="372063"/>
                    </a:cubicBezTo>
                    <a:cubicBezTo>
                      <a:pt x="23440" y="375254"/>
                      <a:pt x="18896" y="380862"/>
                      <a:pt x="17252" y="388984"/>
                    </a:cubicBezTo>
                    <a:cubicBezTo>
                      <a:pt x="15221" y="399426"/>
                      <a:pt x="18799" y="415284"/>
                      <a:pt x="28081" y="436652"/>
                    </a:cubicBezTo>
                    <a:lnTo>
                      <a:pt x="28081" y="436652"/>
                    </a:lnTo>
                    <a:close/>
                    <a:moveTo>
                      <a:pt x="125835" y="430077"/>
                    </a:moveTo>
                    <a:lnTo>
                      <a:pt x="141982" y="421375"/>
                    </a:lnTo>
                    <a:cubicBezTo>
                      <a:pt x="146816" y="429014"/>
                      <a:pt x="152328" y="433945"/>
                      <a:pt x="158613" y="436072"/>
                    </a:cubicBezTo>
                    <a:cubicBezTo>
                      <a:pt x="164897" y="438199"/>
                      <a:pt x="171279" y="437909"/>
                      <a:pt x="177661" y="435105"/>
                    </a:cubicBezTo>
                    <a:cubicBezTo>
                      <a:pt x="185396" y="431721"/>
                      <a:pt x="190617" y="426016"/>
                      <a:pt x="193421" y="417894"/>
                    </a:cubicBezTo>
                    <a:cubicBezTo>
                      <a:pt x="196225" y="409772"/>
                      <a:pt x="195548" y="400877"/>
                      <a:pt x="191391" y="391304"/>
                    </a:cubicBezTo>
                    <a:cubicBezTo>
                      <a:pt x="187426" y="382216"/>
                      <a:pt x="181722" y="376124"/>
                      <a:pt x="174373" y="373030"/>
                    </a:cubicBezTo>
                    <a:cubicBezTo>
                      <a:pt x="166928" y="369936"/>
                      <a:pt x="159096" y="370226"/>
                      <a:pt x="150781" y="373804"/>
                    </a:cubicBezTo>
                    <a:cubicBezTo>
                      <a:pt x="145656" y="376027"/>
                      <a:pt x="141498" y="379218"/>
                      <a:pt x="138308" y="383376"/>
                    </a:cubicBezTo>
                    <a:cubicBezTo>
                      <a:pt x="135214" y="387534"/>
                      <a:pt x="133183" y="391981"/>
                      <a:pt x="132506" y="396719"/>
                    </a:cubicBezTo>
                    <a:lnTo>
                      <a:pt x="116649" y="401264"/>
                    </a:lnTo>
                    <a:lnTo>
                      <a:pt x="100309" y="328843"/>
                    </a:lnTo>
                    <a:lnTo>
                      <a:pt x="165091" y="300803"/>
                    </a:lnTo>
                    <a:lnTo>
                      <a:pt x="171762" y="316080"/>
                    </a:lnTo>
                    <a:lnTo>
                      <a:pt x="119743" y="338608"/>
                    </a:lnTo>
                    <a:lnTo>
                      <a:pt x="127865" y="376704"/>
                    </a:lnTo>
                    <a:cubicBezTo>
                      <a:pt x="133280" y="367905"/>
                      <a:pt x="140338" y="361621"/>
                      <a:pt x="148944" y="357850"/>
                    </a:cubicBezTo>
                    <a:cubicBezTo>
                      <a:pt x="160353" y="352919"/>
                      <a:pt x="171666" y="352725"/>
                      <a:pt x="182882" y="357173"/>
                    </a:cubicBezTo>
                    <a:cubicBezTo>
                      <a:pt x="194098" y="361621"/>
                      <a:pt x="202413" y="370129"/>
                      <a:pt x="207828" y="382506"/>
                    </a:cubicBezTo>
                    <a:cubicBezTo>
                      <a:pt x="212952" y="394302"/>
                      <a:pt x="213919" y="406001"/>
                      <a:pt x="210729" y="417507"/>
                    </a:cubicBezTo>
                    <a:cubicBezTo>
                      <a:pt x="206958" y="431721"/>
                      <a:pt x="197869" y="441873"/>
                      <a:pt x="183365" y="448158"/>
                    </a:cubicBezTo>
                    <a:cubicBezTo>
                      <a:pt x="171472" y="453283"/>
                      <a:pt x="160353" y="454153"/>
                      <a:pt x="150007" y="450769"/>
                    </a:cubicBezTo>
                    <a:cubicBezTo>
                      <a:pt x="139758" y="447578"/>
                      <a:pt x="131636" y="440616"/>
                      <a:pt x="125835" y="430077"/>
                    </a:cubicBezTo>
                    <a:lnTo>
                      <a:pt x="125835" y="430077"/>
                    </a:lnTo>
                    <a:close/>
                    <a:moveTo>
                      <a:pt x="250758" y="416541"/>
                    </a:moveTo>
                    <a:lnTo>
                      <a:pt x="242830" y="398363"/>
                    </a:lnTo>
                    <a:lnTo>
                      <a:pt x="261104" y="390338"/>
                    </a:lnTo>
                    <a:lnTo>
                      <a:pt x="269033" y="408515"/>
                    </a:lnTo>
                    <a:lnTo>
                      <a:pt x="250758" y="416541"/>
                    </a:lnTo>
                    <a:lnTo>
                      <a:pt x="250758" y="416541"/>
                    </a:lnTo>
                    <a:close/>
                    <a:moveTo>
                      <a:pt x="353153" y="372160"/>
                    </a:moveTo>
                    <a:lnTo>
                      <a:pt x="337199" y="379121"/>
                    </a:lnTo>
                    <a:lnTo>
                      <a:pt x="293012" y="277114"/>
                    </a:lnTo>
                    <a:cubicBezTo>
                      <a:pt x="290788" y="282431"/>
                      <a:pt x="287307" y="288330"/>
                      <a:pt x="282666" y="294711"/>
                    </a:cubicBezTo>
                    <a:cubicBezTo>
                      <a:pt x="278025" y="301093"/>
                      <a:pt x="273577" y="306314"/>
                      <a:pt x="269419" y="310278"/>
                    </a:cubicBezTo>
                    <a:lnTo>
                      <a:pt x="262748" y="294808"/>
                    </a:lnTo>
                    <a:cubicBezTo>
                      <a:pt x="269903" y="286686"/>
                      <a:pt x="275511" y="278274"/>
                      <a:pt x="279572" y="269378"/>
                    </a:cubicBezTo>
                    <a:cubicBezTo>
                      <a:pt x="283633" y="260483"/>
                      <a:pt x="285857" y="252651"/>
                      <a:pt x="286243" y="245786"/>
                    </a:cubicBezTo>
                    <a:lnTo>
                      <a:pt x="296589" y="241338"/>
                    </a:lnTo>
                    <a:lnTo>
                      <a:pt x="353153" y="372160"/>
                    </a:lnTo>
                    <a:lnTo>
                      <a:pt x="353153" y="372160"/>
                    </a:lnTo>
                    <a:close/>
                    <a:moveTo>
                      <a:pt x="471405" y="302640"/>
                    </a:moveTo>
                    <a:lnTo>
                      <a:pt x="478076" y="318013"/>
                    </a:lnTo>
                    <a:lnTo>
                      <a:pt x="391926" y="355336"/>
                    </a:lnTo>
                    <a:cubicBezTo>
                      <a:pt x="390185" y="351565"/>
                      <a:pt x="389122" y="347601"/>
                      <a:pt x="389025" y="343443"/>
                    </a:cubicBezTo>
                    <a:cubicBezTo>
                      <a:pt x="388638" y="336578"/>
                      <a:pt x="389702" y="329326"/>
                      <a:pt x="392022" y="321591"/>
                    </a:cubicBezTo>
                    <a:cubicBezTo>
                      <a:pt x="394343" y="313856"/>
                      <a:pt x="398501" y="304187"/>
                      <a:pt x="404399" y="292777"/>
                    </a:cubicBezTo>
                    <a:cubicBezTo>
                      <a:pt x="413487" y="274986"/>
                      <a:pt x="419095" y="261643"/>
                      <a:pt x="421126" y="252748"/>
                    </a:cubicBezTo>
                    <a:cubicBezTo>
                      <a:pt x="423156" y="243852"/>
                      <a:pt x="422866" y="236310"/>
                      <a:pt x="420256" y="230219"/>
                    </a:cubicBezTo>
                    <a:cubicBezTo>
                      <a:pt x="417548" y="223837"/>
                      <a:pt x="412907" y="219486"/>
                      <a:pt x="406526" y="217166"/>
                    </a:cubicBezTo>
                    <a:cubicBezTo>
                      <a:pt x="400144" y="214748"/>
                      <a:pt x="393279" y="215135"/>
                      <a:pt x="385931" y="218326"/>
                    </a:cubicBezTo>
                    <a:cubicBezTo>
                      <a:pt x="378196" y="221710"/>
                      <a:pt x="373071" y="226641"/>
                      <a:pt x="370460" y="233313"/>
                    </a:cubicBezTo>
                    <a:cubicBezTo>
                      <a:pt x="367850" y="239985"/>
                      <a:pt x="368237" y="247333"/>
                      <a:pt x="371717" y="255552"/>
                    </a:cubicBezTo>
                    <a:lnTo>
                      <a:pt x="354507" y="260966"/>
                    </a:lnTo>
                    <a:cubicBezTo>
                      <a:pt x="350349" y="248203"/>
                      <a:pt x="350542" y="236987"/>
                      <a:pt x="355087" y="227415"/>
                    </a:cubicBezTo>
                    <a:cubicBezTo>
                      <a:pt x="359631" y="217843"/>
                      <a:pt x="368140" y="210301"/>
                      <a:pt x="380516" y="204983"/>
                    </a:cubicBezTo>
                    <a:cubicBezTo>
                      <a:pt x="392989" y="199568"/>
                      <a:pt x="404399" y="198698"/>
                      <a:pt x="414744" y="202469"/>
                    </a:cubicBezTo>
                    <a:cubicBezTo>
                      <a:pt x="424994" y="206240"/>
                      <a:pt x="432439" y="213298"/>
                      <a:pt x="436886" y="223547"/>
                    </a:cubicBezTo>
                    <a:cubicBezTo>
                      <a:pt x="439110" y="228769"/>
                      <a:pt x="440271" y="234377"/>
                      <a:pt x="440367" y="240275"/>
                    </a:cubicBezTo>
                    <a:cubicBezTo>
                      <a:pt x="440464" y="246269"/>
                      <a:pt x="439207" y="253038"/>
                      <a:pt x="436596" y="260773"/>
                    </a:cubicBezTo>
                    <a:cubicBezTo>
                      <a:pt x="434082" y="268508"/>
                      <a:pt x="429151" y="279724"/>
                      <a:pt x="421900" y="294421"/>
                    </a:cubicBezTo>
                    <a:cubicBezTo>
                      <a:pt x="415808" y="306604"/>
                      <a:pt x="412037" y="314823"/>
                      <a:pt x="410490" y="318787"/>
                    </a:cubicBezTo>
                    <a:cubicBezTo>
                      <a:pt x="409040" y="322848"/>
                      <a:pt x="407976" y="326716"/>
                      <a:pt x="407493" y="330390"/>
                    </a:cubicBezTo>
                    <a:lnTo>
                      <a:pt x="471405" y="302640"/>
                    </a:lnTo>
                    <a:close/>
                    <a:moveTo>
                      <a:pt x="504183" y="306701"/>
                    </a:moveTo>
                    <a:lnTo>
                      <a:pt x="496254" y="288523"/>
                    </a:lnTo>
                    <a:lnTo>
                      <a:pt x="514432" y="280594"/>
                    </a:lnTo>
                    <a:lnTo>
                      <a:pt x="522360" y="298772"/>
                    </a:lnTo>
                    <a:lnTo>
                      <a:pt x="504183" y="306701"/>
                    </a:lnTo>
                    <a:lnTo>
                      <a:pt x="504183" y="306701"/>
                    </a:lnTo>
                    <a:close/>
                    <a:moveTo>
                      <a:pt x="623692" y="236600"/>
                    </a:moveTo>
                    <a:lnTo>
                      <a:pt x="630363" y="251974"/>
                    </a:lnTo>
                    <a:lnTo>
                      <a:pt x="544212" y="289296"/>
                    </a:lnTo>
                    <a:cubicBezTo>
                      <a:pt x="542472" y="285526"/>
                      <a:pt x="541408" y="281561"/>
                      <a:pt x="541312" y="277404"/>
                    </a:cubicBezTo>
                    <a:cubicBezTo>
                      <a:pt x="540925" y="270539"/>
                      <a:pt x="541988" y="263287"/>
                      <a:pt x="544309" y="255552"/>
                    </a:cubicBezTo>
                    <a:cubicBezTo>
                      <a:pt x="546630" y="247816"/>
                      <a:pt x="550787" y="238147"/>
                      <a:pt x="556685" y="226738"/>
                    </a:cubicBezTo>
                    <a:cubicBezTo>
                      <a:pt x="565774" y="208947"/>
                      <a:pt x="571382" y="195604"/>
                      <a:pt x="573413" y="186708"/>
                    </a:cubicBezTo>
                    <a:cubicBezTo>
                      <a:pt x="575443" y="177813"/>
                      <a:pt x="575153" y="170271"/>
                      <a:pt x="572543" y="164180"/>
                    </a:cubicBezTo>
                    <a:cubicBezTo>
                      <a:pt x="569835" y="157798"/>
                      <a:pt x="565194" y="153447"/>
                      <a:pt x="558813" y="151126"/>
                    </a:cubicBezTo>
                    <a:cubicBezTo>
                      <a:pt x="552431" y="148806"/>
                      <a:pt x="545566" y="149096"/>
                      <a:pt x="538218" y="152287"/>
                    </a:cubicBezTo>
                    <a:cubicBezTo>
                      <a:pt x="530482" y="155671"/>
                      <a:pt x="525358" y="160602"/>
                      <a:pt x="522747" y="167274"/>
                    </a:cubicBezTo>
                    <a:cubicBezTo>
                      <a:pt x="520137" y="173945"/>
                      <a:pt x="520523" y="181294"/>
                      <a:pt x="524004" y="189512"/>
                    </a:cubicBezTo>
                    <a:lnTo>
                      <a:pt x="506793" y="194927"/>
                    </a:lnTo>
                    <a:cubicBezTo>
                      <a:pt x="502636" y="182164"/>
                      <a:pt x="502829" y="170948"/>
                      <a:pt x="507373" y="161376"/>
                    </a:cubicBezTo>
                    <a:cubicBezTo>
                      <a:pt x="511918" y="151803"/>
                      <a:pt x="520427" y="144261"/>
                      <a:pt x="532803" y="138944"/>
                    </a:cubicBezTo>
                    <a:cubicBezTo>
                      <a:pt x="545276" y="133529"/>
                      <a:pt x="556685" y="132659"/>
                      <a:pt x="567031" y="136526"/>
                    </a:cubicBezTo>
                    <a:cubicBezTo>
                      <a:pt x="577280" y="140297"/>
                      <a:pt x="584725" y="147356"/>
                      <a:pt x="589173" y="157605"/>
                    </a:cubicBezTo>
                    <a:cubicBezTo>
                      <a:pt x="591397" y="162826"/>
                      <a:pt x="592557" y="168434"/>
                      <a:pt x="592654" y="174332"/>
                    </a:cubicBezTo>
                    <a:cubicBezTo>
                      <a:pt x="592751" y="180327"/>
                      <a:pt x="591494" y="187095"/>
                      <a:pt x="588883" y="194830"/>
                    </a:cubicBezTo>
                    <a:cubicBezTo>
                      <a:pt x="586369" y="202566"/>
                      <a:pt x="581438" y="213782"/>
                      <a:pt x="574186" y="228478"/>
                    </a:cubicBezTo>
                    <a:cubicBezTo>
                      <a:pt x="568095" y="240661"/>
                      <a:pt x="564324" y="248880"/>
                      <a:pt x="562777" y="252844"/>
                    </a:cubicBezTo>
                    <a:cubicBezTo>
                      <a:pt x="561326" y="256905"/>
                      <a:pt x="560263" y="260773"/>
                      <a:pt x="559779" y="264447"/>
                    </a:cubicBezTo>
                    <a:lnTo>
                      <a:pt x="623692" y="236600"/>
                    </a:lnTo>
                    <a:close/>
                    <a:moveTo>
                      <a:pt x="619534" y="180327"/>
                    </a:moveTo>
                    <a:cubicBezTo>
                      <a:pt x="612862" y="164953"/>
                      <a:pt x="609091" y="151803"/>
                      <a:pt x="608124" y="141071"/>
                    </a:cubicBezTo>
                    <a:cubicBezTo>
                      <a:pt x="607254" y="130338"/>
                      <a:pt x="608801" y="121056"/>
                      <a:pt x="612862" y="113224"/>
                    </a:cubicBezTo>
                    <a:cubicBezTo>
                      <a:pt x="616923" y="105392"/>
                      <a:pt x="623692" y="99494"/>
                      <a:pt x="633167" y="95336"/>
                    </a:cubicBezTo>
                    <a:cubicBezTo>
                      <a:pt x="640129" y="92339"/>
                      <a:pt x="646897" y="91082"/>
                      <a:pt x="653375" y="91565"/>
                    </a:cubicBezTo>
                    <a:cubicBezTo>
                      <a:pt x="659854" y="92049"/>
                      <a:pt x="665945" y="94273"/>
                      <a:pt x="671746" y="98044"/>
                    </a:cubicBezTo>
                    <a:cubicBezTo>
                      <a:pt x="677451" y="101815"/>
                      <a:pt x="682962" y="107133"/>
                      <a:pt x="688280" y="113901"/>
                    </a:cubicBezTo>
                    <a:cubicBezTo>
                      <a:pt x="693502" y="120669"/>
                      <a:pt x="698916" y="130532"/>
                      <a:pt x="704524" y="143391"/>
                    </a:cubicBezTo>
                    <a:cubicBezTo>
                      <a:pt x="711196" y="158668"/>
                      <a:pt x="714967" y="171721"/>
                      <a:pt x="715837" y="182454"/>
                    </a:cubicBezTo>
                    <a:cubicBezTo>
                      <a:pt x="716804" y="193187"/>
                      <a:pt x="715257" y="202469"/>
                      <a:pt x="711196" y="210301"/>
                    </a:cubicBezTo>
                    <a:cubicBezTo>
                      <a:pt x="707135" y="218133"/>
                      <a:pt x="700367" y="224127"/>
                      <a:pt x="690794" y="228285"/>
                    </a:cubicBezTo>
                    <a:cubicBezTo>
                      <a:pt x="678225" y="233700"/>
                      <a:pt x="666429" y="233506"/>
                      <a:pt x="655309" y="227608"/>
                    </a:cubicBezTo>
                    <a:cubicBezTo>
                      <a:pt x="642063" y="220647"/>
                      <a:pt x="630170" y="204789"/>
                      <a:pt x="619534" y="180327"/>
                    </a:cubicBezTo>
                    <a:lnTo>
                      <a:pt x="619534" y="180327"/>
                    </a:lnTo>
                    <a:close/>
                    <a:moveTo>
                      <a:pt x="635971" y="173268"/>
                    </a:moveTo>
                    <a:cubicBezTo>
                      <a:pt x="645253" y="194637"/>
                      <a:pt x="653955" y="207787"/>
                      <a:pt x="661981" y="212718"/>
                    </a:cubicBezTo>
                    <a:cubicBezTo>
                      <a:pt x="670006" y="217649"/>
                      <a:pt x="677741" y="218519"/>
                      <a:pt x="685090" y="215329"/>
                    </a:cubicBezTo>
                    <a:cubicBezTo>
                      <a:pt x="692438" y="212138"/>
                      <a:pt x="697079" y="205950"/>
                      <a:pt x="699013" y="196667"/>
                    </a:cubicBezTo>
                    <a:cubicBezTo>
                      <a:pt x="700947" y="187385"/>
                      <a:pt x="697273" y="172108"/>
                      <a:pt x="687990" y="150740"/>
                    </a:cubicBezTo>
                    <a:cubicBezTo>
                      <a:pt x="678805" y="129178"/>
                      <a:pt x="670103" y="116028"/>
                      <a:pt x="662077" y="111194"/>
                    </a:cubicBezTo>
                    <a:cubicBezTo>
                      <a:pt x="654052" y="106359"/>
                      <a:pt x="646220" y="105489"/>
                      <a:pt x="638775" y="108680"/>
                    </a:cubicBezTo>
                    <a:cubicBezTo>
                      <a:pt x="631427" y="111870"/>
                      <a:pt x="626882" y="117478"/>
                      <a:pt x="625239" y="125600"/>
                    </a:cubicBezTo>
                    <a:cubicBezTo>
                      <a:pt x="623111" y="135946"/>
                      <a:pt x="626689" y="151803"/>
                      <a:pt x="635971" y="173268"/>
                    </a:cubicBezTo>
                    <a:lnTo>
                      <a:pt x="635971" y="173268"/>
                    </a:lnTo>
                    <a:close/>
                    <a:moveTo>
                      <a:pt x="825967" y="148999"/>
                    </a:moveTo>
                    <a:lnTo>
                      <a:pt x="832639" y="164373"/>
                    </a:lnTo>
                    <a:lnTo>
                      <a:pt x="746488" y="201695"/>
                    </a:lnTo>
                    <a:cubicBezTo>
                      <a:pt x="744747" y="197924"/>
                      <a:pt x="743684" y="193960"/>
                      <a:pt x="743587" y="189802"/>
                    </a:cubicBezTo>
                    <a:cubicBezTo>
                      <a:pt x="743200" y="182937"/>
                      <a:pt x="744264" y="175686"/>
                      <a:pt x="746585" y="167951"/>
                    </a:cubicBezTo>
                    <a:cubicBezTo>
                      <a:pt x="748905" y="160215"/>
                      <a:pt x="753063" y="150546"/>
                      <a:pt x="758961" y="139137"/>
                    </a:cubicBezTo>
                    <a:cubicBezTo>
                      <a:pt x="768050" y="121346"/>
                      <a:pt x="773658" y="108003"/>
                      <a:pt x="775688" y="99107"/>
                    </a:cubicBezTo>
                    <a:cubicBezTo>
                      <a:pt x="777719" y="90212"/>
                      <a:pt x="777429" y="82670"/>
                      <a:pt x="774818" y="76578"/>
                    </a:cubicBezTo>
                    <a:cubicBezTo>
                      <a:pt x="772111" y="70197"/>
                      <a:pt x="767470" y="65846"/>
                      <a:pt x="761088" y="63525"/>
                    </a:cubicBezTo>
                    <a:cubicBezTo>
                      <a:pt x="754707" y="61108"/>
                      <a:pt x="747841" y="61495"/>
                      <a:pt x="740493" y="64686"/>
                    </a:cubicBezTo>
                    <a:cubicBezTo>
                      <a:pt x="732758" y="68070"/>
                      <a:pt x="727633" y="73001"/>
                      <a:pt x="725023" y="79673"/>
                    </a:cubicBezTo>
                    <a:cubicBezTo>
                      <a:pt x="722412" y="86344"/>
                      <a:pt x="722799" y="93693"/>
                      <a:pt x="726280" y="101911"/>
                    </a:cubicBezTo>
                    <a:lnTo>
                      <a:pt x="709069" y="107326"/>
                    </a:lnTo>
                    <a:cubicBezTo>
                      <a:pt x="704911" y="94563"/>
                      <a:pt x="705105" y="83347"/>
                      <a:pt x="709649" y="73774"/>
                    </a:cubicBezTo>
                    <a:cubicBezTo>
                      <a:pt x="714193" y="64202"/>
                      <a:pt x="722702" y="56660"/>
                      <a:pt x="735078" y="51342"/>
                    </a:cubicBezTo>
                    <a:cubicBezTo>
                      <a:pt x="747551" y="45928"/>
                      <a:pt x="758961" y="45058"/>
                      <a:pt x="769307" y="48925"/>
                    </a:cubicBezTo>
                    <a:cubicBezTo>
                      <a:pt x="779556" y="52696"/>
                      <a:pt x="787001" y="59754"/>
                      <a:pt x="791449" y="70004"/>
                    </a:cubicBezTo>
                    <a:cubicBezTo>
                      <a:pt x="793673" y="75225"/>
                      <a:pt x="794833" y="80833"/>
                      <a:pt x="794930" y="86731"/>
                    </a:cubicBezTo>
                    <a:cubicBezTo>
                      <a:pt x="795026" y="92629"/>
                      <a:pt x="793769" y="99494"/>
                      <a:pt x="791159" y="107229"/>
                    </a:cubicBezTo>
                    <a:cubicBezTo>
                      <a:pt x="788645" y="114964"/>
                      <a:pt x="783714" y="126180"/>
                      <a:pt x="776462" y="140877"/>
                    </a:cubicBezTo>
                    <a:cubicBezTo>
                      <a:pt x="770370" y="153060"/>
                      <a:pt x="766599" y="161279"/>
                      <a:pt x="765052" y="165243"/>
                    </a:cubicBezTo>
                    <a:cubicBezTo>
                      <a:pt x="763602" y="169304"/>
                      <a:pt x="762538" y="173172"/>
                      <a:pt x="762055" y="176846"/>
                    </a:cubicBezTo>
                    <a:lnTo>
                      <a:pt x="825967" y="148999"/>
                    </a:lnTo>
                    <a:close/>
                    <a:moveTo>
                      <a:pt x="909991" y="130822"/>
                    </a:moveTo>
                    <a:lnTo>
                      <a:pt x="894037" y="137783"/>
                    </a:lnTo>
                    <a:lnTo>
                      <a:pt x="849753" y="35872"/>
                    </a:lnTo>
                    <a:cubicBezTo>
                      <a:pt x="847529" y="41190"/>
                      <a:pt x="844048" y="47088"/>
                      <a:pt x="839407" y="53470"/>
                    </a:cubicBezTo>
                    <a:cubicBezTo>
                      <a:pt x="834766" y="59851"/>
                      <a:pt x="830318" y="65072"/>
                      <a:pt x="826160" y="69037"/>
                    </a:cubicBezTo>
                    <a:lnTo>
                      <a:pt x="819489" y="53566"/>
                    </a:lnTo>
                    <a:cubicBezTo>
                      <a:pt x="826644" y="45444"/>
                      <a:pt x="832252" y="37032"/>
                      <a:pt x="836313" y="28137"/>
                    </a:cubicBezTo>
                    <a:cubicBezTo>
                      <a:pt x="840374" y="19241"/>
                      <a:pt x="842598" y="11409"/>
                      <a:pt x="842984" y="4544"/>
                    </a:cubicBezTo>
                    <a:lnTo>
                      <a:pt x="853234" y="0"/>
                    </a:lnTo>
                    <a:lnTo>
                      <a:pt x="909991" y="130822"/>
                    </a:lnTo>
                    <a:lnTo>
                      <a:pt x="909991" y="1308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6" name="Google Shape;466;p12"/>
            <p:cNvGrpSpPr/>
            <p:nvPr/>
          </p:nvGrpSpPr>
          <p:grpSpPr>
            <a:xfrm>
              <a:off x="5704996" y="3220263"/>
              <a:ext cx="3463176" cy="1776663"/>
              <a:chOff x="5704926" y="3220263"/>
              <a:chExt cx="3830100" cy="1776663"/>
            </a:xfrm>
          </p:grpSpPr>
          <p:cxnSp>
            <p:nvCxnSpPr>
              <p:cNvPr id="467" name="Google Shape;467;p12"/>
              <p:cNvCxnSpPr/>
              <p:nvPr/>
            </p:nvCxnSpPr>
            <p:spPr>
              <a:xfrm rot="10800000">
                <a:off x="5704926" y="3220263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68" name="Google Shape;468;p12"/>
              <p:cNvCxnSpPr/>
              <p:nvPr/>
            </p:nvCxnSpPr>
            <p:spPr>
              <a:xfrm rot="10800000">
                <a:off x="5704926" y="4996926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69" name="Google Shape;469;p12"/>
              <p:cNvCxnSpPr/>
              <p:nvPr/>
            </p:nvCxnSpPr>
            <p:spPr>
              <a:xfrm rot="10800000">
                <a:off x="5704926" y="4552761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70" name="Google Shape;470;p12"/>
              <p:cNvCxnSpPr/>
              <p:nvPr/>
            </p:nvCxnSpPr>
            <p:spPr>
              <a:xfrm rot="10800000">
                <a:off x="5704926" y="4108595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71" name="Google Shape;471;p12"/>
              <p:cNvCxnSpPr/>
              <p:nvPr/>
            </p:nvCxnSpPr>
            <p:spPr>
              <a:xfrm rot="10800000">
                <a:off x="5704926" y="3664429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472" name="Google Shape;472;p12"/>
          <p:cNvSpPr/>
          <p:nvPr/>
        </p:nvSpPr>
        <p:spPr>
          <a:xfrm rot="-9434754">
            <a:off x="-142764" y="-273978"/>
            <a:ext cx="1349036" cy="1500181"/>
          </a:xfrm>
          <a:custGeom>
            <a:avLst/>
            <a:gdLst/>
            <a:ahLst/>
            <a:cxnLst/>
            <a:rect l="l" t="t" r="r" b="b"/>
            <a:pathLst>
              <a:path w="1349036" h="1500181" extrusionOk="0">
                <a:moveTo>
                  <a:pt x="1349036" y="983480"/>
                </a:moveTo>
                <a:lnTo>
                  <a:pt x="117092" y="1500181"/>
                </a:lnTo>
                <a:lnTo>
                  <a:pt x="78200" y="1476177"/>
                </a:lnTo>
                <a:cubicBezTo>
                  <a:pt x="10470" y="1408202"/>
                  <a:pt x="-36528" y="1270998"/>
                  <a:pt x="37785" y="1186019"/>
                </a:cubicBezTo>
                <a:cubicBezTo>
                  <a:pt x="60710" y="1158594"/>
                  <a:pt x="92414" y="1142923"/>
                  <a:pt x="121890" y="1127212"/>
                </a:cubicBezTo>
                <a:cubicBezTo>
                  <a:pt x="187459" y="1094537"/>
                  <a:pt x="252994" y="1064487"/>
                  <a:pt x="310899" y="1016140"/>
                </a:cubicBezTo>
                <a:cubicBezTo>
                  <a:pt x="367722" y="967794"/>
                  <a:pt x="416882" y="898526"/>
                  <a:pt x="431064" y="817504"/>
                </a:cubicBezTo>
                <a:cubicBezTo>
                  <a:pt x="447472" y="718186"/>
                  <a:pt x="411413" y="617536"/>
                  <a:pt x="405943" y="516924"/>
                </a:cubicBezTo>
                <a:cubicBezTo>
                  <a:pt x="398312" y="349631"/>
                  <a:pt x="480224" y="188881"/>
                  <a:pt x="596033" y="98691"/>
                </a:cubicBezTo>
                <a:cubicBezTo>
                  <a:pt x="683152" y="30873"/>
                  <a:pt x="788185" y="0"/>
                  <a:pt x="893481" y="0"/>
                </a:cubicBezTo>
                <a:lnTo>
                  <a:pt x="938333" y="4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12"/>
          <p:cNvSpPr txBox="1">
            <a:spLocks noGrp="1"/>
          </p:cNvSpPr>
          <p:nvPr>
            <p:ph type="title"/>
          </p:nvPr>
        </p:nvSpPr>
        <p:spPr>
          <a:xfrm rot="-359415">
            <a:off x="1270882" y="1682017"/>
            <a:ext cx="3596237" cy="2377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474" name="Google Shape;474;p12"/>
          <p:cNvSpPr txBox="1">
            <a:spLocks noGrp="1"/>
          </p:cNvSpPr>
          <p:nvPr>
            <p:ph type="subTitle" idx="1"/>
          </p:nvPr>
        </p:nvSpPr>
        <p:spPr>
          <a:xfrm rot="-471120">
            <a:off x="1585348" y="4920895"/>
            <a:ext cx="3557454" cy="71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2394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520" y="6245225"/>
            <a:ext cx="2845224" cy="476251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1086632">
              <a:defRPr/>
            </a:pPr>
            <a:endParaRPr lang="en-US" sz="2133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875" y="6245225"/>
            <a:ext cx="3860297" cy="476251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1086632">
              <a:defRPr/>
            </a:pPr>
            <a:endParaRPr lang="en-US" sz="2133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281" y="6245225"/>
            <a:ext cx="2845223" cy="476251"/>
          </a:xfrm>
          <a:prstGeom prst="rect">
            <a:avLst/>
          </a:prstGeom>
        </p:spPr>
        <p:txBody>
          <a:bodyPr lIns="34247" tIns="17120" rIns="34247" bIns="17120"/>
          <a:lstStyle>
            <a:lvl1pPr>
              <a:defRPr/>
            </a:lvl1pPr>
          </a:lstStyle>
          <a:p>
            <a:pPr defTabSz="1086632">
              <a:defRPr/>
            </a:pPr>
            <a:fld id="{BEF8FD80-C95D-4220-BF8B-01906B7B67AD}" type="slidenum">
              <a:rPr lang="en-US" sz="2133" smtClean="0">
                <a:solidFill>
                  <a:srgbClr val="000000"/>
                </a:solidFill>
              </a:rPr>
              <a:pPr defTabSz="1086632">
                <a:defRPr/>
              </a:pPr>
              <a:t>‹#›</a:t>
            </a:fld>
            <a:endParaRPr lang="en-US" sz="2133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656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013 Six columns"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5"/>
          <p:cNvSpPr/>
          <p:nvPr/>
        </p:nvSpPr>
        <p:spPr>
          <a:xfrm rot="-4500027" flipH="1">
            <a:off x="9668197" y="-807412"/>
            <a:ext cx="2397091" cy="3386289"/>
          </a:xfrm>
          <a:custGeom>
            <a:avLst/>
            <a:gdLst/>
            <a:ahLst/>
            <a:cxnLst/>
            <a:rect l="l" t="t" r="r" b="b"/>
            <a:pathLst>
              <a:path w="2397091" h="3386289" extrusionOk="0">
                <a:moveTo>
                  <a:pt x="735232" y="0"/>
                </a:moveTo>
                <a:lnTo>
                  <a:pt x="0" y="2744011"/>
                </a:lnTo>
                <a:lnTo>
                  <a:pt x="2397091" y="3386289"/>
                </a:lnTo>
                <a:lnTo>
                  <a:pt x="2394865" y="3329516"/>
                </a:lnTo>
                <a:cubicBezTo>
                  <a:pt x="2365794" y="3066642"/>
                  <a:pt x="2210644" y="2827716"/>
                  <a:pt x="2021927" y="2658508"/>
                </a:cubicBezTo>
                <a:cubicBezTo>
                  <a:pt x="1806250" y="2465129"/>
                  <a:pt x="1550166" y="2336210"/>
                  <a:pt x="1317619" y="2176935"/>
                </a:cubicBezTo>
                <a:cubicBezTo>
                  <a:pt x="1081739" y="2013796"/>
                  <a:pt x="859294" y="1801431"/>
                  <a:pt x="768376" y="1513237"/>
                </a:cubicBezTo>
                <a:cubicBezTo>
                  <a:pt x="694228" y="1285752"/>
                  <a:pt x="707664" y="1039281"/>
                  <a:pt x="734636" y="796562"/>
                </a:cubicBezTo>
                <a:cubicBezTo>
                  <a:pt x="758274" y="557595"/>
                  <a:pt x="788580" y="311124"/>
                  <a:pt x="751506" y="760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5"/>
          <p:cNvSpPr/>
          <p:nvPr/>
        </p:nvSpPr>
        <p:spPr>
          <a:xfrm rot="6299973" flipH="1">
            <a:off x="267941" y="3790610"/>
            <a:ext cx="2782946" cy="4142916"/>
          </a:xfrm>
          <a:custGeom>
            <a:avLst/>
            <a:gdLst/>
            <a:ahLst/>
            <a:cxnLst/>
            <a:rect l="l" t="t" r="r" b="b"/>
            <a:pathLst>
              <a:path w="2782946" h="4142916" extrusionOk="0">
                <a:moveTo>
                  <a:pt x="2768120" y="3958055"/>
                </a:moveTo>
                <a:cubicBezTo>
                  <a:pt x="2776601" y="3913788"/>
                  <a:pt x="2781664" y="3868754"/>
                  <a:pt x="2782523" y="3823252"/>
                </a:cubicBezTo>
                <a:cubicBezTo>
                  <a:pt x="2792625" y="3516073"/>
                  <a:pt x="2620791" y="3231631"/>
                  <a:pt x="2405115" y="3038251"/>
                </a:cubicBezTo>
                <a:cubicBezTo>
                  <a:pt x="2189438" y="2844871"/>
                  <a:pt x="1933354" y="2715952"/>
                  <a:pt x="1700807" y="2556678"/>
                </a:cubicBezTo>
                <a:cubicBezTo>
                  <a:pt x="1464927" y="2393539"/>
                  <a:pt x="1242481" y="2181174"/>
                  <a:pt x="1151564" y="1892980"/>
                </a:cubicBezTo>
                <a:cubicBezTo>
                  <a:pt x="1077416" y="1665495"/>
                  <a:pt x="1090852" y="1419024"/>
                  <a:pt x="1117824" y="1176305"/>
                </a:cubicBezTo>
                <a:cubicBezTo>
                  <a:pt x="1141462" y="937337"/>
                  <a:pt x="1171768" y="690866"/>
                  <a:pt x="1134694" y="455764"/>
                </a:cubicBezTo>
                <a:cubicBezTo>
                  <a:pt x="1109389" y="310729"/>
                  <a:pt x="1040556" y="114472"/>
                  <a:pt x="923850" y="6224"/>
                </a:cubicBezTo>
                <a:lnTo>
                  <a:pt x="915440" y="0"/>
                </a:lnTo>
                <a:lnTo>
                  <a:pt x="0" y="3416573"/>
                </a:lnTo>
                <a:lnTo>
                  <a:pt x="2710834" y="4142916"/>
                </a:lnTo>
                <a:lnTo>
                  <a:pt x="2733213" y="4088253"/>
                </a:lnTo>
                <a:cubicBezTo>
                  <a:pt x="2747741" y="4045820"/>
                  <a:pt x="2759639" y="4002321"/>
                  <a:pt x="2768120" y="395805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15"/>
          <p:cNvSpPr txBox="1">
            <a:spLocks noGrp="1"/>
          </p:cNvSpPr>
          <p:nvPr>
            <p:ph type="subTitle" idx="1"/>
          </p:nvPr>
        </p:nvSpPr>
        <p:spPr>
          <a:xfrm>
            <a:off x="720400" y="216360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92" name="Google Shape;492;p15"/>
          <p:cNvSpPr txBox="1">
            <a:spLocks noGrp="1"/>
          </p:cNvSpPr>
          <p:nvPr>
            <p:ph type="subTitle" idx="2"/>
          </p:nvPr>
        </p:nvSpPr>
        <p:spPr>
          <a:xfrm>
            <a:off x="720400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93" name="Google Shape;493;p15"/>
          <p:cNvSpPr txBox="1">
            <a:spLocks noGrp="1"/>
          </p:cNvSpPr>
          <p:nvPr>
            <p:ph type="subTitle" idx="3"/>
          </p:nvPr>
        </p:nvSpPr>
        <p:spPr>
          <a:xfrm>
            <a:off x="8381787" y="21729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94" name="Google Shape;494;p15"/>
          <p:cNvSpPr txBox="1">
            <a:spLocks noGrp="1"/>
          </p:cNvSpPr>
          <p:nvPr>
            <p:ph type="subTitle" idx="4"/>
          </p:nvPr>
        </p:nvSpPr>
        <p:spPr>
          <a:xfrm>
            <a:off x="4571787" y="218095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95" name="Google Shape;495;p15"/>
          <p:cNvSpPr txBox="1">
            <a:spLocks noGrp="1"/>
          </p:cNvSpPr>
          <p:nvPr>
            <p:ph type="subTitle" idx="5"/>
          </p:nvPr>
        </p:nvSpPr>
        <p:spPr>
          <a:xfrm>
            <a:off x="4571787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96" name="Google Shape;496;p15"/>
          <p:cNvSpPr txBox="1">
            <a:spLocks noGrp="1"/>
          </p:cNvSpPr>
          <p:nvPr>
            <p:ph type="subTitle" idx="6"/>
          </p:nvPr>
        </p:nvSpPr>
        <p:spPr>
          <a:xfrm>
            <a:off x="8381787" y="40017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97" name="Google Shape;497;p15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98" name="Google Shape;498;p15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99" name="Google Shape;499;p15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00" name="Google Shape;500;p15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01" name="Google Shape;501;p15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02" name="Google Shape;502;p15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03" name="Google Shape;503;p15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04" name="Google Shape;504;p1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kern="0">
                <a:solidFill>
                  <a:srgbClr val="000000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kern="0">
              <a:solidFill>
                <a:srgbClr val="000000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40281896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008 Team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6"/>
          <p:cNvSpPr txBox="1">
            <a:spLocks noGrp="1"/>
          </p:cNvSpPr>
          <p:nvPr>
            <p:ph type="subTitle" idx="1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507" name="Google Shape;507;p16"/>
          <p:cNvSpPr txBox="1">
            <a:spLocks noGrp="1"/>
          </p:cNvSpPr>
          <p:nvPr>
            <p:ph type="subTitle" idx="2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508" name="Google Shape;508;p16"/>
          <p:cNvSpPr txBox="1">
            <a:spLocks noGrp="1"/>
          </p:cNvSpPr>
          <p:nvPr>
            <p:ph type="subTitle" idx="3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509" name="Google Shape;509;p16"/>
          <p:cNvSpPr txBox="1">
            <a:spLocks noGrp="1"/>
          </p:cNvSpPr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10" name="Google Shape;510;p16"/>
          <p:cNvSpPr txBox="1">
            <a:spLocks noGrp="1"/>
          </p:cNvSpPr>
          <p:nvPr>
            <p:ph type="body" idx="4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511" name="Google Shape;511;p16"/>
          <p:cNvSpPr txBox="1">
            <a:spLocks noGrp="1"/>
          </p:cNvSpPr>
          <p:nvPr>
            <p:ph type="body" idx="5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512" name="Google Shape;512;p16"/>
          <p:cNvSpPr txBox="1">
            <a:spLocks noGrp="1"/>
          </p:cNvSpPr>
          <p:nvPr>
            <p:ph type="body" idx="6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513" name="Google Shape;513;p16"/>
          <p:cNvSpPr/>
          <p:nvPr/>
        </p:nvSpPr>
        <p:spPr>
          <a:xfrm rot="4500027">
            <a:off x="263489" y="-993546"/>
            <a:ext cx="2498629" cy="3763173"/>
          </a:xfrm>
          <a:custGeom>
            <a:avLst/>
            <a:gdLst/>
            <a:ahLst/>
            <a:cxnLst/>
            <a:rect l="l" t="t" r="r" b="b"/>
            <a:pathLst>
              <a:path w="2498629" h="3763173" extrusionOk="0">
                <a:moveTo>
                  <a:pt x="0" y="3113010"/>
                </a:moveTo>
                <a:lnTo>
                  <a:pt x="834103" y="0"/>
                </a:lnTo>
                <a:lnTo>
                  <a:pt x="850377" y="76021"/>
                </a:lnTo>
                <a:cubicBezTo>
                  <a:pt x="887451" y="311123"/>
                  <a:pt x="857146" y="557594"/>
                  <a:pt x="833507" y="796562"/>
                </a:cubicBezTo>
                <a:cubicBezTo>
                  <a:pt x="806535" y="1039281"/>
                  <a:pt x="793099" y="1285752"/>
                  <a:pt x="867247" y="1513237"/>
                </a:cubicBezTo>
                <a:cubicBezTo>
                  <a:pt x="958165" y="1801431"/>
                  <a:pt x="1180610" y="2013796"/>
                  <a:pt x="1416490" y="2176935"/>
                </a:cubicBezTo>
                <a:cubicBezTo>
                  <a:pt x="1649037" y="2336209"/>
                  <a:pt x="1905121" y="2465128"/>
                  <a:pt x="2120798" y="2658508"/>
                </a:cubicBezTo>
                <a:cubicBezTo>
                  <a:pt x="2336474" y="2851888"/>
                  <a:pt x="2508308" y="3136330"/>
                  <a:pt x="2498206" y="3443509"/>
                </a:cubicBezTo>
                <a:cubicBezTo>
                  <a:pt x="2496489" y="3534514"/>
                  <a:pt x="2477952" y="3623644"/>
                  <a:pt x="2448896" y="3708510"/>
                </a:cubicBezTo>
                <a:lnTo>
                  <a:pt x="2426517" y="37631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16"/>
          <p:cNvSpPr/>
          <p:nvPr/>
        </p:nvSpPr>
        <p:spPr>
          <a:xfrm rot="-6299973">
            <a:off x="9379427" y="3981360"/>
            <a:ext cx="2681409" cy="3766032"/>
          </a:xfrm>
          <a:custGeom>
            <a:avLst/>
            <a:gdLst/>
            <a:ahLst/>
            <a:cxnLst/>
            <a:rect l="l" t="t" r="r" b="b"/>
            <a:pathLst>
              <a:path w="2681409" h="3766032" extrusionOk="0">
                <a:moveTo>
                  <a:pt x="2681409" y="3766032"/>
                </a:moveTo>
                <a:lnTo>
                  <a:pt x="0" y="3047573"/>
                </a:lnTo>
                <a:lnTo>
                  <a:pt x="816569" y="0"/>
                </a:lnTo>
                <a:lnTo>
                  <a:pt x="824980" y="6224"/>
                </a:lnTo>
                <a:cubicBezTo>
                  <a:pt x="941686" y="114472"/>
                  <a:pt x="1010519" y="310729"/>
                  <a:pt x="1035824" y="455764"/>
                </a:cubicBezTo>
                <a:cubicBezTo>
                  <a:pt x="1072898" y="690867"/>
                  <a:pt x="1042592" y="937338"/>
                  <a:pt x="1018954" y="1176305"/>
                </a:cubicBezTo>
                <a:cubicBezTo>
                  <a:pt x="991982" y="1419024"/>
                  <a:pt x="978546" y="1665495"/>
                  <a:pt x="1052694" y="1892980"/>
                </a:cubicBezTo>
                <a:cubicBezTo>
                  <a:pt x="1143611" y="2181174"/>
                  <a:pt x="1366056" y="2393539"/>
                  <a:pt x="1601937" y="2556678"/>
                </a:cubicBezTo>
                <a:cubicBezTo>
                  <a:pt x="1834483" y="2715953"/>
                  <a:pt x="2090568" y="2844872"/>
                  <a:pt x="2306245" y="3038251"/>
                </a:cubicBezTo>
                <a:cubicBezTo>
                  <a:pt x="2494962" y="3207459"/>
                  <a:pt x="2650111" y="3446385"/>
                  <a:pt x="2679182" y="37092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22338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014 Map"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7"/>
          <p:cNvSpPr txBox="1">
            <a:spLocks noGrp="1"/>
          </p:cNvSpPr>
          <p:nvPr>
            <p:ph type="subTitle" idx="1"/>
          </p:nvPr>
        </p:nvSpPr>
        <p:spPr>
          <a:xfrm>
            <a:off x="8378500" y="1882375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7" name="Google Shape;517;p17"/>
          <p:cNvSpPr txBox="1">
            <a:spLocks noGrp="1"/>
          </p:cNvSpPr>
          <p:nvPr>
            <p:ph type="subTitle" idx="2"/>
          </p:nvPr>
        </p:nvSpPr>
        <p:spPr>
          <a:xfrm>
            <a:off x="8378500" y="4102757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8" name="Google Shape;518;p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19" name="Google Shape;519;p17"/>
          <p:cNvSpPr txBox="1">
            <a:spLocks noGrp="1"/>
          </p:cNvSpPr>
          <p:nvPr>
            <p:ph type="body" idx="3"/>
          </p:nvPr>
        </p:nvSpPr>
        <p:spPr>
          <a:xfrm>
            <a:off x="8378500" y="2318375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20" name="Google Shape;520;p17"/>
          <p:cNvSpPr txBox="1">
            <a:spLocks noGrp="1"/>
          </p:cNvSpPr>
          <p:nvPr>
            <p:ph type="body" idx="4"/>
          </p:nvPr>
        </p:nvSpPr>
        <p:spPr>
          <a:xfrm>
            <a:off x="8378500" y="4506700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21" name="Google Shape;521;p17"/>
          <p:cNvSpPr/>
          <p:nvPr/>
        </p:nvSpPr>
        <p:spPr>
          <a:xfrm rot="-4500027" flipH="1">
            <a:off x="9668197" y="-807412"/>
            <a:ext cx="2397091" cy="3386289"/>
          </a:xfrm>
          <a:custGeom>
            <a:avLst/>
            <a:gdLst/>
            <a:ahLst/>
            <a:cxnLst/>
            <a:rect l="l" t="t" r="r" b="b"/>
            <a:pathLst>
              <a:path w="2397091" h="3386289" extrusionOk="0">
                <a:moveTo>
                  <a:pt x="735232" y="0"/>
                </a:moveTo>
                <a:lnTo>
                  <a:pt x="0" y="2744011"/>
                </a:lnTo>
                <a:lnTo>
                  <a:pt x="2397091" y="3386289"/>
                </a:lnTo>
                <a:lnTo>
                  <a:pt x="2394865" y="3329516"/>
                </a:lnTo>
                <a:cubicBezTo>
                  <a:pt x="2365794" y="3066642"/>
                  <a:pt x="2210644" y="2827716"/>
                  <a:pt x="2021927" y="2658508"/>
                </a:cubicBezTo>
                <a:cubicBezTo>
                  <a:pt x="1806250" y="2465129"/>
                  <a:pt x="1550166" y="2336210"/>
                  <a:pt x="1317619" y="2176935"/>
                </a:cubicBezTo>
                <a:cubicBezTo>
                  <a:pt x="1081739" y="2013796"/>
                  <a:pt x="859294" y="1801431"/>
                  <a:pt x="768376" y="1513237"/>
                </a:cubicBezTo>
                <a:cubicBezTo>
                  <a:pt x="694228" y="1285752"/>
                  <a:pt x="707664" y="1039281"/>
                  <a:pt x="734636" y="796562"/>
                </a:cubicBezTo>
                <a:cubicBezTo>
                  <a:pt x="758274" y="557595"/>
                  <a:pt x="788580" y="311124"/>
                  <a:pt x="751506" y="760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1856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015 Timeline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8"/>
          <p:cNvSpPr/>
          <p:nvPr/>
        </p:nvSpPr>
        <p:spPr>
          <a:xfrm rot="4063352" flipH="1">
            <a:off x="7288101" y="556381"/>
            <a:ext cx="6015017" cy="5039112"/>
          </a:xfrm>
          <a:custGeom>
            <a:avLst/>
            <a:gdLst/>
            <a:ahLst/>
            <a:cxnLst/>
            <a:rect l="l" t="t" r="r" b="b"/>
            <a:pathLst>
              <a:path w="6015017" h="5039112" extrusionOk="0">
                <a:moveTo>
                  <a:pt x="5872751" y="1766395"/>
                </a:moveTo>
                <a:cubicBezTo>
                  <a:pt x="5677541" y="1258105"/>
                  <a:pt x="5302861" y="814690"/>
                  <a:pt x="4877375" y="475118"/>
                </a:cubicBezTo>
                <a:cubicBezTo>
                  <a:pt x="4712676" y="343809"/>
                  <a:pt x="4533925" y="218850"/>
                  <a:pt x="4344996" y="105272"/>
                </a:cubicBezTo>
                <a:lnTo>
                  <a:pt x="4155259" y="0"/>
                </a:lnTo>
                <a:lnTo>
                  <a:pt x="58460" y="1678338"/>
                </a:lnTo>
                <a:lnTo>
                  <a:pt x="56310" y="1688092"/>
                </a:lnTo>
                <a:cubicBezTo>
                  <a:pt x="-122273" y="2639398"/>
                  <a:pt x="136681" y="3697897"/>
                  <a:pt x="652473" y="4501490"/>
                </a:cubicBezTo>
                <a:cubicBezTo>
                  <a:pt x="755550" y="4655266"/>
                  <a:pt x="867261" y="4809173"/>
                  <a:pt x="1017754" y="4914589"/>
                </a:cubicBezTo>
                <a:cubicBezTo>
                  <a:pt x="1125986" y="4990489"/>
                  <a:pt x="1260890" y="5039112"/>
                  <a:pt x="1392185" y="5039112"/>
                </a:cubicBezTo>
                <a:cubicBezTo>
                  <a:pt x="1443337" y="5039112"/>
                  <a:pt x="1493845" y="5031733"/>
                  <a:pt x="1542034" y="5015657"/>
                </a:cubicBezTo>
                <a:cubicBezTo>
                  <a:pt x="1842893" y="4910240"/>
                  <a:pt x="1950351" y="4541021"/>
                  <a:pt x="2165269" y="4299222"/>
                </a:cubicBezTo>
                <a:cubicBezTo>
                  <a:pt x="2400415" y="4036867"/>
                  <a:pt x="2750751" y="3949899"/>
                  <a:pt x="3109462" y="3949900"/>
                </a:cubicBezTo>
                <a:cubicBezTo>
                  <a:pt x="3255574" y="3949900"/>
                  <a:pt x="3403104" y="3964262"/>
                  <a:pt x="3544965" y="3987190"/>
                </a:cubicBezTo>
                <a:cubicBezTo>
                  <a:pt x="3879839" y="4035287"/>
                  <a:pt x="4218708" y="4118170"/>
                  <a:pt x="4550618" y="4118170"/>
                </a:cubicBezTo>
                <a:cubicBezTo>
                  <a:pt x="4704333" y="4118170"/>
                  <a:pt x="4856631" y="4100381"/>
                  <a:pt x="5006222" y="4053076"/>
                </a:cubicBezTo>
                <a:cubicBezTo>
                  <a:pt x="5693881" y="3837763"/>
                  <a:pt x="6089313" y="3024609"/>
                  <a:pt x="6003372" y="2294865"/>
                </a:cubicBezTo>
                <a:cubicBezTo>
                  <a:pt x="5982950" y="2112462"/>
                  <a:pt x="5937821" y="1935825"/>
                  <a:pt x="5872751" y="1766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4" name="Google Shape;524;p18"/>
          <p:cNvGrpSpPr/>
          <p:nvPr/>
        </p:nvGrpSpPr>
        <p:grpSpPr>
          <a:xfrm>
            <a:off x="9727690" y="1234440"/>
            <a:ext cx="2207165" cy="5623563"/>
            <a:chOff x="9727690" y="1234440"/>
            <a:chExt cx="2207165" cy="5623563"/>
          </a:xfrm>
        </p:grpSpPr>
        <p:sp>
          <p:nvSpPr>
            <p:cNvPr id="525" name="Google Shape;525;p18"/>
            <p:cNvSpPr/>
            <p:nvPr/>
          </p:nvSpPr>
          <p:spPr>
            <a:xfrm>
              <a:off x="10056723" y="2015826"/>
              <a:ext cx="1549335" cy="3607118"/>
            </a:xfrm>
            <a:custGeom>
              <a:avLst/>
              <a:gdLst/>
              <a:ahLst/>
              <a:cxnLst/>
              <a:rect l="l" t="t" r="r" b="b"/>
              <a:pathLst>
                <a:path w="1032890" h="2667000" extrusionOk="0">
                  <a:moveTo>
                    <a:pt x="0" y="0"/>
                  </a:moveTo>
                  <a:lnTo>
                    <a:pt x="1032891" y="0"/>
                  </a:lnTo>
                  <a:lnTo>
                    <a:pt x="1032891" y="2667000"/>
                  </a:lnTo>
                  <a:lnTo>
                    <a:pt x="0" y="2667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18"/>
            <p:cNvSpPr/>
            <p:nvPr/>
          </p:nvSpPr>
          <p:spPr>
            <a:xfrm>
              <a:off x="9727690" y="1335037"/>
              <a:ext cx="2205132" cy="206378"/>
            </a:xfrm>
            <a:custGeom>
              <a:avLst/>
              <a:gdLst/>
              <a:ahLst/>
              <a:cxnLst/>
              <a:rect l="l" t="t" r="r" b="b"/>
              <a:pathLst>
                <a:path w="1470088" h="152590" extrusionOk="0">
                  <a:moveTo>
                    <a:pt x="1470089" y="152591"/>
                  </a:moveTo>
                  <a:lnTo>
                    <a:pt x="0" y="152591"/>
                  </a:lnTo>
                  <a:cubicBezTo>
                    <a:pt x="171926" y="61817"/>
                    <a:pt x="426149" y="3239"/>
                    <a:pt x="711041" y="190"/>
                  </a:cubicBezTo>
                  <a:cubicBezTo>
                    <a:pt x="719042" y="0"/>
                    <a:pt x="727043" y="0"/>
                    <a:pt x="735044" y="0"/>
                  </a:cubicBezTo>
                  <a:cubicBezTo>
                    <a:pt x="743045" y="0"/>
                    <a:pt x="751046" y="0"/>
                    <a:pt x="758952" y="190"/>
                  </a:cubicBezTo>
                  <a:cubicBezTo>
                    <a:pt x="1043940" y="3239"/>
                    <a:pt x="1298067" y="61817"/>
                    <a:pt x="1470089" y="1525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18"/>
            <p:cNvSpPr/>
            <p:nvPr/>
          </p:nvSpPr>
          <p:spPr>
            <a:xfrm>
              <a:off x="9729002" y="1529042"/>
              <a:ext cx="2205132" cy="62995"/>
            </a:xfrm>
            <a:custGeom>
              <a:avLst/>
              <a:gdLst/>
              <a:ahLst/>
              <a:cxnLst/>
              <a:rect l="l" t="t" r="r" b="b"/>
              <a:pathLst>
                <a:path w="1470088" h="46577" extrusionOk="0">
                  <a:moveTo>
                    <a:pt x="0" y="0"/>
                  </a:moveTo>
                  <a:lnTo>
                    <a:pt x="1470089" y="0"/>
                  </a:lnTo>
                  <a:lnTo>
                    <a:pt x="1470089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8"/>
            <p:cNvSpPr/>
            <p:nvPr/>
          </p:nvSpPr>
          <p:spPr>
            <a:xfrm>
              <a:off x="9799679" y="1582873"/>
              <a:ext cx="2063687" cy="125991"/>
            </a:xfrm>
            <a:custGeom>
              <a:avLst/>
              <a:gdLst/>
              <a:ahLst/>
              <a:cxnLst/>
              <a:rect l="l" t="t" r="r" b="b"/>
              <a:pathLst>
                <a:path w="1375791" h="93154" extrusionOk="0">
                  <a:moveTo>
                    <a:pt x="0" y="0"/>
                  </a:moveTo>
                  <a:lnTo>
                    <a:pt x="1375791" y="0"/>
                  </a:lnTo>
                  <a:lnTo>
                    <a:pt x="1375791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18"/>
            <p:cNvSpPr/>
            <p:nvPr/>
          </p:nvSpPr>
          <p:spPr>
            <a:xfrm>
              <a:off x="9911464" y="1692664"/>
              <a:ext cx="1840026" cy="340724"/>
            </a:xfrm>
            <a:custGeom>
              <a:avLst/>
              <a:gdLst/>
              <a:ahLst/>
              <a:cxnLst/>
              <a:rect l="l" t="t" r="r" b="b"/>
              <a:pathLst>
                <a:path w="1226684" h="230219" extrusionOk="0">
                  <a:moveTo>
                    <a:pt x="1220363" y="0"/>
                  </a:moveTo>
                  <a:cubicBezTo>
                    <a:pt x="1220363" y="0"/>
                    <a:pt x="861937" y="0"/>
                    <a:pt x="695916" y="0"/>
                  </a:cubicBezTo>
                  <a:cubicBezTo>
                    <a:pt x="645910" y="0"/>
                    <a:pt x="613334" y="0"/>
                    <a:pt x="613334" y="0"/>
                  </a:cubicBezTo>
                  <a:cubicBezTo>
                    <a:pt x="613334" y="0"/>
                    <a:pt x="580759" y="0"/>
                    <a:pt x="530753" y="0"/>
                  </a:cubicBezTo>
                  <a:cubicBezTo>
                    <a:pt x="364732" y="0"/>
                    <a:pt x="6306" y="0"/>
                    <a:pt x="6306" y="0"/>
                  </a:cubicBezTo>
                  <a:cubicBezTo>
                    <a:pt x="-9410" y="22003"/>
                    <a:pt x="6592" y="54007"/>
                    <a:pt x="28595" y="69437"/>
                  </a:cubicBezTo>
                  <a:cubicBezTo>
                    <a:pt x="50597" y="84868"/>
                    <a:pt x="78029" y="91345"/>
                    <a:pt x="99175" y="108013"/>
                  </a:cubicBezTo>
                  <a:cubicBezTo>
                    <a:pt x="120320" y="124682"/>
                    <a:pt x="132417" y="159448"/>
                    <a:pt x="113177" y="178403"/>
                  </a:cubicBezTo>
                  <a:cubicBezTo>
                    <a:pt x="103747" y="187738"/>
                    <a:pt x="89459" y="190310"/>
                    <a:pt x="79649" y="199168"/>
                  </a:cubicBezTo>
                  <a:cubicBezTo>
                    <a:pt x="69838" y="208026"/>
                    <a:pt x="70124" y="229552"/>
                    <a:pt x="83268" y="230219"/>
                  </a:cubicBezTo>
                  <a:cubicBezTo>
                    <a:pt x="113843" y="230219"/>
                    <a:pt x="613334" y="230219"/>
                    <a:pt x="613334" y="230219"/>
                  </a:cubicBezTo>
                  <a:cubicBezTo>
                    <a:pt x="613334" y="230219"/>
                    <a:pt x="1112825" y="230219"/>
                    <a:pt x="1143401" y="230219"/>
                  </a:cubicBezTo>
                  <a:cubicBezTo>
                    <a:pt x="1156545" y="229552"/>
                    <a:pt x="1156831" y="208026"/>
                    <a:pt x="1147020" y="199168"/>
                  </a:cubicBezTo>
                  <a:cubicBezTo>
                    <a:pt x="1137209" y="190310"/>
                    <a:pt x="1122922" y="187642"/>
                    <a:pt x="1113492" y="178403"/>
                  </a:cubicBezTo>
                  <a:cubicBezTo>
                    <a:pt x="1094252" y="159448"/>
                    <a:pt x="1106444" y="124682"/>
                    <a:pt x="1127494" y="108013"/>
                  </a:cubicBezTo>
                  <a:cubicBezTo>
                    <a:pt x="1148639" y="91345"/>
                    <a:pt x="1175976" y="84868"/>
                    <a:pt x="1198074" y="69437"/>
                  </a:cubicBezTo>
                  <a:cubicBezTo>
                    <a:pt x="1220172" y="54007"/>
                    <a:pt x="1236079" y="22003"/>
                    <a:pt x="12203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8"/>
            <p:cNvSpPr/>
            <p:nvPr/>
          </p:nvSpPr>
          <p:spPr>
            <a:xfrm>
              <a:off x="10795009" y="1234440"/>
              <a:ext cx="71865" cy="102802"/>
            </a:xfrm>
            <a:custGeom>
              <a:avLst/>
              <a:gdLst/>
              <a:ahLst/>
              <a:cxnLst/>
              <a:rect l="l" t="t" r="r" b="b"/>
              <a:pathLst>
                <a:path w="47910" h="76009" extrusionOk="0">
                  <a:moveTo>
                    <a:pt x="47911" y="24003"/>
                  </a:moveTo>
                  <a:lnTo>
                    <a:pt x="47911" y="76010"/>
                  </a:lnTo>
                  <a:cubicBezTo>
                    <a:pt x="40005" y="75819"/>
                    <a:pt x="32004" y="75819"/>
                    <a:pt x="24003" y="75819"/>
                  </a:cubicBezTo>
                  <a:cubicBezTo>
                    <a:pt x="16002" y="75819"/>
                    <a:pt x="8001" y="75819"/>
                    <a:pt x="0" y="76010"/>
                  </a:cubicBezTo>
                  <a:lnTo>
                    <a:pt x="0" y="24003"/>
                  </a:lnTo>
                  <a:cubicBezTo>
                    <a:pt x="0" y="10763"/>
                    <a:pt x="10668" y="0"/>
                    <a:pt x="24003" y="0"/>
                  </a:cubicBezTo>
                  <a:cubicBezTo>
                    <a:pt x="30671" y="0"/>
                    <a:pt x="36576" y="2667"/>
                    <a:pt x="40957" y="7049"/>
                  </a:cubicBezTo>
                  <a:cubicBezTo>
                    <a:pt x="45244" y="11335"/>
                    <a:pt x="47911" y="17431"/>
                    <a:pt x="47911" y="24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18"/>
            <p:cNvSpPr/>
            <p:nvPr/>
          </p:nvSpPr>
          <p:spPr>
            <a:xfrm>
              <a:off x="10832280" y="2015826"/>
              <a:ext cx="774668" cy="3607116"/>
            </a:xfrm>
            <a:custGeom>
              <a:avLst/>
              <a:gdLst/>
              <a:ahLst/>
              <a:cxnLst/>
              <a:rect l="l" t="t" r="r" b="b"/>
              <a:pathLst>
                <a:path w="516445" h="2666999" extrusionOk="0">
                  <a:moveTo>
                    <a:pt x="516445" y="0"/>
                  </a:moveTo>
                  <a:lnTo>
                    <a:pt x="516445" y="2667000"/>
                  </a:lnTo>
                  <a:lnTo>
                    <a:pt x="0" y="2667000"/>
                  </a:lnTo>
                  <a:lnTo>
                    <a:pt x="0" y="0"/>
                  </a:lnTo>
                  <a:cubicBezTo>
                    <a:pt x="0" y="0"/>
                    <a:pt x="429863" y="0"/>
                    <a:pt x="5164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18"/>
            <p:cNvSpPr/>
            <p:nvPr/>
          </p:nvSpPr>
          <p:spPr>
            <a:xfrm>
              <a:off x="10830977" y="1335037"/>
              <a:ext cx="1102566" cy="206378"/>
            </a:xfrm>
            <a:custGeom>
              <a:avLst/>
              <a:gdLst/>
              <a:ahLst/>
              <a:cxnLst/>
              <a:rect l="l" t="t" r="r" b="b"/>
              <a:pathLst>
                <a:path w="735044" h="152590" extrusionOk="0">
                  <a:moveTo>
                    <a:pt x="735044" y="152591"/>
                  </a:moveTo>
                  <a:lnTo>
                    <a:pt x="0" y="152591"/>
                  </a:lnTo>
                  <a:lnTo>
                    <a:pt x="0" y="0"/>
                  </a:lnTo>
                  <a:lnTo>
                    <a:pt x="95" y="0"/>
                  </a:lnTo>
                  <a:cubicBezTo>
                    <a:pt x="8096" y="0"/>
                    <a:pt x="16097" y="0"/>
                    <a:pt x="24003" y="190"/>
                  </a:cubicBezTo>
                  <a:cubicBezTo>
                    <a:pt x="308896" y="3239"/>
                    <a:pt x="563023" y="61817"/>
                    <a:pt x="735044" y="1525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8"/>
            <p:cNvSpPr/>
            <p:nvPr/>
          </p:nvSpPr>
          <p:spPr>
            <a:xfrm>
              <a:off x="10832289" y="1529042"/>
              <a:ext cx="1102566" cy="62995"/>
            </a:xfrm>
            <a:custGeom>
              <a:avLst/>
              <a:gdLst/>
              <a:ahLst/>
              <a:cxnLst/>
              <a:rect l="l" t="t" r="r" b="b"/>
              <a:pathLst>
                <a:path w="735044" h="46577" extrusionOk="0">
                  <a:moveTo>
                    <a:pt x="0" y="0"/>
                  </a:moveTo>
                  <a:lnTo>
                    <a:pt x="735044" y="0"/>
                  </a:lnTo>
                  <a:lnTo>
                    <a:pt x="735044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18"/>
            <p:cNvSpPr/>
            <p:nvPr/>
          </p:nvSpPr>
          <p:spPr>
            <a:xfrm>
              <a:off x="10832280" y="1582873"/>
              <a:ext cx="1031843" cy="125991"/>
            </a:xfrm>
            <a:custGeom>
              <a:avLst/>
              <a:gdLst/>
              <a:ahLst/>
              <a:cxnLst/>
              <a:rect l="l" t="t" r="r" b="b"/>
              <a:pathLst>
                <a:path w="687895" h="93154" extrusionOk="0">
                  <a:moveTo>
                    <a:pt x="0" y="0"/>
                  </a:moveTo>
                  <a:lnTo>
                    <a:pt x="687895" y="0"/>
                  </a:lnTo>
                  <a:lnTo>
                    <a:pt x="687895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18"/>
            <p:cNvSpPr/>
            <p:nvPr/>
          </p:nvSpPr>
          <p:spPr>
            <a:xfrm>
              <a:off x="10832280" y="1704698"/>
              <a:ext cx="920026" cy="311241"/>
            </a:xfrm>
            <a:custGeom>
              <a:avLst/>
              <a:gdLst/>
              <a:ahLst/>
              <a:cxnLst/>
              <a:rect l="l" t="t" r="r" b="b"/>
              <a:pathLst>
                <a:path w="613351" h="230123" extrusionOk="0">
                  <a:moveTo>
                    <a:pt x="584740" y="69342"/>
                  </a:moveTo>
                  <a:cubicBezTo>
                    <a:pt x="562737" y="84772"/>
                    <a:pt x="535400" y="91249"/>
                    <a:pt x="514255" y="107918"/>
                  </a:cubicBezTo>
                  <a:cubicBezTo>
                    <a:pt x="493109" y="124587"/>
                    <a:pt x="481013" y="159353"/>
                    <a:pt x="500158" y="178308"/>
                  </a:cubicBezTo>
                  <a:cubicBezTo>
                    <a:pt x="509587" y="187547"/>
                    <a:pt x="523875" y="190214"/>
                    <a:pt x="533686" y="199072"/>
                  </a:cubicBezTo>
                  <a:cubicBezTo>
                    <a:pt x="543497" y="208026"/>
                    <a:pt x="543211" y="229457"/>
                    <a:pt x="530066" y="230124"/>
                  </a:cubicBezTo>
                  <a:lnTo>
                    <a:pt x="516445" y="230124"/>
                  </a:lnTo>
                  <a:cubicBezTo>
                    <a:pt x="429863" y="230124"/>
                    <a:pt x="0" y="230124"/>
                    <a:pt x="0" y="230124"/>
                  </a:cubicBezTo>
                  <a:lnTo>
                    <a:pt x="0" y="0"/>
                  </a:lnTo>
                  <a:cubicBezTo>
                    <a:pt x="0" y="0"/>
                    <a:pt x="32575" y="0"/>
                    <a:pt x="82677" y="0"/>
                  </a:cubicBezTo>
                  <a:cubicBezTo>
                    <a:pt x="248698" y="0"/>
                    <a:pt x="607028" y="0"/>
                    <a:pt x="607028" y="0"/>
                  </a:cubicBezTo>
                  <a:cubicBezTo>
                    <a:pt x="607695" y="952"/>
                    <a:pt x="608362" y="2000"/>
                    <a:pt x="608933" y="3048"/>
                  </a:cubicBezTo>
                  <a:cubicBezTo>
                    <a:pt x="621316" y="24860"/>
                    <a:pt x="605885" y="54673"/>
                    <a:pt x="584740" y="693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6" name="Google Shape;536;p18"/>
            <p:cNvGrpSpPr/>
            <p:nvPr/>
          </p:nvGrpSpPr>
          <p:grpSpPr>
            <a:xfrm>
              <a:off x="9806789" y="1588537"/>
              <a:ext cx="995594" cy="110491"/>
              <a:chOff x="5414581" y="1622202"/>
              <a:chExt cx="664083" cy="81724"/>
            </a:xfrm>
          </p:grpSpPr>
          <p:sp>
            <p:nvSpPr>
              <p:cNvPr id="537" name="Google Shape;537;p18"/>
              <p:cNvSpPr/>
              <p:nvPr/>
            </p:nvSpPr>
            <p:spPr>
              <a:xfrm>
                <a:off x="5414581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Google Shape;538;p18"/>
              <p:cNvSpPr/>
              <p:nvPr/>
            </p:nvSpPr>
            <p:spPr>
              <a:xfrm>
                <a:off x="5464206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539;p18"/>
              <p:cNvSpPr/>
              <p:nvPr/>
            </p:nvSpPr>
            <p:spPr>
              <a:xfrm>
                <a:off x="5513832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18"/>
              <p:cNvSpPr/>
              <p:nvPr/>
            </p:nvSpPr>
            <p:spPr>
              <a:xfrm>
                <a:off x="5563457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18"/>
              <p:cNvSpPr/>
              <p:nvPr/>
            </p:nvSpPr>
            <p:spPr>
              <a:xfrm>
                <a:off x="5612987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2" name="Google Shape;542;p18"/>
              <p:cNvSpPr/>
              <p:nvPr/>
            </p:nvSpPr>
            <p:spPr>
              <a:xfrm>
                <a:off x="5662612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3" name="Google Shape;543;p18"/>
              <p:cNvSpPr/>
              <p:nvPr/>
            </p:nvSpPr>
            <p:spPr>
              <a:xfrm>
                <a:off x="5712237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Google Shape;544;p18"/>
              <p:cNvSpPr/>
              <p:nvPr/>
            </p:nvSpPr>
            <p:spPr>
              <a:xfrm>
                <a:off x="5761863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18"/>
              <p:cNvSpPr/>
              <p:nvPr/>
            </p:nvSpPr>
            <p:spPr>
              <a:xfrm>
                <a:off x="5811488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6" name="Google Shape;546;p18"/>
              <p:cNvSpPr/>
              <p:nvPr/>
            </p:nvSpPr>
            <p:spPr>
              <a:xfrm>
                <a:off x="5861113" y="1622202"/>
                <a:ext cx="19050" cy="7791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7791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77914"/>
                    </a:lnTo>
                    <a:lnTo>
                      <a:pt x="0" y="779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7" name="Google Shape;547;p18"/>
              <p:cNvSpPr/>
              <p:nvPr/>
            </p:nvSpPr>
            <p:spPr>
              <a:xfrm>
                <a:off x="5910738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8" name="Google Shape;548;p18"/>
              <p:cNvSpPr/>
              <p:nvPr/>
            </p:nvSpPr>
            <p:spPr>
              <a:xfrm>
                <a:off x="5960364" y="1622202"/>
                <a:ext cx="19049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49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9" name="Google Shape;549;p18"/>
              <p:cNvSpPr/>
              <p:nvPr/>
            </p:nvSpPr>
            <p:spPr>
              <a:xfrm>
                <a:off x="6009989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0" name="Google Shape;550;p18"/>
              <p:cNvSpPr/>
              <p:nvPr/>
            </p:nvSpPr>
            <p:spPr>
              <a:xfrm>
                <a:off x="6059614" y="1622202"/>
                <a:ext cx="19050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817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1" name="Google Shape;551;p18"/>
            <p:cNvGrpSpPr/>
            <p:nvPr/>
          </p:nvGrpSpPr>
          <p:grpSpPr>
            <a:xfrm>
              <a:off x="10849934" y="1590597"/>
              <a:ext cx="995593" cy="110491"/>
              <a:chOff x="6110382" y="1623726"/>
              <a:chExt cx="664083" cy="81724"/>
            </a:xfrm>
          </p:grpSpPr>
          <p:grpSp>
            <p:nvGrpSpPr>
              <p:cNvPr id="552" name="Google Shape;552;p18"/>
              <p:cNvGrpSpPr/>
              <p:nvPr/>
            </p:nvGrpSpPr>
            <p:grpSpPr>
              <a:xfrm>
                <a:off x="6110382" y="1623726"/>
                <a:ext cx="19050" cy="81724"/>
                <a:chOff x="6110382" y="1623726"/>
                <a:chExt cx="19050" cy="81724"/>
              </a:xfrm>
            </p:grpSpPr>
            <p:sp>
              <p:nvSpPr>
                <p:cNvPr id="553" name="Google Shape;553;p18"/>
                <p:cNvSpPr/>
                <p:nvPr/>
              </p:nvSpPr>
              <p:spPr>
                <a:xfrm>
                  <a:off x="6119907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4" name="Google Shape;554;p18"/>
                <p:cNvSpPr/>
                <p:nvPr/>
              </p:nvSpPr>
              <p:spPr>
                <a:xfrm>
                  <a:off x="6110382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55" name="Google Shape;555;p18"/>
              <p:cNvGrpSpPr/>
              <p:nvPr/>
            </p:nvGrpSpPr>
            <p:grpSpPr>
              <a:xfrm>
                <a:off x="6160008" y="1623726"/>
                <a:ext cx="19050" cy="81724"/>
                <a:chOff x="6160008" y="1623726"/>
                <a:chExt cx="19050" cy="81724"/>
              </a:xfrm>
            </p:grpSpPr>
            <p:sp>
              <p:nvSpPr>
                <p:cNvPr id="556" name="Google Shape;556;p18"/>
                <p:cNvSpPr/>
                <p:nvPr/>
              </p:nvSpPr>
              <p:spPr>
                <a:xfrm>
                  <a:off x="6169533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7" name="Google Shape;557;p18"/>
                <p:cNvSpPr/>
                <p:nvPr/>
              </p:nvSpPr>
              <p:spPr>
                <a:xfrm>
                  <a:off x="6160008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58" name="Google Shape;558;p18"/>
              <p:cNvGrpSpPr/>
              <p:nvPr/>
            </p:nvGrpSpPr>
            <p:grpSpPr>
              <a:xfrm>
                <a:off x="6209633" y="1623726"/>
                <a:ext cx="19050" cy="81724"/>
                <a:chOff x="6209633" y="1623726"/>
                <a:chExt cx="19050" cy="81724"/>
              </a:xfrm>
            </p:grpSpPr>
            <p:sp>
              <p:nvSpPr>
                <p:cNvPr id="559" name="Google Shape;559;p18"/>
                <p:cNvSpPr/>
                <p:nvPr/>
              </p:nvSpPr>
              <p:spPr>
                <a:xfrm>
                  <a:off x="6219158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0" name="Google Shape;560;p18"/>
                <p:cNvSpPr/>
                <p:nvPr/>
              </p:nvSpPr>
              <p:spPr>
                <a:xfrm>
                  <a:off x="6209633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61" name="Google Shape;561;p18"/>
              <p:cNvGrpSpPr/>
              <p:nvPr/>
            </p:nvGrpSpPr>
            <p:grpSpPr>
              <a:xfrm>
                <a:off x="6259258" y="1623726"/>
                <a:ext cx="19050" cy="81724"/>
                <a:chOff x="6259258" y="1623726"/>
                <a:chExt cx="19050" cy="81724"/>
              </a:xfrm>
            </p:grpSpPr>
            <p:sp>
              <p:nvSpPr>
                <p:cNvPr id="562" name="Google Shape;562;p18"/>
                <p:cNvSpPr/>
                <p:nvPr/>
              </p:nvSpPr>
              <p:spPr>
                <a:xfrm>
                  <a:off x="6268783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3" name="Google Shape;563;p18"/>
                <p:cNvSpPr/>
                <p:nvPr/>
              </p:nvSpPr>
              <p:spPr>
                <a:xfrm>
                  <a:off x="6259258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64" name="Google Shape;564;p18"/>
              <p:cNvGrpSpPr/>
              <p:nvPr/>
            </p:nvGrpSpPr>
            <p:grpSpPr>
              <a:xfrm>
                <a:off x="6308883" y="1623726"/>
                <a:ext cx="19050" cy="81724"/>
                <a:chOff x="6308883" y="1623726"/>
                <a:chExt cx="19050" cy="81724"/>
              </a:xfrm>
            </p:grpSpPr>
            <p:sp>
              <p:nvSpPr>
                <p:cNvPr id="565" name="Google Shape;565;p18"/>
                <p:cNvSpPr/>
                <p:nvPr/>
              </p:nvSpPr>
              <p:spPr>
                <a:xfrm>
                  <a:off x="6318408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6" name="Google Shape;566;p18"/>
                <p:cNvSpPr/>
                <p:nvPr/>
              </p:nvSpPr>
              <p:spPr>
                <a:xfrm>
                  <a:off x="6308883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67" name="Google Shape;567;p18"/>
              <p:cNvGrpSpPr/>
              <p:nvPr/>
            </p:nvGrpSpPr>
            <p:grpSpPr>
              <a:xfrm>
                <a:off x="6358509" y="1623726"/>
                <a:ext cx="19050" cy="81724"/>
                <a:chOff x="6358509" y="1623726"/>
                <a:chExt cx="19050" cy="81724"/>
              </a:xfrm>
            </p:grpSpPr>
            <p:sp>
              <p:nvSpPr>
                <p:cNvPr id="568" name="Google Shape;568;p18"/>
                <p:cNvSpPr/>
                <p:nvPr/>
              </p:nvSpPr>
              <p:spPr>
                <a:xfrm>
                  <a:off x="6368034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9" name="Google Shape;569;p18"/>
                <p:cNvSpPr/>
                <p:nvPr/>
              </p:nvSpPr>
              <p:spPr>
                <a:xfrm>
                  <a:off x="6358509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0" name="Google Shape;570;p18"/>
              <p:cNvGrpSpPr/>
              <p:nvPr/>
            </p:nvGrpSpPr>
            <p:grpSpPr>
              <a:xfrm>
                <a:off x="6408039" y="1623726"/>
                <a:ext cx="19050" cy="81724"/>
                <a:chOff x="6408039" y="1623726"/>
                <a:chExt cx="19050" cy="81724"/>
              </a:xfrm>
            </p:grpSpPr>
            <p:sp>
              <p:nvSpPr>
                <p:cNvPr id="571" name="Google Shape;571;p18"/>
                <p:cNvSpPr/>
                <p:nvPr/>
              </p:nvSpPr>
              <p:spPr>
                <a:xfrm>
                  <a:off x="6417564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2" name="Google Shape;572;p18"/>
                <p:cNvSpPr/>
                <p:nvPr/>
              </p:nvSpPr>
              <p:spPr>
                <a:xfrm>
                  <a:off x="6408039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3" name="Google Shape;573;p18"/>
              <p:cNvGrpSpPr/>
              <p:nvPr/>
            </p:nvGrpSpPr>
            <p:grpSpPr>
              <a:xfrm>
                <a:off x="6457664" y="1623726"/>
                <a:ext cx="19050" cy="81724"/>
                <a:chOff x="6457664" y="1623726"/>
                <a:chExt cx="19050" cy="81724"/>
              </a:xfrm>
            </p:grpSpPr>
            <p:sp>
              <p:nvSpPr>
                <p:cNvPr id="574" name="Google Shape;574;p18"/>
                <p:cNvSpPr/>
                <p:nvPr/>
              </p:nvSpPr>
              <p:spPr>
                <a:xfrm>
                  <a:off x="6467189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5" name="Google Shape;575;p18"/>
                <p:cNvSpPr/>
                <p:nvPr/>
              </p:nvSpPr>
              <p:spPr>
                <a:xfrm>
                  <a:off x="6457664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6" name="Google Shape;576;p18"/>
              <p:cNvGrpSpPr/>
              <p:nvPr/>
            </p:nvGrpSpPr>
            <p:grpSpPr>
              <a:xfrm>
                <a:off x="6507289" y="1623726"/>
                <a:ext cx="19050" cy="81724"/>
                <a:chOff x="6507289" y="1623726"/>
                <a:chExt cx="19050" cy="81724"/>
              </a:xfrm>
            </p:grpSpPr>
            <p:sp>
              <p:nvSpPr>
                <p:cNvPr id="577" name="Google Shape;577;p18"/>
                <p:cNvSpPr/>
                <p:nvPr/>
              </p:nvSpPr>
              <p:spPr>
                <a:xfrm>
                  <a:off x="6516814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8" name="Google Shape;578;p18"/>
                <p:cNvSpPr/>
                <p:nvPr/>
              </p:nvSpPr>
              <p:spPr>
                <a:xfrm>
                  <a:off x="6507289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9" name="Google Shape;579;p18"/>
              <p:cNvGrpSpPr/>
              <p:nvPr/>
            </p:nvGrpSpPr>
            <p:grpSpPr>
              <a:xfrm>
                <a:off x="6556914" y="1623726"/>
                <a:ext cx="19050" cy="81724"/>
                <a:chOff x="6556914" y="1623726"/>
                <a:chExt cx="19050" cy="81724"/>
              </a:xfrm>
            </p:grpSpPr>
            <p:sp>
              <p:nvSpPr>
                <p:cNvPr id="580" name="Google Shape;580;p18"/>
                <p:cNvSpPr/>
                <p:nvPr/>
              </p:nvSpPr>
              <p:spPr>
                <a:xfrm>
                  <a:off x="6566439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1" name="Google Shape;581;p18"/>
                <p:cNvSpPr/>
                <p:nvPr/>
              </p:nvSpPr>
              <p:spPr>
                <a:xfrm>
                  <a:off x="6556914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82" name="Google Shape;582;p18"/>
              <p:cNvGrpSpPr/>
              <p:nvPr/>
            </p:nvGrpSpPr>
            <p:grpSpPr>
              <a:xfrm>
                <a:off x="6606540" y="1623726"/>
                <a:ext cx="19050" cy="81724"/>
                <a:chOff x="6606540" y="1623726"/>
                <a:chExt cx="19050" cy="81724"/>
              </a:xfrm>
            </p:grpSpPr>
            <p:sp>
              <p:nvSpPr>
                <p:cNvPr id="583" name="Google Shape;583;p18"/>
                <p:cNvSpPr/>
                <p:nvPr/>
              </p:nvSpPr>
              <p:spPr>
                <a:xfrm>
                  <a:off x="6616065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4" name="Google Shape;584;p18"/>
                <p:cNvSpPr/>
                <p:nvPr/>
              </p:nvSpPr>
              <p:spPr>
                <a:xfrm>
                  <a:off x="6606540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85" name="Google Shape;585;p18"/>
              <p:cNvGrpSpPr/>
              <p:nvPr/>
            </p:nvGrpSpPr>
            <p:grpSpPr>
              <a:xfrm>
                <a:off x="6656165" y="1623726"/>
                <a:ext cx="19050" cy="81724"/>
                <a:chOff x="6656165" y="1623726"/>
                <a:chExt cx="19050" cy="81724"/>
              </a:xfrm>
            </p:grpSpPr>
            <p:sp>
              <p:nvSpPr>
                <p:cNvPr id="586" name="Google Shape;586;p18"/>
                <p:cNvSpPr/>
                <p:nvPr/>
              </p:nvSpPr>
              <p:spPr>
                <a:xfrm>
                  <a:off x="6665690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7" name="Google Shape;587;p18"/>
                <p:cNvSpPr/>
                <p:nvPr/>
              </p:nvSpPr>
              <p:spPr>
                <a:xfrm>
                  <a:off x="6656165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88" name="Google Shape;588;p18"/>
              <p:cNvGrpSpPr/>
              <p:nvPr/>
            </p:nvGrpSpPr>
            <p:grpSpPr>
              <a:xfrm>
                <a:off x="6705790" y="1623726"/>
                <a:ext cx="19050" cy="81724"/>
                <a:chOff x="6705790" y="1623726"/>
                <a:chExt cx="19050" cy="81724"/>
              </a:xfrm>
            </p:grpSpPr>
            <p:sp>
              <p:nvSpPr>
                <p:cNvPr id="589" name="Google Shape;589;p18"/>
                <p:cNvSpPr/>
                <p:nvPr/>
              </p:nvSpPr>
              <p:spPr>
                <a:xfrm>
                  <a:off x="6715315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0" name="Google Shape;590;p18"/>
                <p:cNvSpPr/>
                <p:nvPr/>
              </p:nvSpPr>
              <p:spPr>
                <a:xfrm>
                  <a:off x="6705790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91" name="Google Shape;591;p18"/>
              <p:cNvGrpSpPr/>
              <p:nvPr/>
            </p:nvGrpSpPr>
            <p:grpSpPr>
              <a:xfrm>
                <a:off x="6755415" y="1623726"/>
                <a:ext cx="19050" cy="81724"/>
                <a:chOff x="6755415" y="1623726"/>
                <a:chExt cx="19050" cy="81724"/>
              </a:xfrm>
            </p:grpSpPr>
            <p:sp>
              <p:nvSpPr>
                <p:cNvPr id="592" name="Google Shape;592;p18"/>
                <p:cNvSpPr/>
                <p:nvPr/>
              </p:nvSpPr>
              <p:spPr>
                <a:xfrm>
                  <a:off x="6764940" y="1623726"/>
                  <a:ext cx="9525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81724" extrusionOk="0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3" name="Google Shape;593;p18"/>
                <p:cNvSpPr/>
                <p:nvPr/>
              </p:nvSpPr>
              <p:spPr>
                <a:xfrm>
                  <a:off x="6755415" y="1623726"/>
                  <a:ext cx="19050" cy="81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81724" extrusionOk="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94" name="Google Shape;594;p18"/>
            <p:cNvGrpSpPr/>
            <p:nvPr/>
          </p:nvGrpSpPr>
          <p:grpSpPr>
            <a:xfrm>
              <a:off x="10230615" y="2148078"/>
              <a:ext cx="1201651" cy="385304"/>
              <a:chOff x="5697283" y="2036064"/>
              <a:chExt cx="801528" cy="284988"/>
            </a:xfrm>
          </p:grpSpPr>
          <p:grpSp>
            <p:nvGrpSpPr>
              <p:cNvPr id="595" name="Google Shape;595;p18"/>
              <p:cNvGrpSpPr/>
              <p:nvPr/>
            </p:nvGrpSpPr>
            <p:grpSpPr>
              <a:xfrm>
                <a:off x="5697283" y="2036826"/>
                <a:ext cx="801433" cy="284226"/>
                <a:chOff x="5697283" y="2036826"/>
                <a:chExt cx="801433" cy="284226"/>
              </a:xfrm>
            </p:grpSpPr>
            <p:sp>
              <p:nvSpPr>
                <p:cNvPr id="596" name="Google Shape;596;p18"/>
                <p:cNvSpPr/>
                <p:nvPr/>
              </p:nvSpPr>
              <p:spPr>
                <a:xfrm>
                  <a:off x="5697283" y="2036826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7" name="Google Shape;597;p18"/>
                <p:cNvSpPr/>
                <p:nvPr/>
              </p:nvSpPr>
              <p:spPr>
                <a:xfrm>
                  <a:off x="5697283" y="2178939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8" name="Google Shape;598;p18"/>
                <p:cNvSpPr/>
                <p:nvPr/>
              </p:nvSpPr>
              <p:spPr>
                <a:xfrm>
                  <a:off x="6098000" y="2178939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9" name="Google Shape;599;p18"/>
                <p:cNvSpPr/>
                <p:nvPr/>
              </p:nvSpPr>
              <p:spPr>
                <a:xfrm>
                  <a:off x="6098000" y="2036826"/>
                  <a:ext cx="400716" cy="14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716" h="142113" extrusionOk="0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00" name="Google Shape;600;p18"/>
              <p:cNvSpPr/>
              <p:nvPr/>
            </p:nvSpPr>
            <p:spPr>
              <a:xfrm>
                <a:off x="5776341" y="2094166"/>
                <a:ext cx="643509" cy="167830"/>
              </a:xfrm>
              <a:custGeom>
                <a:avLst/>
                <a:gdLst/>
                <a:ahLst/>
                <a:cxnLst/>
                <a:rect l="l" t="t" r="r" b="b"/>
                <a:pathLst>
                  <a:path w="643509" h="167830" extrusionOk="0">
                    <a:moveTo>
                      <a:pt x="0" y="0"/>
                    </a:moveTo>
                    <a:lnTo>
                      <a:pt x="643509" y="0"/>
                    </a:lnTo>
                    <a:lnTo>
                      <a:pt x="643509" y="167831"/>
                    </a:lnTo>
                    <a:lnTo>
                      <a:pt x="0" y="167831"/>
                    </a:lnTo>
                    <a:close/>
                  </a:path>
                </a:pathLst>
              </a:custGeom>
              <a:solidFill>
                <a:srgbClr val="17333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1" name="Google Shape;601;p18"/>
              <p:cNvSpPr/>
              <p:nvPr/>
            </p:nvSpPr>
            <p:spPr>
              <a:xfrm>
                <a:off x="5697283" y="2036825"/>
                <a:ext cx="79057" cy="284226"/>
              </a:xfrm>
              <a:custGeom>
                <a:avLst/>
                <a:gdLst/>
                <a:ahLst/>
                <a:cxnLst/>
                <a:rect l="l" t="t" r="r" b="b"/>
                <a:pathLst>
                  <a:path w="79057" h="284226" extrusionOk="0">
                    <a:moveTo>
                      <a:pt x="79057" y="225171"/>
                    </a:moveTo>
                    <a:lnTo>
                      <a:pt x="0" y="284226"/>
                    </a:lnTo>
                    <a:lnTo>
                      <a:pt x="0" y="0"/>
                    </a:lnTo>
                    <a:lnTo>
                      <a:pt x="79057" y="57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2" name="Google Shape;602;p18"/>
              <p:cNvSpPr/>
              <p:nvPr/>
            </p:nvSpPr>
            <p:spPr>
              <a:xfrm>
                <a:off x="6419754" y="2036064"/>
                <a:ext cx="79057" cy="284130"/>
              </a:xfrm>
              <a:custGeom>
                <a:avLst/>
                <a:gdLst/>
                <a:ahLst/>
                <a:cxnLst/>
                <a:rect l="l" t="t" r="r" b="b"/>
                <a:pathLst>
                  <a:path w="79057" h="284130" extrusionOk="0">
                    <a:moveTo>
                      <a:pt x="0" y="225171"/>
                    </a:moveTo>
                    <a:lnTo>
                      <a:pt x="79058" y="284131"/>
                    </a:lnTo>
                    <a:lnTo>
                      <a:pt x="79058" y="0"/>
                    </a:lnTo>
                    <a:lnTo>
                      <a:pt x="0" y="573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3" name="Google Shape;603;p18"/>
            <p:cNvGrpSpPr/>
            <p:nvPr/>
          </p:nvGrpSpPr>
          <p:grpSpPr>
            <a:xfrm>
              <a:off x="10022416" y="5484201"/>
              <a:ext cx="1618052" cy="1373802"/>
              <a:chOff x="5558409" y="4503610"/>
              <a:chExt cx="1079277" cy="1016126"/>
            </a:xfrm>
          </p:grpSpPr>
          <p:sp>
            <p:nvSpPr>
              <p:cNvPr id="604" name="Google Shape;604;p18"/>
              <p:cNvSpPr/>
              <p:nvPr/>
            </p:nvSpPr>
            <p:spPr>
              <a:xfrm>
                <a:off x="5558409" y="4503705"/>
                <a:ext cx="1078420" cy="1016031"/>
              </a:xfrm>
              <a:custGeom>
                <a:avLst/>
                <a:gdLst/>
                <a:ahLst/>
                <a:cxnLst/>
                <a:rect l="l" t="t" r="r" b="b"/>
                <a:pathLst>
                  <a:path w="1078420" h="1016031" extrusionOk="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5" name="Google Shape;605;p18"/>
              <p:cNvSpPr/>
              <p:nvPr/>
            </p:nvSpPr>
            <p:spPr>
              <a:xfrm>
                <a:off x="6098476" y="4503610"/>
                <a:ext cx="539210" cy="1016031"/>
              </a:xfrm>
              <a:custGeom>
                <a:avLst/>
                <a:gdLst/>
                <a:ahLst/>
                <a:cxnLst/>
                <a:rect l="l" t="t" r="r" b="b"/>
                <a:pathLst>
                  <a:path w="539210" h="1016031" extrusionOk="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6" name="Google Shape;606;p18"/>
            <p:cNvGrpSpPr/>
            <p:nvPr/>
          </p:nvGrpSpPr>
          <p:grpSpPr>
            <a:xfrm>
              <a:off x="10022416" y="5548074"/>
              <a:ext cx="1618052" cy="40049"/>
              <a:chOff x="5558409" y="4550854"/>
              <a:chExt cx="1079277" cy="29622"/>
            </a:xfrm>
          </p:grpSpPr>
          <p:sp>
            <p:nvSpPr>
              <p:cNvPr id="607" name="Google Shape;607;p18"/>
              <p:cNvSpPr/>
              <p:nvPr/>
            </p:nvSpPr>
            <p:spPr>
              <a:xfrm>
                <a:off x="5559266" y="4550854"/>
                <a:ext cx="107842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1078420" h="29622" extrusionOk="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18"/>
              <p:cNvSpPr/>
              <p:nvPr/>
            </p:nvSpPr>
            <p:spPr>
              <a:xfrm>
                <a:off x="5558409" y="4550854"/>
                <a:ext cx="53921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539210" h="29622" extrusionOk="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9" name="Google Shape;609;p18"/>
            <p:cNvGrpSpPr/>
            <p:nvPr/>
          </p:nvGrpSpPr>
          <p:grpSpPr>
            <a:xfrm>
              <a:off x="10022416" y="5621607"/>
              <a:ext cx="1618052" cy="40049"/>
              <a:chOff x="5558409" y="4605242"/>
              <a:chExt cx="1079277" cy="29622"/>
            </a:xfrm>
          </p:grpSpPr>
          <p:sp>
            <p:nvSpPr>
              <p:cNvPr id="610" name="Google Shape;610;p18"/>
              <p:cNvSpPr/>
              <p:nvPr/>
            </p:nvSpPr>
            <p:spPr>
              <a:xfrm>
                <a:off x="5559266" y="4605242"/>
                <a:ext cx="107842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1078420" h="29622" extrusionOk="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18"/>
              <p:cNvSpPr/>
              <p:nvPr/>
            </p:nvSpPr>
            <p:spPr>
              <a:xfrm>
                <a:off x="5558409" y="4605242"/>
                <a:ext cx="539210" cy="29622"/>
              </a:xfrm>
              <a:custGeom>
                <a:avLst/>
                <a:gdLst/>
                <a:ahLst/>
                <a:cxnLst/>
                <a:rect l="l" t="t" r="r" b="b"/>
                <a:pathLst>
                  <a:path w="539210" h="29622" extrusionOk="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2" name="Google Shape;612;p18"/>
            <p:cNvGrpSpPr/>
            <p:nvPr/>
          </p:nvGrpSpPr>
          <p:grpSpPr>
            <a:xfrm>
              <a:off x="10056544" y="5414532"/>
              <a:ext cx="1549796" cy="41853"/>
              <a:chOff x="5581173" y="4452080"/>
              <a:chExt cx="1033749" cy="30956"/>
            </a:xfrm>
          </p:grpSpPr>
          <p:sp>
            <p:nvSpPr>
              <p:cNvPr id="613" name="Google Shape;613;p18"/>
              <p:cNvSpPr/>
              <p:nvPr/>
            </p:nvSpPr>
            <p:spPr>
              <a:xfrm>
                <a:off x="5582031" y="4452080"/>
                <a:ext cx="1032891" cy="30956"/>
              </a:xfrm>
              <a:custGeom>
                <a:avLst/>
                <a:gdLst/>
                <a:ahLst/>
                <a:cxnLst/>
                <a:rect l="l" t="t" r="r" b="b"/>
                <a:pathLst>
                  <a:path w="1032891" h="30956" extrusionOk="0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30956"/>
                    </a:lnTo>
                    <a:lnTo>
                      <a:pt x="0" y="3095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4" name="Google Shape;614;p18"/>
              <p:cNvSpPr/>
              <p:nvPr/>
            </p:nvSpPr>
            <p:spPr>
              <a:xfrm>
                <a:off x="5581173" y="4452080"/>
                <a:ext cx="516445" cy="30956"/>
              </a:xfrm>
              <a:custGeom>
                <a:avLst/>
                <a:gdLst/>
                <a:ahLst/>
                <a:cxnLst/>
                <a:rect l="l" t="t" r="r" b="b"/>
                <a:pathLst>
                  <a:path w="516445" h="30956" extrusionOk="0">
                    <a:moveTo>
                      <a:pt x="0" y="30956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30956"/>
                    </a:lnTo>
                    <a:cubicBezTo>
                      <a:pt x="516445" y="30956"/>
                      <a:pt x="86582" y="30956"/>
                      <a:pt x="0" y="309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5" name="Google Shape;615;p18"/>
            <p:cNvGrpSpPr/>
            <p:nvPr/>
          </p:nvGrpSpPr>
          <p:grpSpPr>
            <a:xfrm>
              <a:off x="10056544" y="2015823"/>
              <a:ext cx="1549796" cy="132254"/>
              <a:chOff x="5581173" y="1938242"/>
              <a:chExt cx="1033749" cy="97821"/>
            </a:xfrm>
          </p:grpSpPr>
          <p:sp>
            <p:nvSpPr>
              <p:cNvPr id="616" name="Google Shape;616;p18"/>
              <p:cNvSpPr/>
              <p:nvPr/>
            </p:nvSpPr>
            <p:spPr>
              <a:xfrm>
                <a:off x="5582031" y="1938242"/>
                <a:ext cx="1032891" cy="97726"/>
              </a:xfrm>
              <a:custGeom>
                <a:avLst/>
                <a:gdLst/>
                <a:ahLst/>
                <a:cxnLst/>
                <a:rect l="l" t="t" r="r" b="b"/>
                <a:pathLst>
                  <a:path w="1032891" h="97726" extrusionOk="0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97727"/>
                    </a:lnTo>
                    <a:lnTo>
                      <a:pt x="0" y="977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7" name="Google Shape;617;p18"/>
              <p:cNvSpPr/>
              <p:nvPr/>
            </p:nvSpPr>
            <p:spPr>
              <a:xfrm>
                <a:off x="5581173" y="1938242"/>
                <a:ext cx="516445" cy="97821"/>
              </a:xfrm>
              <a:custGeom>
                <a:avLst/>
                <a:gdLst/>
                <a:ahLst/>
                <a:cxnLst/>
                <a:rect l="l" t="t" r="r" b="b"/>
                <a:pathLst>
                  <a:path w="516445" h="97821" extrusionOk="0">
                    <a:moveTo>
                      <a:pt x="0" y="97822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97726"/>
                    </a:lnTo>
                    <a:cubicBezTo>
                      <a:pt x="516445" y="97822"/>
                      <a:pt x="86582" y="97822"/>
                      <a:pt x="0" y="978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8" name="Google Shape;618;p18"/>
            <p:cNvGrpSpPr/>
            <p:nvPr/>
          </p:nvGrpSpPr>
          <p:grpSpPr>
            <a:xfrm>
              <a:off x="10550057" y="2585278"/>
              <a:ext cx="562770" cy="814264"/>
              <a:chOff x="5910357" y="2359437"/>
              <a:chExt cx="375380" cy="602266"/>
            </a:xfrm>
          </p:grpSpPr>
          <p:grpSp>
            <p:nvGrpSpPr>
              <p:cNvPr id="619" name="Google Shape;619;p18"/>
              <p:cNvGrpSpPr/>
              <p:nvPr/>
            </p:nvGrpSpPr>
            <p:grpSpPr>
              <a:xfrm>
                <a:off x="5910357" y="2361247"/>
                <a:ext cx="375285" cy="600456"/>
                <a:chOff x="5910357" y="2361247"/>
                <a:chExt cx="375285" cy="600456"/>
              </a:xfrm>
            </p:grpSpPr>
            <p:sp>
              <p:nvSpPr>
                <p:cNvPr id="620" name="Google Shape;620;p18"/>
                <p:cNvSpPr/>
                <p:nvPr/>
              </p:nvSpPr>
              <p:spPr>
                <a:xfrm>
                  <a:off x="5910357" y="2361247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1" name="Google Shape;621;p18"/>
                <p:cNvSpPr/>
                <p:nvPr/>
              </p:nvSpPr>
              <p:spPr>
                <a:xfrm>
                  <a:off x="5910357" y="2661475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2" name="Google Shape;622;p18"/>
                <p:cNvSpPr/>
                <p:nvPr/>
              </p:nvSpPr>
              <p:spPr>
                <a:xfrm>
                  <a:off x="6098000" y="2661475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3" name="Google Shape;623;p18"/>
                <p:cNvSpPr/>
                <p:nvPr/>
              </p:nvSpPr>
              <p:spPr>
                <a:xfrm>
                  <a:off x="6098000" y="2361247"/>
                  <a:ext cx="187642" cy="3002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42" h="300228" extrusionOk="0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24" name="Google Shape;624;p18"/>
              <p:cNvSpPr/>
              <p:nvPr/>
            </p:nvSpPr>
            <p:spPr>
              <a:xfrm>
                <a:off x="5947410" y="2393823"/>
                <a:ext cx="301370" cy="527113"/>
              </a:xfrm>
              <a:custGeom>
                <a:avLst/>
                <a:gdLst/>
                <a:ahLst/>
                <a:cxnLst/>
                <a:rect l="l" t="t" r="r" b="b"/>
                <a:pathLst>
                  <a:path w="301370" h="527113" extrusionOk="0">
                    <a:moveTo>
                      <a:pt x="0" y="0"/>
                    </a:moveTo>
                    <a:lnTo>
                      <a:pt x="301371" y="0"/>
                    </a:lnTo>
                    <a:lnTo>
                      <a:pt x="301371" y="527114"/>
                    </a:lnTo>
                    <a:lnTo>
                      <a:pt x="0" y="5271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5" name="Google Shape;625;p18"/>
              <p:cNvSpPr/>
              <p:nvPr/>
            </p:nvSpPr>
            <p:spPr>
              <a:xfrm>
                <a:off x="5910357" y="2361247"/>
                <a:ext cx="37052" cy="600456"/>
              </a:xfrm>
              <a:custGeom>
                <a:avLst/>
                <a:gdLst/>
                <a:ahLst/>
                <a:cxnLst/>
                <a:rect l="l" t="t" r="r" b="b"/>
                <a:pathLst>
                  <a:path w="37052" h="600456" extrusionOk="0">
                    <a:moveTo>
                      <a:pt x="37052" y="559689"/>
                    </a:moveTo>
                    <a:lnTo>
                      <a:pt x="0" y="600456"/>
                    </a:lnTo>
                    <a:lnTo>
                      <a:pt x="0" y="0"/>
                    </a:lnTo>
                    <a:lnTo>
                      <a:pt x="37052" y="32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6" name="Google Shape;626;p18"/>
              <p:cNvSpPr/>
              <p:nvPr/>
            </p:nvSpPr>
            <p:spPr>
              <a:xfrm>
                <a:off x="6248685" y="2359437"/>
                <a:ext cx="37052" cy="600456"/>
              </a:xfrm>
              <a:custGeom>
                <a:avLst/>
                <a:gdLst/>
                <a:ahLst/>
                <a:cxnLst/>
                <a:rect l="l" t="t" r="r" b="b"/>
                <a:pathLst>
                  <a:path w="37052" h="600456" extrusionOk="0">
                    <a:moveTo>
                      <a:pt x="0" y="561499"/>
                    </a:moveTo>
                    <a:lnTo>
                      <a:pt x="37052" y="600456"/>
                    </a:lnTo>
                    <a:lnTo>
                      <a:pt x="37052" y="0"/>
                    </a:lnTo>
                    <a:lnTo>
                      <a:pt x="0" y="3438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7" name="Google Shape;627;p18"/>
            <p:cNvGrpSpPr/>
            <p:nvPr/>
          </p:nvGrpSpPr>
          <p:grpSpPr>
            <a:xfrm>
              <a:off x="10443028" y="4081386"/>
              <a:ext cx="806386" cy="594398"/>
              <a:chOff x="5717721" y="3118847"/>
              <a:chExt cx="727195" cy="594398"/>
            </a:xfrm>
          </p:grpSpPr>
          <p:sp>
            <p:nvSpPr>
              <p:cNvPr id="628" name="Google Shape;628;p18" descr="Crown with solid fill"/>
              <p:cNvSpPr/>
              <p:nvPr/>
            </p:nvSpPr>
            <p:spPr>
              <a:xfrm>
                <a:off x="5717721" y="3118847"/>
                <a:ext cx="370258" cy="594398"/>
              </a:xfrm>
              <a:custGeom>
                <a:avLst/>
                <a:gdLst/>
                <a:ahLst/>
                <a:cxnLst/>
                <a:rect l="l" t="t" r="r" b="b"/>
                <a:pathLst>
                  <a:path w="370258" h="594398" extrusionOk="0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9" name="Google Shape;629;p18" descr="Crown with solid fill"/>
              <p:cNvSpPr/>
              <p:nvPr/>
            </p:nvSpPr>
            <p:spPr>
              <a:xfrm flipH="1">
                <a:off x="6074658" y="3118847"/>
                <a:ext cx="370258" cy="594398"/>
              </a:xfrm>
              <a:custGeom>
                <a:avLst/>
                <a:gdLst/>
                <a:ahLst/>
                <a:cxnLst/>
                <a:rect l="l" t="t" r="r" b="b"/>
                <a:pathLst>
                  <a:path w="370258" h="594398" extrusionOk="0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30" name="Google Shape;630;p18"/>
          <p:cNvGrpSpPr/>
          <p:nvPr/>
        </p:nvGrpSpPr>
        <p:grpSpPr>
          <a:xfrm>
            <a:off x="9673954" y="2330612"/>
            <a:ext cx="1065677" cy="326130"/>
            <a:chOff x="6551993" y="1927595"/>
            <a:chExt cx="2643703" cy="2139960"/>
          </a:xfrm>
        </p:grpSpPr>
        <p:grpSp>
          <p:nvGrpSpPr>
            <p:cNvPr id="631" name="Google Shape;631;p18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632" name="Google Shape;632;p18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3" name="Google Shape;633;p18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34" name="Google Shape;634;p18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18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18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7" name="Google Shape;637;p18"/>
          <p:cNvSpPr/>
          <p:nvPr/>
        </p:nvSpPr>
        <p:spPr>
          <a:xfrm>
            <a:off x="10612400" y="2632800"/>
            <a:ext cx="437740" cy="695789"/>
          </a:xfrm>
          <a:custGeom>
            <a:avLst/>
            <a:gdLst/>
            <a:ahLst/>
            <a:cxnLst/>
            <a:rect l="l" t="t" r="r" b="b"/>
            <a:pathLst>
              <a:path w="301370" h="527113" extrusionOk="0">
                <a:moveTo>
                  <a:pt x="0" y="0"/>
                </a:moveTo>
                <a:lnTo>
                  <a:pt x="301371" y="0"/>
                </a:lnTo>
                <a:lnTo>
                  <a:pt x="301371" y="527114"/>
                </a:lnTo>
                <a:lnTo>
                  <a:pt x="0" y="527114"/>
                </a:lnTo>
                <a:close/>
              </a:path>
            </a:pathLst>
          </a:custGeom>
          <a:solidFill>
            <a:srgbClr val="FFFFFF">
              <a:alpha val="4784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8" name="Google Shape;638;p18"/>
          <p:cNvPicPr preferRelativeResize="0"/>
          <p:nvPr/>
        </p:nvPicPr>
        <p:blipFill rotWithShape="1">
          <a:blip r:embed="rId2">
            <a:alphaModFix/>
          </a:blip>
          <a:srcRect l="60626"/>
          <a:stretch/>
        </p:blipFill>
        <p:spPr>
          <a:xfrm>
            <a:off x="10833053" y="4958850"/>
            <a:ext cx="381575" cy="31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18"/>
          <p:cNvPicPr preferRelativeResize="0"/>
          <p:nvPr/>
        </p:nvPicPr>
        <p:blipFill rotWithShape="1">
          <a:blip r:embed="rId3">
            <a:alphaModFix/>
          </a:blip>
          <a:srcRect r="38469"/>
          <a:stretch/>
        </p:blipFill>
        <p:spPr>
          <a:xfrm>
            <a:off x="10232112" y="4958850"/>
            <a:ext cx="596300" cy="314075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18"/>
          <p:cNvSpPr txBox="1">
            <a:spLocks noGrp="1"/>
          </p:cNvSpPr>
          <p:nvPr>
            <p:ph type="subTitle" idx="1"/>
          </p:nvPr>
        </p:nvSpPr>
        <p:spPr>
          <a:xfrm>
            <a:off x="415600" y="23160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641" name="Google Shape;641;p18"/>
          <p:cNvSpPr txBox="1">
            <a:spLocks noGrp="1"/>
          </p:cNvSpPr>
          <p:nvPr>
            <p:ph type="subTitle" idx="2"/>
          </p:nvPr>
        </p:nvSpPr>
        <p:spPr>
          <a:xfrm>
            <a:off x="2320171" y="23160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642" name="Google Shape;642;p18"/>
          <p:cNvSpPr txBox="1">
            <a:spLocks noGrp="1"/>
          </p:cNvSpPr>
          <p:nvPr>
            <p:ph type="subTitle" idx="3"/>
          </p:nvPr>
        </p:nvSpPr>
        <p:spPr>
          <a:xfrm>
            <a:off x="4224742" y="23425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643" name="Google Shape;643;p18"/>
          <p:cNvSpPr txBox="1">
            <a:spLocks noGrp="1"/>
          </p:cNvSpPr>
          <p:nvPr>
            <p:ph type="subTitle" idx="4"/>
          </p:nvPr>
        </p:nvSpPr>
        <p:spPr>
          <a:xfrm>
            <a:off x="6129313" y="23425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644" name="Google Shape;644;p18"/>
          <p:cNvSpPr txBox="1">
            <a:spLocks noGrp="1"/>
          </p:cNvSpPr>
          <p:nvPr>
            <p:ph type="subTitle" idx="5"/>
          </p:nvPr>
        </p:nvSpPr>
        <p:spPr>
          <a:xfrm>
            <a:off x="8033883" y="23160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645" name="Google Shape;645;p18"/>
          <p:cNvSpPr txBox="1">
            <a:spLocks noGrp="1"/>
          </p:cNvSpPr>
          <p:nvPr>
            <p:ph type="title"/>
          </p:nvPr>
        </p:nvSpPr>
        <p:spPr>
          <a:xfrm>
            <a:off x="415600" y="974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46" name="Google Shape;646;p18"/>
          <p:cNvSpPr txBox="1">
            <a:spLocks noGrp="1"/>
          </p:cNvSpPr>
          <p:nvPr>
            <p:ph type="body" idx="6"/>
          </p:nvPr>
        </p:nvSpPr>
        <p:spPr>
          <a:xfrm>
            <a:off x="415600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647" name="Google Shape;647;p18"/>
          <p:cNvSpPr txBox="1">
            <a:spLocks noGrp="1"/>
          </p:cNvSpPr>
          <p:nvPr>
            <p:ph type="body" idx="7"/>
          </p:nvPr>
        </p:nvSpPr>
        <p:spPr>
          <a:xfrm>
            <a:off x="2320169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648" name="Google Shape;648;p18"/>
          <p:cNvSpPr txBox="1">
            <a:spLocks noGrp="1"/>
          </p:cNvSpPr>
          <p:nvPr>
            <p:ph type="body" idx="8"/>
          </p:nvPr>
        </p:nvSpPr>
        <p:spPr>
          <a:xfrm>
            <a:off x="4224739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649" name="Google Shape;649;p18"/>
          <p:cNvSpPr txBox="1">
            <a:spLocks noGrp="1"/>
          </p:cNvSpPr>
          <p:nvPr>
            <p:ph type="body" idx="9"/>
          </p:nvPr>
        </p:nvSpPr>
        <p:spPr>
          <a:xfrm>
            <a:off x="6129308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650" name="Google Shape;650;p18"/>
          <p:cNvSpPr txBox="1">
            <a:spLocks noGrp="1"/>
          </p:cNvSpPr>
          <p:nvPr>
            <p:ph type="body" idx="13"/>
          </p:nvPr>
        </p:nvSpPr>
        <p:spPr>
          <a:xfrm>
            <a:off x="8033878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64070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016 Title and text left"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9"/>
          <p:cNvSpPr/>
          <p:nvPr/>
        </p:nvSpPr>
        <p:spPr>
          <a:xfrm rot="8376575">
            <a:off x="6947389" y="-633893"/>
            <a:ext cx="5488011" cy="8317840"/>
          </a:xfrm>
          <a:custGeom>
            <a:avLst/>
            <a:gdLst/>
            <a:ahLst/>
            <a:cxnLst/>
            <a:rect l="l" t="t" r="r" b="b"/>
            <a:pathLst>
              <a:path w="5488011" h="8317840" extrusionOk="0">
                <a:moveTo>
                  <a:pt x="2177864" y="8305427"/>
                </a:moveTo>
                <a:lnTo>
                  <a:pt x="0" y="6452547"/>
                </a:lnTo>
                <a:lnTo>
                  <a:pt x="39358" y="6271037"/>
                </a:lnTo>
                <a:cubicBezTo>
                  <a:pt x="188737" y="5706161"/>
                  <a:pt x="544574" y="5130673"/>
                  <a:pt x="812765" y="4686008"/>
                </a:cubicBezTo>
                <a:cubicBezTo>
                  <a:pt x="1205409" y="3959222"/>
                  <a:pt x="1015604" y="3430242"/>
                  <a:pt x="766779" y="2919422"/>
                </a:cubicBezTo>
                <a:lnTo>
                  <a:pt x="673962" y="2733035"/>
                </a:lnTo>
                <a:lnTo>
                  <a:pt x="2999168" y="0"/>
                </a:lnTo>
                <a:lnTo>
                  <a:pt x="5488011" y="2117454"/>
                </a:lnTo>
                <a:lnTo>
                  <a:pt x="5484536" y="2193806"/>
                </a:lnTo>
                <a:cubicBezTo>
                  <a:pt x="5455792" y="2433076"/>
                  <a:pt x="5372029" y="2672413"/>
                  <a:pt x="5220679" y="2900481"/>
                </a:cubicBezTo>
                <a:cubicBezTo>
                  <a:pt x="5040135" y="3149086"/>
                  <a:pt x="4790492" y="3319070"/>
                  <a:pt x="4673631" y="3613358"/>
                </a:cubicBezTo>
                <a:cubicBezTo>
                  <a:pt x="4355049" y="5019507"/>
                  <a:pt x="6266855" y="5608082"/>
                  <a:pt x="4986958" y="7308518"/>
                </a:cubicBezTo>
                <a:cubicBezTo>
                  <a:pt x="4324163" y="7998064"/>
                  <a:pt x="3401058" y="8317840"/>
                  <a:pt x="2478749" y="8317840"/>
                </a:cubicBezTo>
                <a:cubicBezTo>
                  <a:pt x="2391740" y="8317840"/>
                  <a:pt x="2304741" y="8314994"/>
                  <a:pt x="2217971" y="83093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53" name="Google Shape;653;p19"/>
          <p:cNvGrpSpPr/>
          <p:nvPr/>
        </p:nvGrpSpPr>
        <p:grpSpPr>
          <a:xfrm rot="-379778">
            <a:off x="544541" y="892940"/>
            <a:ext cx="8185377" cy="5072107"/>
            <a:chOff x="854242" y="649704"/>
            <a:chExt cx="9106200" cy="5642700"/>
          </a:xfrm>
        </p:grpSpPr>
        <p:sp>
          <p:nvSpPr>
            <p:cNvPr id="654" name="Google Shape;654;p19"/>
            <p:cNvSpPr/>
            <p:nvPr/>
          </p:nvSpPr>
          <p:spPr>
            <a:xfrm>
              <a:off x="854242" y="649704"/>
              <a:ext cx="9106200" cy="56427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127000" dist="38100" algn="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19"/>
            <p:cNvSpPr/>
            <p:nvPr/>
          </p:nvSpPr>
          <p:spPr>
            <a:xfrm>
              <a:off x="1310550" y="932446"/>
              <a:ext cx="8193600" cy="5077200"/>
            </a:xfrm>
            <a:prstGeom prst="rect">
              <a:avLst/>
            </a:prstGeom>
            <a:noFill/>
            <a:ln w="31750" cap="flat" cmpd="sng">
              <a:solidFill>
                <a:srgbClr val="B9B9B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656" name="Google Shape;656;p19"/>
            <p:cNvCxnSpPr/>
            <p:nvPr/>
          </p:nvCxnSpPr>
          <p:spPr>
            <a:xfrm flipH="1">
              <a:off x="5390202" y="1179095"/>
              <a:ext cx="17100" cy="4644000"/>
            </a:xfrm>
            <a:prstGeom prst="straightConnector1">
              <a:avLst/>
            </a:prstGeom>
            <a:noFill/>
            <a:ln w="31750" cap="flat" cmpd="sng">
              <a:solidFill>
                <a:srgbClr val="B9B9B9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grpSp>
          <p:nvGrpSpPr>
            <p:cNvPr id="657" name="Google Shape;657;p19"/>
            <p:cNvGrpSpPr/>
            <p:nvPr/>
          </p:nvGrpSpPr>
          <p:grpSpPr>
            <a:xfrm rot="-82582">
              <a:off x="8081838" y="972056"/>
              <a:ext cx="1324375" cy="1514343"/>
              <a:chOff x="9204036" y="1284493"/>
              <a:chExt cx="2465995" cy="2819717"/>
            </a:xfrm>
          </p:grpSpPr>
          <p:sp>
            <p:nvSpPr>
              <p:cNvPr id="658" name="Google Shape;658;p19"/>
              <p:cNvSpPr/>
              <p:nvPr/>
            </p:nvSpPr>
            <p:spPr>
              <a:xfrm rot="-447735">
                <a:off x="9361292" y="1413353"/>
                <a:ext cx="2151483" cy="2561996"/>
              </a:xfrm>
              <a:custGeom>
                <a:avLst/>
                <a:gdLst/>
                <a:ahLst/>
                <a:cxnLst/>
                <a:rect l="l" t="t" r="r" b="b"/>
                <a:pathLst>
                  <a:path w="2149382" h="2559494" extrusionOk="0">
                    <a:moveTo>
                      <a:pt x="328642" y="60"/>
                    </a:moveTo>
                    <a:lnTo>
                      <a:pt x="325317" y="23333"/>
                    </a:lnTo>
                    <a:cubicBezTo>
                      <a:pt x="357456" y="28809"/>
                      <a:pt x="379751" y="58796"/>
                      <a:pt x="375057" y="91326"/>
                    </a:cubicBezTo>
                    <a:cubicBezTo>
                      <a:pt x="370429" y="123856"/>
                      <a:pt x="340702" y="146216"/>
                      <a:pt x="308238" y="142500"/>
                    </a:cubicBezTo>
                    <a:lnTo>
                      <a:pt x="299893" y="201302"/>
                    </a:lnTo>
                    <a:cubicBezTo>
                      <a:pt x="332032" y="206778"/>
                      <a:pt x="354327" y="236765"/>
                      <a:pt x="349633" y="269295"/>
                    </a:cubicBezTo>
                    <a:cubicBezTo>
                      <a:pt x="345005" y="301825"/>
                      <a:pt x="315278" y="324185"/>
                      <a:pt x="282813" y="320404"/>
                    </a:cubicBezTo>
                    <a:lnTo>
                      <a:pt x="274730" y="377250"/>
                    </a:lnTo>
                    <a:cubicBezTo>
                      <a:pt x="306934" y="382726"/>
                      <a:pt x="329164" y="412518"/>
                      <a:pt x="324535" y="445048"/>
                    </a:cubicBezTo>
                    <a:cubicBezTo>
                      <a:pt x="319907" y="477578"/>
                      <a:pt x="290115" y="500133"/>
                      <a:pt x="257715" y="496352"/>
                    </a:cubicBezTo>
                    <a:lnTo>
                      <a:pt x="249306" y="555154"/>
                    </a:lnTo>
                    <a:cubicBezTo>
                      <a:pt x="281510" y="560630"/>
                      <a:pt x="303739" y="590487"/>
                      <a:pt x="299111" y="623017"/>
                    </a:cubicBezTo>
                    <a:cubicBezTo>
                      <a:pt x="294482" y="655547"/>
                      <a:pt x="264756" y="677907"/>
                      <a:pt x="232291" y="674191"/>
                    </a:cubicBezTo>
                    <a:lnTo>
                      <a:pt x="223882" y="732992"/>
                    </a:lnTo>
                    <a:cubicBezTo>
                      <a:pt x="256085" y="738468"/>
                      <a:pt x="278315" y="768456"/>
                      <a:pt x="273687" y="800986"/>
                    </a:cubicBezTo>
                    <a:cubicBezTo>
                      <a:pt x="269058" y="833516"/>
                      <a:pt x="239332" y="855876"/>
                      <a:pt x="206867" y="852095"/>
                    </a:cubicBezTo>
                    <a:lnTo>
                      <a:pt x="198457" y="910962"/>
                    </a:lnTo>
                    <a:cubicBezTo>
                      <a:pt x="230661" y="916438"/>
                      <a:pt x="252956" y="946229"/>
                      <a:pt x="248263" y="978759"/>
                    </a:cubicBezTo>
                    <a:cubicBezTo>
                      <a:pt x="243634" y="1011289"/>
                      <a:pt x="213907" y="1033845"/>
                      <a:pt x="181443" y="1030064"/>
                    </a:cubicBezTo>
                    <a:lnTo>
                      <a:pt x="173033" y="1088865"/>
                    </a:lnTo>
                    <a:cubicBezTo>
                      <a:pt x="205237" y="1094341"/>
                      <a:pt x="227532" y="1124198"/>
                      <a:pt x="222838" y="1156728"/>
                    </a:cubicBezTo>
                    <a:cubicBezTo>
                      <a:pt x="218210" y="1189258"/>
                      <a:pt x="188483" y="1211618"/>
                      <a:pt x="156084" y="1207902"/>
                    </a:cubicBezTo>
                    <a:lnTo>
                      <a:pt x="147674" y="1266704"/>
                    </a:lnTo>
                    <a:cubicBezTo>
                      <a:pt x="179813" y="1272180"/>
                      <a:pt x="202108" y="1302167"/>
                      <a:pt x="197414" y="1334697"/>
                    </a:cubicBezTo>
                    <a:cubicBezTo>
                      <a:pt x="192786" y="1367162"/>
                      <a:pt x="163059" y="1389587"/>
                      <a:pt x="130595" y="1385806"/>
                    </a:cubicBezTo>
                    <a:lnTo>
                      <a:pt x="122250" y="1444673"/>
                    </a:lnTo>
                    <a:cubicBezTo>
                      <a:pt x="154389" y="1450149"/>
                      <a:pt x="176684" y="1479941"/>
                      <a:pt x="172055" y="1512471"/>
                    </a:cubicBezTo>
                    <a:cubicBezTo>
                      <a:pt x="167362" y="1545001"/>
                      <a:pt x="137635" y="1567556"/>
                      <a:pt x="105170" y="1563775"/>
                    </a:cubicBezTo>
                    <a:lnTo>
                      <a:pt x="96826" y="1622577"/>
                    </a:lnTo>
                    <a:cubicBezTo>
                      <a:pt x="128965" y="1628053"/>
                      <a:pt x="151260" y="1657910"/>
                      <a:pt x="146631" y="1690440"/>
                    </a:cubicBezTo>
                    <a:cubicBezTo>
                      <a:pt x="141938" y="1722969"/>
                      <a:pt x="112211" y="1745330"/>
                      <a:pt x="79811" y="1741549"/>
                    </a:cubicBezTo>
                    <a:lnTo>
                      <a:pt x="71793" y="1797547"/>
                    </a:lnTo>
                    <a:cubicBezTo>
                      <a:pt x="103997" y="1803023"/>
                      <a:pt x="126227" y="1833010"/>
                      <a:pt x="121598" y="1865540"/>
                    </a:cubicBezTo>
                    <a:cubicBezTo>
                      <a:pt x="116970" y="1898005"/>
                      <a:pt x="87243" y="1920431"/>
                      <a:pt x="54778" y="1916649"/>
                    </a:cubicBezTo>
                    <a:lnTo>
                      <a:pt x="46695" y="1973495"/>
                    </a:lnTo>
                    <a:cubicBezTo>
                      <a:pt x="78834" y="1978971"/>
                      <a:pt x="101129" y="2008763"/>
                      <a:pt x="96500" y="2041293"/>
                    </a:cubicBezTo>
                    <a:cubicBezTo>
                      <a:pt x="91806" y="2073823"/>
                      <a:pt x="62080" y="2096379"/>
                      <a:pt x="29615" y="2092597"/>
                    </a:cubicBezTo>
                    <a:lnTo>
                      <a:pt x="21271" y="2151399"/>
                    </a:lnTo>
                    <a:cubicBezTo>
                      <a:pt x="53409" y="2156875"/>
                      <a:pt x="75704" y="2186732"/>
                      <a:pt x="71076" y="2219262"/>
                    </a:cubicBezTo>
                    <a:cubicBezTo>
                      <a:pt x="66382" y="2251792"/>
                      <a:pt x="36656" y="2274152"/>
                      <a:pt x="4256" y="2270371"/>
                    </a:cubicBezTo>
                    <a:lnTo>
                      <a:pt x="84" y="2299381"/>
                    </a:lnTo>
                    <a:lnTo>
                      <a:pt x="55691" y="2307334"/>
                    </a:lnTo>
                    <a:cubicBezTo>
                      <a:pt x="66252" y="2282887"/>
                      <a:pt x="91285" y="2266851"/>
                      <a:pt x="118860" y="2270762"/>
                    </a:cubicBezTo>
                    <a:cubicBezTo>
                      <a:pt x="146501" y="2274739"/>
                      <a:pt x="166188" y="2297164"/>
                      <a:pt x="169448" y="2323566"/>
                    </a:cubicBezTo>
                    <a:lnTo>
                      <a:pt x="233660" y="2332758"/>
                    </a:lnTo>
                    <a:cubicBezTo>
                      <a:pt x="244221" y="2308312"/>
                      <a:pt x="269254" y="2292275"/>
                      <a:pt x="296829" y="2296187"/>
                    </a:cubicBezTo>
                    <a:cubicBezTo>
                      <a:pt x="324470" y="2300163"/>
                      <a:pt x="344027" y="2322523"/>
                      <a:pt x="347286" y="2348990"/>
                    </a:cubicBezTo>
                    <a:lnTo>
                      <a:pt x="409413" y="2357856"/>
                    </a:lnTo>
                    <a:cubicBezTo>
                      <a:pt x="420039" y="2333410"/>
                      <a:pt x="445137" y="2317373"/>
                      <a:pt x="472777" y="2321350"/>
                    </a:cubicBezTo>
                    <a:cubicBezTo>
                      <a:pt x="500418" y="2325326"/>
                      <a:pt x="519910" y="2347686"/>
                      <a:pt x="523169" y="2374154"/>
                    </a:cubicBezTo>
                    <a:lnTo>
                      <a:pt x="587382" y="2383280"/>
                    </a:lnTo>
                    <a:cubicBezTo>
                      <a:pt x="597942" y="2358834"/>
                      <a:pt x="622975" y="2342797"/>
                      <a:pt x="650551" y="2346774"/>
                    </a:cubicBezTo>
                    <a:cubicBezTo>
                      <a:pt x="678191" y="2350685"/>
                      <a:pt x="697879" y="2373111"/>
                      <a:pt x="701138" y="2399578"/>
                    </a:cubicBezTo>
                    <a:lnTo>
                      <a:pt x="765351" y="2408704"/>
                    </a:lnTo>
                    <a:cubicBezTo>
                      <a:pt x="775911" y="2384258"/>
                      <a:pt x="800944" y="2368222"/>
                      <a:pt x="828520" y="2372198"/>
                    </a:cubicBezTo>
                    <a:cubicBezTo>
                      <a:pt x="856160" y="2376109"/>
                      <a:pt x="875652" y="2398535"/>
                      <a:pt x="878912" y="2424937"/>
                    </a:cubicBezTo>
                    <a:lnTo>
                      <a:pt x="943124" y="2434129"/>
                    </a:lnTo>
                    <a:cubicBezTo>
                      <a:pt x="953750" y="2409682"/>
                      <a:pt x="978848" y="2393645"/>
                      <a:pt x="1006489" y="2397622"/>
                    </a:cubicBezTo>
                    <a:cubicBezTo>
                      <a:pt x="1034129" y="2401534"/>
                      <a:pt x="1053621" y="2423959"/>
                      <a:pt x="1056881" y="2450361"/>
                    </a:cubicBezTo>
                    <a:lnTo>
                      <a:pt x="1121093" y="2459553"/>
                    </a:lnTo>
                    <a:cubicBezTo>
                      <a:pt x="1131654" y="2435107"/>
                      <a:pt x="1156687" y="2419070"/>
                      <a:pt x="1184262" y="2422981"/>
                    </a:cubicBezTo>
                    <a:cubicBezTo>
                      <a:pt x="1211903" y="2426958"/>
                      <a:pt x="1231590" y="2449383"/>
                      <a:pt x="1234850" y="2475785"/>
                    </a:cubicBezTo>
                    <a:lnTo>
                      <a:pt x="1299062" y="2484977"/>
                    </a:lnTo>
                    <a:cubicBezTo>
                      <a:pt x="1309623" y="2460531"/>
                      <a:pt x="1334656" y="2444494"/>
                      <a:pt x="1362231" y="2448405"/>
                    </a:cubicBezTo>
                    <a:cubicBezTo>
                      <a:pt x="1389872" y="2452382"/>
                      <a:pt x="1409494" y="2474807"/>
                      <a:pt x="1412819" y="2501209"/>
                    </a:cubicBezTo>
                    <a:lnTo>
                      <a:pt x="1476836" y="2510401"/>
                    </a:lnTo>
                    <a:cubicBezTo>
                      <a:pt x="1487461" y="2485890"/>
                      <a:pt x="1512560" y="2469918"/>
                      <a:pt x="1540200" y="2473830"/>
                    </a:cubicBezTo>
                    <a:cubicBezTo>
                      <a:pt x="1567841" y="2477806"/>
                      <a:pt x="1587333" y="2500166"/>
                      <a:pt x="1590592" y="2526633"/>
                    </a:cubicBezTo>
                    <a:lnTo>
                      <a:pt x="1654804" y="2535825"/>
                    </a:lnTo>
                    <a:cubicBezTo>
                      <a:pt x="1665365" y="2511314"/>
                      <a:pt x="1690398" y="2495342"/>
                      <a:pt x="1717974" y="2499253"/>
                    </a:cubicBezTo>
                    <a:cubicBezTo>
                      <a:pt x="1745614" y="2503230"/>
                      <a:pt x="1765237" y="2525590"/>
                      <a:pt x="1768561" y="2552058"/>
                    </a:cubicBezTo>
                    <a:lnTo>
                      <a:pt x="1820974" y="2559554"/>
                    </a:lnTo>
                    <a:lnTo>
                      <a:pt x="1825407" y="2528720"/>
                    </a:lnTo>
                    <a:cubicBezTo>
                      <a:pt x="1798614" y="2519397"/>
                      <a:pt x="1780752" y="2493191"/>
                      <a:pt x="1784924" y="2464116"/>
                    </a:cubicBezTo>
                    <a:cubicBezTo>
                      <a:pt x="1789096" y="2434976"/>
                      <a:pt x="1813542" y="2414897"/>
                      <a:pt x="1841835" y="2413463"/>
                    </a:cubicBezTo>
                    <a:lnTo>
                      <a:pt x="1850766" y="2350881"/>
                    </a:lnTo>
                    <a:cubicBezTo>
                      <a:pt x="1824038" y="2341559"/>
                      <a:pt x="1806176" y="2315287"/>
                      <a:pt x="1810348" y="2286147"/>
                    </a:cubicBezTo>
                    <a:cubicBezTo>
                      <a:pt x="1814520" y="2257007"/>
                      <a:pt x="1838967" y="2236929"/>
                      <a:pt x="1867259" y="2235494"/>
                    </a:cubicBezTo>
                    <a:lnTo>
                      <a:pt x="1875929" y="2174998"/>
                    </a:lnTo>
                    <a:cubicBezTo>
                      <a:pt x="1849136" y="2165676"/>
                      <a:pt x="1831274" y="2139469"/>
                      <a:pt x="1835446" y="2110395"/>
                    </a:cubicBezTo>
                    <a:cubicBezTo>
                      <a:pt x="1839618" y="2081254"/>
                      <a:pt x="1864130" y="2060980"/>
                      <a:pt x="1892422" y="2059546"/>
                    </a:cubicBezTo>
                    <a:lnTo>
                      <a:pt x="1900962" y="1999897"/>
                    </a:lnTo>
                    <a:cubicBezTo>
                      <a:pt x="1874169" y="1990575"/>
                      <a:pt x="1856307" y="1964434"/>
                      <a:pt x="1860479" y="1935294"/>
                    </a:cubicBezTo>
                    <a:cubicBezTo>
                      <a:pt x="1864651" y="1906154"/>
                      <a:pt x="1889098" y="1886075"/>
                      <a:pt x="1917390" y="1884641"/>
                    </a:cubicBezTo>
                    <a:lnTo>
                      <a:pt x="1926321" y="1822058"/>
                    </a:lnTo>
                    <a:cubicBezTo>
                      <a:pt x="1899593" y="1812736"/>
                      <a:pt x="1881731" y="1786465"/>
                      <a:pt x="1885903" y="1757325"/>
                    </a:cubicBezTo>
                    <a:cubicBezTo>
                      <a:pt x="1890076" y="1728185"/>
                      <a:pt x="1914522" y="1708106"/>
                      <a:pt x="1942814" y="1706672"/>
                    </a:cubicBezTo>
                    <a:lnTo>
                      <a:pt x="1951745" y="1644155"/>
                    </a:lnTo>
                    <a:cubicBezTo>
                      <a:pt x="1925018" y="1634833"/>
                      <a:pt x="1907156" y="1608626"/>
                      <a:pt x="1911327" y="1579551"/>
                    </a:cubicBezTo>
                    <a:cubicBezTo>
                      <a:pt x="1915434" y="1550411"/>
                      <a:pt x="1939946" y="1530137"/>
                      <a:pt x="1968239" y="1528703"/>
                    </a:cubicBezTo>
                    <a:lnTo>
                      <a:pt x="1977170" y="1466186"/>
                    </a:lnTo>
                    <a:cubicBezTo>
                      <a:pt x="1950441" y="1456864"/>
                      <a:pt x="1932579" y="1430722"/>
                      <a:pt x="1936752" y="1401582"/>
                    </a:cubicBezTo>
                    <a:cubicBezTo>
                      <a:pt x="1940859" y="1372442"/>
                      <a:pt x="1965370" y="1352364"/>
                      <a:pt x="1993663" y="1350930"/>
                    </a:cubicBezTo>
                    <a:lnTo>
                      <a:pt x="2002594" y="1288412"/>
                    </a:lnTo>
                    <a:cubicBezTo>
                      <a:pt x="1975866" y="1279025"/>
                      <a:pt x="1958004" y="1252753"/>
                      <a:pt x="1962176" y="1223613"/>
                    </a:cubicBezTo>
                    <a:cubicBezTo>
                      <a:pt x="1966283" y="1194539"/>
                      <a:pt x="1990794" y="1174395"/>
                      <a:pt x="2019087" y="1172961"/>
                    </a:cubicBezTo>
                    <a:lnTo>
                      <a:pt x="2028018" y="1110443"/>
                    </a:lnTo>
                    <a:cubicBezTo>
                      <a:pt x="2001290" y="1101121"/>
                      <a:pt x="1983363" y="1074915"/>
                      <a:pt x="1987535" y="1045840"/>
                    </a:cubicBezTo>
                    <a:cubicBezTo>
                      <a:pt x="1991707" y="1016700"/>
                      <a:pt x="2016218" y="996426"/>
                      <a:pt x="2044511" y="994992"/>
                    </a:cubicBezTo>
                    <a:lnTo>
                      <a:pt x="2053442" y="932474"/>
                    </a:lnTo>
                    <a:cubicBezTo>
                      <a:pt x="2026714" y="923152"/>
                      <a:pt x="2008787" y="897011"/>
                      <a:pt x="2012959" y="867871"/>
                    </a:cubicBezTo>
                    <a:cubicBezTo>
                      <a:pt x="2017131" y="838731"/>
                      <a:pt x="2041643" y="818652"/>
                      <a:pt x="2069935" y="817218"/>
                    </a:cubicBezTo>
                    <a:lnTo>
                      <a:pt x="2078866" y="754701"/>
                    </a:lnTo>
                    <a:cubicBezTo>
                      <a:pt x="2052073" y="745313"/>
                      <a:pt x="2034276" y="719042"/>
                      <a:pt x="2038383" y="689902"/>
                    </a:cubicBezTo>
                    <a:cubicBezTo>
                      <a:pt x="2042555" y="660827"/>
                      <a:pt x="2067067" y="640683"/>
                      <a:pt x="2095359" y="639249"/>
                    </a:cubicBezTo>
                    <a:lnTo>
                      <a:pt x="2103965" y="578753"/>
                    </a:lnTo>
                    <a:cubicBezTo>
                      <a:pt x="2077236" y="569430"/>
                      <a:pt x="2059374" y="543289"/>
                      <a:pt x="2063547" y="514149"/>
                    </a:cubicBezTo>
                    <a:cubicBezTo>
                      <a:pt x="2067654" y="485009"/>
                      <a:pt x="2092165" y="464800"/>
                      <a:pt x="2120457" y="463301"/>
                    </a:cubicBezTo>
                    <a:lnTo>
                      <a:pt x="2129388" y="400784"/>
                    </a:lnTo>
                    <a:cubicBezTo>
                      <a:pt x="2102661" y="391462"/>
                      <a:pt x="2084799" y="365320"/>
                      <a:pt x="2088970" y="336180"/>
                    </a:cubicBezTo>
                    <a:cubicBezTo>
                      <a:pt x="2093077" y="307040"/>
                      <a:pt x="2117589" y="286831"/>
                      <a:pt x="2145882" y="285332"/>
                    </a:cubicBezTo>
                    <a:lnTo>
                      <a:pt x="2149467" y="260234"/>
                    </a:lnTo>
                    <a:lnTo>
                      <a:pt x="2100770" y="253258"/>
                    </a:lnTo>
                    <a:cubicBezTo>
                      <a:pt x="2094838" y="284876"/>
                      <a:pt x="2065242" y="306845"/>
                      <a:pt x="2033103" y="302216"/>
                    </a:cubicBezTo>
                    <a:cubicBezTo>
                      <a:pt x="2000899" y="297653"/>
                      <a:pt x="1978865" y="268317"/>
                      <a:pt x="1981994" y="236309"/>
                    </a:cubicBezTo>
                    <a:lnTo>
                      <a:pt x="1922801" y="227834"/>
                    </a:lnTo>
                    <a:cubicBezTo>
                      <a:pt x="1916869" y="259452"/>
                      <a:pt x="1887468" y="281421"/>
                      <a:pt x="1855329" y="276857"/>
                    </a:cubicBezTo>
                    <a:cubicBezTo>
                      <a:pt x="1823125" y="272229"/>
                      <a:pt x="1800895" y="242893"/>
                      <a:pt x="1804025" y="210885"/>
                    </a:cubicBezTo>
                    <a:lnTo>
                      <a:pt x="1744897" y="202410"/>
                    </a:lnTo>
                    <a:cubicBezTo>
                      <a:pt x="1738900" y="234027"/>
                      <a:pt x="1709499" y="255996"/>
                      <a:pt x="1677360" y="251433"/>
                    </a:cubicBezTo>
                    <a:cubicBezTo>
                      <a:pt x="1645156" y="246805"/>
                      <a:pt x="1623057" y="217469"/>
                      <a:pt x="1626251" y="185461"/>
                    </a:cubicBezTo>
                    <a:lnTo>
                      <a:pt x="1567058" y="177051"/>
                    </a:lnTo>
                    <a:cubicBezTo>
                      <a:pt x="1561126" y="208668"/>
                      <a:pt x="1531530" y="230572"/>
                      <a:pt x="1499391" y="226009"/>
                    </a:cubicBezTo>
                    <a:cubicBezTo>
                      <a:pt x="1467187" y="221381"/>
                      <a:pt x="1445153" y="192045"/>
                      <a:pt x="1448282" y="160037"/>
                    </a:cubicBezTo>
                    <a:lnTo>
                      <a:pt x="1389090" y="151562"/>
                    </a:lnTo>
                    <a:cubicBezTo>
                      <a:pt x="1383157" y="183244"/>
                      <a:pt x="1353757" y="205148"/>
                      <a:pt x="1321618" y="200585"/>
                    </a:cubicBezTo>
                    <a:cubicBezTo>
                      <a:pt x="1289414" y="196021"/>
                      <a:pt x="1267184" y="166621"/>
                      <a:pt x="1270313" y="134612"/>
                    </a:cubicBezTo>
                    <a:lnTo>
                      <a:pt x="1211186" y="126138"/>
                    </a:lnTo>
                    <a:cubicBezTo>
                      <a:pt x="1205188" y="157820"/>
                      <a:pt x="1175787" y="179724"/>
                      <a:pt x="1143649" y="175161"/>
                    </a:cubicBezTo>
                    <a:cubicBezTo>
                      <a:pt x="1111445" y="170532"/>
                      <a:pt x="1089346" y="141262"/>
                      <a:pt x="1092540" y="109188"/>
                    </a:cubicBezTo>
                    <a:lnTo>
                      <a:pt x="1033347" y="100779"/>
                    </a:lnTo>
                    <a:cubicBezTo>
                      <a:pt x="1027415" y="132396"/>
                      <a:pt x="997819" y="154300"/>
                      <a:pt x="965680" y="149736"/>
                    </a:cubicBezTo>
                    <a:cubicBezTo>
                      <a:pt x="933476" y="145108"/>
                      <a:pt x="911442" y="115838"/>
                      <a:pt x="914571" y="83764"/>
                    </a:cubicBezTo>
                    <a:lnTo>
                      <a:pt x="855443" y="75355"/>
                    </a:lnTo>
                    <a:cubicBezTo>
                      <a:pt x="849446" y="106972"/>
                      <a:pt x="820045" y="128941"/>
                      <a:pt x="787906" y="124312"/>
                    </a:cubicBezTo>
                    <a:cubicBezTo>
                      <a:pt x="755702" y="119749"/>
                      <a:pt x="733473" y="90414"/>
                      <a:pt x="736602" y="58340"/>
                    </a:cubicBezTo>
                    <a:lnTo>
                      <a:pt x="679495" y="50191"/>
                    </a:lnTo>
                    <a:cubicBezTo>
                      <a:pt x="673563" y="81808"/>
                      <a:pt x="644097" y="103777"/>
                      <a:pt x="611958" y="99214"/>
                    </a:cubicBezTo>
                    <a:cubicBezTo>
                      <a:pt x="579754" y="94586"/>
                      <a:pt x="557525" y="65250"/>
                      <a:pt x="560654" y="33242"/>
                    </a:cubicBezTo>
                    <a:lnTo>
                      <a:pt x="501657" y="24832"/>
                    </a:lnTo>
                    <a:cubicBezTo>
                      <a:pt x="495724" y="56449"/>
                      <a:pt x="466128" y="78353"/>
                      <a:pt x="433989" y="73790"/>
                    </a:cubicBezTo>
                    <a:cubicBezTo>
                      <a:pt x="401785" y="69162"/>
                      <a:pt x="379751" y="39826"/>
                      <a:pt x="382880" y="7818"/>
                    </a:cubicBezTo>
                    <a:lnTo>
                      <a:pt x="328642" y="6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9" name="Google Shape;659;p19"/>
              <p:cNvSpPr/>
              <p:nvPr/>
            </p:nvSpPr>
            <p:spPr>
              <a:xfrm rot="42970">
                <a:off x="9631547" y="1657825"/>
                <a:ext cx="1613516" cy="2081227"/>
              </a:xfrm>
              <a:custGeom>
                <a:avLst/>
                <a:gdLst/>
                <a:ahLst/>
                <a:cxnLst/>
                <a:rect l="l" t="t" r="r" b="b"/>
                <a:pathLst>
                  <a:path w="1613390" h="2081064" extrusionOk="0">
                    <a:moveTo>
                      <a:pt x="23" y="128"/>
                    </a:moveTo>
                    <a:lnTo>
                      <a:pt x="1613413" y="128"/>
                    </a:lnTo>
                    <a:lnTo>
                      <a:pt x="1613413" y="2081193"/>
                    </a:lnTo>
                    <a:lnTo>
                      <a:pt x="23" y="2081193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60" name="Google Shape;660;p19"/>
            <p:cNvSpPr/>
            <p:nvPr/>
          </p:nvSpPr>
          <p:spPr>
            <a:xfrm rot="928949">
              <a:off x="6755326" y="1384860"/>
              <a:ext cx="1208042" cy="569263"/>
            </a:xfrm>
            <a:custGeom>
              <a:avLst/>
              <a:gdLst/>
              <a:ahLst/>
              <a:cxnLst/>
              <a:rect l="l" t="t" r="r" b="b"/>
              <a:pathLst>
                <a:path w="2186300" h="1482707" extrusionOk="0">
                  <a:moveTo>
                    <a:pt x="1706976" y="345"/>
                  </a:moveTo>
                  <a:cubicBezTo>
                    <a:pt x="1665515" y="-1220"/>
                    <a:pt x="1619882" y="3539"/>
                    <a:pt x="1572945" y="17750"/>
                  </a:cubicBezTo>
                  <a:cubicBezTo>
                    <a:pt x="1504235" y="38676"/>
                    <a:pt x="1438328" y="97869"/>
                    <a:pt x="1370334" y="168014"/>
                  </a:cubicBezTo>
                  <a:cubicBezTo>
                    <a:pt x="1355276" y="183594"/>
                    <a:pt x="1340151" y="199696"/>
                    <a:pt x="1324832" y="215994"/>
                  </a:cubicBezTo>
                  <a:cubicBezTo>
                    <a:pt x="1316096" y="225316"/>
                    <a:pt x="1307491" y="234051"/>
                    <a:pt x="1298625" y="243439"/>
                  </a:cubicBezTo>
                  <a:lnTo>
                    <a:pt x="1420857" y="207910"/>
                  </a:lnTo>
                  <a:cubicBezTo>
                    <a:pt x="1417337" y="211365"/>
                    <a:pt x="1414403" y="215016"/>
                    <a:pt x="1410883" y="218536"/>
                  </a:cubicBezTo>
                  <a:lnTo>
                    <a:pt x="1439566" y="209800"/>
                  </a:lnTo>
                  <a:cubicBezTo>
                    <a:pt x="1495369" y="155432"/>
                    <a:pt x="1550259" y="111755"/>
                    <a:pt x="1607235" y="94479"/>
                  </a:cubicBezTo>
                  <a:cubicBezTo>
                    <a:pt x="1701174" y="65926"/>
                    <a:pt x="1786247" y="76617"/>
                    <a:pt x="1848504" y="94479"/>
                  </a:cubicBezTo>
                  <a:lnTo>
                    <a:pt x="1934555" y="69511"/>
                  </a:lnTo>
                  <a:cubicBezTo>
                    <a:pt x="1934555" y="69511"/>
                    <a:pt x="1923994" y="67882"/>
                    <a:pt x="1912716" y="65795"/>
                  </a:cubicBezTo>
                  <a:lnTo>
                    <a:pt x="1921452" y="62666"/>
                  </a:lnTo>
                  <a:cubicBezTo>
                    <a:pt x="1921452" y="62666"/>
                    <a:pt x="1831359" y="5038"/>
                    <a:pt x="1706976" y="345"/>
                  </a:cubicBezTo>
                  <a:close/>
                  <a:moveTo>
                    <a:pt x="1410883" y="218536"/>
                  </a:moveTo>
                  <a:lnTo>
                    <a:pt x="1290542" y="252826"/>
                  </a:lnTo>
                  <a:cubicBezTo>
                    <a:pt x="1195951" y="353023"/>
                    <a:pt x="1093798" y="453937"/>
                    <a:pt x="971984" y="490965"/>
                  </a:cubicBezTo>
                  <a:cubicBezTo>
                    <a:pt x="839993" y="531057"/>
                    <a:pt x="729672" y="485033"/>
                    <a:pt x="601678" y="447940"/>
                  </a:cubicBezTo>
                  <a:lnTo>
                    <a:pt x="473253" y="484120"/>
                  </a:lnTo>
                  <a:cubicBezTo>
                    <a:pt x="674547" y="507850"/>
                    <a:pt x="812516" y="615674"/>
                    <a:pt x="993210" y="560784"/>
                  </a:cubicBezTo>
                  <a:cubicBezTo>
                    <a:pt x="1158401" y="510588"/>
                    <a:pt x="1287413" y="342397"/>
                    <a:pt x="1410883" y="218536"/>
                  </a:cubicBezTo>
                  <a:close/>
                  <a:moveTo>
                    <a:pt x="473253" y="484120"/>
                  </a:moveTo>
                  <a:cubicBezTo>
                    <a:pt x="472510" y="483990"/>
                    <a:pt x="471506" y="484186"/>
                    <a:pt x="470763" y="484120"/>
                  </a:cubicBezTo>
                  <a:lnTo>
                    <a:pt x="598562" y="446701"/>
                  </a:lnTo>
                  <a:cubicBezTo>
                    <a:pt x="575152" y="439856"/>
                    <a:pt x="551123" y="434185"/>
                    <a:pt x="526246" y="428579"/>
                  </a:cubicBezTo>
                  <a:cubicBezTo>
                    <a:pt x="518456" y="426884"/>
                    <a:pt x="510523" y="425124"/>
                    <a:pt x="502556" y="423624"/>
                  </a:cubicBezTo>
                  <a:cubicBezTo>
                    <a:pt x="415893" y="406870"/>
                    <a:pt x="318225" y="402176"/>
                    <a:pt x="198953" y="434837"/>
                  </a:cubicBezTo>
                  <a:cubicBezTo>
                    <a:pt x="105346" y="460456"/>
                    <a:pt x="47256" y="500548"/>
                    <a:pt x="84" y="545204"/>
                  </a:cubicBezTo>
                  <a:lnTo>
                    <a:pt x="17542" y="615609"/>
                  </a:lnTo>
                  <a:lnTo>
                    <a:pt x="44348" y="608177"/>
                  </a:lnTo>
                  <a:cubicBezTo>
                    <a:pt x="89818" y="568868"/>
                    <a:pt x="148300" y="534773"/>
                    <a:pt x="233243" y="511500"/>
                  </a:cubicBezTo>
                  <a:cubicBezTo>
                    <a:pt x="316295" y="488814"/>
                    <a:pt x="388330" y="484837"/>
                    <a:pt x="453931" y="489727"/>
                  </a:cubicBezTo>
                  <a:lnTo>
                    <a:pt x="473253" y="484120"/>
                  </a:lnTo>
                  <a:close/>
                  <a:moveTo>
                    <a:pt x="1790550" y="277142"/>
                  </a:moveTo>
                  <a:cubicBezTo>
                    <a:pt x="1749024" y="275577"/>
                    <a:pt x="1704043" y="279684"/>
                    <a:pt x="1657106" y="293961"/>
                  </a:cubicBezTo>
                  <a:cubicBezTo>
                    <a:pt x="1588395" y="314822"/>
                    <a:pt x="1522488" y="374080"/>
                    <a:pt x="1454495" y="444224"/>
                  </a:cubicBezTo>
                  <a:cubicBezTo>
                    <a:pt x="1439436" y="459739"/>
                    <a:pt x="1424312" y="476428"/>
                    <a:pt x="1408992" y="492791"/>
                  </a:cubicBezTo>
                  <a:cubicBezTo>
                    <a:pt x="1400257" y="502113"/>
                    <a:pt x="1391652" y="510848"/>
                    <a:pt x="1382786" y="520236"/>
                  </a:cubicBezTo>
                  <a:lnTo>
                    <a:pt x="1505017" y="484707"/>
                  </a:lnTo>
                  <a:cubicBezTo>
                    <a:pt x="1501497" y="488162"/>
                    <a:pt x="1497912" y="491161"/>
                    <a:pt x="1494391" y="494681"/>
                  </a:cubicBezTo>
                  <a:lnTo>
                    <a:pt x="1523075" y="486598"/>
                  </a:lnTo>
                  <a:cubicBezTo>
                    <a:pt x="1578943" y="432229"/>
                    <a:pt x="1634420" y="387965"/>
                    <a:pt x="1691396" y="370624"/>
                  </a:cubicBezTo>
                  <a:cubicBezTo>
                    <a:pt x="1785335" y="342071"/>
                    <a:pt x="1870408" y="352762"/>
                    <a:pt x="1932664" y="370624"/>
                  </a:cubicBezTo>
                  <a:lnTo>
                    <a:pt x="2018715" y="346309"/>
                  </a:lnTo>
                  <a:cubicBezTo>
                    <a:pt x="2018715" y="346309"/>
                    <a:pt x="2008154" y="344092"/>
                    <a:pt x="1996877" y="341941"/>
                  </a:cubicBezTo>
                  <a:lnTo>
                    <a:pt x="2005612" y="339464"/>
                  </a:lnTo>
                  <a:cubicBezTo>
                    <a:pt x="2005612" y="339464"/>
                    <a:pt x="1914933" y="281836"/>
                    <a:pt x="1790550" y="277142"/>
                  </a:cubicBezTo>
                  <a:close/>
                  <a:moveTo>
                    <a:pt x="1494391" y="494681"/>
                  </a:moveTo>
                  <a:lnTo>
                    <a:pt x="1374050" y="528971"/>
                  </a:lnTo>
                  <a:cubicBezTo>
                    <a:pt x="1279459" y="629234"/>
                    <a:pt x="1177958" y="730083"/>
                    <a:pt x="1056118" y="767111"/>
                  </a:cubicBezTo>
                  <a:cubicBezTo>
                    <a:pt x="924154" y="807203"/>
                    <a:pt x="813833" y="761244"/>
                    <a:pt x="685838" y="724085"/>
                  </a:cubicBezTo>
                  <a:lnTo>
                    <a:pt x="556795" y="760918"/>
                  </a:lnTo>
                  <a:cubicBezTo>
                    <a:pt x="758082" y="784647"/>
                    <a:pt x="896676" y="892471"/>
                    <a:pt x="1077370" y="837581"/>
                  </a:cubicBezTo>
                  <a:cubicBezTo>
                    <a:pt x="1242562" y="787385"/>
                    <a:pt x="1370921" y="618608"/>
                    <a:pt x="1494391" y="494681"/>
                  </a:cubicBezTo>
                  <a:close/>
                  <a:moveTo>
                    <a:pt x="556827" y="760918"/>
                  </a:moveTo>
                  <a:cubicBezTo>
                    <a:pt x="556084" y="760787"/>
                    <a:pt x="555699" y="760331"/>
                    <a:pt x="554956" y="760266"/>
                  </a:cubicBezTo>
                  <a:lnTo>
                    <a:pt x="682755" y="723499"/>
                  </a:lnTo>
                  <a:cubicBezTo>
                    <a:pt x="659345" y="716654"/>
                    <a:pt x="634690" y="710330"/>
                    <a:pt x="609814" y="704789"/>
                  </a:cubicBezTo>
                  <a:cubicBezTo>
                    <a:pt x="602023" y="703029"/>
                    <a:pt x="594090" y="701334"/>
                    <a:pt x="586124" y="699769"/>
                  </a:cubicBezTo>
                  <a:cubicBezTo>
                    <a:pt x="499460" y="683016"/>
                    <a:pt x="402418" y="678974"/>
                    <a:pt x="283146" y="711634"/>
                  </a:cubicBezTo>
                  <a:cubicBezTo>
                    <a:pt x="181743" y="739405"/>
                    <a:pt x="120379" y="783343"/>
                    <a:pt x="71813" y="832562"/>
                  </a:cubicBezTo>
                  <a:lnTo>
                    <a:pt x="89264" y="901794"/>
                  </a:lnTo>
                  <a:cubicBezTo>
                    <a:pt x="91748" y="899251"/>
                    <a:pt x="92934" y="896122"/>
                    <a:pt x="95503" y="893645"/>
                  </a:cubicBezTo>
                  <a:lnTo>
                    <a:pt x="127915" y="884323"/>
                  </a:lnTo>
                  <a:cubicBezTo>
                    <a:pt x="173385" y="845013"/>
                    <a:pt x="232493" y="811570"/>
                    <a:pt x="317436" y="788298"/>
                  </a:cubicBezTo>
                  <a:cubicBezTo>
                    <a:pt x="400482" y="765611"/>
                    <a:pt x="472523" y="761048"/>
                    <a:pt x="538124" y="765872"/>
                  </a:cubicBezTo>
                  <a:lnTo>
                    <a:pt x="556827" y="760918"/>
                  </a:lnTo>
                  <a:close/>
                  <a:moveTo>
                    <a:pt x="1874710" y="553287"/>
                  </a:moveTo>
                  <a:cubicBezTo>
                    <a:pt x="1833184" y="551723"/>
                    <a:pt x="1788203" y="555830"/>
                    <a:pt x="1741266" y="570106"/>
                  </a:cubicBezTo>
                  <a:cubicBezTo>
                    <a:pt x="1672556" y="591032"/>
                    <a:pt x="1606649" y="650225"/>
                    <a:pt x="1538655" y="720369"/>
                  </a:cubicBezTo>
                  <a:cubicBezTo>
                    <a:pt x="1523596" y="735950"/>
                    <a:pt x="1507886" y="752639"/>
                    <a:pt x="1492501" y="769001"/>
                  </a:cubicBezTo>
                  <a:cubicBezTo>
                    <a:pt x="1483830" y="778258"/>
                    <a:pt x="1475160" y="787059"/>
                    <a:pt x="1466359" y="796446"/>
                  </a:cubicBezTo>
                  <a:lnTo>
                    <a:pt x="1589178" y="760918"/>
                  </a:lnTo>
                  <a:cubicBezTo>
                    <a:pt x="1585657" y="764308"/>
                    <a:pt x="1582072" y="767306"/>
                    <a:pt x="1578552" y="770892"/>
                  </a:cubicBezTo>
                  <a:lnTo>
                    <a:pt x="1607235" y="762743"/>
                  </a:lnTo>
                  <a:cubicBezTo>
                    <a:pt x="1663103" y="708440"/>
                    <a:pt x="1717993" y="664110"/>
                    <a:pt x="1774904" y="646770"/>
                  </a:cubicBezTo>
                  <a:cubicBezTo>
                    <a:pt x="1868908" y="618282"/>
                    <a:pt x="1954568" y="628908"/>
                    <a:pt x="2016825" y="646770"/>
                  </a:cubicBezTo>
                  <a:lnTo>
                    <a:pt x="2102224" y="622519"/>
                  </a:lnTo>
                  <a:cubicBezTo>
                    <a:pt x="2102224" y="622519"/>
                    <a:pt x="2092315" y="620238"/>
                    <a:pt x="2081037" y="618151"/>
                  </a:cubicBezTo>
                  <a:lnTo>
                    <a:pt x="2089773" y="615609"/>
                  </a:lnTo>
                  <a:cubicBezTo>
                    <a:pt x="2089773" y="615609"/>
                    <a:pt x="1999093" y="557981"/>
                    <a:pt x="1874710" y="553287"/>
                  </a:cubicBezTo>
                  <a:close/>
                  <a:moveTo>
                    <a:pt x="1578552" y="770892"/>
                  </a:moveTo>
                  <a:lnTo>
                    <a:pt x="1458211" y="805117"/>
                  </a:lnTo>
                  <a:cubicBezTo>
                    <a:pt x="1363620" y="905379"/>
                    <a:pt x="1261532" y="1006293"/>
                    <a:pt x="1139692" y="1043321"/>
                  </a:cubicBezTo>
                  <a:cubicBezTo>
                    <a:pt x="1007682" y="1083413"/>
                    <a:pt x="897993" y="1037389"/>
                    <a:pt x="769999" y="1000296"/>
                  </a:cubicBezTo>
                  <a:lnTo>
                    <a:pt x="640948" y="1037063"/>
                  </a:lnTo>
                  <a:cubicBezTo>
                    <a:pt x="842242" y="1060857"/>
                    <a:pt x="980237" y="1168617"/>
                    <a:pt x="1160879" y="1113727"/>
                  </a:cubicBezTo>
                  <a:cubicBezTo>
                    <a:pt x="1326070" y="1063530"/>
                    <a:pt x="1455082" y="894753"/>
                    <a:pt x="1578552" y="770892"/>
                  </a:cubicBezTo>
                  <a:close/>
                  <a:moveTo>
                    <a:pt x="640922" y="1037063"/>
                  </a:moveTo>
                  <a:cubicBezTo>
                    <a:pt x="640186" y="1036998"/>
                    <a:pt x="639175" y="1037128"/>
                    <a:pt x="638432" y="1037063"/>
                  </a:cubicBezTo>
                  <a:lnTo>
                    <a:pt x="766857" y="999644"/>
                  </a:lnTo>
                  <a:cubicBezTo>
                    <a:pt x="743447" y="992864"/>
                    <a:pt x="718792" y="986541"/>
                    <a:pt x="693915" y="980935"/>
                  </a:cubicBezTo>
                  <a:cubicBezTo>
                    <a:pt x="686125" y="979240"/>
                    <a:pt x="678192" y="978131"/>
                    <a:pt x="670225" y="976566"/>
                  </a:cubicBezTo>
                  <a:cubicBezTo>
                    <a:pt x="583562" y="959813"/>
                    <a:pt x="486520" y="955184"/>
                    <a:pt x="367248" y="987779"/>
                  </a:cubicBezTo>
                  <a:cubicBezTo>
                    <a:pt x="258589" y="1017571"/>
                    <a:pt x="193255" y="1064964"/>
                    <a:pt x="143444" y="1118746"/>
                  </a:cubicBezTo>
                  <a:lnTo>
                    <a:pt x="161521" y="1192281"/>
                  </a:lnTo>
                  <a:cubicBezTo>
                    <a:pt x="168020" y="1185175"/>
                    <a:pt x="172486" y="1177352"/>
                    <a:pt x="179605" y="1170442"/>
                  </a:cubicBezTo>
                  <a:lnTo>
                    <a:pt x="212017" y="1161120"/>
                  </a:lnTo>
                  <a:cubicBezTo>
                    <a:pt x="257487" y="1121810"/>
                    <a:pt x="315976" y="1087716"/>
                    <a:pt x="400912" y="1064508"/>
                  </a:cubicBezTo>
                  <a:cubicBezTo>
                    <a:pt x="483964" y="1041757"/>
                    <a:pt x="555999" y="1037845"/>
                    <a:pt x="621600" y="1042669"/>
                  </a:cubicBezTo>
                  <a:lnTo>
                    <a:pt x="640922" y="1037063"/>
                  </a:lnTo>
                  <a:close/>
                  <a:moveTo>
                    <a:pt x="1958871" y="829432"/>
                  </a:moveTo>
                  <a:cubicBezTo>
                    <a:pt x="1917345" y="827868"/>
                    <a:pt x="1871777" y="832627"/>
                    <a:pt x="1824775" y="846904"/>
                  </a:cubicBezTo>
                  <a:cubicBezTo>
                    <a:pt x="1756064" y="867764"/>
                    <a:pt x="1690809" y="927022"/>
                    <a:pt x="1622816" y="997167"/>
                  </a:cubicBezTo>
                  <a:cubicBezTo>
                    <a:pt x="1607757" y="1012747"/>
                    <a:pt x="1592046" y="1028784"/>
                    <a:pt x="1576661" y="1045147"/>
                  </a:cubicBezTo>
                  <a:cubicBezTo>
                    <a:pt x="1567991" y="1054469"/>
                    <a:pt x="1559321" y="1063204"/>
                    <a:pt x="1550520" y="1072592"/>
                  </a:cubicBezTo>
                  <a:lnTo>
                    <a:pt x="1673338" y="1037063"/>
                  </a:lnTo>
                  <a:cubicBezTo>
                    <a:pt x="1669818" y="1040518"/>
                    <a:pt x="1666232" y="1044104"/>
                    <a:pt x="1662712" y="1047624"/>
                  </a:cubicBezTo>
                  <a:lnTo>
                    <a:pt x="1691396" y="1038953"/>
                  </a:lnTo>
                  <a:cubicBezTo>
                    <a:pt x="1747264" y="984585"/>
                    <a:pt x="1802154" y="940908"/>
                    <a:pt x="1859065" y="923567"/>
                  </a:cubicBezTo>
                  <a:cubicBezTo>
                    <a:pt x="1953069" y="895079"/>
                    <a:pt x="2038142" y="905705"/>
                    <a:pt x="2100333" y="923567"/>
                  </a:cubicBezTo>
                  <a:lnTo>
                    <a:pt x="2186384" y="898665"/>
                  </a:lnTo>
                  <a:cubicBezTo>
                    <a:pt x="2186384" y="898665"/>
                    <a:pt x="2175889" y="897035"/>
                    <a:pt x="2164546" y="894949"/>
                  </a:cubicBezTo>
                  <a:lnTo>
                    <a:pt x="2173281" y="891819"/>
                  </a:lnTo>
                  <a:cubicBezTo>
                    <a:pt x="2173281" y="891819"/>
                    <a:pt x="2083254" y="834192"/>
                    <a:pt x="1958871" y="829432"/>
                  </a:cubicBezTo>
                  <a:close/>
                  <a:moveTo>
                    <a:pt x="1662712" y="1047624"/>
                  </a:moveTo>
                  <a:lnTo>
                    <a:pt x="1542371" y="1081914"/>
                  </a:lnTo>
                  <a:cubicBezTo>
                    <a:pt x="1447780" y="1182176"/>
                    <a:pt x="1345693" y="1283091"/>
                    <a:pt x="1223852" y="1320053"/>
                  </a:cubicBezTo>
                  <a:cubicBezTo>
                    <a:pt x="1091842" y="1360211"/>
                    <a:pt x="982127" y="1314186"/>
                    <a:pt x="854159" y="1277093"/>
                  </a:cubicBezTo>
                  <a:lnTo>
                    <a:pt x="725109" y="1313208"/>
                  </a:lnTo>
                  <a:cubicBezTo>
                    <a:pt x="926403" y="1337003"/>
                    <a:pt x="1064397" y="1444827"/>
                    <a:pt x="1245039" y="1389937"/>
                  </a:cubicBezTo>
                  <a:cubicBezTo>
                    <a:pt x="1410231" y="1339741"/>
                    <a:pt x="1539242" y="1171550"/>
                    <a:pt x="1662712" y="1047624"/>
                  </a:cubicBezTo>
                  <a:close/>
                  <a:moveTo>
                    <a:pt x="725083" y="1313208"/>
                  </a:moveTo>
                  <a:cubicBezTo>
                    <a:pt x="724346" y="1313143"/>
                    <a:pt x="723336" y="1313339"/>
                    <a:pt x="722593" y="1313208"/>
                  </a:cubicBezTo>
                  <a:lnTo>
                    <a:pt x="850391" y="1275789"/>
                  </a:lnTo>
                  <a:cubicBezTo>
                    <a:pt x="826981" y="1269010"/>
                    <a:pt x="802952" y="1263338"/>
                    <a:pt x="778076" y="1257732"/>
                  </a:cubicBezTo>
                  <a:cubicBezTo>
                    <a:pt x="770286" y="1256037"/>
                    <a:pt x="762352" y="1254277"/>
                    <a:pt x="754386" y="1252777"/>
                  </a:cubicBezTo>
                  <a:cubicBezTo>
                    <a:pt x="667722" y="1235958"/>
                    <a:pt x="570061" y="1231330"/>
                    <a:pt x="450789" y="1263990"/>
                  </a:cubicBezTo>
                  <a:cubicBezTo>
                    <a:pt x="338382" y="1294759"/>
                    <a:pt x="271744" y="1344434"/>
                    <a:pt x="221372" y="1400498"/>
                  </a:cubicBezTo>
                  <a:cubicBezTo>
                    <a:pt x="219260" y="1402845"/>
                    <a:pt x="217141" y="1404996"/>
                    <a:pt x="215140" y="1407343"/>
                  </a:cubicBezTo>
                  <a:lnTo>
                    <a:pt x="234462" y="1482768"/>
                  </a:lnTo>
                  <a:cubicBezTo>
                    <a:pt x="244580" y="1470903"/>
                    <a:pt x="252070" y="1457931"/>
                    <a:pt x="263763" y="1446653"/>
                  </a:cubicBezTo>
                  <a:lnTo>
                    <a:pt x="296180" y="1437265"/>
                  </a:lnTo>
                  <a:cubicBezTo>
                    <a:pt x="341646" y="1397956"/>
                    <a:pt x="400139" y="1363926"/>
                    <a:pt x="485075" y="1340654"/>
                  </a:cubicBezTo>
                  <a:cubicBezTo>
                    <a:pt x="568127" y="1317902"/>
                    <a:pt x="640162" y="1313991"/>
                    <a:pt x="705763" y="1318815"/>
                  </a:cubicBezTo>
                  <a:lnTo>
                    <a:pt x="725085" y="1313208"/>
                  </a:lnTo>
                  <a:close/>
                </a:path>
              </a:pathLst>
            </a:custGeom>
            <a:solidFill>
              <a:srgbClr val="000000">
                <a:alpha val="4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61" name="Google Shape;661;p19"/>
            <p:cNvGrpSpPr/>
            <p:nvPr/>
          </p:nvGrpSpPr>
          <p:grpSpPr>
            <a:xfrm rot="-82569">
              <a:off x="7486566" y="997331"/>
              <a:ext cx="1124649" cy="1466989"/>
              <a:chOff x="5637109" y="2191514"/>
              <a:chExt cx="2143612" cy="2796121"/>
            </a:xfrm>
          </p:grpSpPr>
          <p:grpSp>
            <p:nvGrpSpPr>
              <p:cNvPr id="662" name="Google Shape;662;p19"/>
              <p:cNvGrpSpPr/>
              <p:nvPr/>
            </p:nvGrpSpPr>
            <p:grpSpPr>
              <a:xfrm>
                <a:off x="5637109" y="2191514"/>
                <a:ext cx="2143612" cy="2796121"/>
                <a:chOff x="5637109" y="2191514"/>
                <a:chExt cx="2143612" cy="2796121"/>
              </a:xfrm>
            </p:grpSpPr>
            <p:sp>
              <p:nvSpPr>
                <p:cNvPr id="663" name="Google Shape;663;p19"/>
                <p:cNvSpPr/>
                <p:nvPr/>
              </p:nvSpPr>
              <p:spPr>
                <a:xfrm>
                  <a:off x="5870944" y="2751072"/>
                  <a:ext cx="1675943" cy="1675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5943" h="1675943" extrusionOk="0">
                      <a:moveTo>
                        <a:pt x="956539" y="8585"/>
                      </a:moveTo>
                      <a:cubicBezTo>
                        <a:pt x="498709" y="-56865"/>
                        <a:pt x="73995" y="261653"/>
                        <a:pt x="8609" y="719549"/>
                      </a:cubicBezTo>
                      <a:cubicBezTo>
                        <a:pt x="-56841" y="1177379"/>
                        <a:pt x="261677" y="1602092"/>
                        <a:pt x="719573" y="1667478"/>
                      </a:cubicBezTo>
                      <a:cubicBezTo>
                        <a:pt x="1177403" y="1732929"/>
                        <a:pt x="1602117" y="1414410"/>
                        <a:pt x="1667502" y="956515"/>
                      </a:cubicBezTo>
                      <a:cubicBezTo>
                        <a:pt x="1732953" y="498685"/>
                        <a:pt x="1414434" y="73971"/>
                        <a:pt x="956539" y="8585"/>
                      </a:cubicBezTo>
                      <a:close/>
                      <a:moveTo>
                        <a:pt x="953279" y="31663"/>
                      </a:moveTo>
                      <a:cubicBezTo>
                        <a:pt x="1398332" y="95223"/>
                        <a:pt x="1708050" y="508137"/>
                        <a:pt x="1644425" y="953255"/>
                      </a:cubicBezTo>
                      <a:cubicBezTo>
                        <a:pt x="1580864" y="1398308"/>
                        <a:pt x="1167950" y="1708026"/>
                        <a:pt x="722832" y="1644401"/>
                      </a:cubicBezTo>
                      <a:cubicBezTo>
                        <a:pt x="277779" y="1580840"/>
                        <a:pt x="-31939" y="1167926"/>
                        <a:pt x="31687" y="722808"/>
                      </a:cubicBezTo>
                      <a:cubicBezTo>
                        <a:pt x="95247" y="277755"/>
                        <a:pt x="508161" y="-31963"/>
                        <a:pt x="953279" y="31663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4" name="Google Shape;664;p19"/>
                <p:cNvSpPr/>
                <p:nvPr/>
              </p:nvSpPr>
              <p:spPr>
                <a:xfrm>
                  <a:off x="5637109" y="2517238"/>
                  <a:ext cx="2143612" cy="2143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612" h="2143611" extrusionOk="0">
                      <a:moveTo>
                        <a:pt x="1223394" y="10960"/>
                      </a:moveTo>
                      <a:cubicBezTo>
                        <a:pt x="637791" y="-72744"/>
                        <a:pt x="94627" y="334759"/>
                        <a:pt x="10988" y="920362"/>
                      </a:cubicBezTo>
                      <a:cubicBezTo>
                        <a:pt x="-72716" y="1506030"/>
                        <a:pt x="334592" y="2049129"/>
                        <a:pt x="920260" y="2132768"/>
                      </a:cubicBezTo>
                      <a:cubicBezTo>
                        <a:pt x="1505862" y="2216472"/>
                        <a:pt x="2049157" y="1809164"/>
                        <a:pt x="2132796" y="1223561"/>
                      </a:cubicBezTo>
                      <a:cubicBezTo>
                        <a:pt x="2216500" y="637893"/>
                        <a:pt x="1809062" y="94599"/>
                        <a:pt x="1223394" y="10960"/>
                      </a:cubicBezTo>
                      <a:close/>
                      <a:moveTo>
                        <a:pt x="1220134" y="34037"/>
                      </a:moveTo>
                      <a:cubicBezTo>
                        <a:pt x="1792960" y="115851"/>
                        <a:pt x="2191402" y="647346"/>
                        <a:pt x="2109588" y="1220236"/>
                      </a:cubicBezTo>
                      <a:cubicBezTo>
                        <a:pt x="2027709" y="1793062"/>
                        <a:pt x="1496410" y="2191569"/>
                        <a:pt x="923519" y="2109690"/>
                      </a:cubicBezTo>
                      <a:cubicBezTo>
                        <a:pt x="350694" y="2027877"/>
                        <a:pt x="-47814" y="1496512"/>
                        <a:pt x="34065" y="923687"/>
                      </a:cubicBezTo>
                      <a:cubicBezTo>
                        <a:pt x="115879" y="350796"/>
                        <a:pt x="647243" y="-47842"/>
                        <a:pt x="1220134" y="34037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665" name="Google Shape;665;p19"/>
                <p:cNvGrpSpPr/>
                <p:nvPr/>
              </p:nvGrpSpPr>
              <p:grpSpPr>
                <a:xfrm rot="-2276354">
                  <a:off x="6335118" y="2383918"/>
                  <a:ext cx="919933" cy="855459"/>
                  <a:chOff x="5781651" y="3138498"/>
                  <a:chExt cx="625662" cy="581812"/>
                </a:xfrm>
              </p:grpSpPr>
              <p:sp>
                <p:nvSpPr>
                  <p:cNvPr id="666" name="Google Shape;666;p19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55" h="81929" extrusionOk="0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7" name="Google Shape;667;p19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71" h="87609" extrusionOk="0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8" name="Google Shape;668;p19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510" h="79944" extrusionOk="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9" name="Google Shape;669;p19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23" h="85336" extrusionOk="0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0" name="Google Shape;670;p19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29" h="91565" extrusionOk="0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1" name="Google Shape;671;p19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585" h="79496" extrusionOk="0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2" name="Google Shape;672;p19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154" h="97535" extrusionOk="0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3" name="Google Shape;673;p19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40" h="82775" extrusionOk="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4" name="Google Shape;674;p19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91154" extrusionOk="0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5" name="Google Shape;675;p19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23" h="57316" extrusionOk="0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6" name="Google Shape;676;p19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423" h="73404" extrusionOk="0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7" name="Google Shape;677;p19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7" h="16382" extrusionOk="0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8" name="Google Shape;678;p19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089" h="64586" extrusionOk="0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9" name="Google Shape;679;p19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00" h="61690" extrusionOk="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0" name="Google Shape;680;p19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895" h="72750" extrusionOk="0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81" name="Google Shape;681;p19"/>
                <p:cNvGrpSpPr/>
                <p:nvPr/>
              </p:nvGrpSpPr>
              <p:grpSpPr>
                <a:xfrm rot="8013194">
                  <a:off x="6331224" y="3931838"/>
                  <a:ext cx="919930" cy="855457"/>
                  <a:chOff x="5781651" y="3138498"/>
                  <a:chExt cx="625662" cy="581812"/>
                </a:xfrm>
              </p:grpSpPr>
              <p:sp>
                <p:nvSpPr>
                  <p:cNvPr id="682" name="Google Shape;682;p19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55" h="81929" extrusionOk="0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3" name="Google Shape;683;p19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71" h="87609" extrusionOk="0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4" name="Google Shape;684;p19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510" h="79944" extrusionOk="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5" name="Google Shape;685;p19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23" h="85336" extrusionOk="0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6" name="Google Shape;686;p19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29" h="91565" extrusionOk="0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7" name="Google Shape;687;p19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585" h="79496" extrusionOk="0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8" name="Google Shape;688;p19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154" h="97535" extrusionOk="0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9" name="Google Shape;689;p19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40" h="82775" extrusionOk="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0" name="Google Shape;690;p19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91154" extrusionOk="0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1" name="Google Shape;691;p19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23" h="57316" extrusionOk="0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2" name="Google Shape;692;p19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423" h="73404" extrusionOk="0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3" name="Google Shape;693;p19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7" h="16382" extrusionOk="0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4" name="Google Shape;694;p19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089" h="64586" extrusionOk="0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5" name="Google Shape;695;p19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100" h="61690" extrusionOk="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6" name="Google Shape;696;p19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895" h="72750" extrusionOk="0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kern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697" name="Google Shape;697;p19"/>
              <p:cNvSpPr/>
              <p:nvPr/>
            </p:nvSpPr>
            <p:spPr>
              <a:xfrm>
                <a:off x="6093451" y="3223369"/>
                <a:ext cx="1269436" cy="691467"/>
              </a:xfrm>
              <a:custGeom>
                <a:avLst/>
                <a:gdLst/>
                <a:ahLst/>
                <a:cxnLst/>
                <a:rect l="l" t="t" r="r" b="b"/>
                <a:pathLst>
                  <a:path w="909990" h="495675" extrusionOk="0">
                    <a:moveTo>
                      <a:pt x="11644" y="443807"/>
                    </a:moveTo>
                    <a:cubicBezTo>
                      <a:pt x="4972" y="428433"/>
                      <a:pt x="1201" y="415284"/>
                      <a:pt x="234" y="404551"/>
                    </a:cubicBezTo>
                    <a:cubicBezTo>
                      <a:pt x="-636" y="393818"/>
                      <a:pt x="911" y="384536"/>
                      <a:pt x="4972" y="376704"/>
                    </a:cubicBezTo>
                    <a:cubicBezTo>
                      <a:pt x="9033" y="368872"/>
                      <a:pt x="15801" y="362974"/>
                      <a:pt x="25277" y="358817"/>
                    </a:cubicBezTo>
                    <a:cubicBezTo>
                      <a:pt x="32239" y="355819"/>
                      <a:pt x="39007" y="354562"/>
                      <a:pt x="45485" y="355046"/>
                    </a:cubicBezTo>
                    <a:cubicBezTo>
                      <a:pt x="51964" y="355529"/>
                      <a:pt x="58055" y="357753"/>
                      <a:pt x="63856" y="361524"/>
                    </a:cubicBezTo>
                    <a:cubicBezTo>
                      <a:pt x="69561" y="365295"/>
                      <a:pt x="75072" y="370613"/>
                      <a:pt x="80390" y="377381"/>
                    </a:cubicBezTo>
                    <a:cubicBezTo>
                      <a:pt x="85612" y="384149"/>
                      <a:pt x="91026" y="394012"/>
                      <a:pt x="96634" y="406872"/>
                    </a:cubicBezTo>
                    <a:cubicBezTo>
                      <a:pt x="103306" y="422149"/>
                      <a:pt x="107077" y="435202"/>
                      <a:pt x="107947" y="445934"/>
                    </a:cubicBezTo>
                    <a:cubicBezTo>
                      <a:pt x="108914" y="456667"/>
                      <a:pt x="107367" y="465949"/>
                      <a:pt x="103306" y="473781"/>
                    </a:cubicBezTo>
                    <a:cubicBezTo>
                      <a:pt x="99245" y="481613"/>
                      <a:pt x="92477" y="487608"/>
                      <a:pt x="82904" y="491765"/>
                    </a:cubicBezTo>
                    <a:cubicBezTo>
                      <a:pt x="70335" y="497180"/>
                      <a:pt x="58538" y="496987"/>
                      <a:pt x="47419" y="491089"/>
                    </a:cubicBezTo>
                    <a:cubicBezTo>
                      <a:pt x="34173" y="484030"/>
                      <a:pt x="22280" y="468270"/>
                      <a:pt x="11644" y="443807"/>
                    </a:cubicBezTo>
                    <a:lnTo>
                      <a:pt x="11644" y="443807"/>
                    </a:lnTo>
                    <a:close/>
                    <a:moveTo>
                      <a:pt x="28081" y="436652"/>
                    </a:moveTo>
                    <a:cubicBezTo>
                      <a:pt x="37363" y="458021"/>
                      <a:pt x="46065" y="471170"/>
                      <a:pt x="54091" y="476102"/>
                    </a:cubicBezTo>
                    <a:cubicBezTo>
                      <a:pt x="62213" y="481033"/>
                      <a:pt x="69851" y="481903"/>
                      <a:pt x="77200" y="478712"/>
                    </a:cubicBezTo>
                    <a:cubicBezTo>
                      <a:pt x="84548" y="475521"/>
                      <a:pt x="89189" y="469333"/>
                      <a:pt x="91123" y="460051"/>
                    </a:cubicBezTo>
                    <a:cubicBezTo>
                      <a:pt x="93057" y="450769"/>
                      <a:pt x="89383" y="435492"/>
                      <a:pt x="80100" y="414123"/>
                    </a:cubicBezTo>
                    <a:cubicBezTo>
                      <a:pt x="70818" y="392658"/>
                      <a:pt x="62116" y="379508"/>
                      <a:pt x="54091" y="374577"/>
                    </a:cubicBezTo>
                    <a:cubicBezTo>
                      <a:pt x="46065" y="369743"/>
                      <a:pt x="38234" y="368872"/>
                      <a:pt x="30788" y="372063"/>
                    </a:cubicBezTo>
                    <a:cubicBezTo>
                      <a:pt x="23440" y="375254"/>
                      <a:pt x="18896" y="380862"/>
                      <a:pt x="17252" y="388984"/>
                    </a:cubicBezTo>
                    <a:cubicBezTo>
                      <a:pt x="15221" y="399426"/>
                      <a:pt x="18799" y="415284"/>
                      <a:pt x="28081" y="436652"/>
                    </a:cubicBezTo>
                    <a:lnTo>
                      <a:pt x="28081" y="436652"/>
                    </a:lnTo>
                    <a:close/>
                    <a:moveTo>
                      <a:pt x="125835" y="430077"/>
                    </a:moveTo>
                    <a:lnTo>
                      <a:pt x="141982" y="421375"/>
                    </a:lnTo>
                    <a:cubicBezTo>
                      <a:pt x="146816" y="429014"/>
                      <a:pt x="152328" y="433945"/>
                      <a:pt x="158613" y="436072"/>
                    </a:cubicBezTo>
                    <a:cubicBezTo>
                      <a:pt x="164897" y="438199"/>
                      <a:pt x="171279" y="437909"/>
                      <a:pt x="177661" y="435105"/>
                    </a:cubicBezTo>
                    <a:cubicBezTo>
                      <a:pt x="185396" y="431721"/>
                      <a:pt x="190617" y="426016"/>
                      <a:pt x="193421" y="417894"/>
                    </a:cubicBezTo>
                    <a:cubicBezTo>
                      <a:pt x="196225" y="409772"/>
                      <a:pt x="195548" y="400877"/>
                      <a:pt x="191391" y="391304"/>
                    </a:cubicBezTo>
                    <a:cubicBezTo>
                      <a:pt x="187426" y="382216"/>
                      <a:pt x="181722" y="376124"/>
                      <a:pt x="174373" y="373030"/>
                    </a:cubicBezTo>
                    <a:cubicBezTo>
                      <a:pt x="166928" y="369936"/>
                      <a:pt x="159096" y="370226"/>
                      <a:pt x="150781" y="373804"/>
                    </a:cubicBezTo>
                    <a:cubicBezTo>
                      <a:pt x="145656" y="376027"/>
                      <a:pt x="141498" y="379218"/>
                      <a:pt x="138308" y="383376"/>
                    </a:cubicBezTo>
                    <a:cubicBezTo>
                      <a:pt x="135214" y="387534"/>
                      <a:pt x="133183" y="391981"/>
                      <a:pt x="132506" y="396719"/>
                    </a:cubicBezTo>
                    <a:lnTo>
                      <a:pt x="116649" y="401264"/>
                    </a:lnTo>
                    <a:lnTo>
                      <a:pt x="100309" y="328843"/>
                    </a:lnTo>
                    <a:lnTo>
                      <a:pt x="165091" y="300803"/>
                    </a:lnTo>
                    <a:lnTo>
                      <a:pt x="171762" y="316080"/>
                    </a:lnTo>
                    <a:lnTo>
                      <a:pt x="119743" y="338608"/>
                    </a:lnTo>
                    <a:lnTo>
                      <a:pt x="127865" y="376704"/>
                    </a:lnTo>
                    <a:cubicBezTo>
                      <a:pt x="133280" y="367905"/>
                      <a:pt x="140338" y="361621"/>
                      <a:pt x="148944" y="357850"/>
                    </a:cubicBezTo>
                    <a:cubicBezTo>
                      <a:pt x="160353" y="352919"/>
                      <a:pt x="171666" y="352725"/>
                      <a:pt x="182882" y="357173"/>
                    </a:cubicBezTo>
                    <a:cubicBezTo>
                      <a:pt x="194098" y="361621"/>
                      <a:pt x="202413" y="370129"/>
                      <a:pt x="207828" y="382506"/>
                    </a:cubicBezTo>
                    <a:cubicBezTo>
                      <a:pt x="212952" y="394302"/>
                      <a:pt x="213919" y="406001"/>
                      <a:pt x="210729" y="417507"/>
                    </a:cubicBezTo>
                    <a:cubicBezTo>
                      <a:pt x="206958" y="431721"/>
                      <a:pt x="197869" y="441873"/>
                      <a:pt x="183365" y="448158"/>
                    </a:cubicBezTo>
                    <a:cubicBezTo>
                      <a:pt x="171472" y="453283"/>
                      <a:pt x="160353" y="454153"/>
                      <a:pt x="150007" y="450769"/>
                    </a:cubicBezTo>
                    <a:cubicBezTo>
                      <a:pt x="139758" y="447578"/>
                      <a:pt x="131636" y="440616"/>
                      <a:pt x="125835" y="430077"/>
                    </a:cubicBezTo>
                    <a:lnTo>
                      <a:pt x="125835" y="430077"/>
                    </a:lnTo>
                    <a:close/>
                    <a:moveTo>
                      <a:pt x="250758" y="416541"/>
                    </a:moveTo>
                    <a:lnTo>
                      <a:pt x="242830" y="398363"/>
                    </a:lnTo>
                    <a:lnTo>
                      <a:pt x="261104" y="390338"/>
                    </a:lnTo>
                    <a:lnTo>
                      <a:pt x="269033" y="408515"/>
                    </a:lnTo>
                    <a:lnTo>
                      <a:pt x="250758" y="416541"/>
                    </a:lnTo>
                    <a:lnTo>
                      <a:pt x="250758" y="416541"/>
                    </a:lnTo>
                    <a:close/>
                    <a:moveTo>
                      <a:pt x="353153" y="372160"/>
                    </a:moveTo>
                    <a:lnTo>
                      <a:pt x="337199" y="379121"/>
                    </a:lnTo>
                    <a:lnTo>
                      <a:pt x="293012" y="277114"/>
                    </a:lnTo>
                    <a:cubicBezTo>
                      <a:pt x="290788" y="282431"/>
                      <a:pt x="287307" y="288330"/>
                      <a:pt x="282666" y="294711"/>
                    </a:cubicBezTo>
                    <a:cubicBezTo>
                      <a:pt x="278025" y="301093"/>
                      <a:pt x="273577" y="306314"/>
                      <a:pt x="269419" y="310278"/>
                    </a:cubicBezTo>
                    <a:lnTo>
                      <a:pt x="262748" y="294808"/>
                    </a:lnTo>
                    <a:cubicBezTo>
                      <a:pt x="269903" y="286686"/>
                      <a:pt x="275511" y="278274"/>
                      <a:pt x="279572" y="269378"/>
                    </a:cubicBezTo>
                    <a:cubicBezTo>
                      <a:pt x="283633" y="260483"/>
                      <a:pt x="285857" y="252651"/>
                      <a:pt x="286243" y="245786"/>
                    </a:cubicBezTo>
                    <a:lnTo>
                      <a:pt x="296589" y="241338"/>
                    </a:lnTo>
                    <a:lnTo>
                      <a:pt x="353153" y="372160"/>
                    </a:lnTo>
                    <a:lnTo>
                      <a:pt x="353153" y="372160"/>
                    </a:lnTo>
                    <a:close/>
                    <a:moveTo>
                      <a:pt x="471405" y="302640"/>
                    </a:moveTo>
                    <a:lnTo>
                      <a:pt x="478076" y="318013"/>
                    </a:lnTo>
                    <a:lnTo>
                      <a:pt x="391926" y="355336"/>
                    </a:lnTo>
                    <a:cubicBezTo>
                      <a:pt x="390185" y="351565"/>
                      <a:pt x="389122" y="347601"/>
                      <a:pt x="389025" y="343443"/>
                    </a:cubicBezTo>
                    <a:cubicBezTo>
                      <a:pt x="388638" y="336578"/>
                      <a:pt x="389702" y="329326"/>
                      <a:pt x="392022" y="321591"/>
                    </a:cubicBezTo>
                    <a:cubicBezTo>
                      <a:pt x="394343" y="313856"/>
                      <a:pt x="398501" y="304187"/>
                      <a:pt x="404399" y="292777"/>
                    </a:cubicBezTo>
                    <a:cubicBezTo>
                      <a:pt x="413487" y="274986"/>
                      <a:pt x="419095" y="261643"/>
                      <a:pt x="421126" y="252748"/>
                    </a:cubicBezTo>
                    <a:cubicBezTo>
                      <a:pt x="423156" y="243852"/>
                      <a:pt x="422866" y="236310"/>
                      <a:pt x="420256" y="230219"/>
                    </a:cubicBezTo>
                    <a:cubicBezTo>
                      <a:pt x="417548" y="223837"/>
                      <a:pt x="412907" y="219486"/>
                      <a:pt x="406526" y="217166"/>
                    </a:cubicBezTo>
                    <a:cubicBezTo>
                      <a:pt x="400144" y="214748"/>
                      <a:pt x="393279" y="215135"/>
                      <a:pt x="385931" y="218326"/>
                    </a:cubicBezTo>
                    <a:cubicBezTo>
                      <a:pt x="378196" y="221710"/>
                      <a:pt x="373071" y="226641"/>
                      <a:pt x="370460" y="233313"/>
                    </a:cubicBezTo>
                    <a:cubicBezTo>
                      <a:pt x="367850" y="239985"/>
                      <a:pt x="368237" y="247333"/>
                      <a:pt x="371717" y="255552"/>
                    </a:cubicBezTo>
                    <a:lnTo>
                      <a:pt x="354507" y="260966"/>
                    </a:lnTo>
                    <a:cubicBezTo>
                      <a:pt x="350349" y="248203"/>
                      <a:pt x="350542" y="236987"/>
                      <a:pt x="355087" y="227415"/>
                    </a:cubicBezTo>
                    <a:cubicBezTo>
                      <a:pt x="359631" y="217843"/>
                      <a:pt x="368140" y="210301"/>
                      <a:pt x="380516" y="204983"/>
                    </a:cubicBezTo>
                    <a:cubicBezTo>
                      <a:pt x="392989" y="199568"/>
                      <a:pt x="404399" y="198698"/>
                      <a:pt x="414744" y="202469"/>
                    </a:cubicBezTo>
                    <a:cubicBezTo>
                      <a:pt x="424994" y="206240"/>
                      <a:pt x="432439" y="213298"/>
                      <a:pt x="436886" y="223547"/>
                    </a:cubicBezTo>
                    <a:cubicBezTo>
                      <a:pt x="439110" y="228769"/>
                      <a:pt x="440271" y="234377"/>
                      <a:pt x="440367" y="240275"/>
                    </a:cubicBezTo>
                    <a:cubicBezTo>
                      <a:pt x="440464" y="246269"/>
                      <a:pt x="439207" y="253038"/>
                      <a:pt x="436596" y="260773"/>
                    </a:cubicBezTo>
                    <a:cubicBezTo>
                      <a:pt x="434082" y="268508"/>
                      <a:pt x="429151" y="279724"/>
                      <a:pt x="421900" y="294421"/>
                    </a:cubicBezTo>
                    <a:cubicBezTo>
                      <a:pt x="415808" y="306604"/>
                      <a:pt x="412037" y="314823"/>
                      <a:pt x="410490" y="318787"/>
                    </a:cubicBezTo>
                    <a:cubicBezTo>
                      <a:pt x="409040" y="322848"/>
                      <a:pt x="407976" y="326716"/>
                      <a:pt x="407493" y="330390"/>
                    </a:cubicBezTo>
                    <a:lnTo>
                      <a:pt x="471405" y="302640"/>
                    </a:lnTo>
                    <a:close/>
                    <a:moveTo>
                      <a:pt x="504183" y="306701"/>
                    </a:moveTo>
                    <a:lnTo>
                      <a:pt x="496254" y="288523"/>
                    </a:lnTo>
                    <a:lnTo>
                      <a:pt x="514432" y="280594"/>
                    </a:lnTo>
                    <a:lnTo>
                      <a:pt x="522360" y="298772"/>
                    </a:lnTo>
                    <a:lnTo>
                      <a:pt x="504183" y="306701"/>
                    </a:lnTo>
                    <a:lnTo>
                      <a:pt x="504183" y="306701"/>
                    </a:lnTo>
                    <a:close/>
                    <a:moveTo>
                      <a:pt x="623692" y="236600"/>
                    </a:moveTo>
                    <a:lnTo>
                      <a:pt x="630363" y="251974"/>
                    </a:lnTo>
                    <a:lnTo>
                      <a:pt x="544212" y="289296"/>
                    </a:lnTo>
                    <a:cubicBezTo>
                      <a:pt x="542472" y="285526"/>
                      <a:pt x="541408" y="281561"/>
                      <a:pt x="541312" y="277404"/>
                    </a:cubicBezTo>
                    <a:cubicBezTo>
                      <a:pt x="540925" y="270539"/>
                      <a:pt x="541988" y="263287"/>
                      <a:pt x="544309" y="255552"/>
                    </a:cubicBezTo>
                    <a:cubicBezTo>
                      <a:pt x="546630" y="247816"/>
                      <a:pt x="550787" y="238147"/>
                      <a:pt x="556685" y="226738"/>
                    </a:cubicBezTo>
                    <a:cubicBezTo>
                      <a:pt x="565774" y="208947"/>
                      <a:pt x="571382" y="195604"/>
                      <a:pt x="573413" y="186708"/>
                    </a:cubicBezTo>
                    <a:cubicBezTo>
                      <a:pt x="575443" y="177813"/>
                      <a:pt x="575153" y="170271"/>
                      <a:pt x="572543" y="164180"/>
                    </a:cubicBezTo>
                    <a:cubicBezTo>
                      <a:pt x="569835" y="157798"/>
                      <a:pt x="565194" y="153447"/>
                      <a:pt x="558813" y="151126"/>
                    </a:cubicBezTo>
                    <a:cubicBezTo>
                      <a:pt x="552431" y="148806"/>
                      <a:pt x="545566" y="149096"/>
                      <a:pt x="538218" y="152287"/>
                    </a:cubicBezTo>
                    <a:cubicBezTo>
                      <a:pt x="530482" y="155671"/>
                      <a:pt x="525358" y="160602"/>
                      <a:pt x="522747" y="167274"/>
                    </a:cubicBezTo>
                    <a:cubicBezTo>
                      <a:pt x="520137" y="173945"/>
                      <a:pt x="520523" y="181294"/>
                      <a:pt x="524004" y="189512"/>
                    </a:cubicBezTo>
                    <a:lnTo>
                      <a:pt x="506793" y="194927"/>
                    </a:lnTo>
                    <a:cubicBezTo>
                      <a:pt x="502636" y="182164"/>
                      <a:pt x="502829" y="170948"/>
                      <a:pt x="507373" y="161376"/>
                    </a:cubicBezTo>
                    <a:cubicBezTo>
                      <a:pt x="511918" y="151803"/>
                      <a:pt x="520427" y="144261"/>
                      <a:pt x="532803" y="138944"/>
                    </a:cubicBezTo>
                    <a:cubicBezTo>
                      <a:pt x="545276" y="133529"/>
                      <a:pt x="556685" y="132659"/>
                      <a:pt x="567031" y="136526"/>
                    </a:cubicBezTo>
                    <a:cubicBezTo>
                      <a:pt x="577280" y="140297"/>
                      <a:pt x="584725" y="147356"/>
                      <a:pt x="589173" y="157605"/>
                    </a:cubicBezTo>
                    <a:cubicBezTo>
                      <a:pt x="591397" y="162826"/>
                      <a:pt x="592557" y="168434"/>
                      <a:pt x="592654" y="174332"/>
                    </a:cubicBezTo>
                    <a:cubicBezTo>
                      <a:pt x="592751" y="180327"/>
                      <a:pt x="591494" y="187095"/>
                      <a:pt x="588883" y="194830"/>
                    </a:cubicBezTo>
                    <a:cubicBezTo>
                      <a:pt x="586369" y="202566"/>
                      <a:pt x="581438" y="213782"/>
                      <a:pt x="574186" y="228478"/>
                    </a:cubicBezTo>
                    <a:cubicBezTo>
                      <a:pt x="568095" y="240661"/>
                      <a:pt x="564324" y="248880"/>
                      <a:pt x="562777" y="252844"/>
                    </a:cubicBezTo>
                    <a:cubicBezTo>
                      <a:pt x="561326" y="256905"/>
                      <a:pt x="560263" y="260773"/>
                      <a:pt x="559779" y="264447"/>
                    </a:cubicBezTo>
                    <a:lnTo>
                      <a:pt x="623692" y="236600"/>
                    </a:lnTo>
                    <a:close/>
                    <a:moveTo>
                      <a:pt x="619534" y="180327"/>
                    </a:moveTo>
                    <a:cubicBezTo>
                      <a:pt x="612862" y="164953"/>
                      <a:pt x="609091" y="151803"/>
                      <a:pt x="608124" y="141071"/>
                    </a:cubicBezTo>
                    <a:cubicBezTo>
                      <a:pt x="607254" y="130338"/>
                      <a:pt x="608801" y="121056"/>
                      <a:pt x="612862" y="113224"/>
                    </a:cubicBezTo>
                    <a:cubicBezTo>
                      <a:pt x="616923" y="105392"/>
                      <a:pt x="623692" y="99494"/>
                      <a:pt x="633167" y="95336"/>
                    </a:cubicBezTo>
                    <a:cubicBezTo>
                      <a:pt x="640129" y="92339"/>
                      <a:pt x="646897" y="91082"/>
                      <a:pt x="653375" y="91565"/>
                    </a:cubicBezTo>
                    <a:cubicBezTo>
                      <a:pt x="659854" y="92049"/>
                      <a:pt x="665945" y="94273"/>
                      <a:pt x="671746" y="98044"/>
                    </a:cubicBezTo>
                    <a:cubicBezTo>
                      <a:pt x="677451" y="101815"/>
                      <a:pt x="682962" y="107133"/>
                      <a:pt x="688280" y="113901"/>
                    </a:cubicBezTo>
                    <a:cubicBezTo>
                      <a:pt x="693502" y="120669"/>
                      <a:pt x="698916" y="130532"/>
                      <a:pt x="704524" y="143391"/>
                    </a:cubicBezTo>
                    <a:cubicBezTo>
                      <a:pt x="711196" y="158668"/>
                      <a:pt x="714967" y="171721"/>
                      <a:pt x="715837" y="182454"/>
                    </a:cubicBezTo>
                    <a:cubicBezTo>
                      <a:pt x="716804" y="193187"/>
                      <a:pt x="715257" y="202469"/>
                      <a:pt x="711196" y="210301"/>
                    </a:cubicBezTo>
                    <a:cubicBezTo>
                      <a:pt x="707135" y="218133"/>
                      <a:pt x="700367" y="224127"/>
                      <a:pt x="690794" y="228285"/>
                    </a:cubicBezTo>
                    <a:cubicBezTo>
                      <a:pt x="678225" y="233700"/>
                      <a:pt x="666429" y="233506"/>
                      <a:pt x="655309" y="227608"/>
                    </a:cubicBezTo>
                    <a:cubicBezTo>
                      <a:pt x="642063" y="220647"/>
                      <a:pt x="630170" y="204789"/>
                      <a:pt x="619534" y="180327"/>
                    </a:cubicBezTo>
                    <a:lnTo>
                      <a:pt x="619534" y="180327"/>
                    </a:lnTo>
                    <a:close/>
                    <a:moveTo>
                      <a:pt x="635971" y="173268"/>
                    </a:moveTo>
                    <a:cubicBezTo>
                      <a:pt x="645253" y="194637"/>
                      <a:pt x="653955" y="207787"/>
                      <a:pt x="661981" y="212718"/>
                    </a:cubicBezTo>
                    <a:cubicBezTo>
                      <a:pt x="670006" y="217649"/>
                      <a:pt x="677741" y="218519"/>
                      <a:pt x="685090" y="215329"/>
                    </a:cubicBezTo>
                    <a:cubicBezTo>
                      <a:pt x="692438" y="212138"/>
                      <a:pt x="697079" y="205950"/>
                      <a:pt x="699013" y="196667"/>
                    </a:cubicBezTo>
                    <a:cubicBezTo>
                      <a:pt x="700947" y="187385"/>
                      <a:pt x="697273" y="172108"/>
                      <a:pt x="687990" y="150740"/>
                    </a:cubicBezTo>
                    <a:cubicBezTo>
                      <a:pt x="678805" y="129178"/>
                      <a:pt x="670103" y="116028"/>
                      <a:pt x="662077" y="111194"/>
                    </a:cubicBezTo>
                    <a:cubicBezTo>
                      <a:pt x="654052" y="106359"/>
                      <a:pt x="646220" y="105489"/>
                      <a:pt x="638775" y="108680"/>
                    </a:cubicBezTo>
                    <a:cubicBezTo>
                      <a:pt x="631427" y="111870"/>
                      <a:pt x="626882" y="117478"/>
                      <a:pt x="625239" y="125600"/>
                    </a:cubicBezTo>
                    <a:cubicBezTo>
                      <a:pt x="623111" y="135946"/>
                      <a:pt x="626689" y="151803"/>
                      <a:pt x="635971" y="173268"/>
                    </a:cubicBezTo>
                    <a:lnTo>
                      <a:pt x="635971" y="173268"/>
                    </a:lnTo>
                    <a:close/>
                    <a:moveTo>
                      <a:pt x="825967" y="148999"/>
                    </a:moveTo>
                    <a:lnTo>
                      <a:pt x="832639" y="164373"/>
                    </a:lnTo>
                    <a:lnTo>
                      <a:pt x="746488" y="201695"/>
                    </a:lnTo>
                    <a:cubicBezTo>
                      <a:pt x="744747" y="197924"/>
                      <a:pt x="743684" y="193960"/>
                      <a:pt x="743587" y="189802"/>
                    </a:cubicBezTo>
                    <a:cubicBezTo>
                      <a:pt x="743200" y="182937"/>
                      <a:pt x="744264" y="175686"/>
                      <a:pt x="746585" y="167951"/>
                    </a:cubicBezTo>
                    <a:cubicBezTo>
                      <a:pt x="748905" y="160215"/>
                      <a:pt x="753063" y="150546"/>
                      <a:pt x="758961" y="139137"/>
                    </a:cubicBezTo>
                    <a:cubicBezTo>
                      <a:pt x="768050" y="121346"/>
                      <a:pt x="773658" y="108003"/>
                      <a:pt x="775688" y="99107"/>
                    </a:cubicBezTo>
                    <a:cubicBezTo>
                      <a:pt x="777719" y="90212"/>
                      <a:pt x="777429" y="82670"/>
                      <a:pt x="774818" y="76578"/>
                    </a:cubicBezTo>
                    <a:cubicBezTo>
                      <a:pt x="772111" y="70197"/>
                      <a:pt x="767470" y="65846"/>
                      <a:pt x="761088" y="63525"/>
                    </a:cubicBezTo>
                    <a:cubicBezTo>
                      <a:pt x="754707" y="61108"/>
                      <a:pt x="747841" y="61495"/>
                      <a:pt x="740493" y="64686"/>
                    </a:cubicBezTo>
                    <a:cubicBezTo>
                      <a:pt x="732758" y="68070"/>
                      <a:pt x="727633" y="73001"/>
                      <a:pt x="725023" y="79673"/>
                    </a:cubicBezTo>
                    <a:cubicBezTo>
                      <a:pt x="722412" y="86344"/>
                      <a:pt x="722799" y="93693"/>
                      <a:pt x="726280" y="101911"/>
                    </a:cubicBezTo>
                    <a:lnTo>
                      <a:pt x="709069" y="107326"/>
                    </a:lnTo>
                    <a:cubicBezTo>
                      <a:pt x="704911" y="94563"/>
                      <a:pt x="705105" y="83347"/>
                      <a:pt x="709649" y="73774"/>
                    </a:cubicBezTo>
                    <a:cubicBezTo>
                      <a:pt x="714193" y="64202"/>
                      <a:pt x="722702" y="56660"/>
                      <a:pt x="735078" y="51342"/>
                    </a:cubicBezTo>
                    <a:cubicBezTo>
                      <a:pt x="747551" y="45928"/>
                      <a:pt x="758961" y="45058"/>
                      <a:pt x="769307" y="48925"/>
                    </a:cubicBezTo>
                    <a:cubicBezTo>
                      <a:pt x="779556" y="52696"/>
                      <a:pt x="787001" y="59754"/>
                      <a:pt x="791449" y="70004"/>
                    </a:cubicBezTo>
                    <a:cubicBezTo>
                      <a:pt x="793673" y="75225"/>
                      <a:pt x="794833" y="80833"/>
                      <a:pt x="794930" y="86731"/>
                    </a:cubicBezTo>
                    <a:cubicBezTo>
                      <a:pt x="795026" y="92629"/>
                      <a:pt x="793769" y="99494"/>
                      <a:pt x="791159" y="107229"/>
                    </a:cubicBezTo>
                    <a:cubicBezTo>
                      <a:pt x="788645" y="114964"/>
                      <a:pt x="783714" y="126180"/>
                      <a:pt x="776462" y="140877"/>
                    </a:cubicBezTo>
                    <a:cubicBezTo>
                      <a:pt x="770370" y="153060"/>
                      <a:pt x="766599" y="161279"/>
                      <a:pt x="765052" y="165243"/>
                    </a:cubicBezTo>
                    <a:cubicBezTo>
                      <a:pt x="763602" y="169304"/>
                      <a:pt x="762538" y="173172"/>
                      <a:pt x="762055" y="176846"/>
                    </a:cubicBezTo>
                    <a:lnTo>
                      <a:pt x="825967" y="148999"/>
                    </a:lnTo>
                    <a:close/>
                    <a:moveTo>
                      <a:pt x="909991" y="130822"/>
                    </a:moveTo>
                    <a:lnTo>
                      <a:pt x="894037" y="137783"/>
                    </a:lnTo>
                    <a:lnTo>
                      <a:pt x="849753" y="35872"/>
                    </a:lnTo>
                    <a:cubicBezTo>
                      <a:pt x="847529" y="41190"/>
                      <a:pt x="844048" y="47088"/>
                      <a:pt x="839407" y="53470"/>
                    </a:cubicBezTo>
                    <a:cubicBezTo>
                      <a:pt x="834766" y="59851"/>
                      <a:pt x="830318" y="65072"/>
                      <a:pt x="826160" y="69037"/>
                    </a:cubicBezTo>
                    <a:lnTo>
                      <a:pt x="819489" y="53566"/>
                    </a:lnTo>
                    <a:cubicBezTo>
                      <a:pt x="826644" y="45444"/>
                      <a:pt x="832252" y="37032"/>
                      <a:pt x="836313" y="28137"/>
                    </a:cubicBezTo>
                    <a:cubicBezTo>
                      <a:pt x="840374" y="19241"/>
                      <a:pt x="842598" y="11409"/>
                      <a:pt x="842984" y="4544"/>
                    </a:cubicBezTo>
                    <a:lnTo>
                      <a:pt x="853234" y="0"/>
                    </a:lnTo>
                    <a:lnTo>
                      <a:pt x="909991" y="130822"/>
                    </a:lnTo>
                    <a:lnTo>
                      <a:pt x="909991" y="1308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8" name="Google Shape;698;p19"/>
            <p:cNvGrpSpPr/>
            <p:nvPr/>
          </p:nvGrpSpPr>
          <p:grpSpPr>
            <a:xfrm>
              <a:off x="5704996" y="3220263"/>
              <a:ext cx="3463176" cy="1776663"/>
              <a:chOff x="5704926" y="3220263"/>
              <a:chExt cx="3830100" cy="1776663"/>
            </a:xfrm>
          </p:grpSpPr>
          <p:cxnSp>
            <p:nvCxnSpPr>
              <p:cNvPr id="699" name="Google Shape;699;p19"/>
              <p:cNvCxnSpPr/>
              <p:nvPr/>
            </p:nvCxnSpPr>
            <p:spPr>
              <a:xfrm rot="10800000">
                <a:off x="5704926" y="3220263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00" name="Google Shape;700;p19"/>
              <p:cNvCxnSpPr/>
              <p:nvPr/>
            </p:nvCxnSpPr>
            <p:spPr>
              <a:xfrm rot="10800000">
                <a:off x="5704926" y="4996926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01" name="Google Shape;701;p19"/>
              <p:cNvCxnSpPr/>
              <p:nvPr/>
            </p:nvCxnSpPr>
            <p:spPr>
              <a:xfrm rot="10800000">
                <a:off x="5704926" y="4552761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02" name="Google Shape;702;p19"/>
              <p:cNvCxnSpPr/>
              <p:nvPr/>
            </p:nvCxnSpPr>
            <p:spPr>
              <a:xfrm rot="10800000">
                <a:off x="5704926" y="4108595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03" name="Google Shape;703;p19"/>
              <p:cNvCxnSpPr/>
              <p:nvPr/>
            </p:nvCxnSpPr>
            <p:spPr>
              <a:xfrm rot="10800000">
                <a:off x="5704926" y="3664429"/>
                <a:ext cx="3830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B9B9B9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704" name="Google Shape;704;p19"/>
          <p:cNvSpPr/>
          <p:nvPr/>
        </p:nvSpPr>
        <p:spPr>
          <a:xfrm rot="-9434754">
            <a:off x="-142764" y="-273978"/>
            <a:ext cx="1349036" cy="1500181"/>
          </a:xfrm>
          <a:custGeom>
            <a:avLst/>
            <a:gdLst/>
            <a:ahLst/>
            <a:cxnLst/>
            <a:rect l="l" t="t" r="r" b="b"/>
            <a:pathLst>
              <a:path w="1349036" h="1500181" extrusionOk="0">
                <a:moveTo>
                  <a:pt x="1349036" y="983480"/>
                </a:moveTo>
                <a:lnTo>
                  <a:pt x="117092" y="1500181"/>
                </a:lnTo>
                <a:lnTo>
                  <a:pt x="78200" y="1476177"/>
                </a:lnTo>
                <a:cubicBezTo>
                  <a:pt x="10470" y="1408202"/>
                  <a:pt x="-36528" y="1270998"/>
                  <a:pt x="37785" y="1186019"/>
                </a:cubicBezTo>
                <a:cubicBezTo>
                  <a:pt x="60710" y="1158594"/>
                  <a:pt x="92414" y="1142923"/>
                  <a:pt x="121890" y="1127212"/>
                </a:cubicBezTo>
                <a:cubicBezTo>
                  <a:pt x="187459" y="1094537"/>
                  <a:pt x="252994" y="1064487"/>
                  <a:pt x="310899" y="1016140"/>
                </a:cubicBezTo>
                <a:cubicBezTo>
                  <a:pt x="367722" y="967794"/>
                  <a:pt x="416882" y="898526"/>
                  <a:pt x="431064" y="817504"/>
                </a:cubicBezTo>
                <a:cubicBezTo>
                  <a:pt x="447472" y="718186"/>
                  <a:pt x="411413" y="617536"/>
                  <a:pt x="405943" y="516924"/>
                </a:cubicBezTo>
                <a:cubicBezTo>
                  <a:pt x="398312" y="349631"/>
                  <a:pt x="480224" y="188881"/>
                  <a:pt x="596033" y="98691"/>
                </a:cubicBezTo>
                <a:cubicBezTo>
                  <a:pt x="683152" y="30873"/>
                  <a:pt x="788185" y="0"/>
                  <a:pt x="893481" y="0"/>
                </a:cubicBezTo>
                <a:lnTo>
                  <a:pt x="938333" y="4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19"/>
          <p:cNvSpPr txBox="1">
            <a:spLocks noGrp="1"/>
          </p:cNvSpPr>
          <p:nvPr>
            <p:ph type="title"/>
          </p:nvPr>
        </p:nvSpPr>
        <p:spPr>
          <a:xfrm rot="-412530">
            <a:off x="952249" y="1603913"/>
            <a:ext cx="3212704" cy="678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06" name="Google Shape;706;p19"/>
          <p:cNvSpPr txBox="1">
            <a:spLocks noGrp="1"/>
          </p:cNvSpPr>
          <p:nvPr>
            <p:ph type="body" idx="1"/>
          </p:nvPr>
        </p:nvSpPr>
        <p:spPr>
          <a:xfrm rot="-412530">
            <a:off x="1194061" y="2954776"/>
            <a:ext cx="3212704" cy="2760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51078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017 Title and text right"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20"/>
          <p:cNvSpPr/>
          <p:nvPr/>
        </p:nvSpPr>
        <p:spPr>
          <a:xfrm rot="-8376575" flipH="1">
            <a:off x="505285" y="-791687"/>
            <a:ext cx="5455284" cy="8363959"/>
          </a:xfrm>
          <a:custGeom>
            <a:avLst/>
            <a:gdLst/>
            <a:ahLst/>
            <a:cxnLst/>
            <a:rect l="l" t="t" r="r" b="b"/>
            <a:pathLst>
              <a:path w="5455284" h="8363959" extrusionOk="0">
                <a:moveTo>
                  <a:pt x="0" y="6312629"/>
                </a:moveTo>
                <a:lnTo>
                  <a:pt x="2410052" y="8363048"/>
                </a:lnTo>
                <a:lnTo>
                  <a:pt x="2438000" y="8363959"/>
                </a:lnTo>
                <a:cubicBezTo>
                  <a:pt x="3360309" y="8363959"/>
                  <a:pt x="4283414" y="8044183"/>
                  <a:pt x="4946209" y="7354637"/>
                </a:cubicBezTo>
                <a:cubicBezTo>
                  <a:pt x="6226106" y="5654201"/>
                  <a:pt x="4314301" y="5065626"/>
                  <a:pt x="4632883" y="3659478"/>
                </a:cubicBezTo>
                <a:cubicBezTo>
                  <a:pt x="4749743" y="3365190"/>
                  <a:pt x="4999386" y="3195205"/>
                  <a:pt x="5179931" y="2946600"/>
                </a:cubicBezTo>
                <a:cubicBezTo>
                  <a:pt x="5381731" y="2642509"/>
                  <a:pt x="5463376" y="2318384"/>
                  <a:pt x="5454657" y="2001099"/>
                </a:cubicBezTo>
                <a:lnTo>
                  <a:pt x="5449139" y="1944463"/>
                </a:lnTo>
                <a:lnTo>
                  <a:pt x="3182439" y="16004"/>
                </a:lnTo>
                <a:lnTo>
                  <a:pt x="2958749" y="5367"/>
                </a:lnTo>
                <a:cubicBezTo>
                  <a:pt x="2860406" y="1998"/>
                  <a:pt x="2759486" y="0"/>
                  <a:pt x="2657233" y="0"/>
                </a:cubicBezTo>
                <a:cubicBezTo>
                  <a:pt x="2452767" y="0"/>
                  <a:pt x="2242996" y="7990"/>
                  <a:pt x="2037875" y="28968"/>
                </a:cubicBezTo>
                <a:lnTo>
                  <a:pt x="2013407" y="32347"/>
                </a:lnTo>
                <a:lnTo>
                  <a:pt x="325942" y="2015784"/>
                </a:lnTo>
                <a:lnTo>
                  <a:pt x="339322" y="2074116"/>
                </a:lnTo>
                <a:cubicBezTo>
                  <a:pt x="567748" y="2936404"/>
                  <a:pt x="1389029" y="3590035"/>
                  <a:pt x="772016" y="4732127"/>
                </a:cubicBezTo>
                <a:cubicBezTo>
                  <a:pt x="537350" y="5121210"/>
                  <a:pt x="235579" y="5610453"/>
                  <a:pt x="63730" y="6105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p20"/>
          <p:cNvSpPr/>
          <p:nvPr/>
        </p:nvSpPr>
        <p:spPr>
          <a:xfrm rot="741824" flipH="1">
            <a:off x="4363882" y="1598255"/>
            <a:ext cx="4788966" cy="3405703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0" name="Google Shape;710;p20"/>
          <p:cNvGrpSpPr/>
          <p:nvPr/>
        </p:nvGrpSpPr>
        <p:grpSpPr>
          <a:xfrm rot="774016">
            <a:off x="4573882" y="1218576"/>
            <a:ext cx="1324376" cy="1514344"/>
            <a:chOff x="9204036" y="1284493"/>
            <a:chExt cx="2465995" cy="2819717"/>
          </a:xfrm>
        </p:grpSpPr>
        <p:sp>
          <p:nvSpPr>
            <p:cNvPr id="711" name="Google Shape;711;p20"/>
            <p:cNvSpPr/>
            <p:nvPr/>
          </p:nvSpPr>
          <p:spPr>
            <a:xfrm rot="-447735">
              <a:off x="9361292" y="1413353"/>
              <a:ext cx="2151483" cy="2561996"/>
            </a:xfrm>
            <a:custGeom>
              <a:avLst/>
              <a:gdLst/>
              <a:ahLst/>
              <a:cxnLst/>
              <a:rect l="l" t="t" r="r" b="b"/>
              <a:pathLst>
                <a:path w="2149382" h="2559494" extrusionOk="0">
                  <a:moveTo>
                    <a:pt x="328642" y="60"/>
                  </a:moveTo>
                  <a:lnTo>
                    <a:pt x="325317" y="23333"/>
                  </a:lnTo>
                  <a:cubicBezTo>
                    <a:pt x="357456" y="28809"/>
                    <a:pt x="379751" y="58796"/>
                    <a:pt x="375057" y="91326"/>
                  </a:cubicBezTo>
                  <a:cubicBezTo>
                    <a:pt x="370429" y="123856"/>
                    <a:pt x="340702" y="146216"/>
                    <a:pt x="308238" y="142500"/>
                  </a:cubicBezTo>
                  <a:lnTo>
                    <a:pt x="299893" y="201302"/>
                  </a:lnTo>
                  <a:cubicBezTo>
                    <a:pt x="332032" y="206778"/>
                    <a:pt x="354327" y="236765"/>
                    <a:pt x="349633" y="269295"/>
                  </a:cubicBezTo>
                  <a:cubicBezTo>
                    <a:pt x="345005" y="301825"/>
                    <a:pt x="315278" y="324185"/>
                    <a:pt x="282813" y="320404"/>
                  </a:cubicBezTo>
                  <a:lnTo>
                    <a:pt x="274730" y="377250"/>
                  </a:lnTo>
                  <a:cubicBezTo>
                    <a:pt x="306934" y="382726"/>
                    <a:pt x="329164" y="412518"/>
                    <a:pt x="324535" y="445048"/>
                  </a:cubicBezTo>
                  <a:cubicBezTo>
                    <a:pt x="319907" y="477578"/>
                    <a:pt x="290115" y="500133"/>
                    <a:pt x="257715" y="496352"/>
                  </a:cubicBezTo>
                  <a:lnTo>
                    <a:pt x="249306" y="555154"/>
                  </a:lnTo>
                  <a:cubicBezTo>
                    <a:pt x="281510" y="560630"/>
                    <a:pt x="303739" y="590487"/>
                    <a:pt x="299111" y="623017"/>
                  </a:cubicBezTo>
                  <a:cubicBezTo>
                    <a:pt x="294482" y="655547"/>
                    <a:pt x="264756" y="677907"/>
                    <a:pt x="232291" y="674191"/>
                  </a:cubicBezTo>
                  <a:lnTo>
                    <a:pt x="223882" y="732992"/>
                  </a:lnTo>
                  <a:cubicBezTo>
                    <a:pt x="256085" y="738468"/>
                    <a:pt x="278315" y="768456"/>
                    <a:pt x="273687" y="800986"/>
                  </a:cubicBezTo>
                  <a:cubicBezTo>
                    <a:pt x="269058" y="833516"/>
                    <a:pt x="239332" y="855876"/>
                    <a:pt x="206867" y="852095"/>
                  </a:cubicBezTo>
                  <a:lnTo>
                    <a:pt x="198457" y="910962"/>
                  </a:lnTo>
                  <a:cubicBezTo>
                    <a:pt x="230661" y="916438"/>
                    <a:pt x="252956" y="946229"/>
                    <a:pt x="248263" y="978759"/>
                  </a:cubicBezTo>
                  <a:cubicBezTo>
                    <a:pt x="243634" y="1011289"/>
                    <a:pt x="213907" y="1033845"/>
                    <a:pt x="181443" y="1030064"/>
                  </a:cubicBezTo>
                  <a:lnTo>
                    <a:pt x="173033" y="1088865"/>
                  </a:lnTo>
                  <a:cubicBezTo>
                    <a:pt x="205237" y="1094341"/>
                    <a:pt x="227532" y="1124198"/>
                    <a:pt x="222838" y="1156728"/>
                  </a:cubicBezTo>
                  <a:cubicBezTo>
                    <a:pt x="218210" y="1189258"/>
                    <a:pt x="188483" y="1211618"/>
                    <a:pt x="156084" y="1207902"/>
                  </a:cubicBezTo>
                  <a:lnTo>
                    <a:pt x="147674" y="1266704"/>
                  </a:lnTo>
                  <a:cubicBezTo>
                    <a:pt x="179813" y="1272180"/>
                    <a:pt x="202108" y="1302167"/>
                    <a:pt x="197414" y="1334697"/>
                  </a:cubicBezTo>
                  <a:cubicBezTo>
                    <a:pt x="192786" y="1367162"/>
                    <a:pt x="163059" y="1389587"/>
                    <a:pt x="130595" y="1385806"/>
                  </a:cubicBezTo>
                  <a:lnTo>
                    <a:pt x="122250" y="1444673"/>
                  </a:lnTo>
                  <a:cubicBezTo>
                    <a:pt x="154389" y="1450149"/>
                    <a:pt x="176684" y="1479941"/>
                    <a:pt x="172055" y="1512471"/>
                  </a:cubicBezTo>
                  <a:cubicBezTo>
                    <a:pt x="167362" y="1545001"/>
                    <a:pt x="137635" y="1567556"/>
                    <a:pt x="105170" y="1563775"/>
                  </a:cubicBezTo>
                  <a:lnTo>
                    <a:pt x="96826" y="1622577"/>
                  </a:lnTo>
                  <a:cubicBezTo>
                    <a:pt x="128965" y="1628053"/>
                    <a:pt x="151260" y="1657910"/>
                    <a:pt x="146631" y="1690440"/>
                  </a:cubicBezTo>
                  <a:cubicBezTo>
                    <a:pt x="141938" y="1722969"/>
                    <a:pt x="112211" y="1745330"/>
                    <a:pt x="79811" y="1741549"/>
                  </a:cubicBezTo>
                  <a:lnTo>
                    <a:pt x="71793" y="1797547"/>
                  </a:lnTo>
                  <a:cubicBezTo>
                    <a:pt x="103997" y="1803023"/>
                    <a:pt x="126227" y="1833010"/>
                    <a:pt x="121598" y="1865540"/>
                  </a:cubicBezTo>
                  <a:cubicBezTo>
                    <a:pt x="116970" y="1898005"/>
                    <a:pt x="87243" y="1920431"/>
                    <a:pt x="54778" y="1916649"/>
                  </a:cubicBezTo>
                  <a:lnTo>
                    <a:pt x="46695" y="1973495"/>
                  </a:lnTo>
                  <a:cubicBezTo>
                    <a:pt x="78834" y="1978971"/>
                    <a:pt x="101129" y="2008763"/>
                    <a:pt x="96500" y="2041293"/>
                  </a:cubicBezTo>
                  <a:cubicBezTo>
                    <a:pt x="91806" y="2073823"/>
                    <a:pt x="62080" y="2096379"/>
                    <a:pt x="29615" y="2092597"/>
                  </a:cubicBezTo>
                  <a:lnTo>
                    <a:pt x="21271" y="2151399"/>
                  </a:lnTo>
                  <a:cubicBezTo>
                    <a:pt x="53409" y="2156875"/>
                    <a:pt x="75704" y="2186732"/>
                    <a:pt x="71076" y="2219262"/>
                  </a:cubicBezTo>
                  <a:cubicBezTo>
                    <a:pt x="66382" y="2251792"/>
                    <a:pt x="36656" y="2274152"/>
                    <a:pt x="4256" y="2270371"/>
                  </a:cubicBezTo>
                  <a:lnTo>
                    <a:pt x="84" y="2299381"/>
                  </a:lnTo>
                  <a:lnTo>
                    <a:pt x="55691" y="2307334"/>
                  </a:lnTo>
                  <a:cubicBezTo>
                    <a:pt x="66252" y="2282887"/>
                    <a:pt x="91285" y="2266851"/>
                    <a:pt x="118860" y="2270762"/>
                  </a:cubicBezTo>
                  <a:cubicBezTo>
                    <a:pt x="146501" y="2274739"/>
                    <a:pt x="166188" y="2297164"/>
                    <a:pt x="169448" y="2323566"/>
                  </a:cubicBezTo>
                  <a:lnTo>
                    <a:pt x="233660" y="2332758"/>
                  </a:lnTo>
                  <a:cubicBezTo>
                    <a:pt x="244221" y="2308312"/>
                    <a:pt x="269254" y="2292275"/>
                    <a:pt x="296829" y="2296187"/>
                  </a:cubicBezTo>
                  <a:cubicBezTo>
                    <a:pt x="324470" y="2300163"/>
                    <a:pt x="344027" y="2322523"/>
                    <a:pt x="347286" y="2348990"/>
                  </a:cubicBezTo>
                  <a:lnTo>
                    <a:pt x="409413" y="2357856"/>
                  </a:lnTo>
                  <a:cubicBezTo>
                    <a:pt x="420039" y="2333410"/>
                    <a:pt x="445137" y="2317373"/>
                    <a:pt x="472777" y="2321350"/>
                  </a:cubicBezTo>
                  <a:cubicBezTo>
                    <a:pt x="500418" y="2325326"/>
                    <a:pt x="519910" y="2347686"/>
                    <a:pt x="523169" y="2374154"/>
                  </a:cubicBezTo>
                  <a:lnTo>
                    <a:pt x="587382" y="2383280"/>
                  </a:lnTo>
                  <a:cubicBezTo>
                    <a:pt x="597942" y="2358834"/>
                    <a:pt x="622975" y="2342797"/>
                    <a:pt x="650551" y="2346774"/>
                  </a:cubicBezTo>
                  <a:cubicBezTo>
                    <a:pt x="678191" y="2350685"/>
                    <a:pt x="697879" y="2373111"/>
                    <a:pt x="701138" y="2399578"/>
                  </a:cubicBezTo>
                  <a:lnTo>
                    <a:pt x="765351" y="2408704"/>
                  </a:lnTo>
                  <a:cubicBezTo>
                    <a:pt x="775911" y="2384258"/>
                    <a:pt x="800944" y="2368222"/>
                    <a:pt x="828520" y="2372198"/>
                  </a:cubicBezTo>
                  <a:cubicBezTo>
                    <a:pt x="856160" y="2376109"/>
                    <a:pt x="875652" y="2398535"/>
                    <a:pt x="878912" y="2424937"/>
                  </a:cubicBezTo>
                  <a:lnTo>
                    <a:pt x="943124" y="2434129"/>
                  </a:lnTo>
                  <a:cubicBezTo>
                    <a:pt x="953750" y="2409682"/>
                    <a:pt x="978848" y="2393645"/>
                    <a:pt x="1006489" y="2397622"/>
                  </a:cubicBezTo>
                  <a:cubicBezTo>
                    <a:pt x="1034129" y="2401534"/>
                    <a:pt x="1053621" y="2423959"/>
                    <a:pt x="1056881" y="2450361"/>
                  </a:cubicBezTo>
                  <a:lnTo>
                    <a:pt x="1121093" y="2459553"/>
                  </a:lnTo>
                  <a:cubicBezTo>
                    <a:pt x="1131654" y="2435107"/>
                    <a:pt x="1156687" y="2419070"/>
                    <a:pt x="1184262" y="2422981"/>
                  </a:cubicBezTo>
                  <a:cubicBezTo>
                    <a:pt x="1211903" y="2426958"/>
                    <a:pt x="1231590" y="2449383"/>
                    <a:pt x="1234850" y="2475785"/>
                  </a:cubicBezTo>
                  <a:lnTo>
                    <a:pt x="1299062" y="2484977"/>
                  </a:lnTo>
                  <a:cubicBezTo>
                    <a:pt x="1309623" y="2460531"/>
                    <a:pt x="1334656" y="2444494"/>
                    <a:pt x="1362231" y="2448405"/>
                  </a:cubicBezTo>
                  <a:cubicBezTo>
                    <a:pt x="1389872" y="2452382"/>
                    <a:pt x="1409494" y="2474807"/>
                    <a:pt x="1412819" y="2501209"/>
                  </a:cubicBezTo>
                  <a:lnTo>
                    <a:pt x="1476836" y="2510401"/>
                  </a:lnTo>
                  <a:cubicBezTo>
                    <a:pt x="1487461" y="2485890"/>
                    <a:pt x="1512560" y="2469918"/>
                    <a:pt x="1540200" y="2473830"/>
                  </a:cubicBezTo>
                  <a:cubicBezTo>
                    <a:pt x="1567841" y="2477806"/>
                    <a:pt x="1587333" y="2500166"/>
                    <a:pt x="1590592" y="2526633"/>
                  </a:cubicBezTo>
                  <a:lnTo>
                    <a:pt x="1654804" y="2535825"/>
                  </a:lnTo>
                  <a:cubicBezTo>
                    <a:pt x="1665365" y="2511314"/>
                    <a:pt x="1690398" y="2495342"/>
                    <a:pt x="1717974" y="2499253"/>
                  </a:cubicBezTo>
                  <a:cubicBezTo>
                    <a:pt x="1745614" y="2503230"/>
                    <a:pt x="1765237" y="2525590"/>
                    <a:pt x="1768561" y="2552058"/>
                  </a:cubicBezTo>
                  <a:lnTo>
                    <a:pt x="1820974" y="2559554"/>
                  </a:lnTo>
                  <a:lnTo>
                    <a:pt x="1825407" y="2528720"/>
                  </a:lnTo>
                  <a:cubicBezTo>
                    <a:pt x="1798614" y="2519397"/>
                    <a:pt x="1780752" y="2493191"/>
                    <a:pt x="1784924" y="2464116"/>
                  </a:cubicBezTo>
                  <a:cubicBezTo>
                    <a:pt x="1789096" y="2434976"/>
                    <a:pt x="1813542" y="2414897"/>
                    <a:pt x="1841835" y="2413463"/>
                  </a:cubicBezTo>
                  <a:lnTo>
                    <a:pt x="1850766" y="2350881"/>
                  </a:lnTo>
                  <a:cubicBezTo>
                    <a:pt x="1824038" y="2341559"/>
                    <a:pt x="1806176" y="2315287"/>
                    <a:pt x="1810348" y="2286147"/>
                  </a:cubicBezTo>
                  <a:cubicBezTo>
                    <a:pt x="1814520" y="2257007"/>
                    <a:pt x="1838967" y="2236929"/>
                    <a:pt x="1867259" y="2235494"/>
                  </a:cubicBezTo>
                  <a:lnTo>
                    <a:pt x="1875929" y="2174998"/>
                  </a:lnTo>
                  <a:cubicBezTo>
                    <a:pt x="1849136" y="2165676"/>
                    <a:pt x="1831274" y="2139469"/>
                    <a:pt x="1835446" y="2110395"/>
                  </a:cubicBezTo>
                  <a:cubicBezTo>
                    <a:pt x="1839618" y="2081254"/>
                    <a:pt x="1864130" y="2060980"/>
                    <a:pt x="1892422" y="2059546"/>
                  </a:cubicBezTo>
                  <a:lnTo>
                    <a:pt x="1900962" y="1999897"/>
                  </a:lnTo>
                  <a:cubicBezTo>
                    <a:pt x="1874169" y="1990575"/>
                    <a:pt x="1856307" y="1964434"/>
                    <a:pt x="1860479" y="1935294"/>
                  </a:cubicBezTo>
                  <a:cubicBezTo>
                    <a:pt x="1864651" y="1906154"/>
                    <a:pt x="1889098" y="1886075"/>
                    <a:pt x="1917390" y="1884641"/>
                  </a:cubicBezTo>
                  <a:lnTo>
                    <a:pt x="1926321" y="1822058"/>
                  </a:lnTo>
                  <a:cubicBezTo>
                    <a:pt x="1899593" y="1812736"/>
                    <a:pt x="1881731" y="1786465"/>
                    <a:pt x="1885903" y="1757325"/>
                  </a:cubicBezTo>
                  <a:cubicBezTo>
                    <a:pt x="1890076" y="1728185"/>
                    <a:pt x="1914522" y="1708106"/>
                    <a:pt x="1942814" y="1706672"/>
                  </a:cubicBezTo>
                  <a:lnTo>
                    <a:pt x="1951745" y="1644155"/>
                  </a:lnTo>
                  <a:cubicBezTo>
                    <a:pt x="1925018" y="1634833"/>
                    <a:pt x="1907156" y="1608626"/>
                    <a:pt x="1911327" y="1579551"/>
                  </a:cubicBezTo>
                  <a:cubicBezTo>
                    <a:pt x="1915434" y="1550411"/>
                    <a:pt x="1939946" y="1530137"/>
                    <a:pt x="1968239" y="1528703"/>
                  </a:cubicBezTo>
                  <a:lnTo>
                    <a:pt x="1977170" y="1466186"/>
                  </a:lnTo>
                  <a:cubicBezTo>
                    <a:pt x="1950441" y="1456864"/>
                    <a:pt x="1932579" y="1430722"/>
                    <a:pt x="1936752" y="1401582"/>
                  </a:cubicBezTo>
                  <a:cubicBezTo>
                    <a:pt x="1940859" y="1372442"/>
                    <a:pt x="1965370" y="1352364"/>
                    <a:pt x="1993663" y="1350930"/>
                  </a:cubicBezTo>
                  <a:lnTo>
                    <a:pt x="2002594" y="1288412"/>
                  </a:lnTo>
                  <a:cubicBezTo>
                    <a:pt x="1975866" y="1279025"/>
                    <a:pt x="1958004" y="1252753"/>
                    <a:pt x="1962176" y="1223613"/>
                  </a:cubicBezTo>
                  <a:cubicBezTo>
                    <a:pt x="1966283" y="1194539"/>
                    <a:pt x="1990794" y="1174395"/>
                    <a:pt x="2019087" y="1172961"/>
                  </a:cubicBezTo>
                  <a:lnTo>
                    <a:pt x="2028018" y="1110443"/>
                  </a:lnTo>
                  <a:cubicBezTo>
                    <a:pt x="2001290" y="1101121"/>
                    <a:pt x="1983363" y="1074915"/>
                    <a:pt x="1987535" y="1045840"/>
                  </a:cubicBezTo>
                  <a:cubicBezTo>
                    <a:pt x="1991707" y="1016700"/>
                    <a:pt x="2016218" y="996426"/>
                    <a:pt x="2044511" y="994992"/>
                  </a:cubicBezTo>
                  <a:lnTo>
                    <a:pt x="2053442" y="932474"/>
                  </a:lnTo>
                  <a:cubicBezTo>
                    <a:pt x="2026714" y="923152"/>
                    <a:pt x="2008787" y="897011"/>
                    <a:pt x="2012959" y="867871"/>
                  </a:cubicBezTo>
                  <a:cubicBezTo>
                    <a:pt x="2017131" y="838731"/>
                    <a:pt x="2041643" y="818652"/>
                    <a:pt x="2069935" y="817218"/>
                  </a:cubicBezTo>
                  <a:lnTo>
                    <a:pt x="2078866" y="754701"/>
                  </a:lnTo>
                  <a:cubicBezTo>
                    <a:pt x="2052073" y="745313"/>
                    <a:pt x="2034276" y="719042"/>
                    <a:pt x="2038383" y="689902"/>
                  </a:cubicBezTo>
                  <a:cubicBezTo>
                    <a:pt x="2042555" y="660827"/>
                    <a:pt x="2067067" y="640683"/>
                    <a:pt x="2095359" y="639249"/>
                  </a:cubicBezTo>
                  <a:lnTo>
                    <a:pt x="2103965" y="578753"/>
                  </a:lnTo>
                  <a:cubicBezTo>
                    <a:pt x="2077236" y="569430"/>
                    <a:pt x="2059374" y="543289"/>
                    <a:pt x="2063547" y="514149"/>
                  </a:cubicBezTo>
                  <a:cubicBezTo>
                    <a:pt x="2067654" y="485009"/>
                    <a:pt x="2092165" y="464800"/>
                    <a:pt x="2120457" y="463301"/>
                  </a:cubicBezTo>
                  <a:lnTo>
                    <a:pt x="2129388" y="400784"/>
                  </a:lnTo>
                  <a:cubicBezTo>
                    <a:pt x="2102661" y="391462"/>
                    <a:pt x="2084799" y="365320"/>
                    <a:pt x="2088970" y="336180"/>
                  </a:cubicBezTo>
                  <a:cubicBezTo>
                    <a:pt x="2093077" y="307040"/>
                    <a:pt x="2117589" y="286831"/>
                    <a:pt x="2145882" y="285332"/>
                  </a:cubicBezTo>
                  <a:lnTo>
                    <a:pt x="2149467" y="260234"/>
                  </a:lnTo>
                  <a:lnTo>
                    <a:pt x="2100770" y="253258"/>
                  </a:lnTo>
                  <a:cubicBezTo>
                    <a:pt x="2094838" y="284876"/>
                    <a:pt x="2065242" y="306845"/>
                    <a:pt x="2033103" y="302216"/>
                  </a:cubicBezTo>
                  <a:cubicBezTo>
                    <a:pt x="2000899" y="297653"/>
                    <a:pt x="1978865" y="268317"/>
                    <a:pt x="1981994" y="236309"/>
                  </a:cubicBezTo>
                  <a:lnTo>
                    <a:pt x="1922801" y="227834"/>
                  </a:lnTo>
                  <a:cubicBezTo>
                    <a:pt x="1916869" y="259452"/>
                    <a:pt x="1887468" y="281421"/>
                    <a:pt x="1855329" y="276857"/>
                  </a:cubicBezTo>
                  <a:cubicBezTo>
                    <a:pt x="1823125" y="272229"/>
                    <a:pt x="1800895" y="242893"/>
                    <a:pt x="1804025" y="210885"/>
                  </a:cubicBezTo>
                  <a:lnTo>
                    <a:pt x="1744897" y="202410"/>
                  </a:lnTo>
                  <a:cubicBezTo>
                    <a:pt x="1738900" y="234027"/>
                    <a:pt x="1709499" y="255996"/>
                    <a:pt x="1677360" y="251433"/>
                  </a:cubicBezTo>
                  <a:cubicBezTo>
                    <a:pt x="1645156" y="246805"/>
                    <a:pt x="1623057" y="217469"/>
                    <a:pt x="1626251" y="185461"/>
                  </a:cubicBezTo>
                  <a:lnTo>
                    <a:pt x="1567058" y="177051"/>
                  </a:lnTo>
                  <a:cubicBezTo>
                    <a:pt x="1561126" y="208668"/>
                    <a:pt x="1531530" y="230572"/>
                    <a:pt x="1499391" y="226009"/>
                  </a:cubicBezTo>
                  <a:cubicBezTo>
                    <a:pt x="1467187" y="221381"/>
                    <a:pt x="1445153" y="192045"/>
                    <a:pt x="1448282" y="160037"/>
                  </a:cubicBezTo>
                  <a:lnTo>
                    <a:pt x="1389090" y="151562"/>
                  </a:lnTo>
                  <a:cubicBezTo>
                    <a:pt x="1383157" y="183244"/>
                    <a:pt x="1353757" y="205148"/>
                    <a:pt x="1321618" y="200585"/>
                  </a:cubicBezTo>
                  <a:cubicBezTo>
                    <a:pt x="1289414" y="196021"/>
                    <a:pt x="1267184" y="166621"/>
                    <a:pt x="1270313" y="134612"/>
                  </a:cubicBezTo>
                  <a:lnTo>
                    <a:pt x="1211186" y="126138"/>
                  </a:lnTo>
                  <a:cubicBezTo>
                    <a:pt x="1205188" y="157820"/>
                    <a:pt x="1175787" y="179724"/>
                    <a:pt x="1143649" y="175161"/>
                  </a:cubicBezTo>
                  <a:cubicBezTo>
                    <a:pt x="1111445" y="170532"/>
                    <a:pt x="1089346" y="141262"/>
                    <a:pt x="1092540" y="109188"/>
                  </a:cubicBezTo>
                  <a:lnTo>
                    <a:pt x="1033347" y="100779"/>
                  </a:lnTo>
                  <a:cubicBezTo>
                    <a:pt x="1027415" y="132396"/>
                    <a:pt x="997819" y="154300"/>
                    <a:pt x="965680" y="149736"/>
                  </a:cubicBezTo>
                  <a:cubicBezTo>
                    <a:pt x="933476" y="145108"/>
                    <a:pt x="911442" y="115838"/>
                    <a:pt x="914571" y="83764"/>
                  </a:cubicBezTo>
                  <a:lnTo>
                    <a:pt x="855443" y="75355"/>
                  </a:lnTo>
                  <a:cubicBezTo>
                    <a:pt x="849446" y="106972"/>
                    <a:pt x="820045" y="128941"/>
                    <a:pt x="787906" y="124312"/>
                  </a:cubicBezTo>
                  <a:cubicBezTo>
                    <a:pt x="755702" y="119749"/>
                    <a:pt x="733473" y="90414"/>
                    <a:pt x="736602" y="58340"/>
                  </a:cubicBezTo>
                  <a:lnTo>
                    <a:pt x="679495" y="50191"/>
                  </a:lnTo>
                  <a:cubicBezTo>
                    <a:pt x="673563" y="81808"/>
                    <a:pt x="644097" y="103777"/>
                    <a:pt x="611958" y="99214"/>
                  </a:cubicBezTo>
                  <a:cubicBezTo>
                    <a:pt x="579754" y="94586"/>
                    <a:pt x="557525" y="65250"/>
                    <a:pt x="560654" y="33242"/>
                  </a:cubicBezTo>
                  <a:lnTo>
                    <a:pt x="501657" y="24832"/>
                  </a:lnTo>
                  <a:cubicBezTo>
                    <a:pt x="495724" y="56449"/>
                    <a:pt x="466128" y="78353"/>
                    <a:pt x="433989" y="73790"/>
                  </a:cubicBezTo>
                  <a:cubicBezTo>
                    <a:pt x="401785" y="69162"/>
                    <a:pt x="379751" y="39826"/>
                    <a:pt x="382880" y="7818"/>
                  </a:cubicBezTo>
                  <a:lnTo>
                    <a:pt x="328642" y="6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12700" dist="127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20"/>
            <p:cNvSpPr/>
            <p:nvPr/>
          </p:nvSpPr>
          <p:spPr>
            <a:xfrm rot="42970">
              <a:off x="9631547" y="1657825"/>
              <a:ext cx="1613516" cy="2081227"/>
            </a:xfrm>
            <a:custGeom>
              <a:avLst/>
              <a:gdLst/>
              <a:ahLst/>
              <a:cxnLst/>
              <a:rect l="l" t="t" r="r" b="b"/>
              <a:pathLst>
                <a:path w="1613390" h="2081064" extrusionOk="0">
                  <a:moveTo>
                    <a:pt x="23" y="128"/>
                  </a:moveTo>
                  <a:lnTo>
                    <a:pt x="1613413" y="128"/>
                  </a:lnTo>
                  <a:lnTo>
                    <a:pt x="1613413" y="2081193"/>
                  </a:lnTo>
                  <a:lnTo>
                    <a:pt x="23" y="208119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3" name="Google Shape;713;p20"/>
          <p:cNvSpPr/>
          <p:nvPr/>
        </p:nvSpPr>
        <p:spPr>
          <a:xfrm rot="741094" flipH="1">
            <a:off x="5592125" y="1873814"/>
            <a:ext cx="766551" cy="519860"/>
          </a:xfrm>
          <a:custGeom>
            <a:avLst/>
            <a:gdLst/>
            <a:ahLst/>
            <a:cxnLst/>
            <a:rect l="l" t="t" r="r" b="b"/>
            <a:pathLst>
              <a:path w="2186300" h="1482707" extrusionOk="0">
                <a:moveTo>
                  <a:pt x="1706976" y="345"/>
                </a:moveTo>
                <a:cubicBezTo>
                  <a:pt x="1665515" y="-1220"/>
                  <a:pt x="1619882" y="3539"/>
                  <a:pt x="1572945" y="17750"/>
                </a:cubicBezTo>
                <a:cubicBezTo>
                  <a:pt x="1504235" y="38676"/>
                  <a:pt x="1438328" y="97869"/>
                  <a:pt x="1370334" y="168014"/>
                </a:cubicBezTo>
                <a:cubicBezTo>
                  <a:pt x="1355276" y="183594"/>
                  <a:pt x="1340151" y="199696"/>
                  <a:pt x="1324832" y="215994"/>
                </a:cubicBezTo>
                <a:cubicBezTo>
                  <a:pt x="1316096" y="225316"/>
                  <a:pt x="1307491" y="234051"/>
                  <a:pt x="1298625" y="243439"/>
                </a:cubicBezTo>
                <a:lnTo>
                  <a:pt x="1420857" y="207910"/>
                </a:lnTo>
                <a:cubicBezTo>
                  <a:pt x="1417337" y="211365"/>
                  <a:pt x="1414403" y="215016"/>
                  <a:pt x="1410883" y="218536"/>
                </a:cubicBezTo>
                <a:lnTo>
                  <a:pt x="1439566" y="209800"/>
                </a:lnTo>
                <a:cubicBezTo>
                  <a:pt x="1495369" y="155432"/>
                  <a:pt x="1550259" y="111755"/>
                  <a:pt x="1607235" y="94479"/>
                </a:cubicBezTo>
                <a:cubicBezTo>
                  <a:pt x="1701174" y="65926"/>
                  <a:pt x="1786247" y="76617"/>
                  <a:pt x="1848504" y="94479"/>
                </a:cubicBezTo>
                <a:lnTo>
                  <a:pt x="1934555" y="69511"/>
                </a:lnTo>
                <a:cubicBezTo>
                  <a:pt x="1934555" y="69511"/>
                  <a:pt x="1923994" y="67882"/>
                  <a:pt x="1912716" y="65795"/>
                </a:cubicBezTo>
                <a:lnTo>
                  <a:pt x="1921452" y="62666"/>
                </a:lnTo>
                <a:cubicBezTo>
                  <a:pt x="1921452" y="62666"/>
                  <a:pt x="1831359" y="5038"/>
                  <a:pt x="1706976" y="345"/>
                </a:cubicBezTo>
                <a:close/>
                <a:moveTo>
                  <a:pt x="1410883" y="218536"/>
                </a:moveTo>
                <a:lnTo>
                  <a:pt x="1290542" y="252826"/>
                </a:lnTo>
                <a:cubicBezTo>
                  <a:pt x="1195951" y="353023"/>
                  <a:pt x="1093798" y="453937"/>
                  <a:pt x="971984" y="490965"/>
                </a:cubicBezTo>
                <a:cubicBezTo>
                  <a:pt x="839993" y="531057"/>
                  <a:pt x="729672" y="485033"/>
                  <a:pt x="601678" y="447940"/>
                </a:cubicBezTo>
                <a:lnTo>
                  <a:pt x="473253" y="484120"/>
                </a:lnTo>
                <a:cubicBezTo>
                  <a:pt x="674547" y="507850"/>
                  <a:pt x="812516" y="615674"/>
                  <a:pt x="993210" y="560784"/>
                </a:cubicBezTo>
                <a:cubicBezTo>
                  <a:pt x="1158401" y="510588"/>
                  <a:pt x="1287413" y="342397"/>
                  <a:pt x="1410883" y="218536"/>
                </a:cubicBezTo>
                <a:close/>
                <a:moveTo>
                  <a:pt x="473253" y="484120"/>
                </a:moveTo>
                <a:cubicBezTo>
                  <a:pt x="472510" y="483990"/>
                  <a:pt x="471506" y="484186"/>
                  <a:pt x="470763" y="484120"/>
                </a:cubicBezTo>
                <a:lnTo>
                  <a:pt x="598562" y="446701"/>
                </a:lnTo>
                <a:cubicBezTo>
                  <a:pt x="575152" y="439856"/>
                  <a:pt x="551123" y="434185"/>
                  <a:pt x="526246" y="428579"/>
                </a:cubicBezTo>
                <a:cubicBezTo>
                  <a:pt x="518456" y="426884"/>
                  <a:pt x="510523" y="425124"/>
                  <a:pt x="502556" y="423624"/>
                </a:cubicBezTo>
                <a:cubicBezTo>
                  <a:pt x="415893" y="406870"/>
                  <a:pt x="318225" y="402176"/>
                  <a:pt x="198953" y="434837"/>
                </a:cubicBezTo>
                <a:cubicBezTo>
                  <a:pt x="105346" y="460456"/>
                  <a:pt x="47256" y="500548"/>
                  <a:pt x="84" y="545204"/>
                </a:cubicBezTo>
                <a:lnTo>
                  <a:pt x="17542" y="615609"/>
                </a:lnTo>
                <a:lnTo>
                  <a:pt x="44348" y="608177"/>
                </a:lnTo>
                <a:cubicBezTo>
                  <a:pt x="89818" y="568868"/>
                  <a:pt x="148300" y="534773"/>
                  <a:pt x="233243" y="511500"/>
                </a:cubicBezTo>
                <a:cubicBezTo>
                  <a:pt x="316295" y="488814"/>
                  <a:pt x="388330" y="484837"/>
                  <a:pt x="453931" y="489727"/>
                </a:cubicBezTo>
                <a:lnTo>
                  <a:pt x="473253" y="484120"/>
                </a:lnTo>
                <a:close/>
                <a:moveTo>
                  <a:pt x="1790550" y="277142"/>
                </a:moveTo>
                <a:cubicBezTo>
                  <a:pt x="1749024" y="275577"/>
                  <a:pt x="1704043" y="279684"/>
                  <a:pt x="1657106" y="293961"/>
                </a:cubicBezTo>
                <a:cubicBezTo>
                  <a:pt x="1588395" y="314822"/>
                  <a:pt x="1522488" y="374080"/>
                  <a:pt x="1454495" y="444224"/>
                </a:cubicBezTo>
                <a:cubicBezTo>
                  <a:pt x="1439436" y="459739"/>
                  <a:pt x="1424312" y="476428"/>
                  <a:pt x="1408992" y="492791"/>
                </a:cubicBezTo>
                <a:cubicBezTo>
                  <a:pt x="1400257" y="502113"/>
                  <a:pt x="1391652" y="510848"/>
                  <a:pt x="1382786" y="520236"/>
                </a:cubicBezTo>
                <a:lnTo>
                  <a:pt x="1505017" y="484707"/>
                </a:lnTo>
                <a:cubicBezTo>
                  <a:pt x="1501497" y="488162"/>
                  <a:pt x="1497912" y="491161"/>
                  <a:pt x="1494391" y="494681"/>
                </a:cubicBezTo>
                <a:lnTo>
                  <a:pt x="1523075" y="486598"/>
                </a:lnTo>
                <a:cubicBezTo>
                  <a:pt x="1578943" y="432229"/>
                  <a:pt x="1634420" y="387965"/>
                  <a:pt x="1691396" y="370624"/>
                </a:cubicBezTo>
                <a:cubicBezTo>
                  <a:pt x="1785335" y="342071"/>
                  <a:pt x="1870408" y="352762"/>
                  <a:pt x="1932664" y="370624"/>
                </a:cubicBezTo>
                <a:lnTo>
                  <a:pt x="2018715" y="346309"/>
                </a:lnTo>
                <a:cubicBezTo>
                  <a:pt x="2018715" y="346309"/>
                  <a:pt x="2008154" y="344092"/>
                  <a:pt x="1996877" y="341941"/>
                </a:cubicBezTo>
                <a:lnTo>
                  <a:pt x="2005612" y="339464"/>
                </a:lnTo>
                <a:cubicBezTo>
                  <a:pt x="2005612" y="339464"/>
                  <a:pt x="1914933" y="281836"/>
                  <a:pt x="1790550" y="277142"/>
                </a:cubicBezTo>
                <a:close/>
                <a:moveTo>
                  <a:pt x="1494391" y="494681"/>
                </a:moveTo>
                <a:lnTo>
                  <a:pt x="1374050" y="528971"/>
                </a:lnTo>
                <a:cubicBezTo>
                  <a:pt x="1279459" y="629234"/>
                  <a:pt x="1177958" y="730083"/>
                  <a:pt x="1056118" y="767111"/>
                </a:cubicBezTo>
                <a:cubicBezTo>
                  <a:pt x="924154" y="807203"/>
                  <a:pt x="813833" y="761244"/>
                  <a:pt x="685838" y="724085"/>
                </a:cubicBezTo>
                <a:lnTo>
                  <a:pt x="556795" y="760918"/>
                </a:lnTo>
                <a:cubicBezTo>
                  <a:pt x="758082" y="784647"/>
                  <a:pt x="896676" y="892471"/>
                  <a:pt x="1077370" y="837581"/>
                </a:cubicBezTo>
                <a:cubicBezTo>
                  <a:pt x="1242562" y="787385"/>
                  <a:pt x="1370921" y="618608"/>
                  <a:pt x="1494391" y="494681"/>
                </a:cubicBezTo>
                <a:close/>
                <a:moveTo>
                  <a:pt x="556827" y="760918"/>
                </a:moveTo>
                <a:cubicBezTo>
                  <a:pt x="556084" y="760787"/>
                  <a:pt x="555699" y="760331"/>
                  <a:pt x="554956" y="760266"/>
                </a:cubicBezTo>
                <a:lnTo>
                  <a:pt x="682755" y="723499"/>
                </a:lnTo>
                <a:cubicBezTo>
                  <a:pt x="659345" y="716654"/>
                  <a:pt x="634690" y="710330"/>
                  <a:pt x="609814" y="704789"/>
                </a:cubicBezTo>
                <a:cubicBezTo>
                  <a:pt x="602023" y="703029"/>
                  <a:pt x="594090" y="701334"/>
                  <a:pt x="586124" y="699769"/>
                </a:cubicBezTo>
                <a:cubicBezTo>
                  <a:pt x="499460" y="683016"/>
                  <a:pt x="402418" y="678974"/>
                  <a:pt x="283146" y="711634"/>
                </a:cubicBezTo>
                <a:cubicBezTo>
                  <a:pt x="181743" y="739405"/>
                  <a:pt x="120379" y="783343"/>
                  <a:pt x="71813" y="832562"/>
                </a:cubicBezTo>
                <a:lnTo>
                  <a:pt x="89264" y="901794"/>
                </a:lnTo>
                <a:cubicBezTo>
                  <a:pt x="91748" y="899251"/>
                  <a:pt x="92934" y="896122"/>
                  <a:pt x="95503" y="893645"/>
                </a:cubicBezTo>
                <a:lnTo>
                  <a:pt x="127915" y="884323"/>
                </a:lnTo>
                <a:cubicBezTo>
                  <a:pt x="173385" y="845013"/>
                  <a:pt x="232493" y="811570"/>
                  <a:pt x="317436" y="788298"/>
                </a:cubicBezTo>
                <a:cubicBezTo>
                  <a:pt x="400482" y="765611"/>
                  <a:pt x="472523" y="761048"/>
                  <a:pt x="538124" y="765872"/>
                </a:cubicBezTo>
                <a:lnTo>
                  <a:pt x="556827" y="760918"/>
                </a:lnTo>
                <a:close/>
                <a:moveTo>
                  <a:pt x="1874710" y="553287"/>
                </a:moveTo>
                <a:cubicBezTo>
                  <a:pt x="1833184" y="551723"/>
                  <a:pt x="1788203" y="555830"/>
                  <a:pt x="1741266" y="570106"/>
                </a:cubicBezTo>
                <a:cubicBezTo>
                  <a:pt x="1672556" y="591032"/>
                  <a:pt x="1606649" y="650225"/>
                  <a:pt x="1538655" y="720369"/>
                </a:cubicBezTo>
                <a:cubicBezTo>
                  <a:pt x="1523596" y="735950"/>
                  <a:pt x="1507886" y="752639"/>
                  <a:pt x="1492501" y="769001"/>
                </a:cubicBezTo>
                <a:cubicBezTo>
                  <a:pt x="1483830" y="778258"/>
                  <a:pt x="1475160" y="787059"/>
                  <a:pt x="1466359" y="796446"/>
                </a:cubicBezTo>
                <a:lnTo>
                  <a:pt x="1589178" y="760918"/>
                </a:lnTo>
                <a:cubicBezTo>
                  <a:pt x="1585657" y="764308"/>
                  <a:pt x="1582072" y="767306"/>
                  <a:pt x="1578552" y="770892"/>
                </a:cubicBezTo>
                <a:lnTo>
                  <a:pt x="1607235" y="762743"/>
                </a:lnTo>
                <a:cubicBezTo>
                  <a:pt x="1663103" y="708440"/>
                  <a:pt x="1717993" y="664110"/>
                  <a:pt x="1774904" y="646770"/>
                </a:cubicBezTo>
                <a:cubicBezTo>
                  <a:pt x="1868908" y="618282"/>
                  <a:pt x="1954568" y="628908"/>
                  <a:pt x="2016825" y="646770"/>
                </a:cubicBezTo>
                <a:lnTo>
                  <a:pt x="2102224" y="622519"/>
                </a:lnTo>
                <a:cubicBezTo>
                  <a:pt x="2102224" y="622519"/>
                  <a:pt x="2092315" y="620238"/>
                  <a:pt x="2081037" y="618151"/>
                </a:cubicBezTo>
                <a:lnTo>
                  <a:pt x="2089773" y="615609"/>
                </a:lnTo>
                <a:cubicBezTo>
                  <a:pt x="2089773" y="615609"/>
                  <a:pt x="1999093" y="557981"/>
                  <a:pt x="1874710" y="553287"/>
                </a:cubicBezTo>
                <a:close/>
                <a:moveTo>
                  <a:pt x="1578552" y="770892"/>
                </a:moveTo>
                <a:lnTo>
                  <a:pt x="1458211" y="805117"/>
                </a:lnTo>
                <a:cubicBezTo>
                  <a:pt x="1363620" y="905379"/>
                  <a:pt x="1261532" y="1006293"/>
                  <a:pt x="1139692" y="1043321"/>
                </a:cubicBezTo>
                <a:cubicBezTo>
                  <a:pt x="1007682" y="1083413"/>
                  <a:pt x="897993" y="1037389"/>
                  <a:pt x="769999" y="1000296"/>
                </a:cubicBezTo>
                <a:lnTo>
                  <a:pt x="640948" y="1037063"/>
                </a:lnTo>
                <a:cubicBezTo>
                  <a:pt x="842242" y="1060857"/>
                  <a:pt x="980237" y="1168617"/>
                  <a:pt x="1160879" y="1113727"/>
                </a:cubicBezTo>
                <a:cubicBezTo>
                  <a:pt x="1326070" y="1063530"/>
                  <a:pt x="1455082" y="894753"/>
                  <a:pt x="1578552" y="770892"/>
                </a:cubicBezTo>
                <a:close/>
                <a:moveTo>
                  <a:pt x="640922" y="1037063"/>
                </a:moveTo>
                <a:cubicBezTo>
                  <a:pt x="640186" y="1036998"/>
                  <a:pt x="639175" y="1037128"/>
                  <a:pt x="638432" y="1037063"/>
                </a:cubicBezTo>
                <a:lnTo>
                  <a:pt x="766857" y="999644"/>
                </a:lnTo>
                <a:cubicBezTo>
                  <a:pt x="743447" y="992864"/>
                  <a:pt x="718792" y="986541"/>
                  <a:pt x="693915" y="980935"/>
                </a:cubicBezTo>
                <a:cubicBezTo>
                  <a:pt x="686125" y="979240"/>
                  <a:pt x="678192" y="978131"/>
                  <a:pt x="670225" y="976566"/>
                </a:cubicBezTo>
                <a:cubicBezTo>
                  <a:pt x="583562" y="959813"/>
                  <a:pt x="486520" y="955184"/>
                  <a:pt x="367248" y="987779"/>
                </a:cubicBezTo>
                <a:cubicBezTo>
                  <a:pt x="258589" y="1017571"/>
                  <a:pt x="193255" y="1064964"/>
                  <a:pt x="143444" y="1118746"/>
                </a:cubicBezTo>
                <a:lnTo>
                  <a:pt x="161521" y="1192281"/>
                </a:lnTo>
                <a:cubicBezTo>
                  <a:pt x="168020" y="1185175"/>
                  <a:pt x="172486" y="1177352"/>
                  <a:pt x="179605" y="1170442"/>
                </a:cubicBezTo>
                <a:lnTo>
                  <a:pt x="212017" y="1161120"/>
                </a:lnTo>
                <a:cubicBezTo>
                  <a:pt x="257487" y="1121810"/>
                  <a:pt x="315976" y="1087716"/>
                  <a:pt x="400912" y="1064508"/>
                </a:cubicBezTo>
                <a:cubicBezTo>
                  <a:pt x="483964" y="1041757"/>
                  <a:pt x="555999" y="1037845"/>
                  <a:pt x="621600" y="1042669"/>
                </a:cubicBezTo>
                <a:lnTo>
                  <a:pt x="640922" y="1037063"/>
                </a:lnTo>
                <a:close/>
                <a:moveTo>
                  <a:pt x="1958871" y="829432"/>
                </a:moveTo>
                <a:cubicBezTo>
                  <a:pt x="1917345" y="827868"/>
                  <a:pt x="1871777" y="832627"/>
                  <a:pt x="1824775" y="846904"/>
                </a:cubicBezTo>
                <a:cubicBezTo>
                  <a:pt x="1756064" y="867764"/>
                  <a:pt x="1690809" y="927022"/>
                  <a:pt x="1622816" y="997167"/>
                </a:cubicBezTo>
                <a:cubicBezTo>
                  <a:pt x="1607757" y="1012747"/>
                  <a:pt x="1592046" y="1028784"/>
                  <a:pt x="1576661" y="1045147"/>
                </a:cubicBezTo>
                <a:cubicBezTo>
                  <a:pt x="1567991" y="1054469"/>
                  <a:pt x="1559321" y="1063204"/>
                  <a:pt x="1550520" y="1072592"/>
                </a:cubicBezTo>
                <a:lnTo>
                  <a:pt x="1673338" y="1037063"/>
                </a:lnTo>
                <a:cubicBezTo>
                  <a:pt x="1669818" y="1040518"/>
                  <a:pt x="1666232" y="1044104"/>
                  <a:pt x="1662712" y="1047624"/>
                </a:cubicBezTo>
                <a:lnTo>
                  <a:pt x="1691396" y="1038953"/>
                </a:lnTo>
                <a:cubicBezTo>
                  <a:pt x="1747264" y="984585"/>
                  <a:pt x="1802154" y="940908"/>
                  <a:pt x="1859065" y="923567"/>
                </a:cubicBezTo>
                <a:cubicBezTo>
                  <a:pt x="1953069" y="895079"/>
                  <a:pt x="2038142" y="905705"/>
                  <a:pt x="2100333" y="923567"/>
                </a:cubicBezTo>
                <a:lnTo>
                  <a:pt x="2186384" y="898665"/>
                </a:lnTo>
                <a:cubicBezTo>
                  <a:pt x="2186384" y="898665"/>
                  <a:pt x="2175889" y="897035"/>
                  <a:pt x="2164546" y="894949"/>
                </a:cubicBezTo>
                <a:lnTo>
                  <a:pt x="2173281" y="891819"/>
                </a:lnTo>
                <a:cubicBezTo>
                  <a:pt x="2173281" y="891819"/>
                  <a:pt x="2083254" y="834192"/>
                  <a:pt x="1958871" y="829432"/>
                </a:cubicBezTo>
                <a:close/>
                <a:moveTo>
                  <a:pt x="1662712" y="1047624"/>
                </a:moveTo>
                <a:lnTo>
                  <a:pt x="1542371" y="1081914"/>
                </a:lnTo>
                <a:cubicBezTo>
                  <a:pt x="1447780" y="1182176"/>
                  <a:pt x="1345693" y="1283091"/>
                  <a:pt x="1223852" y="1320053"/>
                </a:cubicBezTo>
                <a:cubicBezTo>
                  <a:pt x="1091842" y="1360211"/>
                  <a:pt x="982127" y="1314186"/>
                  <a:pt x="854159" y="1277093"/>
                </a:cubicBezTo>
                <a:lnTo>
                  <a:pt x="725109" y="1313208"/>
                </a:lnTo>
                <a:cubicBezTo>
                  <a:pt x="926403" y="1337003"/>
                  <a:pt x="1064397" y="1444827"/>
                  <a:pt x="1245039" y="1389937"/>
                </a:cubicBezTo>
                <a:cubicBezTo>
                  <a:pt x="1410231" y="1339741"/>
                  <a:pt x="1539242" y="1171550"/>
                  <a:pt x="1662712" y="1047624"/>
                </a:cubicBezTo>
                <a:close/>
                <a:moveTo>
                  <a:pt x="725083" y="1313208"/>
                </a:moveTo>
                <a:cubicBezTo>
                  <a:pt x="724346" y="1313143"/>
                  <a:pt x="723336" y="1313339"/>
                  <a:pt x="722593" y="1313208"/>
                </a:cubicBezTo>
                <a:lnTo>
                  <a:pt x="850391" y="1275789"/>
                </a:lnTo>
                <a:cubicBezTo>
                  <a:pt x="826981" y="1269010"/>
                  <a:pt x="802952" y="1263338"/>
                  <a:pt x="778076" y="1257732"/>
                </a:cubicBezTo>
                <a:cubicBezTo>
                  <a:pt x="770286" y="1256037"/>
                  <a:pt x="762352" y="1254277"/>
                  <a:pt x="754386" y="1252777"/>
                </a:cubicBezTo>
                <a:cubicBezTo>
                  <a:pt x="667722" y="1235958"/>
                  <a:pt x="570061" y="1231330"/>
                  <a:pt x="450789" y="1263990"/>
                </a:cubicBezTo>
                <a:cubicBezTo>
                  <a:pt x="338382" y="1294759"/>
                  <a:pt x="271744" y="1344434"/>
                  <a:pt x="221372" y="1400498"/>
                </a:cubicBezTo>
                <a:cubicBezTo>
                  <a:pt x="219260" y="1402845"/>
                  <a:pt x="217141" y="1404996"/>
                  <a:pt x="215140" y="1407343"/>
                </a:cubicBezTo>
                <a:lnTo>
                  <a:pt x="234462" y="1482768"/>
                </a:lnTo>
                <a:cubicBezTo>
                  <a:pt x="244580" y="1470903"/>
                  <a:pt x="252070" y="1457931"/>
                  <a:pt x="263763" y="1446653"/>
                </a:cubicBezTo>
                <a:lnTo>
                  <a:pt x="296180" y="1437265"/>
                </a:lnTo>
                <a:cubicBezTo>
                  <a:pt x="341646" y="1397956"/>
                  <a:pt x="400139" y="1363926"/>
                  <a:pt x="485075" y="1340654"/>
                </a:cubicBezTo>
                <a:cubicBezTo>
                  <a:pt x="568127" y="1317902"/>
                  <a:pt x="640162" y="1313991"/>
                  <a:pt x="705763" y="1318815"/>
                </a:cubicBezTo>
                <a:lnTo>
                  <a:pt x="725085" y="1313208"/>
                </a:lnTo>
                <a:close/>
              </a:path>
            </a:pathLst>
          </a:custGeom>
          <a:solidFill>
            <a:srgbClr val="000000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4" name="Google Shape;714;p20"/>
          <p:cNvGrpSpPr/>
          <p:nvPr/>
        </p:nvGrpSpPr>
        <p:grpSpPr>
          <a:xfrm rot="-741817">
            <a:off x="5094118" y="1373232"/>
            <a:ext cx="870999" cy="1136129"/>
            <a:chOff x="5637109" y="2191514"/>
            <a:chExt cx="2143612" cy="2796121"/>
          </a:xfrm>
        </p:grpSpPr>
        <p:grpSp>
          <p:nvGrpSpPr>
            <p:cNvPr id="715" name="Google Shape;715;p20"/>
            <p:cNvGrpSpPr/>
            <p:nvPr/>
          </p:nvGrpSpPr>
          <p:grpSpPr>
            <a:xfrm>
              <a:off x="5637109" y="2191514"/>
              <a:ext cx="2143612" cy="2796121"/>
              <a:chOff x="5637109" y="2191514"/>
              <a:chExt cx="2143612" cy="2796121"/>
            </a:xfrm>
          </p:grpSpPr>
          <p:sp>
            <p:nvSpPr>
              <p:cNvPr id="716" name="Google Shape;716;p20"/>
              <p:cNvSpPr/>
              <p:nvPr/>
            </p:nvSpPr>
            <p:spPr>
              <a:xfrm>
                <a:off x="5870944" y="2751072"/>
                <a:ext cx="1675943" cy="1675943"/>
              </a:xfrm>
              <a:custGeom>
                <a:avLst/>
                <a:gdLst/>
                <a:ahLst/>
                <a:cxnLst/>
                <a:rect l="l" t="t" r="r" b="b"/>
                <a:pathLst>
                  <a:path w="1675943" h="1675943" extrusionOk="0">
                    <a:moveTo>
                      <a:pt x="956539" y="8585"/>
                    </a:moveTo>
                    <a:cubicBezTo>
                      <a:pt x="498709" y="-56865"/>
                      <a:pt x="73995" y="261653"/>
                      <a:pt x="8609" y="719549"/>
                    </a:cubicBezTo>
                    <a:cubicBezTo>
                      <a:pt x="-56841" y="1177379"/>
                      <a:pt x="261677" y="1602092"/>
                      <a:pt x="719573" y="1667478"/>
                    </a:cubicBezTo>
                    <a:cubicBezTo>
                      <a:pt x="1177403" y="1732929"/>
                      <a:pt x="1602117" y="1414410"/>
                      <a:pt x="1667502" y="956515"/>
                    </a:cubicBezTo>
                    <a:cubicBezTo>
                      <a:pt x="1732953" y="498685"/>
                      <a:pt x="1414434" y="73971"/>
                      <a:pt x="956539" y="8585"/>
                    </a:cubicBezTo>
                    <a:close/>
                    <a:moveTo>
                      <a:pt x="953279" y="31663"/>
                    </a:moveTo>
                    <a:cubicBezTo>
                      <a:pt x="1398332" y="95223"/>
                      <a:pt x="1708050" y="508137"/>
                      <a:pt x="1644425" y="953255"/>
                    </a:cubicBezTo>
                    <a:cubicBezTo>
                      <a:pt x="1580864" y="1398308"/>
                      <a:pt x="1167950" y="1708026"/>
                      <a:pt x="722832" y="1644401"/>
                    </a:cubicBezTo>
                    <a:cubicBezTo>
                      <a:pt x="277779" y="1580840"/>
                      <a:pt x="-31939" y="1167926"/>
                      <a:pt x="31687" y="722808"/>
                    </a:cubicBezTo>
                    <a:cubicBezTo>
                      <a:pt x="95247" y="277755"/>
                      <a:pt x="508161" y="-31963"/>
                      <a:pt x="953279" y="31663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7" name="Google Shape;717;p20"/>
              <p:cNvSpPr/>
              <p:nvPr/>
            </p:nvSpPr>
            <p:spPr>
              <a:xfrm>
                <a:off x="5637109" y="2517238"/>
                <a:ext cx="2143612" cy="2143611"/>
              </a:xfrm>
              <a:custGeom>
                <a:avLst/>
                <a:gdLst/>
                <a:ahLst/>
                <a:cxnLst/>
                <a:rect l="l" t="t" r="r" b="b"/>
                <a:pathLst>
                  <a:path w="2143612" h="2143611" extrusionOk="0">
                    <a:moveTo>
                      <a:pt x="1223394" y="10960"/>
                    </a:moveTo>
                    <a:cubicBezTo>
                      <a:pt x="637791" y="-72744"/>
                      <a:pt x="94627" y="334759"/>
                      <a:pt x="10988" y="920362"/>
                    </a:cubicBezTo>
                    <a:cubicBezTo>
                      <a:pt x="-72716" y="1506030"/>
                      <a:pt x="334592" y="2049129"/>
                      <a:pt x="920260" y="2132768"/>
                    </a:cubicBezTo>
                    <a:cubicBezTo>
                      <a:pt x="1505862" y="2216472"/>
                      <a:pt x="2049157" y="1809164"/>
                      <a:pt x="2132796" y="1223561"/>
                    </a:cubicBezTo>
                    <a:cubicBezTo>
                      <a:pt x="2216500" y="637893"/>
                      <a:pt x="1809062" y="94599"/>
                      <a:pt x="1223394" y="10960"/>
                    </a:cubicBezTo>
                    <a:close/>
                    <a:moveTo>
                      <a:pt x="1220134" y="34037"/>
                    </a:moveTo>
                    <a:cubicBezTo>
                      <a:pt x="1792960" y="115851"/>
                      <a:pt x="2191402" y="647346"/>
                      <a:pt x="2109588" y="1220236"/>
                    </a:cubicBezTo>
                    <a:cubicBezTo>
                      <a:pt x="2027709" y="1793062"/>
                      <a:pt x="1496410" y="2191569"/>
                      <a:pt x="923519" y="2109690"/>
                    </a:cubicBezTo>
                    <a:cubicBezTo>
                      <a:pt x="350694" y="2027877"/>
                      <a:pt x="-47814" y="1496512"/>
                      <a:pt x="34065" y="923687"/>
                    </a:cubicBezTo>
                    <a:cubicBezTo>
                      <a:pt x="115879" y="350796"/>
                      <a:pt x="647243" y="-47842"/>
                      <a:pt x="1220134" y="34037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718" name="Google Shape;718;p20"/>
              <p:cNvGrpSpPr/>
              <p:nvPr/>
            </p:nvGrpSpPr>
            <p:grpSpPr>
              <a:xfrm rot="-2276354">
                <a:off x="6335118" y="2383918"/>
                <a:ext cx="919933" cy="855459"/>
                <a:chOff x="5781651" y="3138498"/>
                <a:chExt cx="625662" cy="581812"/>
              </a:xfrm>
            </p:grpSpPr>
            <p:sp>
              <p:nvSpPr>
                <p:cNvPr id="719" name="Google Shape;719;p20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5" h="81929" extrusionOk="0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0" name="Google Shape;720;p20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71" h="87609" extrusionOk="0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1" name="Google Shape;721;p20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10" h="79944" extrusionOk="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2" name="Google Shape;722;p20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3" h="85336" extrusionOk="0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3" name="Google Shape;723;p20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9" h="91565" extrusionOk="0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4" name="Google Shape;724;p20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5" h="79496" extrusionOk="0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5" name="Google Shape;725;p20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154" h="97535" extrusionOk="0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6" name="Google Shape;726;p20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40" h="82775" extrusionOk="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7" name="Google Shape;727;p20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91154" extrusionOk="0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8" name="Google Shape;728;p20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23" h="57316" extrusionOk="0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9" name="Google Shape;729;p20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423" h="73404" extrusionOk="0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0" name="Google Shape;730;p20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7" h="16382" extrusionOk="0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1" name="Google Shape;731;p20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89" h="64586" extrusionOk="0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2" name="Google Shape;732;p20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100" h="61690" extrusionOk="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3" name="Google Shape;733;p20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95" h="72750" extrusionOk="0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34" name="Google Shape;734;p20"/>
              <p:cNvGrpSpPr/>
              <p:nvPr/>
            </p:nvGrpSpPr>
            <p:grpSpPr>
              <a:xfrm rot="8013194">
                <a:off x="6331224" y="3931838"/>
                <a:ext cx="919930" cy="855457"/>
                <a:chOff x="5781651" y="3138498"/>
                <a:chExt cx="625662" cy="581812"/>
              </a:xfrm>
            </p:grpSpPr>
            <p:sp>
              <p:nvSpPr>
                <p:cNvPr id="735" name="Google Shape;735;p20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5" h="81929" extrusionOk="0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6" name="Google Shape;736;p20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71" h="87609" extrusionOk="0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7" name="Google Shape;737;p20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10" h="79944" extrusionOk="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8" name="Google Shape;738;p20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23" h="85336" extrusionOk="0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9" name="Google Shape;739;p20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9" h="91565" extrusionOk="0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0" name="Google Shape;740;p20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5" h="79496" extrusionOk="0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1" name="Google Shape;741;p20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154" h="97535" extrusionOk="0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2" name="Google Shape;742;p20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40" h="82775" extrusionOk="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3" name="Google Shape;743;p20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91154" extrusionOk="0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4" name="Google Shape;744;p20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23" h="57316" extrusionOk="0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5" name="Google Shape;745;p20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423" h="73404" extrusionOk="0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6" name="Google Shape;746;p20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7" h="16382" extrusionOk="0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7" name="Google Shape;747;p20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89" h="64586" extrusionOk="0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8" name="Google Shape;748;p20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100" h="61690" extrusionOk="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9" name="Google Shape;749;p20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95" h="72750" extrusionOk="0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kern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750" name="Google Shape;750;p20"/>
            <p:cNvSpPr/>
            <p:nvPr/>
          </p:nvSpPr>
          <p:spPr>
            <a:xfrm>
              <a:off x="6093451" y="3223369"/>
              <a:ext cx="1269436" cy="691467"/>
            </a:xfrm>
            <a:custGeom>
              <a:avLst/>
              <a:gdLst/>
              <a:ahLst/>
              <a:cxnLst/>
              <a:rect l="l" t="t" r="r" b="b"/>
              <a:pathLst>
                <a:path w="909990" h="495675" extrusionOk="0">
                  <a:moveTo>
                    <a:pt x="11644" y="443807"/>
                  </a:moveTo>
                  <a:cubicBezTo>
                    <a:pt x="4972" y="428433"/>
                    <a:pt x="1201" y="415284"/>
                    <a:pt x="234" y="404551"/>
                  </a:cubicBezTo>
                  <a:cubicBezTo>
                    <a:pt x="-636" y="393818"/>
                    <a:pt x="911" y="384536"/>
                    <a:pt x="4972" y="376704"/>
                  </a:cubicBezTo>
                  <a:cubicBezTo>
                    <a:pt x="9033" y="368872"/>
                    <a:pt x="15801" y="362974"/>
                    <a:pt x="25277" y="358817"/>
                  </a:cubicBezTo>
                  <a:cubicBezTo>
                    <a:pt x="32239" y="355819"/>
                    <a:pt x="39007" y="354562"/>
                    <a:pt x="45485" y="355046"/>
                  </a:cubicBezTo>
                  <a:cubicBezTo>
                    <a:pt x="51964" y="355529"/>
                    <a:pt x="58055" y="357753"/>
                    <a:pt x="63856" y="361524"/>
                  </a:cubicBezTo>
                  <a:cubicBezTo>
                    <a:pt x="69561" y="365295"/>
                    <a:pt x="75072" y="370613"/>
                    <a:pt x="80390" y="377381"/>
                  </a:cubicBezTo>
                  <a:cubicBezTo>
                    <a:pt x="85612" y="384149"/>
                    <a:pt x="91026" y="394012"/>
                    <a:pt x="96634" y="406872"/>
                  </a:cubicBezTo>
                  <a:cubicBezTo>
                    <a:pt x="103306" y="422149"/>
                    <a:pt x="107077" y="435202"/>
                    <a:pt x="107947" y="445934"/>
                  </a:cubicBezTo>
                  <a:cubicBezTo>
                    <a:pt x="108914" y="456667"/>
                    <a:pt x="107367" y="465949"/>
                    <a:pt x="103306" y="473781"/>
                  </a:cubicBezTo>
                  <a:cubicBezTo>
                    <a:pt x="99245" y="481613"/>
                    <a:pt x="92477" y="487608"/>
                    <a:pt x="82904" y="491765"/>
                  </a:cubicBezTo>
                  <a:cubicBezTo>
                    <a:pt x="70335" y="497180"/>
                    <a:pt x="58538" y="496987"/>
                    <a:pt x="47419" y="491089"/>
                  </a:cubicBezTo>
                  <a:cubicBezTo>
                    <a:pt x="34173" y="484030"/>
                    <a:pt x="22280" y="468270"/>
                    <a:pt x="11644" y="443807"/>
                  </a:cubicBezTo>
                  <a:lnTo>
                    <a:pt x="11644" y="443807"/>
                  </a:lnTo>
                  <a:close/>
                  <a:moveTo>
                    <a:pt x="28081" y="436652"/>
                  </a:moveTo>
                  <a:cubicBezTo>
                    <a:pt x="37363" y="458021"/>
                    <a:pt x="46065" y="471170"/>
                    <a:pt x="54091" y="476102"/>
                  </a:cubicBezTo>
                  <a:cubicBezTo>
                    <a:pt x="62213" y="481033"/>
                    <a:pt x="69851" y="481903"/>
                    <a:pt x="77200" y="478712"/>
                  </a:cubicBezTo>
                  <a:cubicBezTo>
                    <a:pt x="84548" y="475521"/>
                    <a:pt x="89189" y="469333"/>
                    <a:pt x="91123" y="460051"/>
                  </a:cubicBezTo>
                  <a:cubicBezTo>
                    <a:pt x="93057" y="450769"/>
                    <a:pt x="89383" y="435492"/>
                    <a:pt x="80100" y="414123"/>
                  </a:cubicBezTo>
                  <a:cubicBezTo>
                    <a:pt x="70818" y="392658"/>
                    <a:pt x="62116" y="379508"/>
                    <a:pt x="54091" y="374577"/>
                  </a:cubicBezTo>
                  <a:cubicBezTo>
                    <a:pt x="46065" y="369743"/>
                    <a:pt x="38234" y="368872"/>
                    <a:pt x="30788" y="372063"/>
                  </a:cubicBezTo>
                  <a:cubicBezTo>
                    <a:pt x="23440" y="375254"/>
                    <a:pt x="18896" y="380862"/>
                    <a:pt x="17252" y="388984"/>
                  </a:cubicBezTo>
                  <a:cubicBezTo>
                    <a:pt x="15221" y="399426"/>
                    <a:pt x="18799" y="415284"/>
                    <a:pt x="28081" y="436652"/>
                  </a:cubicBezTo>
                  <a:lnTo>
                    <a:pt x="28081" y="436652"/>
                  </a:lnTo>
                  <a:close/>
                  <a:moveTo>
                    <a:pt x="125835" y="430077"/>
                  </a:moveTo>
                  <a:lnTo>
                    <a:pt x="141982" y="421375"/>
                  </a:lnTo>
                  <a:cubicBezTo>
                    <a:pt x="146816" y="429014"/>
                    <a:pt x="152328" y="433945"/>
                    <a:pt x="158613" y="436072"/>
                  </a:cubicBezTo>
                  <a:cubicBezTo>
                    <a:pt x="164897" y="438199"/>
                    <a:pt x="171279" y="437909"/>
                    <a:pt x="177661" y="435105"/>
                  </a:cubicBezTo>
                  <a:cubicBezTo>
                    <a:pt x="185396" y="431721"/>
                    <a:pt x="190617" y="426016"/>
                    <a:pt x="193421" y="417894"/>
                  </a:cubicBezTo>
                  <a:cubicBezTo>
                    <a:pt x="196225" y="409772"/>
                    <a:pt x="195548" y="400877"/>
                    <a:pt x="191391" y="391304"/>
                  </a:cubicBezTo>
                  <a:cubicBezTo>
                    <a:pt x="187426" y="382216"/>
                    <a:pt x="181722" y="376124"/>
                    <a:pt x="174373" y="373030"/>
                  </a:cubicBezTo>
                  <a:cubicBezTo>
                    <a:pt x="166928" y="369936"/>
                    <a:pt x="159096" y="370226"/>
                    <a:pt x="150781" y="373804"/>
                  </a:cubicBezTo>
                  <a:cubicBezTo>
                    <a:pt x="145656" y="376027"/>
                    <a:pt x="141498" y="379218"/>
                    <a:pt x="138308" y="383376"/>
                  </a:cubicBezTo>
                  <a:cubicBezTo>
                    <a:pt x="135214" y="387534"/>
                    <a:pt x="133183" y="391981"/>
                    <a:pt x="132506" y="396719"/>
                  </a:cubicBezTo>
                  <a:lnTo>
                    <a:pt x="116649" y="401264"/>
                  </a:lnTo>
                  <a:lnTo>
                    <a:pt x="100309" y="328843"/>
                  </a:lnTo>
                  <a:lnTo>
                    <a:pt x="165091" y="300803"/>
                  </a:lnTo>
                  <a:lnTo>
                    <a:pt x="171762" y="316080"/>
                  </a:lnTo>
                  <a:lnTo>
                    <a:pt x="119743" y="338608"/>
                  </a:lnTo>
                  <a:lnTo>
                    <a:pt x="127865" y="376704"/>
                  </a:lnTo>
                  <a:cubicBezTo>
                    <a:pt x="133280" y="367905"/>
                    <a:pt x="140338" y="361621"/>
                    <a:pt x="148944" y="357850"/>
                  </a:cubicBezTo>
                  <a:cubicBezTo>
                    <a:pt x="160353" y="352919"/>
                    <a:pt x="171666" y="352725"/>
                    <a:pt x="182882" y="357173"/>
                  </a:cubicBezTo>
                  <a:cubicBezTo>
                    <a:pt x="194098" y="361621"/>
                    <a:pt x="202413" y="370129"/>
                    <a:pt x="207828" y="382506"/>
                  </a:cubicBezTo>
                  <a:cubicBezTo>
                    <a:pt x="212952" y="394302"/>
                    <a:pt x="213919" y="406001"/>
                    <a:pt x="210729" y="417507"/>
                  </a:cubicBezTo>
                  <a:cubicBezTo>
                    <a:pt x="206958" y="431721"/>
                    <a:pt x="197869" y="441873"/>
                    <a:pt x="183365" y="448158"/>
                  </a:cubicBezTo>
                  <a:cubicBezTo>
                    <a:pt x="171472" y="453283"/>
                    <a:pt x="160353" y="454153"/>
                    <a:pt x="150007" y="450769"/>
                  </a:cubicBezTo>
                  <a:cubicBezTo>
                    <a:pt x="139758" y="447578"/>
                    <a:pt x="131636" y="440616"/>
                    <a:pt x="125835" y="430077"/>
                  </a:cubicBezTo>
                  <a:lnTo>
                    <a:pt x="125835" y="430077"/>
                  </a:lnTo>
                  <a:close/>
                  <a:moveTo>
                    <a:pt x="250758" y="416541"/>
                  </a:moveTo>
                  <a:lnTo>
                    <a:pt x="242830" y="398363"/>
                  </a:lnTo>
                  <a:lnTo>
                    <a:pt x="261104" y="390338"/>
                  </a:lnTo>
                  <a:lnTo>
                    <a:pt x="269033" y="408515"/>
                  </a:lnTo>
                  <a:lnTo>
                    <a:pt x="250758" y="416541"/>
                  </a:lnTo>
                  <a:lnTo>
                    <a:pt x="250758" y="416541"/>
                  </a:lnTo>
                  <a:close/>
                  <a:moveTo>
                    <a:pt x="353153" y="372160"/>
                  </a:moveTo>
                  <a:lnTo>
                    <a:pt x="337199" y="379121"/>
                  </a:lnTo>
                  <a:lnTo>
                    <a:pt x="293012" y="277114"/>
                  </a:lnTo>
                  <a:cubicBezTo>
                    <a:pt x="290788" y="282431"/>
                    <a:pt x="287307" y="288330"/>
                    <a:pt x="282666" y="294711"/>
                  </a:cubicBezTo>
                  <a:cubicBezTo>
                    <a:pt x="278025" y="301093"/>
                    <a:pt x="273577" y="306314"/>
                    <a:pt x="269419" y="310278"/>
                  </a:cubicBezTo>
                  <a:lnTo>
                    <a:pt x="262748" y="294808"/>
                  </a:lnTo>
                  <a:cubicBezTo>
                    <a:pt x="269903" y="286686"/>
                    <a:pt x="275511" y="278274"/>
                    <a:pt x="279572" y="269378"/>
                  </a:cubicBezTo>
                  <a:cubicBezTo>
                    <a:pt x="283633" y="260483"/>
                    <a:pt x="285857" y="252651"/>
                    <a:pt x="286243" y="245786"/>
                  </a:cubicBezTo>
                  <a:lnTo>
                    <a:pt x="296589" y="241338"/>
                  </a:lnTo>
                  <a:lnTo>
                    <a:pt x="353153" y="372160"/>
                  </a:lnTo>
                  <a:lnTo>
                    <a:pt x="353153" y="372160"/>
                  </a:lnTo>
                  <a:close/>
                  <a:moveTo>
                    <a:pt x="471405" y="302640"/>
                  </a:moveTo>
                  <a:lnTo>
                    <a:pt x="478076" y="318013"/>
                  </a:lnTo>
                  <a:lnTo>
                    <a:pt x="391926" y="355336"/>
                  </a:lnTo>
                  <a:cubicBezTo>
                    <a:pt x="390185" y="351565"/>
                    <a:pt x="389122" y="347601"/>
                    <a:pt x="389025" y="343443"/>
                  </a:cubicBezTo>
                  <a:cubicBezTo>
                    <a:pt x="388638" y="336578"/>
                    <a:pt x="389702" y="329326"/>
                    <a:pt x="392022" y="321591"/>
                  </a:cubicBezTo>
                  <a:cubicBezTo>
                    <a:pt x="394343" y="313856"/>
                    <a:pt x="398501" y="304187"/>
                    <a:pt x="404399" y="292777"/>
                  </a:cubicBezTo>
                  <a:cubicBezTo>
                    <a:pt x="413487" y="274986"/>
                    <a:pt x="419095" y="261643"/>
                    <a:pt x="421126" y="252748"/>
                  </a:cubicBezTo>
                  <a:cubicBezTo>
                    <a:pt x="423156" y="243852"/>
                    <a:pt x="422866" y="236310"/>
                    <a:pt x="420256" y="230219"/>
                  </a:cubicBezTo>
                  <a:cubicBezTo>
                    <a:pt x="417548" y="223837"/>
                    <a:pt x="412907" y="219486"/>
                    <a:pt x="406526" y="217166"/>
                  </a:cubicBezTo>
                  <a:cubicBezTo>
                    <a:pt x="400144" y="214748"/>
                    <a:pt x="393279" y="215135"/>
                    <a:pt x="385931" y="218326"/>
                  </a:cubicBezTo>
                  <a:cubicBezTo>
                    <a:pt x="378196" y="221710"/>
                    <a:pt x="373071" y="226641"/>
                    <a:pt x="370460" y="233313"/>
                  </a:cubicBezTo>
                  <a:cubicBezTo>
                    <a:pt x="367850" y="239985"/>
                    <a:pt x="368237" y="247333"/>
                    <a:pt x="371717" y="255552"/>
                  </a:cubicBezTo>
                  <a:lnTo>
                    <a:pt x="354507" y="260966"/>
                  </a:lnTo>
                  <a:cubicBezTo>
                    <a:pt x="350349" y="248203"/>
                    <a:pt x="350542" y="236987"/>
                    <a:pt x="355087" y="227415"/>
                  </a:cubicBezTo>
                  <a:cubicBezTo>
                    <a:pt x="359631" y="217843"/>
                    <a:pt x="368140" y="210301"/>
                    <a:pt x="380516" y="204983"/>
                  </a:cubicBezTo>
                  <a:cubicBezTo>
                    <a:pt x="392989" y="199568"/>
                    <a:pt x="404399" y="198698"/>
                    <a:pt x="414744" y="202469"/>
                  </a:cubicBezTo>
                  <a:cubicBezTo>
                    <a:pt x="424994" y="206240"/>
                    <a:pt x="432439" y="213298"/>
                    <a:pt x="436886" y="223547"/>
                  </a:cubicBezTo>
                  <a:cubicBezTo>
                    <a:pt x="439110" y="228769"/>
                    <a:pt x="440271" y="234377"/>
                    <a:pt x="440367" y="240275"/>
                  </a:cubicBezTo>
                  <a:cubicBezTo>
                    <a:pt x="440464" y="246269"/>
                    <a:pt x="439207" y="253038"/>
                    <a:pt x="436596" y="260773"/>
                  </a:cubicBezTo>
                  <a:cubicBezTo>
                    <a:pt x="434082" y="268508"/>
                    <a:pt x="429151" y="279724"/>
                    <a:pt x="421900" y="294421"/>
                  </a:cubicBezTo>
                  <a:cubicBezTo>
                    <a:pt x="415808" y="306604"/>
                    <a:pt x="412037" y="314823"/>
                    <a:pt x="410490" y="318787"/>
                  </a:cubicBezTo>
                  <a:cubicBezTo>
                    <a:pt x="409040" y="322848"/>
                    <a:pt x="407976" y="326716"/>
                    <a:pt x="407493" y="330390"/>
                  </a:cubicBezTo>
                  <a:lnTo>
                    <a:pt x="471405" y="302640"/>
                  </a:lnTo>
                  <a:close/>
                  <a:moveTo>
                    <a:pt x="504183" y="306701"/>
                  </a:moveTo>
                  <a:lnTo>
                    <a:pt x="496254" y="288523"/>
                  </a:lnTo>
                  <a:lnTo>
                    <a:pt x="514432" y="280594"/>
                  </a:lnTo>
                  <a:lnTo>
                    <a:pt x="522360" y="298772"/>
                  </a:lnTo>
                  <a:lnTo>
                    <a:pt x="504183" y="306701"/>
                  </a:lnTo>
                  <a:lnTo>
                    <a:pt x="504183" y="306701"/>
                  </a:lnTo>
                  <a:close/>
                  <a:moveTo>
                    <a:pt x="623692" y="236600"/>
                  </a:moveTo>
                  <a:lnTo>
                    <a:pt x="630363" y="251974"/>
                  </a:lnTo>
                  <a:lnTo>
                    <a:pt x="544212" y="289296"/>
                  </a:lnTo>
                  <a:cubicBezTo>
                    <a:pt x="542472" y="285526"/>
                    <a:pt x="541408" y="281561"/>
                    <a:pt x="541312" y="277404"/>
                  </a:cubicBezTo>
                  <a:cubicBezTo>
                    <a:pt x="540925" y="270539"/>
                    <a:pt x="541988" y="263287"/>
                    <a:pt x="544309" y="255552"/>
                  </a:cubicBezTo>
                  <a:cubicBezTo>
                    <a:pt x="546630" y="247816"/>
                    <a:pt x="550787" y="238147"/>
                    <a:pt x="556685" y="226738"/>
                  </a:cubicBezTo>
                  <a:cubicBezTo>
                    <a:pt x="565774" y="208947"/>
                    <a:pt x="571382" y="195604"/>
                    <a:pt x="573413" y="186708"/>
                  </a:cubicBezTo>
                  <a:cubicBezTo>
                    <a:pt x="575443" y="177813"/>
                    <a:pt x="575153" y="170271"/>
                    <a:pt x="572543" y="164180"/>
                  </a:cubicBezTo>
                  <a:cubicBezTo>
                    <a:pt x="569835" y="157798"/>
                    <a:pt x="565194" y="153447"/>
                    <a:pt x="558813" y="151126"/>
                  </a:cubicBezTo>
                  <a:cubicBezTo>
                    <a:pt x="552431" y="148806"/>
                    <a:pt x="545566" y="149096"/>
                    <a:pt x="538218" y="152287"/>
                  </a:cubicBezTo>
                  <a:cubicBezTo>
                    <a:pt x="530482" y="155671"/>
                    <a:pt x="525358" y="160602"/>
                    <a:pt x="522747" y="167274"/>
                  </a:cubicBezTo>
                  <a:cubicBezTo>
                    <a:pt x="520137" y="173945"/>
                    <a:pt x="520523" y="181294"/>
                    <a:pt x="524004" y="189512"/>
                  </a:cubicBezTo>
                  <a:lnTo>
                    <a:pt x="506793" y="194927"/>
                  </a:lnTo>
                  <a:cubicBezTo>
                    <a:pt x="502636" y="182164"/>
                    <a:pt x="502829" y="170948"/>
                    <a:pt x="507373" y="161376"/>
                  </a:cubicBezTo>
                  <a:cubicBezTo>
                    <a:pt x="511918" y="151803"/>
                    <a:pt x="520427" y="144261"/>
                    <a:pt x="532803" y="138944"/>
                  </a:cubicBezTo>
                  <a:cubicBezTo>
                    <a:pt x="545276" y="133529"/>
                    <a:pt x="556685" y="132659"/>
                    <a:pt x="567031" y="136526"/>
                  </a:cubicBezTo>
                  <a:cubicBezTo>
                    <a:pt x="577280" y="140297"/>
                    <a:pt x="584725" y="147356"/>
                    <a:pt x="589173" y="157605"/>
                  </a:cubicBezTo>
                  <a:cubicBezTo>
                    <a:pt x="591397" y="162826"/>
                    <a:pt x="592557" y="168434"/>
                    <a:pt x="592654" y="174332"/>
                  </a:cubicBezTo>
                  <a:cubicBezTo>
                    <a:pt x="592751" y="180327"/>
                    <a:pt x="591494" y="187095"/>
                    <a:pt x="588883" y="194830"/>
                  </a:cubicBezTo>
                  <a:cubicBezTo>
                    <a:pt x="586369" y="202566"/>
                    <a:pt x="581438" y="213782"/>
                    <a:pt x="574186" y="228478"/>
                  </a:cubicBezTo>
                  <a:cubicBezTo>
                    <a:pt x="568095" y="240661"/>
                    <a:pt x="564324" y="248880"/>
                    <a:pt x="562777" y="252844"/>
                  </a:cubicBezTo>
                  <a:cubicBezTo>
                    <a:pt x="561326" y="256905"/>
                    <a:pt x="560263" y="260773"/>
                    <a:pt x="559779" y="264447"/>
                  </a:cubicBezTo>
                  <a:lnTo>
                    <a:pt x="623692" y="236600"/>
                  </a:lnTo>
                  <a:close/>
                  <a:moveTo>
                    <a:pt x="619534" y="180327"/>
                  </a:moveTo>
                  <a:cubicBezTo>
                    <a:pt x="612862" y="164953"/>
                    <a:pt x="609091" y="151803"/>
                    <a:pt x="608124" y="141071"/>
                  </a:cubicBezTo>
                  <a:cubicBezTo>
                    <a:pt x="607254" y="130338"/>
                    <a:pt x="608801" y="121056"/>
                    <a:pt x="612862" y="113224"/>
                  </a:cubicBezTo>
                  <a:cubicBezTo>
                    <a:pt x="616923" y="105392"/>
                    <a:pt x="623692" y="99494"/>
                    <a:pt x="633167" y="95336"/>
                  </a:cubicBezTo>
                  <a:cubicBezTo>
                    <a:pt x="640129" y="92339"/>
                    <a:pt x="646897" y="91082"/>
                    <a:pt x="653375" y="91565"/>
                  </a:cubicBezTo>
                  <a:cubicBezTo>
                    <a:pt x="659854" y="92049"/>
                    <a:pt x="665945" y="94273"/>
                    <a:pt x="671746" y="98044"/>
                  </a:cubicBezTo>
                  <a:cubicBezTo>
                    <a:pt x="677451" y="101815"/>
                    <a:pt x="682962" y="107133"/>
                    <a:pt x="688280" y="113901"/>
                  </a:cubicBezTo>
                  <a:cubicBezTo>
                    <a:pt x="693502" y="120669"/>
                    <a:pt x="698916" y="130532"/>
                    <a:pt x="704524" y="143391"/>
                  </a:cubicBezTo>
                  <a:cubicBezTo>
                    <a:pt x="711196" y="158668"/>
                    <a:pt x="714967" y="171721"/>
                    <a:pt x="715837" y="182454"/>
                  </a:cubicBezTo>
                  <a:cubicBezTo>
                    <a:pt x="716804" y="193187"/>
                    <a:pt x="715257" y="202469"/>
                    <a:pt x="711196" y="210301"/>
                  </a:cubicBezTo>
                  <a:cubicBezTo>
                    <a:pt x="707135" y="218133"/>
                    <a:pt x="700367" y="224127"/>
                    <a:pt x="690794" y="228285"/>
                  </a:cubicBezTo>
                  <a:cubicBezTo>
                    <a:pt x="678225" y="233700"/>
                    <a:pt x="666429" y="233506"/>
                    <a:pt x="655309" y="227608"/>
                  </a:cubicBezTo>
                  <a:cubicBezTo>
                    <a:pt x="642063" y="220647"/>
                    <a:pt x="630170" y="204789"/>
                    <a:pt x="619534" y="180327"/>
                  </a:cubicBezTo>
                  <a:lnTo>
                    <a:pt x="619534" y="180327"/>
                  </a:lnTo>
                  <a:close/>
                  <a:moveTo>
                    <a:pt x="635971" y="173268"/>
                  </a:moveTo>
                  <a:cubicBezTo>
                    <a:pt x="645253" y="194637"/>
                    <a:pt x="653955" y="207787"/>
                    <a:pt x="661981" y="212718"/>
                  </a:cubicBezTo>
                  <a:cubicBezTo>
                    <a:pt x="670006" y="217649"/>
                    <a:pt x="677741" y="218519"/>
                    <a:pt x="685090" y="215329"/>
                  </a:cubicBezTo>
                  <a:cubicBezTo>
                    <a:pt x="692438" y="212138"/>
                    <a:pt x="697079" y="205950"/>
                    <a:pt x="699013" y="196667"/>
                  </a:cubicBezTo>
                  <a:cubicBezTo>
                    <a:pt x="700947" y="187385"/>
                    <a:pt x="697273" y="172108"/>
                    <a:pt x="687990" y="150740"/>
                  </a:cubicBezTo>
                  <a:cubicBezTo>
                    <a:pt x="678805" y="129178"/>
                    <a:pt x="670103" y="116028"/>
                    <a:pt x="662077" y="111194"/>
                  </a:cubicBezTo>
                  <a:cubicBezTo>
                    <a:pt x="654052" y="106359"/>
                    <a:pt x="646220" y="105489"/>
                    <a:pt x="638775" y="108680"/>
                  </a:cubicBezTo>
                  <a:cubicBezTo>
                    <a:pt x="631427" y="111870"/>
                    <a:pt x="626882" y="117478"/>
                    <a:pt x="625239" y="125600"/>
                  </a:cubicBezTo>
                  <a:cubicBezTo>
                    <a:pt x="623111" y="135946"/>
                    <a:pt x="626689" y="151803"/>
                    <a:pt x="635971" y="173268"/>
                  </a:cubicBezTo>
                  <a:lnTo>
                    <a:pt x="635971" y="173268"/>
                  </a:lnTo>
                  <a:close/>
                  <a:moveTo>
                    <a:pt x="825967" y="148999"/>
                  </a:moveTo>
                  <a:lnTo>
                    <a:pt x="832639" y="164373"/>
                  </a:lnTo>
                  <a:lnTo>
                    <a:pt x="746488" y="201695"/>
                  </a:lnTo>
                  <a:cubicBezTo>
                    <a:pt x="744747" y="197924"/>
                    <a:pt x="743684" y="193960"/>
                    <a:pt x="743587" y="189802"/>
                  </a:cubicBezTo>
                  <a:cubicBezTo>
                    <a:pt x="743200" y="182937"/>
                    <a:pt x="744264" y="175686"/>
                    <a:pt x="746585" y="167951"/>
                  </a:cubicBezTo>
                  <a:cubicBezTo>
                    <a:pt x="748905" y="160215"/>
                    <a:pt x="753063" y="150546"/>
                    <a:pt x="758961" y="139137"/>
                  </a:cubicBezTo>
                  <a:cubicBezTo>
                    <a:pt x="768050" y="121346"/>
                    <a:pt x="773658" y="108003"/>
                    <a:pt x="775688" y="99107"/>
                  </a:cubicBezTo>
                  <a:cubicBezTo>
                    <a:pt x="777719" y="90212"/>
                    <a:pt x="777429" y="82670"/>
                    <a:pt x="774818" y="76578"/>
                  </a:cubicBezTo>
                  <a:cubicBezTo>
                    <a:pt x="772111" y="70197"/>
                    <a:pt x="767470" y="65846"/>
                    <a:pt x="761088" y="63525"/>
                  </a:cubicBezTo>
                  <a:cubicBezTo>
                    <a:pt x="754707" y="61108"/>
                    <a:pt x="747841" y="61495"/>
                    <a:pt x="740493" y="64686"/>
                  </a:cubicBezTo>
                  <a:cubicBezTo>
                    <a:pt x="732758" y="68070"/>
                    <a:pt x="727633" y="73001"/>
                    <a:pt x="725023" y="79673"/>
                  </a:cubicBezTo>
                  <a:cubicBezTo>
                    <a:pt x="722412" y="86344"/>
                    <a:pt x="722799" y="93693"/>
                    <a:pt x="726280" y="101911"/>
                  </a:cubicBezTo>
                  <a:lnTo>
                    <a:pt x="709069" y="107326"/>
                  </a:lnTo>
                  <a:cubicBezTo>
                    <a:pt x="704911" y="94563"/>
                    <a:pt x="705105" y="83347"/>
                    <a:pt x="709649" y="73774"/>
                  </a:cubicBezTo>
                  <a:cubicBezTo>
                    <a:pt x="714193" y="64202"/>
                    <a:pt x="722702" y="56660"/>
                    <a:pt x="735078" y="51342"/>
                  </a:cubicBezTo>
                  <a:cubicBezTo>
                    <a:pt x="747551" y="45928"/>
                    <a:pt x="758961" y="45058"/>
                    <a:pt x="769307" y="48925"/>
                  </a:cubicBezTo>
                  <a:cubicBezTo>
                    <a:pt x="779556" y="52696"/>
                    <a:pt x="787001" y="59754"/>
                    <a:pt x="791449" y="70004"/>
                  </a:cubicBezTo>
                  <a:cubicBezTo>
                    <a:pt x="793673" y="75225"/>
                    <a:pt x="794833" y="80833"/>
                    <a:pt x="794930" y="86731"/>
                  </a:cubicBezTo>
                  <a:cubicBezTo>
                    <a:pt x="795026" y="92629"/>
                    <a:pt x="793769" y="99494"/>
                    <a:pt x="791159" y="107229"/>
                  </a:cubicBezTo>
                  <a:cubicBezTo>
                    <a:pt x="788645" y="114964"/>
                    <a:pt x="783714" y="126180"/>
                    <a:pt x="776462" y="140877"/>
                  </a:cubicBezTo>
                  <a:cubicBezTo>
                    <a:pt x="770370" y="153060"/>
                    <a:pt x="766599" y="161279"/>
                    <a:pt x="765052" y="165243"/>
                  </a:cubicBezTo>
                  <a:cubicBezTo>
                    <a:pt x="763602" y="169304"/>
                    <a:pt x="762538" y="173172"/>
                    <a:pt x="762055" y="176846"/>
                  </a:cubicBezTo>
                  <a:lnTo>
                    <a:pt x="825967" y="148999"/>
                  </a:lnTo>
                  <a:close/>
                  <a:moveTo>
                    <a:pt x="909991" y="130822"/>
                  </a:moveTo>
                  <a:lnTo>
                    <a:pt x="894037" y="137783"/>
                  </a:lnTo>
                  <a:lnTo>
                    <a:pt x="849753" y="35872"/>
                  </a:lnTo>
                  <a:cubicBezTo>
                    <a:pt x="847529" y="41190"/>
                    <a:pt x="844048" y="47088"/>
                    <a:pt x="839407" y="53470"/>
                  </a:cubicBezTo>
                  <a:cubicBezTo>
                    <a:pt x="834766" y="59851"/>
                    <a:pt x="830318" y="65072"/>
                    <a:pt x="826160" y="69037"/>
                  </a:cubicBezTo>
                  <a:lnTo>
                    <a:pt x="819489" y="53566"/>
                  </a:lnTo>
                  <a:cubicBezTo>
                    <a:pt x="826644" y="45444"/>
                    <a:pt x="832252" y="37032"/>
                    <a:pt x="836313" y="28137"/>
                  </a:cubicBezTo>
                  <a:cubicBezTo>
                    <a:pt x="840374" y="19241"/>
                    <a:pt x="842598" y="11409"/>
                    <a:pt x="842984" y="4544"/>
                  </a:cubicBezTo>
                  <a:lnTo>
                    <a:pt x="853234" y="0"/>
                  </a:lnTo>
                  <a:lnTo>
                    <a:pt x="909991" y="130822"/>
                  </a:lnTo>
                  <a:lnTo>
                    <a:pt x="909991" y="1308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1" name="Google Shape;751;p20"/>
          <p:cNvSpPr/>
          <p:nvPr/>
        </p:nvSpPr>
        <p:spPr>
          <a:xfrm flipH="1">
            <a:off x="6726896" y="36438"/>
            <a:ext cx="5015469" cy="6529325"/>
          </a:xfrm>
          <a:custGeom>
            <a:avLst/>
            <a:gdLst/>
            <a:ahLst/>
            <a:cxnLst/>
            <a:rect l="l" t="t" r="r" b="b"/>
            <a:pathLst>
              <a:path w="5748389" h="6611975" extrusionOk="0">
                <a:moveTo>
                  <a:pt x="5748389" y="6543050"/>
                </a:moveTo>
                <a:cubicBezTo>
                  <a:pt x="5363922" y="5069730"/>
                  <a:pt x="5398736" y="1236742"/>
                  <a:pt x="5244297" y="154305"/>
                </a:cubicBezTo>
                <a:cubicBezTo>
                  <a:pt x="4672744" y="125769"/>
                  <a:pt x="1331421" y="367511"/>
                  <a:pt x="0" y="0"/>
                </a:cubicBezTo>
                <a:cubicBezTo>
                  <a:pt x="199521" y="2197474"/>
                  <a:pt x="220700" y="4411084"/>
                  <a:pt x="63593" y="6611975"/>
                </a:cubicBezTo>
                <a:cubicBezTo>
                  <a:pt x="2088497" y="6519022"/>
                  <a:pt x="3737437" y="6287892"/>
                  <a:pt x="5748389" y="654305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20"/>
          <p:cNvSpPr txBox="1">
            <a:spLocks noGrp="1"/>
          </p:cNvSpPr>
          <p:nvPr>
            <p:ph type="title"/>
          </p:nvPr>
        </p:nvSpPr>
        <p:spPr>
          <a:xfrm>
            <a:off x="7358700" y="974375"/>
            <a:ext cx="3945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53" name="Google Shape;753;p20"/>
          <p:cNvSpPr txBox="1">
            <a:spLocks noGrp="1"/>
          </p:cNvSpPr>
          <p:nvPr>
            <p:ph type="body" idx="1"/>
          </p:nvPr>
        </p:nvSpPr>
        <p:spPr>
          <a:xfrm>
            <a:off x="7358771" y="2508425"/>
            <a:ext cx="3945600" cy="31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54" name="Google Shape;754;p20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kern="0">
                <a:solidFill>
                  <a:srgbClr val="000000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kern="0">
              <a:solidFill>
                <a:srgbClr val="000000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9360528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018 Custom Layout 1"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21"/>
          <p:cNvSpPr/>
          <p:nvPr/>
        </p:nvSpPr>
        <p:spPr>
          <a:xfrm rot="4063374" flipH="1">
            <a:off x="4679633" y="-310982"/>
            <a:ext cx="6553331" cy="7323310"/>
          </a:xfrm>
          <a:custGeom>
            <a:avLst/>
            <a:gdLst/>
            <a:ahLst/>
            <a:cxnLst/>
            <a:rect l="l" t="t" r="r" b="b"/>
            <a:pathLst>
              <a:path w="48469" h="41838" extrusionOk="0">
                <a:moveTo>
                  <a:pt x="20413" y="1"/>
                </a:moveTo>
                <a:cubicBezTo>
                  <a:pt x="18987" y="1"/>
                  <a:pt x="17569" y="147"/>
                  <a:pt x="16179" y="464"/>
                </a:cubicBezTo>
                <a:cubicBezTo>
                  <a:pt x="9107" y="2065"/>
                  <a:pt x="3736" y="8070"/>
                  <a:pt x="1968" y="14975"/>
                </a:cubicBezTo>
                <a:cubicBezTo>
                  <a:pt x="0" y="22547"/>
                  <a:pt x="2002" y="31253"/>
                  <a:pt x="6272" y="37758"/>
                </a:cubicBezTo>
                <a:cubicBezTo>
                  <a:pt x="7072" y="38925"/>
                  <a:pt x="7939" y="40093"/>
                  <a:pt x="9107" y="40893"/>
                </a:cubicBezTo>
                <a:cubicBezTo>
                  <a:pt x="9947" y="41469"/>
                  <a:pt x="10994" y="41838"/>
                  <a:pt x="12013" y="41838"/>
                </a:cubicBezTo>
                <a:cubicBezTo>
                  <a:pt x="12410" y="41838"/>
                  <a:pt x="12802" y="41782"/>
                  <a:pt x="13176" y="41660"/>
                </a:cubicBezTo>
                <a:cubicBezTo>
                  <a:pt x="15511" y="40860"/>
                  <a:pt x="16345" y="38058"/>
                  <a:pt x="18013" y="36223"/>
                </a:cubicBezTo>
                <a:cubicBezTo>
                  <a:pt x="19838" y="34232"/>
                  <a:pt x="22557" y="33572"/>
                  <a:pt x="25341" y="33572"/>
                </a:cubicBezTo>
                <a:cubicBezTo>
                  <a:pt x="26475" y="33572"/>
                  <a:pt x="27620" y="33681"/>
                  <a:pt x="28721" y="33855"/>
                </a:cubicBezTo>
                <a:cubicBezTo>
                  <a:pt x="31320" y="34220"/>
                  <a:pt x="33950" y="34849"/>
                  <a:pt x="36526" y="34849"/>
                </a:cubicBezTo>
                <a:cubicBezTo>
                  <a:pt x="37719" y="34849"/>
                  <a:pt x="38901" y="34714"/>
                  <a:pt x="40062" y="34355"/>
                </a:cubicBezTo>
                <a:cubicBezTo>
                  <a:pt x="45399" y="32721"/>
                  <a:pt x="48468" y="26550"/>
                  <a:pt x="47801" y="21012"/>
                </a:cubicBezTo>
                <a:cubicBezTo>
                  <a:pt x="47167" y="15475"/>
                  <a:pt x="43465" y="10638"/>
                  <a:pt x="39062" y="7202"/>
                </a:cubicBezTo>
                <a:cubicBezTo>
                  <a:pt x="33949" y="3216"/>
                  <a:pt x="27091" y="1"/>
                  <a:pt x="2041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21"/>
          <p:cNvSpPr/>
          <p:nvPr/>
        </p:nvSpPr>
        <p:spPr>
          <a:xfrm flipH="1">
            <a:off x="1441654" y="1763091"/>
            <a:ext cx="743140" cy="5074634"/>
          </a:xfrm>
          <a:custGeom>
            <a:avLst/>
            <a:gdLst/>
            <a:ahLst/>
            <a:cxnLst/>
            <a:rect l="l" t="t" r="r" b="b"/>
            <a:pathLst>
              <a:path w="743140" h="5074634" extrusionOk="0">
                <a:moveTo>
                  <a:pt x="0" y="0"/>
                </a:moveTo>
                <a:lnTo>
                  <a:pt x="743140" y="0"/>
                </a:lnTo>
                <a:lnTo>
                  <a:pt x="743140" y="5074634"/>
                </a:lnTo>
                <a:lnTo>
                  <a:pt x="0" y="5074634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21"/>
          <p:cNvSpPr/>
          <p:nvPr/>
        </p:nvSpPr>
        <p:spPr>
          <a:xfrm flipH="1">
            <a:off x="1753048" y="4007658"/>
            <a:ext cx="3256806" cy="950258"/>
          </a:xfrm>
          <a:custGeom>
            <a:avLst/>
            <a:gdLst/>
            <a:ahLst/>
            <a:cxnLst/>
            <a:rect l="l" t="t" r="r" b="b"/>
            <a:pathLst>
              <a:path w="3256806" h="950258" extrusionOk="0">
                <a:moveTo>
                  <a:pt x="160346" y="453390"/>
                </a:moveTo>
                <a:lnTo>
                  <a:pt x="1257340" y="0"/>
                </a:lnTo>
                <a:lnTo>
                  <a:pt x="3255876" y="146590"/>
                </a:lnTo>
                <a:cubicBezTo>
                  <a:pt x="3255876" y="200882"/>
                  <a:pt x="3257971" y="236411"/>
                  <a:pt x="3255876" y="305467"/>
                </a:cubicBezTo>
                <a:lnTo>
                  <a:pt x="2787341" y="588359"/>
                </a:lnTo>
                <a:cubicBezTo>
                  <a:pt x="1894848" y="1085088"/>
                  <a:pt x="792139" y="934593"/>
                  <a:pt x="623356" y="908971"/>
                </a:cubicBezTo>
                <a:cubicBezTo>
                  <a:pt x="479719" y="887158"/>
                  <a:pt x="36807" y="777812"/>
                  <a:pt x="12518" y="610362"/>
                </a:cubicBezTo>
                <a:cubicBezTo>
                  <a:pt x="-33202" y="295180"/>
                  <a:pt x="53190" y="507016"/>
                  <a:pt x="160346" y="453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p21"/>
          <p:cNvSpPr/>
          <p:nvPr/>
        </p:nvSpPr>
        <p:spPr>
          <a:xfrm flipH="1">
            <a:off x="1753884" y="3933934"/>
            <a:ext cx="3261364" cy="866091"/>
          </a:xfrm>
          <a:custGeom>
            <a:avLst/>
            <a:gdLst/>
            <a:ahLst/>
            <a:cxnLst/>
            <a:rect l="l" t="t" r="r" b="b"/>
            <a:pathLst>
              <a:path w="3261364" h="866091" extrusionOk="0">
                <a:moveTo>
                  <a:pt x="147357" y="404336"/>
                </a:moveTo>
                <a:lnTo>
                  <a:pt x="1240446" y="0"/>
                </a:lnTo>
                <a:lnTo>
                  <a:pt x="3261365" y="220218"/>
                </a:lnTo>
                <a:lnTo>
                  <a:pt x="2765017" y="524733"/>
                </a:lnTo>
                <a:cubicBezTo>
                  <a:pt x="1893384" y="976884"/>
                  <a:pt x="940408" y="862108"/>
                  <a:pt x="591126" y="827056"/>
                </a:cubicBezTo>
                <a:cubicBezTo>
                  <a:pt x="458157" y="813816"/>
                  <a:pt x="-318797" y="613125"/>
                  <a:pt x="147357" y="4043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21"/>
          <p:cNvSpPr/>
          <p:nvPr/>
        </p:nvSpPr>
        <p:spPr>
          <a:xfrm flipH="1">
            <a:off x="1939336" y="4133102"/>
            <a:ext cx="3039808" cy="434340"/>
          </a:xfrm>
          <a:custGeom>
            <a:avLst/>
            <a:gdLst/>
            <a:ahLst/>
            <a:cxnLst/>
            <a:rect l="l" t="t" r="r" b="b"/>
            <a:pathLst>
              <a:path w="3039808" h="434340" extrusionOk="0">
                <a:moveTo>
                  <a:pt x="10287" y="434340"/>
                </a:moveTo>
                <a:lnTo>
                  <a:pt x="0" y="407670"/>
                </a:lnTo>
                <a:lnTo>
                  <a:pt x="1055370" y="0"/>
                </a:lnTo>
                <a:lnTo>
                  <a:pt x="1058609" y="286"/>
                </a:lnTo>
                <a:lnTo>
                  <a:pt x="3039809" y="170212"/>
                </a:lnTo>
                <a:lnTo>
                  <a:pt x="2885027" y="271939"/>
                </a:lnTo>
                <a:lnTo>
                  <a:pt x="2869311" y="248126"/>
                </a:lnTo>
                <a:lnTo>
                  <a:pt x="2955131" y="191643"/>
                </a:lnTo>
                <a:lnTo>
                  <a:pt x="1059466" y="290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21"/>
          <p:cNvSpPr/>
          <p:nvPr/>
        </p:nvSpPr>
        <p:spPr>
          <a:xfrm flipH="1">
            <a:off x="1742263" y="1507631"/>
            <a:ext cx="952595" cy="2646616"/>
          </a:xfrm>
          <a:custGeom>
            <a:avLst/>
            <a:gdLst/>
            <a:ahLst/>
            <a:cxnLst/>
            <a:rect l="l" t="t" r="r" b="b"/>
            <a:pathLst>
              <a:path w="952595" h="2646616" extrusionOk="0">
                <a:moveTo>
                  <a:pt x="952595" y="1065848"/>
                </a:moveTo>
                <a:lnTo>
                  <a:pt x="952595" y="2642045"/>
                </a:lnTo>
                <a:lnTo>
                  <a:pt x="942880" y="2645855"/>
                </a:lnTo>
                <a:lnTo>
                  <a:pt x="940880" y="2646617"/>
                </a:lnTo>
                <a:lnTo>
                  <a:pt x="940499" y="2645664"/>
                </a:lnTo>
                <a:lnTo>
                  <a:pt x="0" y="0"/>
                </a:lnTo>
                <a:lnTo>
                  <a:pt x="113443" y="8287"/>
                </a:lnTo>
                <a:cubicBezTo>
                  <a:pt x="592169" y="107823"/>
                  <a:pt x="952595" y="543497"/>
                  <a:pt x="952595" y="1065848"/>
                </a:cubicBezTo>
                <a:close/>
              </a:path>
            </a:pathLst>
          </a:custGeom>
          <a:solidFill>
            <a:srgbClr val="D64C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21"/>
          <p:cNvSpPr/>
          <p:nvPr/>
        </p:nvSpPr>
        <p:spPr>
          <a:xfrm flipH="1">
            <a:off x="1742263" y="1494581"/>
            <a:ext cx="2095214" cy="2659665"/>
          </a:xfrm>
          <a:custGeom>
            <a:avLst/>
            <a:gdLst/>
            <a:ahLst/>
            <a:cxnLst/>
            <a:rect l="l" t="t" r="r" b="b"/>
            <a:pathLst>
              <a:path w="2095214" h="2659665" extrusionOk="0">
                <a:moveTo>
                  <a:pt x="2095214" y="1078897"/>
                </a:moveTo>
                <a:lnTo>
                  <a:pt x="2095214" y="2659666"/>
                </a:lnTo>
                <a:lnTo>
                  <a:pt x="2085499" y="2658904"/>
                </a:lnTo>
                <a:lnTo>
                  <a:pt x="2083118" y="2658714"/>
                </a:lnTo>
                <a:lnTo>
                  <a:pt x="0" y="2491359"/>
                </a:lnTo>
                <a:lnTo>
                  <a:pt x="0" y="1078897"/>
                </a:lnTo>
                <a:cubicBezTo>
                  <a:pt x="0" y="483013"/>
                  <a:pt x="469011" y="0"/>
                  <a:pt x="1047560" y="0"/>
                </a:cubicBezTo>
                <a:lnTo>
                  <a:pt x="1047655" y="0"/>
                </a:lnTo>
                <a:cubicBezTo>
                  <a:pt x="1118997" y="0"/>
                  <a:pt x="1188720" y="7334"/>
                  <a:pt x="1256062" y="21336"/>
                </a:cubicBezTo>
                <a:cubicBezTo>
                  <a:pt x="1734788" y="120872"/>
                  <a:pt x="2095214" y="556546"/>
                  <a:pt x="2095214" y="10788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21"/>
          <p:cNvSpPr/>
          <p:nvPr/>
        </p:nvSpPr>
        <p:spPr>
          <a:xfrm flipH="1">
            <a:off x="2694857" y="1494486"/>
            <a:ext cx="1235583" cy="2520696"/>
          </a:xfrm>
          <a:custGeom>
            <a:avLst/>
            <a:gdLst/>
            <a:ahLst/>
            <a:cxnLst/>
            <a:rect l="l" t="t" r="r" b="b"/>
            <a:pathLst>
              <a:path w="1235583" h="2520696" extrusionOk="0">
                <a:moveTo>
                  <a:pt x="1235583" y="17335"/>
                </a:moveTo>
                <a:cubicBezTo>
                  <a:pt x="740664" y="116015"/>
                  <a:pt x="363855" y="624173"/>
                  <a:pt x="363855" y="1236155"/>
                </a:cubicBezTo>
                <a:lnTo>
                  <a:pt x="363855" y="2520696"/>
                </a:lnTo>
                <a:lnTo>
                  <a:pt x="0" y="2491454"/>
                </a:lnTo>
                <a:lnTo>
                  <a:pt x="0" y="1078992"/>
                </a:lnTo>
                <a:cubicBezTo>
                  <a:pt x="0" y="483203"/>
                  <a:pt x="468916" y="0"/>
                  <a:pt x="1047559" y="0"/>
                </a:cubicBezTo>
                <a:cubicBezTo>
                  <a:pt x="1111758" y="0"/>
                  <a:pt x="1174623" y="6001"/>
                  <a:pt x="1235583" y="173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21"/>
          <p:cNvSpPr/>
          <p:nvPr/>
        </p:nvSpPr>
        <p:spPr>
          <a:xfrm rot="42970" flipH="1">
            <a:off x="3908335" y="3988884"/>
            <a:ext cx="28576" cy="158693"/>
          </a:xfrm>
          <a:custGeom>
            <a:avLst/>
            <a:gdLst/>
            <a:ahLst/>
            <a:cxnLst/>
            <a:rect l="l" t="t" r="r" b="b"/>
            <a:pathLst>
              <a:path w="28574" h="158681" extrusionOk="0">
                <a:moveTo>
                  <a:pt x="0" y="0"/>
                </a:moveTo>
                <a:lnTo>
                  <a:pt x="28574" y="0"/>
                </a:lnTo>
                <a:lnTo>
                  <a:pt x="28574" y="158681"/>
                </a:lnTo>
                <a:lnTo>
                  <a:pt x="0" y="1586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p21"/>
          <p:cNvSpPr/>
          <p:nvPr/>
        </p:nvSpPr>
        <p:spPr>
          <a:xfrm flipH="1">
            <a:off x="1441654" y="4309239"/>
            <a:ext cx="540067" cy="2527078"/>
          </a:xfrm>
          <a:custGeom>
            <a:avLst/>
            <a:gdLst/>
            <a:ahLst/>
            <a:cxnLst/>
            <a:rect l="l" t="t" r="r" b="b"/>
            <a:pathLst>
              <a:path w="540067" h="2527078" extrusionOk="0">
                <a:moveTo>
                  <a:pt x="0" y="2527078"/>
                </a:moveTo>
                <a:lnTo>
                  <a:pt x="540067" y="2527078"/>
                </a:lnTo>
                <a:lnTo>
                  <a:pt x="540067" y="0"/>
                </a:lnTo>
                <a:lnTo>
                  <a:pt x="483394" y="0"/>
                </a:lnTo>
                <a:cubicBezTo>
                  <a:pt x="216408" y="0"/>
                  <a:pt x="95" y="216408"/>
                  <a:pt x="95" y="483299"/>
                </a:cubicBezTo>
                <a:lnTo>
                  <a:pt x="95" y="252707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21"/>
          <p:cNvSpPr/>
          <p:nvPr/>
        </p:nvSpPr>
        <p:spPr>
          <a:xfrm flipH="1">
            <a:off x="1540714" y="4703364"/>
            <a:ext cx="88963" cy="2006631"/>
          </a:xfrm>
          <a:custGeom>
            <a:avLst/>
            <a:gdLst/>
            <a:ahLst/>
            <a:cxnLst/>
            <a:rect l="l" t="t" r="r" b="b"/>
            <a:pathLst>
              <a:path w="88963" h="2006631" extrusionOk="0">
                <a:moveTo>
                  <a:pt x="44482" y="2006632"/>
                </a:moveTo>
                <a:lnTo>
                  <a:pt x="44482" y="2006632"/>
                </a:lnTo>
                <a:cubicBezTo>
                  <a:pt x="20003" y="2006632"/>
                  <a:pt x="0" y="1986629"/>
                  <a:pt x="0" y="1962150"/>
                </a:cubicBezTo>
                <a:lnTo>
                  <a:pt x="0" y="44482"/>
                </a:lnTo>
                <a:cubicBezTo>
                  <a:pt x="0" y="20002"/>
                  <a:pt x="20003" y="0"/>
                  <a:pt x="44482" y="0"/>
                </a:cubicBezTo>
                <a:lnTo>
                  <a:pt x="44482" y="0"/>
                </a:lnTo>
                <a:cubicBezTo>
                  <a:pt x="68961" y="0"/>
                  <a:pt x="88963" y="20002"/>
                  <a:pt x="88963" y="44482"/>
                </a:cubicBezTo>
                <a:lnTo>
                  <a:pt x="88963" y="1962055"/>
                </a:lnTo>
                <a:cubicBezTo>
                  <a:pt x="88963" y="1986629"/>
                  <a:pt x="68961" y="2006632"/>
                  <a:pt x="44482" y="2006632"/>
                </a:cubicBezTo>
                <a:close/>
              </a:path>
            </a:pathLst>
          </a:custGeom>
          <a:solidFill>
            <a:srgbClr val="E0E0E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67" name="Google Shape;767;p21"/>
          <p:cNvGrpSpPr/>
          <p:nvPr/>
        </p:nvGrpSpPr>
        <p:grpSpPr>
          <a:xfrm flipH="1">
            <a:off x="1467872" y="2367188"/>
            <a:ext cx="2643703" cy="2139960"/>
            <a:chOff x="6551993" y="1927595"/>
            <a:chExt cx="2643703" cy="2139960"/>
          </a:xfrm>
        </p:grpSpPr>
        <p:grpSp>
          <p:nvGrpSpPr>
            <p:cNvPr id="768" name="Google Shape;768;p21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769" name="Google Shape;769;p21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avLst/>
                <a:gdLst/>
                <a:ahLst/>
                <a:cxnLst/>
                <a:rect l="l" t="t" r="r" b="b"/>
                <a:pathLst>
                  <a:path w="2615224" h="2111311" extrusionOk="0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21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avLst/>
                <a:gdLst/>
                <a:ahLst/>
                <a:cxnLst/>
                <a:rect l="l" t="t" r="r" b="b"/>
                <a:pathLst>
                  <a:path w="2643703" h="2139836" extrusionOk="0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  <a:buFont typeface="Arial"/>
                  <a:buNone/>
                </a:pP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71" name="Google Shape;771;p21"/>
            <p:cNvSpPr/>
            <p:nvPr/>
          </p:nvSpPr>
          <p:spPr>
            <a:xfrm>
              <a:off x="6557400" y="1927595"/>
              <a:ext cx="2234820" cy="1087162"/>
            </a:xfrm>
            <a:custGeom>
              <a:avLst/>
              <a:gdLst/>
              <a:ahLst/>
              <a:cxnLst/>
              <a:rect l="l" t="t" r="r" b="b"/>
              <a:pathLst>
                <a:path w="2234820" h="1087162" extrusionOk="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21"/>
            <p:cNvSpPr/>
            <p:nvPr/>
          </p:nvSpPr>
          <p:spPr>
            <a:xfrm>
              <a:off x="7040195" y="2691080"/>
              <a:ext cx="464475" cy="1359807"/>
            </a:xfrm>
            <a:custGeom>
              <a:avLst/>
              <a:gdLst/>
              <a:ahLst/>
              <a:cxnLst/>
              <a:rect l="l" t="t" r="r" b="b"/>
              <a:pathLst>
                <a:path w="464475" h="1359807" extrusionOk="0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21"/>
            <p:cNvSpPr/>
            <p:nvPr/>
          </p:nvSpPr>
          <p:spPr>
            <a:xfrm>
              <a:off x="8415435" y="2690958"/>
              <a:ext cx="780242" cy="667842"/>
            </a:xfrm>
            <a:custGeom>
              <a:avLst/>
              <a:gdLst/>
              <a:ahLst/>
              <a:cxnLst/>
              <a:rect l="l" t="t" r="r" b="b"/>
              <a:pathLst>
                <a:path w="780242" h="667842" extrusionOk="0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4" name="Google Shape;774;p21"/>
          <p:cNvSpPr/>
          <p:nvPr/>
        </p:nvSpPr>
        <p:spPr>
          <a:xfrm flipH="1">
            <a:off x="386475" y="1515918"/>
            <a:ext cx="2194940" cy="2633757"/>
          </a:xfrm>
          <a:custGeom>
            <a:avLst/>
            <a:gdLst/>
            <a:ahLst/>
            <a:cxnLst/>
            <a:rect l="l" t="t" r="r" b="b"/>
            <a:pathLst>
              <a:path w="2194940" h="2633757" extrusionOk="0">
                <a:moveTo>
                  <a:pt x="2194941" y="947357"/>
                </a:moveTo>
                <a:lnTo>
                  <a:pt x="2194941" y="2101501"/>
                </a:lnTo>
                <a:lnTo>
                  <a:pt x="839152" y="2633758"/>
                </a:lnTo>
                <a:lnTo>
                  <a:pt x="839152" y="1057561"/>
                </a:lnTo>
                <a:cubicBezTo>
                  <a:pt x="839152" y="535210"/>
                  <a:pt x="478726" y="99536"/>
                  <a:pt x="0" y="0"/>
                </a:cubicBezTo>
                <a:lnTo>
                  <a:pt x="1484185" y="108775"/>
                </a:lnTo>
                <a:cubicBezTo>
                  <a:pt x="1887665" y="151924"/>
                  <a:pt x="2194941" y="514350"/>
                  <a:pt x="2194941" y="9473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p21"/>
          <p:cNvSpPr/>
          <p:nvPr/>
        </p:nvSpPr>
        <p:spPr>
          <a:xfrm flipH="1">
            <a:off x="1500231" y="1558427"/>
            <a:ext cx="559852" cy="2263207"/>
          </a:xfrm>
          <a:custGeom>
            <a:avLst/>
            <a:gdLst/>
            <a:ahLst/>
            <a:cxnLst/>
            <a:rect l="l" t="t" r="r" b="b"/>
            <a:pathLst>
              <a:path w="559852" h="2263207" extrusionOk="0">
                <a:moveTo>
                  <a:pt x="545659" y="2263207"/>
                </a:moveTo>
                <a:cubicBezTo>
                  <a:pt x="537753" y="2263207"/>
                  <a:pt x="531372" y="2256825"/>
                  <a:pt x="531372" y="2248920"/>
                </a:cubicBezTo>
                <a:lnTo>
                  <a:pt x="531372" y="963711"/>
                </a:lnTo>
                <a:cubicBezTo>
                  <a:pt x="531372" y="576711"/>
                  <a:pt x="330489" y="217618"/>
                  <a:pt x="7020" y="26547"/>
                </a:cubicBezTo>
                <a:cubicBezTo>
                  <a:pt x="258" y="22546"/>
                  <a:pt x="-2028" y="13783"/>
                  <a:pt x="1972" y="7020"/>
                </a:cubicBezTo>
                <a:cubicBezTo>
                  <a:pt x="5973" y="258"/>
                  <a:pt x="14735" y="-2028"/>
                  <a:pt x="21498" y="1972"/>
                </a:cubicBezTo>
                <a:cubicBezTo>
                  <a:pt x="353635" y="198187"/>
                  <a:pt x="559851" y="566614"/>
                  <a:pt x="559851" y="963711"/>
                </a:cubicBezTo>
                <a:lnTo>
                  <a:pt x="559851" y="2248920"/>
                </a:lnTo>
                <a:cubicBezTo>
                  <a:pt x="559947" y="2256825"/>
                  <a:pt x="553469" y="2263207"/>
                  <a:pt x="545659" y="2263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21"/>
          <p:cNvSpPr/>
          <p:nvPr/>
        </p:nvSpPr>
        <p:spPr>
          <a:xfrm flipH="1">
            <a:off x="397172" y="3422947"/>
            <a:ext cx="1347634" cy="471172"/>
          </a:xfrm>
          <a:custGeom>
            <a:avLst/>
            <a:gdLst/>
            <a:ahLst/>
            <a:cxnLst/>
            <a:rect l="l" t="t" r="r" b="b"/>
            <a:pathLst>
              <a:path w="1347634" h="471172" extrusionOk="0">
                <a:moveTo>
                  <a:pt x="14259" y="471173"/>
                </a:moveTo>
                <a:cubicBezTo>
                  <a:pt x="8258" y="471173"/>
                  <a:pt x="2733" y="467363"/>
                  <a:pt x="733" y="461457"/>
                </a:cubicBezTo>
                <a:cubicBezTo>
                  <a:pt x="-1743" y="453932"/>
                  <a:pt x="2257" y="445836"/>
                  <a:pt x="9686" y="443360"/>
                </a:cubicBezTo>
                <a:lnTo>
                  <a:pt x="1328804" y="733"/>
                </a:lnTo>
                <a:cubicBezTo>
                  <a:pt x="1336329" y="-1744"/>
                  <a:pt x="1344425" y="2257"/>
                  <a:pt x="1346901" y="9687"/>
                </a:cubicBezTo>
                <a:cubicBezTo>
                  <a:pt x="1349378" y="17211"/>
                  <a:pt x="1345377" y="25307"/>
                  <a:pt x="1337948" y="27784"/>
                </a:cubicBezTo>
                <a:lnTo>
                  <a:pt x="18830" y="470411"/>
                </a:lnTo>
                <a:cubicBezTo>
                  <a:pt x="17307" y="470982"/>
                  <a:pt x="15783" y="471173"/>
                  <a:pt x="14259" y="471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21"/>
          <p:cNvSpPr/>
          <p:nvPr/>
        </p:nvSpPr>
        <p:spPr>
          <a:xfrm flipH="1">
            <a:off x="551353" y="1629534"/>
            <a:ext cx="559991" cy="1861773"/>
          </a:xfrm>
          <a:custGeom>
            <a:avLst/>
            <a:gdLst/>
            <a:ahLst/>
            <a:cxnLst/>
            <a:rect l="l" t="t" r="r" b="b"/>
            <a:pathLst>
              <a:path w="559991" h="1861773" extrusionOk="0">
                <a:moveTo>
                  <a:pt x="545609" y="1861773"/>
                </a:moveTo>
                <a:cubicBezTo>
                  <a:pt x="537703" y="1861773"/>
                  <a:pt x="531321" y="1855391"/>
                  <a:pt x="531321" y="1847486"/>
                </a:cubicBezTo>
                <a:lnTo>
                  <a:pt x="531321" y="769256"/>
                </a:lnTo>
                <a:cubicBezTo>
                  <a:pt x="531321" y="463122"/>
                  <a:pt x="330820" y="178896"/>
                  <a:pt x="8208" y="27258"/>
                </a:cubicBezTo>
                <a:cubicBezTo>
                  <a:pt x="1064" y="23924"/>
                  <a:pt x="-1984" y="15352"/>
                  <a:pt x="1350" y="8208"/>
                </a:cubicBezTo>
                <a:cubicBezTo>
                  <a:pt x="4684" y="1064"/>
                  <a:pt x="13256" y="-1984"/>
                  <a:pt x="20400" y="1350"/>
                </a:cubicBezTo>
                <a:cubicBezTo>
                  <a:pt x="353204" y="157655"/>
                  <a:pt x="559991" y="451883"/>
                  <a:pt x="559991" y="769160"/>
                </a:cubicBezTo>
                <a:lnTo>
                  <a:pt x="559991" y="1847390"/>
                </a:lnTo>
                <a:cubicBezTo>
                  <a:pt x="559896" y="1855391"/>
                  <a:pt x="553514" y="1861773"/>
                  <a:pt x="545609" y="18617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78" name="Google Shape;778;p21"/>
          <p:cNvGrpSpPr/>
          <p:nvPr/>
        </p:nvGrpSpPr>
        <p:grpSpPr>
          <a:xfrm flipH="1">
            <a:off x="1050719" y="944456"/>
            <a:ext cx="390926" cy="2357421"/>
            <a:chOff x="9286473" y="476250"/>
            <a:chExt cx="390926" cy="2357421"/>
          </a:xfrm>
        </p:grpSpPr>
        <p:sp>
          <p:nvSpPr>
            <p:cNvPr id="779" name="Google Shape;779;p21"/>
            <p:cNvSpPr/>
            <p:nvPr/>
          </p:nvSpPr>
          <p:spPr>
            <a:xfrm>
              <a:off x="9389173" y="476250"/>
              <a:ext cx="113728" cy="1839563"/>
            </a:xfrm>
            <a:custGeom>
              <a:avLst/>
              <a:gdLst/>
              <a:ahLst/>
              <a:cxnLst/>
              <a:rect l="l" t="t" r="r" b="b"/>
              <a:pathLst>
                <a:path w="113728" h="1839563" extrusionOk="0">
                  <a:moveTo>
                    <a:pt x="113729" y="1839278"/>
                  </a:moveTo>
                  <a:lnTo>
                    <a:pt x="2096" y="1839563"/>
                  </a:lnTo>
                  <a:lnTo>
                    <a:pt x="0" y="0"/>
                  </a:lnTo>
                  <a:lnTo>
                    <a:pt x="111633" y="403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21"/>
            <p:cNvSpPr/>
            <p:nvPr/>
          </p:nvSpPr>
          <p:spPr>
            <a:xfrm rot="-8594">
              <a:off x="9287178" y="2269034"/>
              <a:ext cx="300229" cy="564263"/>
            </a:xfrm>
            <a:custGeom>
              <a:avLst/>
              <a:gdLst/>
              <a:ahLst/>
              <a:cxnLst/>
              <a:rect l="l" t="t" r="r" b="b"/>
              <a:pathLst>
                <a:path w="300228" h="564261" extrusionOk="0">
                  <a:moveTo>
                    <a:pt x="300228" y="282131"/>
                  </a:moveTo>
                  <a:cubicBezTo>
                    <a:pt x="300228" y="437948"/>
                    <a:pt x="233020" y="564262"/>
                    <a:pt x="150114" y="564262"/>
                  </a:cubicBezTo>
                  <a:cubicBezTo>
                    <a:pt x="67208" y="564262"/>
                    <a:pt x="0" y="437948"/>
                    <a:pt x="0" y="282131"/>
                  </a:cubicBezTo>
                  <a:cubicBezTo>
                    <a:pt x="0" y="126314"/>
                    <a:pt x="67208" y="0"/>
                    <a:pt x="150114" y="0"/>
                  </a:cubicBezTo>
                  <a:cubicBezTo>
                    <a:pt x="233020" y="0"/>
                    <a:pt x="300228" y="126314"/>
                    <a:pt x="300228" y="282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21"/>
            <p:cNvSpPr/>
            <p:nvPr/>
          </p:nvSpPr>
          <p:spPr>
            <a:xfrm rot="-8594">
              <a:off x="9380300" y="2446935"/>
              <a:ext cx="111252" cy="208979"/>
            </a:xfrm>
            <a:custGeom>
              <a:avLst/>
              <a:gdLst/>
              <a:ahLst/>
              <a:cxnLst/>
              <a:rect l="l" t="t" r="r" b="b"/>
              <a:pathLst>
                <a:path w="111252" h="208978" extrusionOk="0">
                  <a:moveTo>
                    <a:pt x="111252" y="104489"/>
                  </a:moveTo>
                  <a:cubicBezTo>
                    <a:pt x="111252" y="162197"/>
                    <a:pt x="86348" y="208979"/>
                    <a:pt x="55626" y="208979"/>
                  </a:cubicBezTo>
                  <a:cubicBezTo>
                    <a:pt x="24905" y="208979"/>
                    <a:pt x="0" y="162197"/>
                    <a:pt x="0" y="104489"/>
                  </a:cubicBezTo>
                  <a:cubicBezTo>
                    <a:pt x="0" y="46781"/>
                    <a:pt x="24905" y="0"/>
                    <a:pt x="55626" y="0"/>
                  </a:cubicBezTo>
                  <a:cubicBezTo>
                    <a:pt x="86348" y="0"/>
                    <a:pt x="111252" y="46781"/>
                    <a:pt x="111252" y="1044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21"/>
            <p:cNvSpPr/>
            <p:nvPr/>
          </p:nvSpPr>
          <p:spPr>
            <a:xfrm>
              <a:off x="9388506" y="516635"/>
              <a:ext cx="288893" cy="495109"/>
            </a:xfrm>
            <a:custGeom>
              <a:avLst/>
              <a:gdLst/>
              <a:ahLst/>
              <a:cxnLst/>
              <a:rect l="l" t="t" r="r" b="b"/>
              <a:pathLst>
                <a:path w="288893" h="495109" extrusionOk="0">
                  <a:moveTo>
                    <a:pt x="284035" y="172879"/>
                  </a:moveTo>
                  <a:lnTo>
                    <a:pt x="288893" y="374618"/>
                  </a:lnTo>
                  <a:cubicBezTo>
                    <a:pt x="285750" y="430340"/>
                    <a:pt x="243745" y="475107"/>
                    <a:pt x="190405" y="479489"/>
                  </a:cubicBezTo>
                  <a:lnTo>
                    <a:pt x="1048" y="495110"/>
                  </a:lnTo>
                  <a:lnTo>
                    <a:pt x="0" y="0"/>
                  </a:lnTo>
                  <a:lnTo>
                    <a:pt x="251174" y="113348"/>
                  </a:lnTo>
                  <a:cubicBezTo>
                    <a:pt x="272034" y="121253"/>
                    <a:pt x="283750" y="149257"/>
                    <a:pt x="284035" y="1728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83" name="Google Shape;783;p21"/>
          <p:cNvSpPr txBox="1">
            <a:spLocks noGrp="1"/>
          </p:cNvSpPr>
          <p:nvPr>
            <p:ph type="subTitle" idx="1"/>
          </p:nvPr>
        </p:nvSpPr>
        <p:spPr>
          <a:xfrm>
            <a:off x="6130600" y="2516825"/>
            <a:ext cx="55815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784" name="Google Shape;784;p21"/>
          <p:cNvSpPr txBox="1">
            <a:spLocks noGrp="1"/>
          </p:cNvSpPr>
          <p:nvPr>
            <p:ph type="title"/>
          </p:nvPr>
        </p:nvSpPr>
        <p:spPr>
          <a:xfrm>
            <a:off x="6130600" y="1583975"/>
            <a:ext cx="5581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85" name="Google Shape;785;p21"/>
          <p:cNvSpPr txBox="1">
            <a:spLocks noGrp="1"/>
          </p:cNvSpPr>
          <p:nvPr>
            <p:ph type="body" idx="2"/>
          </p:nvPr>
        </p:nvSpPr>
        <p:spPr>
          <a:xfrm>
            <a:off x="6130650" y="3381625"/>
            <a:ext cx="55815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36729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22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929204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100 DO NOT REMOVE · SlidesMania"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" name="Google Shape;789;p2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90" name="Google Shape;790;p2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23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600"/>
                <a:buFont typeface="Arial"/>
                <a:buNone/>
              </a:pPr>
              <a:endParaRPr sz="3600" b="1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en" sz="30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 kern="0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  </a:ext>
                    </a:extLst>
                  </a:hlinkClick>
                </a:rPr>
                <a:t>FAQ</a:t>
              </a:r>
              <a:r>
                <a:rPr lang="en" sz="4400" b="1" kern="0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" sz="2000" kern="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 kern="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92" name="Google Shape;792;p23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793" name="Google Shape;793;p23">
              <a:hlinkClick r:id="rId3"/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4" name="Google Shape;794;p23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5" name="Google Shape;795;p23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6" name="Google Shape;796;p23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7" name="Google Shape;797;p23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kern="0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 kern="0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798" name="Google Shape;798;p23"/>
          <p:cNvPicPr preferRelativeResize="0"/>
          <p:nvPr/>
        </p:nvPicPr>
        <p:blipFill rotWithShape="1">
          <a:blip r:embed="rId11">
            <a:alphaModFix/>
          </a:blip>
          <a:srcRect t="16256" b="20905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147867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1 Background image">
  <p:cSld name="011 Background image"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3"/>
          <p:cNvSpPr txBox="1">
            <a:spLocks noGrp="1"/>
          </p:cNvSpPr>
          <p:nvPr>
            <p:ph type="title"/>
          </p:nvPr>
        </p:nvSpPr>
        <p:spPr>
          <a:xfrm>
            <a:off x="7223375" y="2088000"/>
            <a:ext cx="4458300" cy="23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7" name="Google Shape;477;p13"/>
          <p:cNvSpPr/>
          <p:nvPr/>
        </p:nvSpPr>
        <p:spPr>
          <a:xfrm rot="-8739607" flipH="1">
            <a:off x="66147" y="-500114"/>
            <a:ext cx="4508635" cy="6952737"/>
          </a:xfrm>
          <a:custGeom>
            <a:avLst/>
            <a:gdLst/>
            <a:ahLst/>
            <a:cxnLst/>
            <a:rect l="l" t="t" r="r" b="b"/>
            <a:pathLst>
              <a:path w="4508635" h="6952737" extrusionOk="0">
                <a:moveTo>
                  <a:pt x="0" y="5540776"/>
                </a:moveTo>
                <a:lnTo>
                  <a:pt x="2066766" y="6952737"/>
                </a:lnTo>
                <a:lnTo>
                  <a:pt x="2325273" y="6941248"/>
                </a:lnTo>
                <a:cubicBezTo>
                  <a:pt x="2981963" y="6882523"/>
                  <a:pt x="3618731" y="6616270"/>
                  <a:pt x="4092639" y="6114642"/>
                </a:cubicBezTo>
                <a:cubicBezTo>
                  <a:pt x="5138520" y="4700901"/>
                  <a:pt x="3576270" y="4211560"/>
                  <a:pt x="3836601" y="3042488"/>
                </a:cubicBezTo>
                <a:cubicBezTo>
                  <a:pt x="3932095" y="2797817"/>
                  <a:pt x="4136093" y="2656492"/>
                  <a:pt x="4283628" y="2449802"/>
                </a:cubicBezTo>
                <a:cubicBezTo>
                  <a:pt x="4943238" y="1438519"/>
                  <a:pt x="4031883" y="160723"/>
                  <a:pt x="3107516" y="46457"/>
                </a:cubicBezTo>
                <a:cubicBezTo>
                  <a:pt x="2873205" y="26570"/>
                  <a:pt x="2556409" y="0"/>
                  <a:pt x="2222180" y="0"/>
                </a:cubicBezTo>
                <a:cubicBezTo>
                  <a:pt x="2138639" y="0"/>
                  <a:pt x="2054015" y="1661"/>
                  <a:pt x="1969323" y="5502"/>
                </a:cubicBezTo>
                <a:lnTo>
                  <a:pt x="1807115" y="17403"/>
                </a:lnTo>
                <a:lnTo>
                  <a:pt x="435612" y="2024948"/>
                </a:lnTo>
                <a:lnTo>
                  <a:pt x="467960" y="2101738"/>
                </a:lnTo>
                <a:cubicBezTo>
                  <a:pt x="719926" y="2652360"/>
                  <a:pt x="1094182" y="3157396"/>
                  <a:pt x="681657" y="3934288"/>
                </a:cubicBezTo>
                <a:cubicBezTo>
                  <a:pt x="435108" y="4350195"/>
                  <a:pt x="97914" y="4903758"/>
                  <a:pt x="12262" y="54275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155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77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78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79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80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81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8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5.xml"/><Relationship Id="rId18" Type="http://schemas.openxmlformats.org/officeDocument/2006/relationships/theme" Target="../theme/theme16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17.jp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theme" Target="../theme/theme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7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7897" y="-3261555"/>
            <a:ext cx="12190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33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</p:sldLayoutIdLst>
  <p:timing>
    <p:tnLst>
      <p:par>
        <p:cTn id="1" dur="indefinite" restart="never" nodeType="tmRoot"/>
      </p:par>
    </p:tnLst>
  </p:timing>
  <p:txStyles>
    <p:titleStyle>
      <a:lvl1pPr algn="ctr" defTabSz="108663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652" indent="-407652" algn="l" defTabSz="1086632" rtl="0" eaLnBrk="1" latinLnBrk="0" hangingPunct="1">
        <a:spcBef>
          <a:spcPct val="20000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883135" indent="-339502" algn="l" defTabSz="1086632" rtl="0" eaLnBrk="1" latinLnBrk="0" hangingPunct="1">
        <a:spcBef>
          <a:spcPct val="20000"/>
        </a:spcBef>
        <a:buFont typeface="Arial" panose="020B0604020202020204" pitchFamily="34" charset="0"/>
        <a:buChar char="–"/>
        <a:defRPr sz="3333" kern="1200">
          <a:solidFill>
            <a:schemeClr val="tx1"/>
          </a:solidFill>
          <a:latin typeface="+mn-lt"/>
          <a:ea typeface="+mn-ea"/>
          <a:cs typeface="+mn-cs"/>
        </a:defRPr>
      </a:lvl2pPr>
      <a:lvl3pPr marL="1358619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01931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5594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88897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2540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75853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19167" indent="-271661" algn="l" defTabSz="108663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3322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6947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30289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73922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17236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60558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804201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47522" algn="l" defTabSz="1086632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4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77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1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2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86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2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enk One"/>
              <a:buNone/>
              <a:defRPr sz="4000" b="1" i="0" u="none" strike="noStrike" cap="none">
                <a:solidFill>
                  <a:schemeClr val="accent2"/>
                </a:solidFill>
                <a:latin typeface="Denk One"/>
                <a:ea typeface="Denk One"/>
                <a:cs typeface="Denk One"/>
                <a:sym typeface="Denk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sz="4000" b="1" i="0" u="none" strike="noStrike" cap="non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●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○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■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●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○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■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●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429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○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429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 Light"/>
              <a:buChar char="■"/>
              <a:defRPr sz="18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kern="0">
                <a:solidFill>
                  <a:srgbClr val="434343"/>
                </a:solidFill>
              </a:rPr>
              <a:pPr/>
              <a:t>‹#›</a:t>
            </a:fld>
            <a:endParaRPr kern="0">
              <a:solidFill>
                <a:srgbClr val="434343"/>
              </a:solidFill>
            </a:endParaRPr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kern="0">
                <a:solidFill>
                  <a:srgbClr val="000000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kern="0">
              <a:solidFill>
                <a:srgbClr val="000000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545946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60" r:id="rId1"/>
    <p:sldLayoutId id="2147483962" r:id="rId2"/>
    <p:sldLayoutId id="2147483963" r:id="rId3"/>
    <p:sldLayoutId id="2147483965" r:id="rId4"/>
    <p:sldLayoutId id="2147483966" r:id="rId5"/>
    <p:sldLayoutId id="2147483967" r:id="rId6"/>
    <p:sldLayoutId id="2147483968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976" r:id="rId13"/>
    <p:sldLayoutId id="2147483977" r:id="rId14"/>
    <p:sldLayoutId id="2147483978" r:id="rId15"/>
    <p:sldLayoutId id="2147483979" r:id="rId16"/>
    <p:sldLayoutId id="2147484019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86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</p:sldLayoutIdLst>
  <p:transition spd="slow" advClick="0">
    <p:push dir="u"/>
  </p:transition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69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256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</p:sldLayoutIdLst>
  <p:transition spd="slow" advClick="0">
    <p:push dir="u"/>
  </p:transition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9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25" tIns="22808" rIns="45625" bIns="22808" rtlCol="0" anchor="ctr"/>
          <a:lstStyle/>
          <a:p>
            <a:pPr marL="0" marR="0" lvl="0" indent="0" algn="ctr" defTabSz="10841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075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ctr" defTabSz="1084104" rtl="0" eaLnBrk="1" latinLnBrk="0" hangingPunct="1">
        <a:spcBef>
          <a:spcPct val="0"/>
        </a:spcBef>
        <a:buNone/>
        <a:defRPr sz="5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542" indent="-406542" algn="l" defTabSz="1084104" rtl="0" eaLnBrk="1" latinLnBrk="0" hangingPunct="1">
        <a:spcBef>
          <a:spcPct val="20000"/>
        </a:spcBef>
        <a:buFont typeface="Arial" pitchFamily="34" charset="0"/>
        <a:buChar char="•"/>
        <a:defRPr sz="3732" kern="1200">
          <a:solidFill>
            <a:schemeClr val="tx1"/>
          </a:solidFill>
          <a:latin typeface="+mn-lt"/>
          <a:ea typeface="+mn-ea"/>
          <a:cs typeface="+mn-cs"/>
        </a:defRPr>
      </a:lvl1pPr>
      <a:lvl2pPr marL="880807" indent="-338814" algn="l" defTabSz="1084104" rtl="0" eaLnBrk="1" latinLnBrk="0" hangingPunct="1">
        <a:spcBef>
          <a:spcPct val="20000"/>
        </a:spcBef>
        <a:buFont typeface="Arial" pitchFamily="34" charset="0"/>
        <a:buChar char="–"/>
        <a:defRPr sz="3332" kern="1200">
          <a:solidFill>
            <a:schemeClr val="tx1"/>
          </a:solidFill>
          <a:latin typeface="+mn-lt"/>
          <a:ea typeface="+mn-ea"/>
          <a:cs typeface="+mn-cs"/>
        </a:defRPr>
      </a:lvl2pPr>
      <a:lvl3pPr marL="1355077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3pPr>
      <a:lvl4pPr marL="1897074" indent="-271028" algn="l" defTabSz="1084104" rtl="0" eaLnBrk="1" latinLnBrk="0" hangingPunct="1">
        <a:spcBef>
          <a:spcPct val="20000"/>
        </a:spcBef>
        <a:buFont typeface="Arial" pitchFamily="34" charset="0"/>
        <a:buChar char="–"/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9238" indent="-271028" algn="l" defTabSz="1084104" rtl="0" eaLnBrk="1" latinLnBrk="0" hangingPunct="1">
        <a:spcBef>
          <a:spcPct val="20000"/>
        </a:spcBef>
        <a:buFont typeface="Arial" pitchFamily="34" charset="0"/>
        <a:buChar char="»"/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2981181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523236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065277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607229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2056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4104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26161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68155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10155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52208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794261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36313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25" tIns="22808" rIns="45625" bIns="22808" rtlCol="0" anchor="ctr"/>
          <a:lstStyle/>
          <a:p>
            <a:pPr marL="0" marR="0" lvl="0" indent="0" algn="ctr" defTabSz="10841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74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40" r:id="rId3"/>
    <p:sldLayoutId id="2147483741" r:id="rId4"/>
  </p:sldLayoutIdLst>
  <p:timing>
    <p:tnLst>
      <p:par>
        <p:cTn id="1" dur="indefinite" restart="never" nodeType="tmRoot"/>
      </p:par>
    </p:tnLst>
  </p:timing>
  <p:txStyles>
    <p:titleStyle>
      <a:lvl1pPr algn="ctr" defTabSz="1084104" rtl="0" eaLnBrk="1" latinLnBrk="0" hangingPunct="1">
        <a:spcBef>
          <a:spcPct val="0"/>
        </a:spcBef>
        <a:buNone/>
        <a:defRPr sz="5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542" indent="-406542" algn="l" defTabSz="1084104" rtl="0" eaLnBrk="1" latinLnBrk="0" hangingPunct="1">
        <a:spcBef>
          <a:spcPct val="20000"/>
        </a:spcBef>
        <a:buFont typeface="Arial" pitchFamily="34" charset="0"/>
        <a:buChar char="•"/>
        <a:defRPr sz="3732" kern="1200">
          <a:solidFill>
            <a:schemeClr val="tx1"/>
          </a:solidFill>
          <a:latin typeface="+mn-lt"/>
          <a:ea typeface="+mn-ea"/>
          <a:cs typeface="+mn-cs"/>
        </a:defRPr>
      </a:lvl1pPr>
      <a:lvl2pPr marL="880807" indent="-338814" algn="l" defTabSz="1084104" rtl="0" eaLnBrk="1" latinLnBrk="0" hangingPunct="1">
        <a:spcBef>
          <a:spcPct val="20000"/>
        </a:spcBef>
        <a:buFont typeface="Arial" pitchFamily="34" charset="0"/>
        <a:buChar char="–"/>
        <a:defRPr sz="3332" kern="1200">
          <a:solidFill>
            <a:schemeClr val="tx1"/>
          </a:solidFill>
          <a:latin typeface="+mn-lt"/>
          <a:ea typeface="+mn-ea"/>
          <a:cs typeface="+mn-cs"/>
        </a:defRPr>
      </a:lvl2pPr>
      <a:lvl3pPr marL="1355077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3pPr>
      <a:lvl4pPr marL="1897074" indent="-271028" algn="l" defTabSz="1084104" rtl="0" eaLnBrk="1" latinLnBrk="0" hangingPunct="1">
        <a:spcBef>
          <a:spcPct val="20000"/>
        </a:spcBef>
        <a:buFont typeface="Arial" pitchFamily="34" charset="0"/>
        <a:buChar char="–"/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9238" indent="-271028" algn="l" defTabSz="1084104" rtl="0" eaLnBrk="1" latinLnBrk="0" hangingPunct="1">
        <a:spcBef>
          <a:spcPct val="20000"/>
        </a:spcBef>
        <a:buFont typeface="Arial" pitchFamily="34" charset="0"/>
        <a:buChar char="»"/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2981181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523236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065277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607229" indent="-271028" algn="l" defTabSz="1084104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2056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4104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26161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68155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10155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52208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794261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36313" algn="l" defTabSz="1084104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70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kern="0">
                <a:solidFill>
                  <a:srgbClr val="938077"/>
                </a:solidFill>
              </a:rPr>
              <a:pPr/>
              <a:t>‹#›</a:t>
            </a:fld>
            <a:endParaRPr kern="0">
              <a:solidFill>
                <a:srgbClr val="938077"/>
              </a:solidFill>
            </a:endParaRPr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6134307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4" r:id="rId1"/>
    <p:sldLayoutId id="2147483769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kern="0">
                <a:solidFill>
                  <a:srgbClr val="938077"/>
                </a:solidFill>
              </a:rPr>
              <a:pPr/>
              <a:t>‹#›</a:t>
            </a:fld>
            <a:endParaRPr kern="0">
              <a:solidFill>
                <a:srgbClr val="938077"/>
              </a:solidFill>
            </a:endParaRPr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380409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bster"/>
              <a:buNone/>
              <a:defRPr sz="40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●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hadows Into Light Two"/>
              <a:buChar char="○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Font typeface="Shadows Into Light Two"/>
              <a:buChar char="■"/>
              <a:defRPr sz="1900" b="1" i="0" u="none" strike="noStrike" cap="none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kern="0">
                <a:solidFill>
                  <a:srgbClr val="938077"/>
                </a:solidFill>
              </a:rPr>
              <a:pPr/>
              <a:t>‹#›</a:t>
            </a:fld>
            <a:endParaRPr kern="0">
              <a:solidFill>
                <a:srgbClr val="938077"/>
              </a:solidFill>
            </a:endParaRPr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kern="0">
                <a:solidFill>
                  <a:srgbClr val="3A3A3A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200" kern="0">
              <a:solidFill>
                <a:srgbClr val="3A3A3A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5324581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  <p:sldLayoutId id="2147483932" r:id="rId17"/>
    <p:sldLayoutId id="2147483933" r:id="rId18"/>
    <p:sldLayoutId id="2147483934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94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875F6F-D489-4565-9674-A34B964EC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E102C-A180-426A-8378-36E28A850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CA7E70-40FE-4ED4-BBB8-C79419748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69DA6-046C-4967-B34A-255AEAE7B2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6717C5-E78D-46E2-82AB-B37186C0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843D8B-BE6D-4523-97CB-7764F496A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59F2-314E-4E8F-8214-23318764381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4121A1-068E-4AD1-A2D2-F76782964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70" y="0"/>
            <a:ext cx="12249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17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7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8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9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0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3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1.xml"/><Relationship Id="rId6" Type="http://schemas.microsoft.com/office/2007/relationships/hdphoto" Target="../media/hdphoto5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1.xml"/><Relationship Id="rId6" Type="http://schemas.microsoft.com/office/2007/relationships/hdphoto" Target="../media/hdphoto5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6.emf"/><Relationship Id="rId5" Type="http://schemas.microsoft.com/office/2007/relationships/hdphoto" Target="../media/hdphoto6.wdp"/><Relationship Id="rId4" Type="http://schemas.openxmlformats.org/officeDocument/2006/relationships/image" Target="../media/image35.png"/><Relationship Id="rId9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4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audio" Target="../media/audio4.wav"/><Relationship Id="rId7" Type="http://schemas.openxmlformats.org/officeDocument/2006/relationships/image" Target="../media/image42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39.png"/><Relationship Id="rId15" Type="http://schemas.openxmlformats.org/officeDocument/2006/relationships/slide" Target="slide20.xml"/><Relationship Id="rId10" Type="http://schemas.openxmlformats.org/officeDocument/2006/relationships/image" Target="../media/image45.png"/><Relationship Id="rId4" Type="http://schemas.openxmlformats.org/officeDocument/2006/relationships/audio" Target="../media/audio5.wav"/><Relationship Id="rId9" Type="http://schemas.openxmlformats.org/officeDocument/2006/relationships/image" Target="../media/image44.png"/><Relationship Id="rId1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4.png"/><Relationship Id="rId3" Type="http://schemas.openxmlformats.org/officeDocument/2006/relationships/audio" Target="../media/audio5.wav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42.png"/><Relationship Id="rId11" Type="http://schemas.openxmlformats.org/officeDocument/2006/relationships/image" Target="../media/image48.png"/><Relationship Id="rId5" Type="http://schemas.openxmlformats.org/officeDocument/2006/relationships/image" Target="../media/image41.png"/><Relationship Id="rId10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Relationship Id="rId1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6.png"/><Relationship Id="rId3" Type="http://schemas.openxmlformats.org/officeDocument/2006/relationships/audio" Target="../media/audio4.wav"/><Relationship Id="rId7" Type="http://schemas.openxmlformats.org/officeDocument/2006/relationships/image" Target="../media/image43.png"/><Relationship Id="rId12" Type="http://schemas.openxmlformats.org/officeDocument/2006/relationships/image" Target="../media/image44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8.png"/><Relationship Id="rId4" Type="http://schemas.openxmlformats.org/officeDocument/2006/relationships/image" Target="../media/image39.png"/><Relationship Id="rId9" Type="http://schemas.openxmlformats.org/officeDocument/2006/relationships/image" Target="../media/image40.png"/><Relationship Id="rId1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audio" Target="../media/audio4.wav"/><Relationship Id="rId7" Type="http://schemas.openxmlformats.org/officeDocument/2006/relationships/image" Target="../media/image42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39.png"/><Relationship Id="rId15" Type="http://schemas.openxmlformats.org/officeDocument/2006/relationships/slide" Target="slide20.xml"/><Relationship Id="rId10" Type="http://schemas.openxmlformats.org/officeDocument/2006/relationships/image" Target="../media/image45.png"/><Relationship Id="rId4" Type="http://schemas.openxmlformats.org/officeDocument/2006/relationships/audio" Target="../media/audio5.wav"/><Relationship Id="rId9" Type="http://schemas.openxmlformats.org/officeDocument/2006/relationships/image" Target="../media/image44.png"/><Relationship Id="rId1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4.png"/><Relationship Id="rId3" Type="http://schemas.openxmlformats.org/officeDocument/2006/relationships/audio" Target="../media/audio5.wav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42.png"/><Relationship Id="rId11" Type="http://schemas.openxmlformats.org/officeDocument/2006/relationships/image" Target="../media/image48.png"/><Relationship Id="rId5" Type="http://schemas.openxmlformats.org/officeDocument/2006/relationships/image" Target="../media/image41.png"/><Relationship Id="rId10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Relationship Id="rId1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4.png"/><Relationship Id="rId3" Type="http://schemas.openxmlformats.org/officeDocument/2006/relationships/audio" Target="../media/audio5.wav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42.png"/><Relationship Id="rId11" Type="http://schemas.openxmlformats.org/officeDocument/2006/relationships/image" Target="../media/image48.png"/><Relationship Id="rId5" Type="http://schemas.openxmlformats.org/officeDocument/2006/relationships/image" Target="../media/image41.png"/><Relationship Id="rId10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Relationship Id="rId1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6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1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2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452" y="339213"/>
            <a:ext cx="11239223" cy="855407"/>
          </a:xfrm>
        </p:spPr>
        <p:txBody>
          <a:bodyPr/>
          <a:lstStyle/>
          <a:p>
            <a:r>
              <a:rPr lang="vi-VN" dirty="0" smtClean="0"/>
              <a:t>nn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462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2452" y="511444"/>
            <a:ext cx="970893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Nêu cảm nghĩ của em về vấn đề được nói tới trong video?</a:t>
            </a:r>
            <a:endParaRPr lang="en-US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209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49059139-0061-4082-ABB1-DB401C3DF5E8}"/>
              </a:ext>
            </a:extLst>
          </p:cNvPr>
          <p:cNvSpPr txBox="1">
            <a:spLocks/>
          </p:cNvSpPr>
          <p:nvPr/>
        </p:nvSpPr>
        <p:spPr>
          <a:xfrm>
            <a:off x="1628023" y="720963"/>
            <a:ext cx="9422872" cy="12458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để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dụng:</a:t>
            </a:r>
            <a:endParaRPr lang="en-US" sz="40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49B6E06A-3B13-4A39-8A51-0828B987CF0B}"/>
              </a:ext>
            </a:extLst>
          </p:cNvPr>
          <p:cNvGrpSpPr/>
          <p:nvPr/>
        </p:nvGrpSpPr>
        <p:grpSpPr>
          <a:xfrm>
            <a:off x="1385188" y="621184"/>
            <a:ext cx="9864449" cy="1598648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46FD7959-199D-43E3-9CB6-825347B4F902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0F7B8D77-4D63-47AC-8877-46E5EA1F7012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E0589711-9C8E-4BBE-AE9B-1CD4222B0BFE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761EBBD5-5E0D-46EB-BA8A-E3618E03BB79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138B9DAC-175C-4ADF-A048-6A8528454020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47AF4ADF-6931-4E5F-8D76-A9A5D0E43C4D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6B580ADC-7F7C-4820-AD82-A667A6A28106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A589D1CF-67EF-465E-AE5B-4D5FC78A27A0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3636EF81-A146-4061-B9BC-9CFE4149F6A4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BF97E37A-6F81-4E97-B537-DD30CD513A7E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2514A26A-9E42-4FEB-AC97-F9197D0EBAEE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7F1C277D-84F5-4DE9-805A-4CAE6E8CB4E0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B0438F3B-C298-4D5C-95FF-1DF36EEF71F5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04DF5BCA-DF55-4AFC-83E2-EC0B7215CC56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A06D51D8-D46B-439E-887A-D708F0A8AA41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7E19BB0F-BBAD-49C7-9E64-9F25820CB2AE}"/>
              </a:ext>
            </a:extLst>
          </p:cNvPr>
          <p:cNvSpPr/>
          <p:nvPr/>
        </p:nvSpPr>
        <p:spPr>
          <a:xfrm>
            <a:off x="2152788" y="3368853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Lí</a:t>
            </a: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lẽ</a:t>
            </a:r>
            <a:endParaRPr lang="en-US" sz="3733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A8066381-1D74-4A16-B264-02997AC4D499}"/>
              </a:ext>
            </a:extLst>
          </p:cNvPr>
          <p:cNvSpPr/>
          <p:nvPr/>
        </p:nvSpPr>
        <p:spPr>
          <a:xfrm>
            <a:off x="5794240" y="3368853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Dẫn</a:t>
            </a: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chứng</a:t>
            </a:r>
            <a:endParaRPr lang="en-US" sz="3733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DA044EA1-9A81-4758-A37B-D7E4A48BC831}"/>
              </a:ext>
            </a:extLst>
          </p:cNvPr>
          <p:cNvSpPr/>
          <p:nvPr/>
        </p:nvSpPr>
        <p:spPr>
          <a:xfrm>
            <a:off x="1135149" y="4654569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42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42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42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lẽ</a:t>
            </a:r>
            <a:endParaRPr lang="en-US" sz="4267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954CA52D-8895-4856-ABDC-C692623C991D}"/>
              </a:ext>
            </a:extLst>
          </p:cNvPr>
          <p:cNvSpPr/>
          <p:nvPr/>
        </p:nvSpPr>
        <p:spPr>
          <a:xfrm>
            <a:off x="5794240" y="4655898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Lí</a:t>
            </a: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lẽ</a:t>
            </a: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dẫn</a:t>
            </a: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chứng</a:t>
            </a:r>
            <a:endParaRPr lang="en-US" sz="3733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2690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82546A19-6952-4F51-A0A3-BE9B5CBC6C13}"/>
              </a:ext>
            </a:extLst>
          </p:cNvPr>
          <p:cNvSpPr txBox="1">
            <a:spLocks/>
          </p:cNvSpPr>
          <p:nvPr/>
        </p:nvSpPr>
        <p:spPr>
          <a:xfrm>
            <a:off x="1867590" y="498943"/>
            <a:ext cx="8459451" cy="152603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28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>
                <a:srgbClr val="FFBF53"/>
              </a:buClr>
              <a:defRPr/>
            </a:pPr>
            <a:r>
              <a:rPr lang="en-US" sz="2800" b="1" i="1" kern="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“…….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9501AAFD-9A67-4A14-93F5-80913119B3C9}"/>
              </a:ext>
            </a:extLst>
          </p:cNvPr>
          <p:cNvGrpSpPr/>
          <p:nvPr/>
        </p:nvGrpSpPr>
        <p:grpSpPr>
          <a:xfrm>
            <a:off x="1385189" y="399165"/>
            <a:ext cx="9285772" cy="1598648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0E58DDB1-F4BC-4B69-A222-3841BEA9F03A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71A2413D-9559-4E80-A0BF-4D0FEA4E459C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C64E88D9-861B-4508-8135-0B74AE59F65A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2292C187-2A85-48FC-AE41-1C4A69A111B3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05C1721E-7CF4-4F97-A0A9-990C3FC9E6AE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7D5BC52F-795A-4A79-B773-92082D256172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1675AE94-E448-4472-9ED2-27F8109F5C55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5202ABDC-D602-424F-8118-D6F13896AA9C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74EA06E4-6FFB-48BC-88FE-12C370A6D4BF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2CBEDA06-1584-4F02-ACE9-ECE28DC68675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1D8274ED-72A3-4B01-8867-BA96BEFB7E40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66BBFCD9-B1D9-4A48-80A3-DB499D14D358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0D70F595-C09C-4F1B-A0F2-2FDB7C012C92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3D478AF5-C016-4DEF-A8D0-0795EDB61CD2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07340887-B13F-4690-9628-65C52BD811F8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6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6AE8EB30-E7A4-4BCD-A61F-2B6429DE2B95}"/>
              </a:ext>
            </a:extLst>
          </p:cNvPr>
          <p:cNvSpPr/>
          <p:nvPr/>
        </p:nvSpPr>
        <p:spPr>
          <a:xfrm>
            <a:off x="1823046" y="3125186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Lập</a:t>
            </a: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luận</a:t>
            </a:r>
            <a:endParaRPr lang="en-US" sz="36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C7BD2400-23D9-4D46-9879-53D4F53B292B}"/>
              </a:ext>
            </a:extLst>
          </p:cNvPr>
          <p:cNvSpPr/>
          <p:nvPr/>
        </p:nvSpPr>
        <p:spPr>
          <a:xfrm>
            <a:off x="6482137" y="3145505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Lí</a:t>
            </a: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lẽ</a:t>
            </a:r>
            <a:endParaRPr lang="en-US" sz="36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909AFA3A-EABE-4B54-BC32-D670469A88E0}"/>
              </a:ext>
            </a:extLst>
          </p:cNvPr>
          <p:cNvSpPr/>
          <p:nvPr/>
        </p:nvSpPr>
        <p:spPr>
          <a:xfrm>
            <a:off x="1823046" y="4432550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Dẫn</a:t>
            </a: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chứng</a:t>
            </a:r>
            <a:endParaRPr lang="en-US" sz="36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10F0F0B2-E587-48B7-A4D6-3CCA44965D36}"/>
              </a:ext>
            </a:extLst>
          </p:cNvPr>
          <p:cNvSpPr/>
          <p:nvPr/>
        </p:nvSpPr>
        <p:spPr>
          <a:xfrm>
            <a:off x="6482137" y="4432550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Vấn</a:t>
            </a: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đề</a:t>
            </a: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nghị</a:t>
            </a: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luận</a:t>
            </a:r>
            <a:endParaRPr lang="en-US" sz="36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7443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CACC6289-2511-45D2-84C8-1B6A557DBD93}"/>
              </a:ext>
            </a:extLst>
          </p:cNvPr>
          <p:cNvSpPr txBox="1">
            <a:spLocks/>
          </p:cNvSpPr>
          <p:nvPr/>
        </p:nvSpPr>
        <p:spPr>
          <a:xfrm>
            <a:off x="2653951" y="402007"/>
            <a:ext cx="7549303" cy="12458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24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 từ còn thiếu vào chỗ trống: </a:t>
            </a:r>
            <a:endParaRPr lang="vi-VN" sz="2400" b="1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>
                <a:srgbClr val="FFBF53"/>
              </a:buClr>
              <a:defRPr/>
            </a:pPr>
            <a:r>
              <a:rPr lang="vi-VN" sz="2400" b="1" i="1" kern="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400" b="1" i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 chứng là những ví dụ được lấy từ ……... hoặc từ các nguồn để chứng minh cho lí lẽ.” </a:t>
            </a:r>
            <a:endParaRPr lang="en-US" sz="2400" b="1" i="1" kern="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FE91543A-E6FC-4FD6-A84C-B655247F393C}"/>
              </a:ext>
            </a:extLst>
          </p:cNvPr>
          <p:cNvGrpSpPr/>
          <p:nvPr/>
        </p:nvGrpSpPr>
        <p:grpSpPr>
          <a:xfrm>
            <a:off x="2441322" y="302228"/>
            <a:ext cx="7684507" cy="1598648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6F361C32-FA24-4D39-BBD4-3911CD73B486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7258C9A9-EC7E-49CB-878E-61AC741B1C42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66551F22-71D5-45EE-9986-BD9C3370B584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D7AEFCF9-DA68-4700-B8EF-604A0E23515A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BB1CD479-B629-4DA1-A502-36C2AB9A4FF3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1A4C797D-4955-489F-8D31-213C0303A730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372E9F8F-6393-4C0B-A3E3-86C3E80F3FF9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560A556C-A5EE-4A84-B170-94ED1C5DEFD6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3E9BCC06-2D06-4DE4-BF14-821A868B2338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AD5DCEA4-E5DC-44B5-A166-C71CD261E229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0E600DD7-1A0B-49ED-B9B4-5F1E2BCAB549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EE5C6375-406F-476A-A3E8-5AC97267387A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D59348CD-9B4F-4B10-AFEC-1A4F3FA79B6F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B9C5C14F-D99C-4745-8AE7-7C24B7754950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6C8512D9-915E-44AA-9745-F68A146DD7FA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F2D3BA35-E212-406D-951C-08AAD0BF1644}"/>
              </a:ext>
            </a:extLst>
          </p:cNvPr>
          <p:cNvSpPr/>
          <p:nvPr/>
        </p:nvSpPr>
        <p:spPr>
          <a:xfrm>
            <a:off x="1707695" y="3028249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sách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vở</a:t>
            </a:r>
            <a:endParaRPr lang="en-US" sz="32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7F5C1539-4880-4D93-9C85-F30DAFCEA64E}"/>
              </a:ext>
            </a:extLst>
          </p:cNvPr>
          <p:cNvSpPr/>
          <p:nvPr/>
        </p:nvSpPr>
        <p:spPr>
          <a:xfrm>
            <a:off x="6366786" y="3049897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trên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mạng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xã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hội</a:t>
            </a:r>
            <a:endParaRPr lang="en-US" sz="32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0005FE94-28A8-457A-9C5E-9E4A82818400}"/>
              </a:ext>
            </a:extLst>
          </p:cNvPr>
          <p:cNvSpPr/>
          <p:nvPr/>
        </p:nvSpPr>
        <p:spPr>
          <a:xfrm>
            <a:off x="1707695" y="4335613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thực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tế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đời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sống</a:t>
            </a:r>
            <a:endParaRPr lang="en-US" sz="32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160FE2B1-5DD3-4800-A91B-F5E00526D2EF}"/>
              </a:ext>
            </a:extLst>
          </p:cNvPr>
          <p:cNvSpPr/>
          <p:nvPr/>
        </p:nvSpPr>
        <p:spPr>
          <a:xfrm>
            <a:off x="6366786" y="4336942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Tất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cả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đều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sai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1512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B183B71C-3173-4F2B-B140-2014A8D2014B}"/>
              </a:ext>
            </a:extLst>
          </p:cNvPr>
          <p:cNvSpPr txBox="1">
            <a:spLocks/>
          </p:cNvSpPr>
          <p:nvPr/>
        </p:nvSpPr>
        <p:spPr>
          <a:xfrm>
            <a:off x="3034680" y="405154"/>
            <a:ext cx="6508000" cy="12458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luận?</a:t>
            </a:r>
            <a:endParaRPr lang="en-US" sz="32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D698E1FD-85EF-4A9E-A706-D01722841E30}"/>
              </a:ext>
            </a:extLst>
          </p:cNvPr>
          <p:cNvGrpSpPr/>
          <p:nvPr/>
        </p:nvGrpSpPr>
        <p:grpSpPr>
          <a:xfrm>
            <a:off x="2441322" y="305375"/>
            <a:ext cx="7684507" cy="1598648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1D565E73-625D-49AF-A99E-5938932DA8C6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3250227D-0DA2-417F-9B36-47F96D12448F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E62E0282-A7C7-481F-955E-0134ECC3172F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DB5CF35A-0958-40F7-AB36-F3D374E9C13C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CC80C759-BAAA-49AB-817D-12D95D86908F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FCEB9AD1-A14E-4DAF-BA48-BA68927368B7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C2B603C8-982D-4828-BE86-237782FE3004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A57681A7-9F26-44DE-911D-C9B7B41EBDD4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036508B2-0458-4DCC-83D1-807BC1731FE6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A6FDF80E-B3C8-4023-B07D-848FA78D243F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B98A6D4C-9B4E-429E-BA72-576C789D080D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FF43F92E-69D8-49A8-AB49-D1206DBCA44B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AD62AE56-DE7F-46F8-94CD-FF7CF418B208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F6FBD1FD-C71E-431A-ABB3-CE07E90E12B2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D1D58A9D-4D87-42C8-A9AC-FB175F392537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b="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6506FD3D-CE19-421B-BED3-F83F53FFC34A}"/>
              </a:ext>
            </a:extLst>
          </p:cNvPr>
          <p:cNvSpPr/>
          <p:nvPr/>
        </p:nvSpPr>
        <p:spPr>
          <a:xfrm>
            <a:off x="1707695" y="3031396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Trình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bày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ý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kiến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về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một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vấn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đề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C6A0AF15-8C37-431D-9951-4812412B0F0C}"/>
              </a:ext>
            </a:extLst>
          </p:cNvPr>
          <p:cNvSpPr/>
          <p:nvPr/>
        </p:nvSpPr>
        <p:spPr>
          <a:xfrm>
            <a:off x="6366786" y="3031396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Bộc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lộ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tình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cảm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cảm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xúc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BDDC46F5-D30B-4786-8DDE-D97457E83C9A}"/>
              </a:ext>
            </a:extLst>
          </p:cNvPr>
          <p:cNvSpPr/>
          <p:nvPr/>
        </p:nvSpPr>
        <p:spPr>
          <a:xfrm>
            <a:off x="1707695" y="4332466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Trình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bày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một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sự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việc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27DBB1A4-660C-49DA-9499-7BABCBA07077}"/>
              </a:ext>
            </a:extLst>
          </p:cNvPr>
          <p:cNvSpPr/>
          <p:nvPr/>
        </p:nvSpPr>
        <p:spPr>
          <a:xfrm>
            <a:off x="6366786" y="4333795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Tất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cả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đều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sai</a:t>
            </a: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0687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045330"/>
              </p:ext>
            </p:extLst>
          </p:nvPr>
        </p:nvGraphicFramePr>
        <p:xfrm>
          <a:off x="944218" y="665921"/>
          <a:ext cx="10734261" cy="6456426"/>
        </p:xfrm>
        <a:graphic>
          <a:graphicData uri="http://schemas.openxmlformats.org/drawingml/2006/table">
            <a:tbl>
              <a:tblPr firstRow="1" firstCol="1" bandRow="1"/>
              <a:tblGrid>
                <a:gridCol w="1168870"/>
                <a:gridCol w="2039346"/>
                <a:gridCol w="7526045"/>
              </a:tblGrid>
              <a:tr h="128292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Khái niệm </a:t>
                      </a:r>
                      <a:endParaRPr lang="vi-VN" sz="24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văn </a:t>
                      </a: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nghị luận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nghị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endParaRPr lang="en-US" sz="24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15124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yếu tố cơ bản của văn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nghị luận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 tượng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 vấn đề)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Vấn đề (</a:t>
                      </a:r>
                      <a:r>
                        <a:rPr lang="vi-VN" sz="2400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nội dung cần nghị luận)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15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4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ý chính văn bản</a:t>
                      </a:r>
                      <a:r>
                        <a:rPr lang="vi-VN" sz="2400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 coi như xương sống bài văn) để làm sáng tỏ vấn đề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97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cứ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4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 lẽ và dẫn chứng chứng minh cho luận điểm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15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 lẽ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15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Dẫn chứng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lấy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đời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minh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15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4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cách trình bày, sắp xếp luận điểm, luận cứ theo trình tự hợp lí, logic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9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0" y="2455816"/>
            <a:ext cx="3103927" cy="1222235"/>
          </a:xfrm>
          <a:prstGeom prst="roundRect">
            <a:avLst/>
          </a:prstGeom>
          <a:ln w="5715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781006" y="1091382"/>
            <a:ext cx="4245547" cy="2000808"/>
          </a:xfrm>
          <a:prstGeom prst="roundRect">
            <a:avLst/>
          </a:prstGeom>
          <a:ln w="5715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1218926">
              <a:defRPr/>
            </a:pPr>
            <a:r>
              <a:rPr lang="en-US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</a:t>
            </a:r>
            <a:r>
              <a:rPr lang="vi-VN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ọc to, rõ ràng, chậm rãi, thể hiện đuọc những lí lẽ tác giả đưa ra</a:t>
            </a:r>
            <a:r>
              <a:rPr lang="vi-VN" sz="28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 defTabSz="1218926">
              <a:defRPr/>
            </a:pPr>
            <a:r>
              <a:rPr lang="vi-VN" sz="28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Chiến lược: theo dõi</a:t>
            </a:r>
            <a:endParaRPr lang="en-US" sz="2800" dirty="0">
              <a:solidFill>
                <a:srgbClr val="0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>
            <a:cxnSpLocks/>
          </p:cNvCxnSpPr>
          <p:nvPr/>
        </p:nvCxnSpPr>
        <p:spPr>
          <a:xfrm flipV="1">
            <a:off x="3103927" y="1323533"/>
            <a:ext cx="1677079" cy="1752484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3103927" y="3076272"/>
            <a:ext cx="1677079" cy="2220499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4781006" y="4830488"/>
            <a:ext cx="4329438" cy="914400"/>
          </a:xfrm>
          <a:prstGeom prst="roundRect">
            <a:avLst/>
          </a:prstGeom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1218926">
              <a:defRPr/>
            </a:pPr>
            <a:r>
              <a:rPr lang="en-US" sz="28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Chú</a:t>
            </a:r>
            <a:r>
              <a:rPr lang="en-US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ý </a:t>
            </a:r>
            <a:r>
              <a:rPr lang="en-US" sz="28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lang="en-US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khó</a:t>
            </a:r>
            <a:r>
              <a:rPr lang="en-US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7CCDA1B4-84C7-4E29-B915-18A49246A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54" b="95897" l="9690" r="94574">
                        <a14:foregroundMark x1="75581" y1="6154" x2="75581" y2="6154"/>
                        <a14:foregroundMark x1="94574" y1="17436" x2="94574" y2="17436"/>
                        <a14:foregroundMark x1="79070" y1="85641" x2="79070" y2="85641"/>
                        <a14:foregroundMark x1="65116" y1="84103" x2="65116" y2="84103"/>
                        <a14:foregroundMark x1="65116" y1="83077" x2="65116" y2="83077"/>
                        <a14:foregroundMark x1="66667" y1="81538" x2="66667" y2="81538"/>
                        <a14:foregroundMark x1="69380" y1="81026" x2="70155" y2="82051"/>
                        <a14:foregroundMark x1="75194" y1="87692" x2="75194" y2="87692"/>
                        <a14:foregroundMark x1="75194" y1="87692" x2="75194" y2="87692"/>
                        <a14:foregroundMark x1="84884" y1="87179" x2="84884" y2="87179"/>
                        <a14:foregroundMark x1="84884" y1="87179" x2="84884" y2="87179"/>
                        <a14:foregroundMark x1="73643" y1="86667" x2="73643" y2="86667"/>
                        <a14:foregroundMark x1="75969" y1="89231" x2="87597" y2="90769"/>
                        <a14:foregroundMark x1="87597" y1="90769" x2="74806" y2="83590"/>
                        <a14:foregroundMark x1="74806" y1="83590" x2="86822" y2="85128"/>
                        <a14:foregroundMark x1="86822" y1="85128" x2="73256" y2="85128"/>
                        <a14:foregroundMark x1="73256" y1="85128" x2="90698" y2="87692"/>
                        <a14:foregroundMark x1="90698" y1="87692" x2="75581" y2="96923"/>
                        <a14:foregroundMark x1="75581" y1="96923" x2="63953" y2="95897"/>
                        <a14:foregroundMark x1="63953" y1="95897" x2="86822" y2="85641"/>
                        <a14:foregroundMark x1="86822" y1="85641" x2="86822" y2="85128"/>
                        <a14:foregroundMark x1="37984" y1="78974" x2="44961" y2="861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1332" y="3092189"/>
            <a:ext cx="4150889" cy="3137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7837" y="-204841"/>
            <a:ext cx="124918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217"/>
            <a:r>
              <a:rPr lang="vi-VN" altLang="zh-CN" sz="3600" b="1" dirty="0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 Khám phá văn bản</a:t>
            </a:r>
            <a:endParaRPr lang="en-US" altLang="zh-CN" sz="3600" b="1" dirty="0">
              <a:ln w="12700">
                <a:noFill/>
              </a:ln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defTabSz="914217"/>
            <a:r>
              <a:rPr lang="en-US" altLang="zh-CN" sz="3600" b="1" dirty="0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I. </a:t>
            </a:r>
            <a:r>
              <a:rPr lang="en-US" altLang="zh-CN" sz="3600" b="1" dirty="0" err="1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Đọc</a:t>
            </a:r>
            <a:r>
              <a:rPr lang="en-US" altLang="zh-CN" sz="3600" b="1" dirty="0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</a:t>
            </a:r>
            <a:r>
              <a:rPr lang="en-US" altLang="zh-CN" sz="3600" b="1" dirty="0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tìm</a:t>
            </a:r>
            <a:r>
              <a:rPr lang="en-US" altLang="zh-CN" sz="3600" b="1" dirty="0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hiểu</a:t>
            </a:r>
            <a:r>
              <a:rPr lang="en-US" altLang="zh-CN" sz="3600" b="1" dirty="0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ln w="1270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chung</a:t>
            </a:r>
            <a:endParaRPr lang="zh-CN" altLang="en-US" sz="3600" b="1" dirty="0">
              <a:ln w="12700">
                <a:noFill/>
              </a:ln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98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C5BBADD0-358E-4749-BE89-37E911D1FC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6170" y="775135"/>
          <a:ext cx="11862032" cy="5542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963">
                  <a:extLst>
                    <a:ext uri="{9D8B030D-6E8A-4147-A177-3AD203B41FA5}">
                      <a16:colId xmlns="" xmlns:a16="http://schemas.microsoft.com/office/drawing/2014/main" val="2262566196"/>
                    </a:ext>
                  </a:extLst>
                </a:gridCol>
                <a:gridCol w="2406546">
                  <a:extLst>
                    <a:ext uri="{9D8B030D-6E8A-4147-A177-3AD203B41FA5}">
                      <a16:colId xmlns="" xmlns:a16="http://schemas.microsoft.com/office/drawing/2014/main" val="2525621811"/>
                    </a:ext>
                  </a:extLst>
                </a:gridCol>
                <a:gridCol w="7236523">
                  <a:extLst>
                    <a:ext uri="{9D8B030D-6E8A-4147-A177-3AD203B41FA5}">
                      <a16:colId xmlns="" xmlns:a16="http://schemas.microsoft.com/office/drawing/2014/main" val="3112141643"/>
                    </a:ext>
                  </a:extLst>
                </a:gridCol>
              </a:tblGrid>
              <a:tr h="451606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02901"/>
                  </a:ext>
                </a:extLst>
              </a:tr>
              <a:tr h="429695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Hiếu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thuận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mọi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9494557"/>
                  </a:ext>
                </a:extLst>
              </a:tr>
              <a:tr h="429695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nguôi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lòng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7326681"/>
                  </a:ext>
                </a:extLst>
              </a:tr>
              <a:tr h="674358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mực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 sâu kính trong l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ò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4158525"/>
                  </a:ext>
                </a:extLst>
              </a:tr>
              <a:tr h="40522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Nhớ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than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qua.</a:t>
                      </a: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37931718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hảo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lòng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kính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cha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33708232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Thâm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f. 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 được chọn làm căn cứ để theo đó mà làm cho đúng.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8851839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ức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g. 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Nổi bật, hơn hẳn mọi người về tài năng, trí tuệ.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57292841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Trách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cứ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quên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36777428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2DD4305-7D95-46F4-BBD6-A3E08E39828B}"/>
              </a:ext>
            </a:extLst>
          </p:cNvPr>
          <p:cNvSpPr txBox="1"/>
          <p:nvPr/>
        </p:nvSpPr>
        <p:spPr>
          <a:xfrm>
            <a:off x="1359016" y="0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578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C5BBADD0-358E-4749-BE89-37E911D1FC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6170" y="775135"/>
          <a:ext cx="11862032" cy="5542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963">
                  <a:extLst>
                    <a:ext uri="{9D8B030D-6E8A-4147-A177-3AD203B41FA5}">
                      <a16:colId xmlns="" xmlns:a16="http://schemas.microsoft.com/office/drawing/2014/main" val="2262566196"/>
                    </a:ext>
                  </a:extLst>
                </a:gridCol>
                <a:gridCol w="2406546">
                  <a:extLst>
                    <a:ext uri="{9D8B030D-6E8A-4147-A177-3AD203B41FA5}">
                      <a16:colId xmlns="" xmlns:a16="http://schemas.microsoft.com/office/drawing/2014/main" val="2525621811"/>
                    </a:ext>
                  </a:extLst>
                </a:gridCol>
                <a:gridCol w="7236523">
                  <a:extLst>
                    <a:ext uri="{9D8B030D-6E8A-4147-A177-3AD203B41FA5}">
                      <a16:colId xmlns="" xmlns:a16="http://schemas.microsoft.com/office/drawing/2014/main" val="3112141643"/>
                    </a:ext>
                  </a:extLst>
                </a:gridCol>
              </a:tblGrid>
              <a:tr h="451606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02901"/>
                  </a:ext>
                </a:extLst>
              </a:tr>
              <a:tr h="429695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Hiếu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thuận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mọi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9494557"/>
                  </a:ext>
                </a:extLst>
              </a:tr>
              <a:tr h="429695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nguôi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lòng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7326681"/>
                  </a:ext>
                </a:extLst>
              </a:tr>
              <a:tr h="674358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mực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 sâu kính trong l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ò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4158525"/>
                  </a:ext>
                </a:extLst>
              </a:tr>
              <a:tr h="40522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chúng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Nhớ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than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qua.</a:t>
                      </a: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37931718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hảo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lòng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kính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cha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33708232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Thâm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f. 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 được chọn làm căn cứ để theo đó mà làm cho đúng.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8851839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ức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g. </a:t>
                      </a:r>
                      <a:r>
                        <a:rPr lang="vi-V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Nổi bật, hơn hẳn mọi người về tài năng, trí tuệ.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57292841"/>
                  </a:ext>
                </a:extLst>
              </a:tr>
              <a:tr h="668512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Trách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cứ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h.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quên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36777428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2DD4305-7D95-46F4-BBD6-A3E08E39828B}"/>
              </a:ext>
            </a:extLst>
          </p:cNvPr>
          <p:cNvSpPr txBox="1"/>
          <p:nvPr/>
        </p:nvSpPr>
        <p:spPr>
          <a:xfrm>
            <a:off x="1359016" y="0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9749EC34-EA23-4DA4-8FE0-B7AE1BA83E43}"/>
              </a:ext>
            </a:extLst>
          </p:cNvPr>
          <p:cNvCxnSpPr>
            <a:cxnSpLocks/>
          </p:cNvCxnSpPr>
          <p:nvPr/>
        </p:nvCxnSpPr>
        <p:spPr>
          <a:xfrm>
            <a:off x="2575420" y="1501629"/>
            <a:ext cx="2098181" cy="2382474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19FC7CB8-BD46-410F-914D-F2457EA7AF08}"/>
              </a:ext>
            </a:extLst>
          </p:cNvPr>
          <p:cNvCxnSpPr>
            <a:cxnSpLocks/>
          </p:cNvCxnSpPr>
          <p:nvPr/>
        </p:nvCxnSpPr>
        <p:spPr>
          <a:xfrm>
            <a:off x="2424418" y="2044289"/>
            <a:ext cx="2323751" cy="3807880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660C9E0F-2483-446C-BF87-AA642A54658D}"/>
              </a:ext>
            </a:extLst>
          </p:cNvPr>
          <p:cNvCxnSpPr>
            <a:cxnSpLocks/>
          </p:cNvCxnSpPr>
          <p:nvPr/>
        </p:nvCxnSpPr>
        <p:spPr>
          <a:xfrm>
            <a:off x="2290194" y="2371459"/>
            <a:ext cx="2517631" cy="2427044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D5C90727-9C43-4D63-88B3-046CC5A22C74}"/>
              </a:ext>
            </a:extLst>
          </p:cNvPr>
          <p:cNvCxnSpPr>
            <a:cxnSpLocks/>
          </p:cNvCxnSpPr>
          <p:nvPr/>
        </p:nvCxnSpPr>
        <p:spPr>
          <a:xfrm>
            <a:off x="2230538" y="3053383"/>
            <a:ext cx="2517631" cy="2427044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13DE5A9B-61AD-45CA-A761-0FEE1ADA94FF}"/>
              </a:ext>
            </a:extLst>
          </p:cNvPr>
          <p:cNvCxnSpPr>
            <a:cxnSpLocks/>
          </p:cNvCxnSpPr>
          <p:nvPr/>
        </p:nvCxnSpPr>
        <p:spPr>
          <a:xfrm flipV="1">
            <a:off x="2327477" y="1498899"/>
            <a:ext cx="2420692" cy="2344468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492B3F33-3393-4D96-BF4C-1948FB8D900F}"/>
              </a:ext>
            </a:extLst>
          </p:cNvPr>
          <p:cNvCxnSpPr>
            <a:cxnSpLocks/>
          </p:cNvCxnSpPr>
          <p:nvPr/>
        </p:nvCxnSpPr>
        <p:spPr>
          <a:xfrm flipV="1">
            <a:off x="2521357" y="2275898"/>
            <a:ext cx="2420692" cy="2344468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5FA35FC5-E969-475C-BC16-A10815D0E439}"/>
              </a:ext>
            </a:extLst>
          </p:cNvPr>
          <p:cNvCxnSpPr>
            <a:cxnSpLocks/>
          </p:cNvCxnSpPr>
          <p:nvPr/>
        </p:nvCxnSpPr>
        <p:spPr>
          <a:xfrm flipV="1">
            <a:off x="2461701" y="3080001"/>
            <a:ext cx="2420692" cy="2344468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9F227018-4AFB-49BE-A413-12743D94E416}"/>
              </a:ext>
            </a:extLst>
          </p:cNvPr>
          <p:cNvCxnSpPr>
            <a:cxnSpLocks/>
          </p:cNvCxnSpPr>
          <p:nvPr/>
        </p:nvCxnSpPr>
        <p:spPr>
          <a:xfrm flipV="1">
            <a:off x="2558640" y="1866152"/>
            <a:ext cx="2226812" cy="4094391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865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05781" y="427703"/>
            <a:ext cx="8480322" cy="98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 HỌC TẬP SỐ 2 ( Hoàn thành ở nhà)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 bày những nét chung về Văn bản “ Xem người ta kìa”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101526"/>
              </p:ext>
            </p:extLst>
          </p:nvPr>
        </p:nvGraphicFramePr>
        <p:xfrm>
          <a:off x="1386348" y="1858296"/>
          <a:ext cx="8849033" cy="3959310"/>
        </p:xfrm>
        <a:graphic>
          <a:graphicData uri="http://schemas.openxmlformats.org/drawingml/2006/table">
            <a:tbl>
              <a:tblPr firstRow="1" firstCol="1" bandRow="1"/>
              <a:tblGrid>
                <a:gridCol w="3897351"/>
                <a:gridCol w="4951682"/>
              </a:tblGrid>
              <a:tr h="4623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Đặc điểm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Nội dung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77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Tác giả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623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Xuất xứ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623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 loại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623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PTBĐ chính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623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Ngôi kể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8282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Bố cục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096394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43264" y="315772"/>
            <a:ext cx="11395881" cy="58540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DC2BE"/>
              </a:solidFill>
            </a:endParaRPr>
          </a:p>
        </p:txBody>
      </p:sp>
      <p:sp>
        <p:nvSpPr>
          <p:cNvPr id="20" name="Google Shape;465;p33"/>
          <p:cNvSpPr/>
          <p:nvPr/>
        </p:nvSpPr>
        <p:spPr>
          <a:xfrm>
            <a:off x="614482" y="2798810"/>
            <a:ext cx="1898287" cy="524719"/>
          </a:xfrm>
          <a:custGeom>
            <a:avLst/>
            <a:gdLst/>
            <a:ahLst/>
            <a:cxnLst/>
            <a:rect l="l" t="t" r="r" b="b"/>
            <a:pathLst>
              <a:path w="5345286" h="1477528" extrusionOk="0">
                <a:moveTo>
                  <a:pt x="2669417" y="1476421"/>
                </a:moveTo>
                <a:cubicBezTo>
                  <a:pt x="1810167" y="1476421"/>
                  <a:pt x="950917" y="1476678"/>
                  <a:pt x="91667" y="1477183"/>
                </a:cubicBezTo>
                <a:cubicBezTo>
                  <a:pt x="26610" y="1477183"/>
                  <a:pt x="-4251" y="1475850"/>
                  <a:pt x="13372" y="1389458"/>
                </a:cubicBezTo>
                <a:cubicBezTo>
                  <a:pt x="34898" y="1284016"/>
                  <a:pt x="79570" y="1174860"/>
                  <a:pt x="8514" y="1062370"/>
                </a:cubicBezTo>
                <a:cubicBezTo>
                  <a:pt x="-23110" y="1012173"/>
                  <a:pt x="22992" y="942926"/>
                  <a:pt x="22992" y="880632"/>
                </a:cubicBezTo>
                <a:cubicBezTo>
                  <a:pt x="22992" y="758236"/>
                  <a:pt x="14513" y="637364"/>
                  <a:pt x="56139" y="514872"/>
                </a:cubicBezTo>
                <a:cubicBezTo>
                  <a:pt x="82618" y="436958"/>
                  <a:pt x="32994" y="348375"/>
                  <a:pt x="14134" y="266461"/>
                </a:cubicBezTo>
                <a:cubicBezTo>
                  <a:pt x="-6060" y="178545"/>
                  <a:pt x="55662" y="107869"/>
                  <a:pt x="42709" y="24049"/>
                </a:cubicBezTo>
                <a:cubicBezTo>
                  <a:pt x="38898" y="-335"/>
                  <a:pt x="73854" y="237"/>
                  <a:pt x="94811" y="-49"/>
                </a:cubicBezTo>
                <a:cubicBezTo>
                  <a:pt x="148626" y="-716"/>
                  <a:pt x="202537" y="-49"/>
                  <a:pt x="256736" y="-49"/>
                </a:cubicBezTo>
                <a:cubicBezTo>
                  <a:pt x="1889034" y="-49"/>
                  <a:pt x="3521334" y="-49"/>
                  <a:pt x="5153632" y="-49"/>
                </a:cubicBezTo>
                <a:cubicBezTo>
                  <a:pt x="5274030" y="-49"/>
                  <a:pt x="5277457" y="4809"/>
                  <a:pt x="5241453" y="116156"/>
                </a:cubicBezTo>
                <a:cubicBezTo>
                  <a:pt x="5215926" y="194356"/>
                  <a:pt x="5217449" y="270937"/>
                  <a:pt x="5254598" y="343422"/>
                </a:cubicBezTo>
                <a:cubicBezTo>
                  <a:pt x="5289650" y="412003"/>
                  <a:pt x="5304128" y="482773"/>
                  <a:pt x="5273648" y="552972"/>
                </a:cubicBezTo>
                <a:cubicBezTo>
                  <a:pt x="5236690" y="638697"/>
                  <a:pt x="5256503" y="720803"/>
                  <a:pt x="5271076" y="804813"/>
                </a:cubicBezTo>
                <a:cubicBezTo>
                  <a:pt x="5276602" y="836817"/>
                  <a:pt x="5284220" y="870822"/>
                  <a:pt x="5269458" y="900063"/>
                </a:cubicBezTo>
                <a:cubicBezTo>
                  <a:pt x="5235834" y="967405"/>
                  <a:pt x="5231358" y="1027317"/>
                  <a:pt x="5293745" y="1081515"/>
                </a:cubicBezTo>
                <a:cubicBezTo>
                  <a:pt x="5312225" y="1097707"/>
                  <a:pt x="5305842" y="1120758"/>
                  <a:pt x="5296317" y="1141617"/>
                </a:cubicBezTo>
                <a:cubicBezTo>
                  <a:pt x="5265647" y="1208292"/>
                  <a:pt x="5270695" y="1271348"/>
                  <a:pt x="5315367" y="1331641"/>
                </a:cubicBezTo>
                <a:cubicBezTo>
                  <a:pt x="5325178" y="1347796"/>
                  <a:pt x="5331845" y="1365617"/>
                  <a:pt x="5335179" y="1384219"/>
                </a:cubicBezTo>
                <a:cubicBezTo>
                  <a:pt x="5354229" y="1457276"/>
                  <a:pt x="5339561" y="1476136"/>
                  <a:pt x="5263551" y="1476326"/>
                </a:cubicBezTo>
                <a:cubicBezTo>
                  <a:pt x="5045334" y="1476897"/>
                  <a:pt x="4827211" y="1476897"/>
                  <a:pt x="4608994" y="1476326"/>
                </a:cubicBezTo>
                <a:lnTo>
                  <a:pt x="2669703" y="14763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2863" dist="19050" algn="bl" rotWithShape="0">
              <a:srgbClr val="000000">
                <a:alpha val="1882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465;p33"/>
          <p:cNvSpPr/>
          <p:nvPr/>
        </p:nvSpPr>
        <p:spPr>
          <a:xfrm>
            <a:off x="614481" y="3847991"/>
            <a:ext cx="1898287" cy="524719"/>
          </a:xfrm>
          <a:custGeom>
            <a:avLst/>
            <a:gdLst/>
            <a:ahLst/>
            <a:cxnLst/>
            <a:rect l="l" t="t" r="r" b="b"/>
            <a:pathLst>
              <a:path w="5345286" h="1477528" extrusionOk="0">
                <a:moveTo>
                  <a:pt x="2669417" y="1476421"/>
                </a:moveTo>
                <a:cubicBezTo>
                  <a:pt x="1810167" y="1476421"/>
                  <a:pt x="950917" y="1476678"/>
                  <a:pt x="91667" y="1477183"/>
                </a:cubicBezTo>
                <a:cubicBezTo>
                  <a:pt x="26610" y="1477183"/>
                  <a:pt x="-4251" y="1475850"/>
                  <a:pt x="13372" y="1389458"/>
                </a:cubicBezTo>
                <a:cubicBezTo>
                  <a:pt x="34898" y="1284016"/>
                  <a:pt x="79570" y="1174860"/>
                  <a:pt x="8514" y="1062370"/>
                </a:cubicBezTo>
                <a:cubicBezTo>
                  <a:pt x="-23110" y="1012173"/>
                  <a:pt x="22992" y="942926"/>
                  <a:pt x="22992" y="880632"/>
                </a:cubicBezTo>
                <a:cubicBezTo>
                  <a:pt x="22992" y="758236"/>
                  <a:pt x="14513" y="637364"/>
                  <a:pt x="56139" y="514872"/>
                </a:cubicBezTo>
                <a:cubicBezTo>
                  <a:pt x="82618" y="436958"/>
                  <a:pt x="32994" y="348375"/>
                  <a:pt x="14134" y="266461"/>
                </a:cubicBezTo>
                <a:cubicBezTo>
                  <a:pt x="-6060" y="178545"/>
                  <a:pt x="55662" y="107869"/>
                  <a:pt x="42709" y="24049"/>
                </a:cubicBezTo>
                <a:cubicBezTo>
                  <a:pt x="38898" y="-335"/>
                  <a:pt x="73854" y="237"/>
                  <a:pt x="94811" y="-49"/>
                </a:cubicBezTo>
                <a:cubicBezTo>
                  <a:pt x="148626" y="-716"/>
                  <a:pt x="202537" y="-49"/>
                  <a:pt x="256736" y="-49"/>
                </a:cubicBezTo>
                <a:cubicBezTo>
                  <a:pt x="1889034" y="-49"/>
                  <a:pt x="3521334" y="-49"/>
                  <a:pt x="5153632" y="-49"/>
                </a:cubicBezTo>
                <a:cubicBezTo>
                  <a:pt x="5274030" y="-49"/>
                  <a:pt x="5277457" y="4809"/>
                  <a:pt x="5241453" y="116156"/>
                </a:cubicBezTo>
                <a:cubicBezTo>
                  <a:pt x="5215926" y="194356"/>
                  <a:pt x="5217449" y="270937"/>
                  <a:pt x="5254598" y="343422"/>
                </a:cubicBezTo>
                <a:cubicBezTo>
                  <a:pt x="5289650" y="412003"/>
                  <a:pt x="5304128" y="482773"/>
                  <a:pt x="5273648" y="552972"/>
                </a:cubicBezTo>
                <a:cubicBezTo>
                  <a:pt x="5236690" y="638697"/>
                  <a:pt x="5256503" y="720803"/>
                  <a:pt x="5271076" y="804813"/>
                </a:cubicBezTo>
                <a:cubicBezTo>
                  <a:pt x="5276602" y="836817"/>
                  <a:pt x="5284220" y="870822"/>
                  <a:pt x="5269458" y="900063"/>
                </a:cubicBezTo>
                <a:cubicBezTo>
                  <a:pt x="5235834" y="967405"/>
                  <a:pt x="5231358" y="1027317"/>
                  <a:pt x="5293745" y="1081515"/>
                </a:cubicBezTo>
                <a:cubicBezTo>
                  <a:pt x="5312225" y="1097707"/>
                  <a:pt x="5305842" y="1120758"/>
                  <a:pt x="5296317" y="1141617"/>
                </a:cubicBezTo>
                <a:cubicBezTo>
                  <a:pt x="5265647" y="1208292"/>
                  <a:pt x="5270695" y="1271348"/>
                  <a:pt x="5315367" y="1331641"/>
                </a:cubicBezTo>
                <a:cubicBezTo>
                  <a:pt x="5325178" y="1347796"/>
                  <a:pt x="5331845" y="1365617"/>
                  <a:pt x="5335179" y="1384219"/>
                </a:cubicBezTo>
                <a:cubicBezTo>
                  <a:pt x="5354229" y="1457276"/>
                  <a:pt x="5339561" y="1476136"/>
                  <a:pt x="5263551" y="1476326"/>
                </a:cubicBezTo>
                <a:cubicBezTo>
                  <a:pt x="5045334" y="1476897"/>
                  <a:pt x="4827211" y="1476897"/>
                  <a:pt x="4608994" y="1476326"/>
                </a:cubicBezTo>
                <a:lnTo>
                  <a:pt x="2669703" y="14763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2863" dist="19050" algn="bl" rotWithShape="0">
              <a:srgbClr val="000000">
                <a:alpha val="1882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465;p33"/>
          <p:cNvSpPr/>
          <p:nvPr/>
        </p:nvSpPr>
        <p:spPr>
          <a:xfrm>
            <a:off x="808344" y="4859734"/>
            <a:ext cx="2333061" cy="524719"/>
          </a:xfrm>
          <a:custGeom>
            <a:avLst/>
            <a:gdLst/>
            <a:ahLst/>
            <a:cxnLst/>
            <a:rect l="l" t="t" r="r" b="b"/>
            <a:pathLst>
              <a:path w="5345286" h="1477528" extrusionOk="0">
                <a:moveTo>
                  <a:pt x="2669417" y="1476421"/>
                </a:moveTo>
                <a:cubicBezTo>
                  <a:pt x="1810167" y="1476421"/>
                  <a:pt x="950917" y="1476678"/>
                  <a:pt x="91667" y="1477183"/>
                </a:cubicBezTo>
                <a:cubicBezTo>
                  <a:pt x="26610" y="1477183"/>
                  <a:pt x="-4251" y="1475850"/>
                  <a:pt x="13372" y="1389458"/>
                </a:cubicBezTo>
                <a:cubicBezTo>
                  <a:pt x="34898" y="1284016"/>
                  <a:pt x="79570" y="1174860"/>
                  <a:pt x="8514" y="1062370"/>
                </a:cubicBezTo>
                <a:cubicBezTo>
                  <a:pt x="-23110" y="1012173"/>
                  <a:pt x="22992" y="942926"/>
                  <a:pt x="22992" y="880632"/>
                </a:cubicBezTo>
                <a:cubicBezTo>
                  <a:pt x="22992" y="758236"/>
                  <a:pt x="14513" y="637364"/>
                  <a:pt x="56139" y="514872"/>
                </a:cubicBezTo>
                <a:cubicBezTo>
                  <a:pt x="82618" y="436958"/>
                  <a:pt x="32994" y="348375"/>
                  <a:pt x="14134" y="266461"/>
                </a:cubicBezTo>
                <a:cubicBezTo>
                  <a:pt x="-6060" y="178545"/>
                  <a:pt x="55662" y="107869"/>
                  <a:pt x="42709" y="24049"/>
                </a:cubicBezTo>
                <a:cubicBezTo>
                  <a:pt x="38898" y="-335"/>
                  <a:pt x="73854" y="237"/>
                  <a:pt x="94811" y="-49"/>
                </a:cubicBezTo>
                <a:cubicBezTo>
                  <a:pt x="148626" y="-716"/>
                  <a:pt x="202537" y="-49"/>
                  <a:pt x="256736" y="-49"/>
                </a:cubicBezTo>
                <a:cubicBezTo>
                  <a:pt x="1889034" y="-49"/>
                  <a:pt x="3521334" y="-49"/>
                  <a:pt x="5153632" y="-49"/>
                </a:cubicBezTo>
                <a:cubicBezTo>
                  <a:pt x="5274030" y="-49"/>
                  <a:pt x="5277457" y="4809"/>
                  <a:pt x="5241453" y="116156"/>
                </a:cubicBezTo>
                <a:cubicBezTo>
                  <a:pt x="5215926" y="194356"/>
                  <a:pt x="5217449" y="270937"/>
                  <a:pt x="5254598" y="343422"/>
                </a:cubicBezTo>
                <a:cubicBezTo>
                  <a:pt x="5289650" y="412003"/>
                  <a:pt x="5304128" y="482773"/>
                  <a:pt x="5273648" y="552972"/>
                </a:cubicBezTo>
                <a:cubicBezTo>
                  <a:pt x="5236690" y="638697"/>
                  <a:pt x="5256503" y="720803"/>
                  <a:pt x="5271076" y="804813"/>
                </a:cubicBezTo>
                <a:cubicBezTo>
                  <a:pt x="5276602" y="836817"/>
                  <a:pt x="5284220" y="870822"/>
                  <a:pt x="5269458" y="900063"/>
                </a:cubicBezTo>
                <a:cubicBezTo>
                  <a:pt x="5235834" y="967405"/>
                  <a:pt x="5231358" y="1027317"/>
                  <a:pt x="5293745" y="1081515"/>
                </a:cubicBezTo>
                <a:cubicBezTo>
                  <a:pt x="5312225" y="1097707"/>
                  <a:pt x="5305842" y="1120758"/>
                  <a:pt x="5296317" y="1141617"/>
                </a:cubicBezTo>
                <a:cubicBezTo>
                  <a:pt x="5265647" y="1208292"/>
                  <a:pt x="5270695" y="1271348"/>
                  <a:pt x="5315367" y="1331641"/>
                </a:cubicBezTo>
                <a:cubicBezTo>
                  <a:pt x="5325178" y="1347796"/>
                  <a:pt x="5331845" y="1365617"/>
                  <a:pt x="5335179" y="1384219"/>
                </a:cubicBezTo>
                <a:cubicBezTo>
                  <a:pt x="5354229" y="1457276"/>
                  <a:pt x="5339561" y="1476136"/>
                  <a:pt x="5263551" y="1476326"/>
                </a:cubicBezTo>
                <a:cubicBezTo>
                  <a:pt x="5045334" y="1476897"/>
                  <a:pt x="4827211" y="1476897"/>
                  <a:pt x="4608994" y="1476326"/>
                </a:cubicBezTo>
                <a:lnTo>
                  <a:pt x="2669703" y="14763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2863" dist="19050" algn="bl" rotWithShape="0">
              <a:srgbClr val="000000">
                <a:alpha val="1882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505;p35"/>
          <p:cNvSpPr/>
          <p:nvPr/>
        </p:nvSpPr>
        <p:spPr>
          <a:xfrm rot="13113012">
            <a:off x="10353068" y="719007"/>
            <a:ext cx="1880783" cy="523415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465;p33"/>
          <p:cNvSpPr/>
          <p:nvPr/>
        </p:nvSpPr>
        <p:spPr>
          <a:xfrm>
            <a:off x="614482" y="1855611"/>
            <a:ext cx="1898287" cy="524719"/>
          </a:xfrm>
          <a:custGeom>
            <a:avLst/>
            <a:gdLst/>
            <a:ahLst/>
            <a:cxnLst/>
            <a:rect l="l" t="t" r="r" b="b"/>
            <a:pathLst>
              <a:path w="5345286" h="1477528" extrusionOk="0">
                <a:moveTo>
                  <a:pt x="2669417" y="1476421"/>
                </a:moveTo>
                <a:cubicBezTo>
                  <a:pt x="1810167" y="1476421"/>
                  <a:pt x="950917" y="1476678"/>
                  <a:pt x="91667" y="1477183"/>
                </a:cubicBezTo>
                <a:cubicBezTo>
                  <a:pt x="26610" y="1477183"/>
                  <a:pt x="-4251" y="1475850"/>
                  <a:pt x="13372" y="1389458"/>
                </a:cubicBezTo>
                <a:cubicBezTo>
                  <a:pt x="34898" y="1284016"/>
                  <a:pt x="79570" y="1174860"/>
                  <a:pt x="8514" y="1062370"/>
                </a:cubicBezTo>
                <a:cubicBezTo>
                  <a:pt x="-23110" y="1012173"/>
                  <a:pt x="22992" y="942926"/>
                  <a:pt x="22992" y="880632"/>
                </a:cubicBezTo>
                <a:cubicBezTo>
                  <a:pt x="22992" y="758236"/>
                  <a:pt x="14513" y="637364"/>
                  <a:pt x="56139" y="514872"/>
                </a:cubicBezTo>
                <a:cubicBezTo>
                  <a:pt x="82618" y="436958"/>
                  <a:pt x="32994" y="348375"/>
                  <a:pt x="14134" y="266461"/>
                </a:cubicBezTo>
                <a:cubicBezTo>
                  <a:pt x="-6060" y="178545"/>
                  <a:pt x="55662" y="107869"/>
                  <a:pt x="42709" y="24049"/>
                </a:cubicBezTo>
                <a:cubicBezTo>
                  <a:pt x="38898" y="-335"/>
                  <a:pt x="73854" y="237"/>
                  <a:pt x="94811" y="-49"/>
                </a:cubicBezTo>
                <a:cubicBezTo>
                  <a:pt x="148626" y="-716"/>
                  <a:pt x="202537" y="-49"/>
                  <a:pt x="256736" y="-49"/>
                </a:cubicBezTo>
                <a:cubicBezTo>
                  <a:pt x="1889034" y="-49"/>
                  <a:pt x="3521334" y="-49"/>
                  <a:pt x="5153632" y="-49"/>
                </a:cubicBezTo>
                <a:cubicBezTo>
                  <a:pt x="5274030" y="-49"/>
                  <a:pt x="5277457" y="4809"/>
                  <a:pt x="5241453" y="116156"/>
                </a:cubicBezTo>
                <a:cubicBezTo>
                  <a:pt x="5215926" y="194356"/>
                  <a:pt x="5217449" y="270937"/>
                  <a:pt x="5254598" y="343422"/>
                </a:cubicBezTo>
                <a:cubicBezTo>
                  <a:pt x="5289650" y="412003"/>
                  <a:pt x="5304128" y="482773"/>
                  <a:pt x="5273648" y="552972"/>
                </a:cubicBezTo>
                <a:cubicBezTo>
                  <a:pt x="5236690" y="638697"/>
                  <a:pt x="5256503" y="720803"/>
                  <a:pt x="5271076" y="804813"/>
                </a:cubicBezTo>
                <a:cubicBezTo>
                  <a:pt x="5276602" y="836817"/>
                  <a:pt x="5284220" y="870822"/>
                  <a:pt x="5269458" y="900063"/>
                </a:cubicBezTo>
                <a:cubicBezTo>
                  <a:pt x="5235834" y="967405"/>
                  <a:pt x="5231358" y="1027317"/>
                  <a:pt x="5293745" y="1081515"/>
                </a:cubicBezTo>
                <a:cubicBezTo>
                  <a:pt x="5312225" y="1097707"/>
                  <a:pt x="5305842" y="1120758"/>
                  <a:pt x="5296317" y="1141617"/>
                </a:cubicBezTo>
                <a:cubicBezTo>
                  <a:pt x="5265647" y="1208292"/>
                  <a:pt x="5270695" y="1271348"/>
                  <a:pt x="5315367" y="1331641"/>
                </a:cubicBezTo>
                <a:cubicBezTo>
                  <a:pt x="5325178" y="1347796"/>
                  <a:pt x="5331845" y="1365617"/>
                  <a:pt x="5335179" y="1384219"/>
                </a:cubicBezTo>
                <a:cubicBezTo>
                  <a:pt x="5354229" y="1457276"/>
                  <a:pt x="5339561" y="1476136"/>
                  <a:pt x="5263551" y="1476326"/>
                </a:cubicBezTo>
                <a:cubicBezTo>
                  <a:pt x="5045334" y="1476897"/>
                  <a:pt x="4827211" y="1476897"/>
                  <a:pt x="4608994" y="1476326"/>
                </a:cubicBezTo>
                <a:lnTo>
                  <a:pt x="2669703" y="14763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2863" dist="19050" algn="bl" rotWithShape="0">
              <a:srgbClr val="000000">
                <a:alpha val="1882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3752975" y="232774"/>
            <a:ext cx="4576460" cy="1715156"/>
          </a:xfrm>
          <a:prstGeom prst="rect">
            <a:avLst/>
          </a:prstGeom>
        </p:spPr>
      </p:pic>
      <p:sp>
        <p:nvSpPr>
          <p:cNvPr id="10" name="Google Shape;229;p9"/>
          <p:cNvSpPr txBox="1"/>
          <p:nvPr/>
        </p:nvSpPr>
        <p:spPr>
          <a:xfrm>
            <a:off x="808345" y="1677681"/>
            <a:ext cx="10041932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150000"/>
              </a:lnSpc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kern="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- T</a:t>
            </a:r>
            <a:r>
              <a:rPr lang="vi-VN" sz="2800" b="1" kern="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ác giả</a:t>
            </a:r>
            <a:r>
              <a:rPr lang="en-US" sz="2800" b="1" kern="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:</a:t>
            </a:r>
            <a:r>
              <a:rPr 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</a:t>
            </a:r>
            <a:r>
              <a:rPr lang="vi-VN" sz="2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     </a:t>
            </a:r>
            <a:r>
              <a:rPr lang="vi-VN" sz="2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Lạc Thanh</a:t>
            </a:r>
            <a:endParaRPr sz="2800" kern="0" dirty="0">
              <a:solidFill>
                <a:srgbClr val="000000"/>
              </a:solidFill>
              <a:latin typeface="Times New Roman" panose="02020603050405020304" pitchFamily="18" charset="0"/>
              <a:ea typeface="Cambria"/>
              <a:cs typeface="Times New Roman" panose="02020603050405020304" pitchFamily="18" charset="0"/>
              <a:sym typeface="Cambria"/>
            </a:endParaRPr>
          </a:p>
        </p:txBody>
      </p:sp>
      <p:sp>
        <p:nvSpPr>
          <p:cNvPr id="14" name="Google Shape;229;p9"/>
          <p:cNvSpPr txBox="1"/>
          <p:nvPr/>
        </p:nvSpPr>
        <p:spPr>
          <a:xfrm>
            <a:off x="808345" y="2655884"/>
            <a:ext cx="10041932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150000"/>
              </a:lnSpc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- </a:t>
            </a:r>
            <a:r>
              <a:rPr lang="en-US" sz="2800" b="1" kern="0" dirty="0" err="1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Thể</a:t>
            </a:r>
            <a:r>
              <a:rPr 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</a:t>
            </a:r>
            <a:r>
              <a:rPr lang="en-US" sz="2800" b="1" kern="0" dirty="0" err="1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loại</a:t>
            </a:r>
            <a:r>
              <a:rPr 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: </a:t>
            </a:r>
            <a:r>
              <a:rPr lang="vi-VN" sz="2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 </a:t>
            </a:r>
            <a:r>
              <a:rPr lang="vi-VN" sz="2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văn bản nghị luận</a:t>
            </a:r>
            <a:endParaRPr sz="2800" kern="0" dirty="0">
              <a:solidFill>
                <a:srgbClr val="000000"/>
              </a:solidFill>
              <a:latin typeface="Times New Roman" panose="02020603050405020304" pitchFamily="18" charset="0"/>
              <a:ea typeface="Cambria"/>
              <a:cs typeface="Times New Roman" panose="02020603050405020304" pitchFamily="18" charset="0"/>
              <a:sym typeface="Cambria"/>
            </a:endParaRPr>
          </a:p>
        </p:txBody>
      </p:sp>
      <p:sp>
        <p:nvSpPr>
          <p:cNvPr id="15" name="Google Shape;230;p9"/>
          <p:cNvSpPr/>
          <p:nvPr/>
        </p:nvSpPr>
        <p:spPr>
          <a:xfrm>
            <a:off x="808345" y="3670061"/>
            <a:ext cx="9686784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150000"/>
              </a:lnSpc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- </a:t>
            </a:r>
            <a:r>
              <a:rPr lang="en-US" sz="2800" b="1" kern="0" dirty="0" err="1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Xuất</a:t>
            </a:r>
            <a:r>
              <a:rPr 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</a:t>
            </a:r>
            <a:r>
              <a:rPr lang="en-US" sz="2800" b="1" kern="0" dirty="0" err="1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xứ</a:t>
            </a:r>
            <a:r>
              <a:rPr 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: </a:t>
            </a:r>
            <a:r>
              <a:rPr lang="vi-VN" sz="2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 </a:t>
            </a:r>
            <a:r>
              <a:rPr lang="en-US" sz="2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Theo </a:t>
            </a:r>
            <a:r>
              <a:rPr lang="vi-VN" sz="2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Lạc Thanh, Tạp chí Sông Lam, số 8/2020</a:t>
            </a:r>
            <a:endParaRPr sz="2800" kern="0" dirty="0">
              <a:solidFill>
                <a:srgbClr val="000000"/>
              </a:solidFill>
              <a:latin typeface="Times New Roman" panose="02020603050405020304" pitchFamily="18" charset="0"/>
              <a:ea typeface="Cambria"/>
              <a:cs typeface="Times New Roman" panose="02020603050405020304" pitchFamily="18" charset="0"/>
              <a:sym typeface="Cambria"/>
            </a:endParaRPr>
          </a:p>
        </p:txBody>
      </p:sp>
      <p:sp>
        <p:nvSpPr>
          <p:cNvPr id="17" name="Google Shape;231;p9"/>
          <p:cNvSpPr/>
          <p:nvPr/>
        </p:nvSpPr>
        <p:spPr>
          <a:xfrm>
            <a:off x="614481" y="4760169"/>
            <a:ext cx="10454981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457200" algn="just">
              <a:lnSpc>
                <a:spcPct val="150000"/>
              </a:lnSpc>
              <a:buClr>
                <a:srgbClr val="000000"/>
              </a:buClr>
              <a:buSzPts val="2800"/>
              <a:buFontTx/>
              <a:buChar char="-"/>
            </a:pPr>
            <a:r>
              <a:rPr lang="vi-VN" sz="2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Ngôi kể  :</a:t>
            </a: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</a:t>
            </a:r>
            <a:r>
              <a:rPr lang="vi-VN" sz="2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         ngôi 1 xưng “ tôi” </a:t>
            </a:r>
          </a:p>
          <a:p>
            <a:pPr marL="457200" indent="-457200" algn="just">
              <a:lnSpc>
                <a:spcPct val="150000"/>
              </a:lnSpc>
              <a:buClr>
                <a:srgbClr val="000000"/>
              </a:buClr>
              <a:buSzPts val="2800"/>
              <a:buFontTx/>
              <a:buChar char="-"/>
            </a:pPr>
            <a:r>
              <a:rPr lang="en-US" sz="2800" b="1" kern="0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PTBĐ</a:t>
            </a:r>
            <a:r>
              <a:rPr lang="vi-VN" sz="2800" b="1" kern="0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 chính </a:t>
            </a:r>
            <a:r>
              <a:rPr lang="vi-VN" sz="2800" b="1" kern="0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:    </a:t>
            </a:r>
            <a:r>
              <a:rPr lang="vi-VN" sz="2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nghị </a:t>
            </a: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mbria"/>
                <a:cs typeface="Times New Roman" panose="02020603050405020304" pitchFamily="18" charset="0"/>
                <a:sym typeface="Cambria"/>
              </a:rPr>
              <a:t>luận</a:t>
            </a:r>
            <a:endParaRPr sz="2800" kern="0" dirty="0">
              <a:solidFill>
                <a:srgbClr val="000000"/>
              </a:solidFill>
              <a:latin typeface="Times New Roman" panose="02020603050405020304" pitchFamily="18" charset="0"/>
              <a:ea typeface="Cambria"/>
              <a:cs typeface="Times New Roman" panose="02020603050405020304" pitchFamily="18" charset="0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0353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46" b="100000" l="9947" r="898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15528" y="238480"/>
            <a:ext cx="5760108" cy="6619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5092" y="1512267"/>
            <a:ext cx="7126147" cy="166352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67843" y="2901964"/>
            <a:ext cx="2595273" cy="547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800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Lạc</a:t>
            </a:r>
            <a:r>
              <a:rPr lang="en-US" sz="2800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800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37287" y="588936"/>
            <a:ext cx="9144001" cy="92333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Bài 8. Khác biệt và gần gũi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84419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EEAAF8C0-4FE9-4F9A-B83F-94864A29D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71F7C31-52BC-48A9-B4B7-529B0C33475E}"/>
              </a:ext>
            </a:extLst>
          </p:cNvPr>
          <p:cNvSpPr/>
          <p:nvPr/>
        </p:nvSpPr>
        <p:spPr>
          <a:xfrm>
            <a:off x="1102193" y="69132"/>
            <a:ext cx="21355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Arrow: Up 3">
            <a:extLst>
              <a:ext uri="{FF2B5EF4-FFF2-40B4-BE49-F238E27FC236}">
                <a16:creationId xmlns="" xmlns:a16="http://schemas.microsoft.com/office/drawing/2014/main" id="{BE40EBD2-4719-4BDD-B0E1-6A0066C5E312}"/>
              </a:ext>
            </a:extLst>
          </p:cNvPr>
          <p:cNvSpPr/>
          <p:nvPr/>
        </p:nvSpPr>
        <p:spPr>
          <a:xfrm rot="3714189" flipH="1">
            <a:off x="5811640" y="-3132146"/>
            <a:ext cx="235530" cy="128301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="" xmlns:a16="http://schemas.microsoft.com/office/drawing/2014/main" id="{8E1511BD-5EA2-4239-A26B-266612ABF355}"/>
              </a:ext>
            </a:extLst>
          </p:cNvPr>
          <p:cNvSpPr/>
          <p:nvPr/>
        </p:nvSpPr>
        <p:spPr>
          <a:xfrm>
            <a:off x="214867" y="2793534"/>
            <a:ext cx="3736348" cy="1879133"/>
          </a:xfrm>
          <a:prstGeom prst="wedgeRoundRectCallout">
            <a:avLst>
              <a:gd name="adj1" fmla="val -12008"/>
              <a:gd name="adj2" fmla="val 92874"/>
              <a:gd name="adj3" fmla="val 16667"/>
            </a:avLst>
          </a:prstGeom>
          <a:ln w="762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1218926"/>
            <a:r>
              <a:rPr lang="vi-V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phần1</a:t>
            </a:r>
            <a:r>
              <a:rPr lang="vi-V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Từ đầu =&gt; ước mong điều đó (nêu vấn đề): cha mẹ luôn muốn con mình hoàn hảo giống người khác.</a:t>
            </a:r>
            <a:endParaRPr lang="en-US" sz="2400" dirty="0">
              <a:solidFill>
                <a:srgbClr val="000000"/>
              </a:solidFill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="" xmlns:a16="http://schemas.microsoft.com/office/drawing/2014/main" id="{16B86717-A401-4F99-8E95-29D7FADCCA77}"/>
              </a:ext>
            </a:extLst>
          </p:cNvPr>
          <p:cNvSpPr/>
          <p:nvPr/>
        </p:nvSpPr>
        <p:spPr>
          <a:xfrm>
            <a:off x="4829263" y="3976081"/>
            <a:ext cx="3736348" cy="1879133"/>
          </a:xfrm>
          <a:prstGeom prst="wedgeRoundRectCallout">
            <a:avLst>
              <a:gd name="adj1" fmla="val -32664"/>
              <a:gd name="adj2" fmla="val -73197"/>
              <a:gd name="adj3" fmla="val 16667"/>
            </a:avLst>
          </a:prstGeom>
          <a:ln w="762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1218926"/>
            <a:r>
              <a:rPr lang="vi-V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Phần 2</a:t>
            </a:r>
            <a:r>
              <a:rPr lang="vi-V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Tiếp =&gt; mười phân vẹn mười: Những lí do người mẹ muốn con mình giống người khác</a:t>
            </a:r>
            <a:r>
              <a:rPr 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vi-VN" sz="2400" kern="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="" xmlns:a16="http://schemas.microsoft.com/office/drawing/2014/main" id="{AA7E53E8-F98B-4FAD-A943-D2A4A9B5111A}"/>
              </a:ext>
            </a:extLst>
          </p:cNvPr>
          <p:cNvSpPr/>
          <p:nvPr/>
        </p:nvSpPr>
        <p:spPr>
          <a:xfrm>
            <a:off x="3556494" y="423075"/>
            <a:ext cx="3736348" cy="1879133"/>
          </a:xfrm>
          <a:prstGeom prst="wedgeRoundRectCallout">
            <a:avLst>
              <a:gd name="adj1" fmla="val 65678"/>
              <a:gd name="adj2" fmla="val 45552"/>
              <a:gd name="adj3" fmla="val 16667"/>
            </a:avLst>
          </a:prstGeom>
          <a:ln w="762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1218926"/>
            <a:r>
              <a:rPr lang="vi-V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Phần 3</a:t>
            </a:r>
            <a:r>
              <a:rPr lang="vi-V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Tiếp =&gt; trong mỗi con người: Sự khác biệt trong mỗi cá nhân là phần đáng quý trong mỗi người.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="" xmlns:a16="http://schemas.microsoft.com/office/drawing/2014/main" id="{F5EE7226-4151-49F1-AAFB-54DC028FD6ED}"/>
              </a:ext>
            </a:extLst>
          </p:cNvPr>
          <p:cNvSpPr/>
          <p:nvPr/>
        </p:nvSpPr>
        <p:spPr>
          <a:xfrm>
            <a:off x="8766045" y="1652631"/>
            <a:ext cx="3425956" cy="2100871"/>
          </a:xfrm>
          <a:prstGeom prst="wedgeRoundRectCallout">
            <a:avLst>
              <a:gd name="adj1" fmla="val -19117"/>
              <a:gd name="adj2" fmla="val -76296"/>
              <a:gd name="adj3" fmla="val 16667"/>
            </a:avLst>
          </a:prstGeom>
          <a:ln w="762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1218926"/>
            <a:r>
              <a:rPr lang="vi-V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Phần 4</a:t>
            </a:r>
            <a:r>
              <a:rPr lang="vi-V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Phần còn lại (kết luận vấn đề): hoà đồng, gần gũi mọi người nhưn cũng cần tôn trọng, giữ lại sự khác biệt cho mình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44B30C7-99C0-466D-ABC2-246EE38CC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282" y="4086814"/>
            <a:ext cx="3029975" cy="30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39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5716" y="309716"/>
            <a:ext cx="6548284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 CHÍ ĐÁNH GIÁ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 TẬP SỐ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endParaRPr lang="en-US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30731"/>
              </p:ext>
            </p:extLst>
          </p:nvPr>
        </p:nvGraphicFramePr>
        <p:xfrm>
          <a:off x="1106128" y="1076631"/>
          <a:ext cx="10633587" cy="4964113"/>
        </p:xfrm>
        <a:graphic>
          <a:graphicData uri="http://schemas.openxmlformats.org/drawingml/2006/table">
            <a:tbl>
              <a:tblPr firstRow="1" firstCol="1" bandRow="1"/>
              <a:tblGrid>
                <a:gridCol w="1276890"/>
                <a:gridCol w="7057390"/>
                <a:gridCol w="1123075"/>
                <a:gridCol w="1176232"/>
              </a:tblGrid>
              <a:tr h="15342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NỘI DUNG ĐÁNH GIÁ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YÊU CẦU CẦN ĐẠT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 TỐI ĐA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 CHẤM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3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Tác giả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Lạc Thanh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671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Xuất xứ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Theo </a:t>
                      </a:r>
                      <a:r>
                        <a:rPr lang="vi-VN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Lạc Thanh, Tạp chí Sông Lam, số 8/2020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1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 loại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văn bản nghị luận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7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PTBĐ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nghị luận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3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Ngôi kể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ngôi 1 xưng “ tôi”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3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Bố cục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phần ( hoặc 4 phần) đảm bảo nội dung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98984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5342" y="678427"/>
            <a:ext cx="9763431" cy="5329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HỌC TẬP SỐ 3 ( Giao về nhà)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 </a:t>
            </a: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 “Từ đầu........ có người mẹ nào trên đời không ước mong điều đó”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và trả lời các câu hỏi dưới đây?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vi-VN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đầu văn bản tác giả nhắc đến những câu nói nào của người mẹ?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.............................................................................................................................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2.Khi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thốt lên “ Xem người ta kìa” , người mẹ muốn con làm gì?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195">
              <a:lnSpc>
                <a:spcPct val="115000"/>
              </a:lnSpc>
              <a:spcAft>
                <a:spcPts val="0"/>
              </a:spcAft>
            </a:pP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............................................................................................................................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195">
              <a:lnSpc>
                <a:spcPct val="115000"/>
              </a:lnSpc>
              <a:spcAft>
                <a:spcPts val="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Tâm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trạng của người con như thế nào mỗi lần nghe mẹ nói những câu đó?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17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............................................................................................................................</a:t>
            </a:r>
            <a:r>
              <a:rPr lang="vi-VN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 và nêu tác dụng về sự độc đáo trong cách vào bài của văn bản?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indent="-22860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</a:pP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.............................................................................................................................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1755" y="132735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II. TÌM HIỂU VĂN BẢN</a:t>
            </a:r>
            <a:endParaRPr 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80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147485"/>
            <a:ext cx="12192000" cy="70316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vi-VN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HỌC TẬP SỐ 3 </a:t>
            </a:r>
            <a:endParaRPr lang="vi-VN" sz="20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vi-VN" sz="23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3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vi-VN" sz="23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3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 văn bản tác giả nhắc đến những câu nói nào của người mẹ?</a:t>
            </a:r>
            <a:endParaRPr lang="en-US" sz="23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 Xem người ta kìa!”                                </a:t>
            </a:r>
            <a:endParaRPr lang="en-US" sz="23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 </a:t>
            </a:r>
            <a:r>
              <a:rPr lang="vi-VN" sz="23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 ta cười chết!”</a:t>
            </a:r>
            <a:endParaRPr lang="en-US" sz="23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 Có ai như thế không?”</a:t>
            </a:r>
            <a:endParaRPr lang="en-US" sz="23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 Có ai làm vậy không?”</a:t>
            </a:r>
            <a:endParaRPr lang="en-US" sz="23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23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    </a:t>
            </a:r>
            <a:r>
              <a:rPr lang="vi-VN" sz="23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“Ai đời lại thế?”</a:t>
            </a:r>
            <a:endParaRPr lang="en-US" sz="2300" dirty="0" smtClean="0">
              <a:solidFill>
                <a:srgbClr val="FF0000"/>
              </a:solidFill>
              <a:latin typeface="+mj-lt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</a:pPr>
            <a:r>
              <a:rPr lang="vi-VN" sz="2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2.Khi </a:t>
            </a:r>
            <a:r>
              <a:rPr lang="vi-VN" sz="2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thốt lên “ Xem người ta kìa” , người mẹ muốn con làm gì?</a:t>
            </a:r>
            <a:endParaRPr lang="en-US" sz="23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 smtClean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Mong </a:t>
            </a:r>
            <a:r>
              <a:rPr lang="vi-VN" sz="23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tôi làm sao để bằng người</a:t>
            </a:r>
            <a:endParaRPr lang="en-US" sz="2300" dirty="0">
              <a:solidFill>
                <a:srgbClr val="FF0000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Không thua </a:t>
            </a:r>
            <a:r>
              <a:rPr lang="vi-VN" sz="2300" dirty="0" smtClean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em, </a:t>
            </a:r>
            <a:r>
              <a:rPr lang="vi-VN" sz="23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kém chị</a:t>
            </a:r>
            <a:endParaRPr lang="en-US" sz="2300" dirty="0">
              <a:solidFill>
                <a:srgbClr val="FF0000"/>
              </a:solidFill>
              <a:latin typeface="+mj-lt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Không làm xấu mặt gia đình, dòng tộc</a:t>
            </a:r>
            <a:endParaRPr lang="en-US" sz="2300" dirty="0">
              <a:solidFill>
                <a:srgbClr val="FF0000"/>
              </a:solidFill>
              <a:latin typeface="+mj-lt"/>
              <a:ea typeface="Times New Roman" panose="02020603050405020304" pitchFamily="18" charset="0"/>
            </a:endParaRPr>
          </a:p>
          <a:p>
            <a:r>
              <a:rPr lang="vi-VN" sz="23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-    Không </a:t>
            </a:r>
            <a:r>
              <a:rPr lang="vi-VN" sz="23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để  ai phải phàn nàn kêu ca điều </a:t>
            </a:r>
            <a:r>
              <a:rPr lang="vi-VN" sz="23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gì</a:t>
            </a:r>
          </a:p>
          <a:p>
            <a:r>
              <a:rPr lang="vi-VN" sz="23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3</a:t>
            </a:r>
            <a:r>
              <a:rPr lang="vi-VN" sz="23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vi-VN" sz="2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Tâm </a:t>
            </a:r>
            <a:r>
              <a:rPr lang="vi-VN" sz="2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trạng của người con như thế nào mỗi lần nghe mẹ nói những câu đó?</a:t>
            </a:r>
            <a:endParaRPr lang="en-US" sz="23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vi-VN" sz="2300" dirty="0" smtClean="0">
                <a:solidFill>
                  <a:srgbClr val="3A3A3A"/>
                </a:solidFill>
                <a:latin typeface="+mj-lt"/>
              </a:rPr>
              <a:t>- cố </a:t>
            </a:r>
            <a:r>
              <a:rPr lang="vi-VN" sz="2300" dirty="0">
                <a:solidFill>
                  <a:srgbClr val="3A3A3A"/>
                </a:solidFill>
                <a:latin typeface="+mj-lt"/>
              </a:rPr>
              <a:t>sức để mẹ vui </a:t>
            </a:r>
            <a:r>
              <a:rPr lang="vi-VN" sz="2300" dirty="0" smtClean="0">
                <a:solidFill>
                  <a:srgbClr val="3A3A3A"/>
                </a:solidFill>
                <a:latin typeface="+mj-lt"/>
              </a:rPr>
              <a:t>lòng </a:t>
            </a:r>
            <a:r>
              <a:rPr lang="en-US" sz="2300" dirty="0" smtClean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“</a:t>
            </a:r>
            <a:r>
              <a:rPr lang="en-US" sz="2300" dirty="0" err="1" smtClean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Nhưng</a:t>
            </a:r>
            <a:r>
              <a:rPr lang="en-US" sz="2300" dirty="0" smtClean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mỗi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lần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như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vậy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thú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thật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tôi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không</a:t>
            </a:r>
            <a:r>
              <a:rPr lang="en-US" sz="23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thoải</a:t>
            </a:r>
            <a:r>
              <a:rPr lang="en-US" sz="23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mái</a:t>
            </a:r>
            <a:r>
              <a:rPr lang="en-US" sz="23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chút</a:t>
            </a:r>
            <a:r>
              <a:rPr lang="en-US" sz="2300" dirty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300" dirty="0" err="1" smtClean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nào</a:t>
            </a:r>
            <a:r>
              <a:rPr lang="en-US" sz="2300" dirty="0" smtClean="0">
                <a:solidFill>
                  <a:srgbClr val="3A3A3A"/>
                </a:solidFill>
                <a:latin typeface="+mj-lt"/>
                <a:cs typeface="Times New Roman" panose="02020603050405020304" pitchFamily="18" charset="0"/>
              </a:rPr>
              <a:t>”</a:t>
            </a:r>
            <a:endParaRPr lang="vi-VN" sz="2300" dirty="0">
              <a:solidFill>
                <a:srgbClr val="000000"/>
              </a:solidFill>
              <a:latin typeface="+mj-lt"/>
            </a:endParaRPr>
          </a:p>
          <a:p>
            <a:r>
              <a:rPr lang="vi-VN" sz="23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vi-VN" sz="2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 </a:t>
            </a:r>
            <a:r>
              <a:rPr lang="vi-VN" sz="2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 và nêu tác dụng về sự độc đáo trong cách vào bài của văn bản?</a:t>
            </a:r>
            <a:endParaRPr lang="en-US" sz="23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vi-VN" sz="23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Dùng lời kể để giới thiệu vấn </a:t>
            </a:r>
            <a:r>
              <a:rPr lang="vi-VN" sz="2300" dirty="0" smtClean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đề, Liệt kê, Điệp ngữ, ...</a:t>
            </a:r>
            <a:endParaRPr lang="en-US" sz="2300" dirty="0" smtClean="0">
              <a:solidFill>
                <a:srgbClr val="FF0000"/>
              </a:solidFill>
              <a:latin typeface="+mj-lt"/>
              <a:ea typeface="Times New Roman" panose="02020603050405020304" pitchFamily="18" charset="0"/>
            </a:endParaRPr>
          </a:p>
          <a:p>
            <a:r>
              <a:rPr lang="vi-VN" sz="23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Tác dụng: tạo ấn tượng, sự tò mò, tự nhiên....</a:t>
            </a:r>
          </a:p>
        </p:txBody>
      </p:sp>
    </p:spTree>
    <p:extLst>
      <p:ext uri="{BB962C8B-B14F-4D97-AF65-F5344CB8AC3E}">
        <p14:creationId xmlns:p14="http://schemas.microsoft.com/office/powerpoint/2010/main" val="30069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64022" y="423924"/>
            <a:ext cx="11395881" cy="58540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DC2BE"/>
              </a:solidFill>
            </a:endParaRPr>
          </a:p>
        </p:txBody>
      </p:sp>
      <p:sp>
        <p:nvSpPr>
          <p:cNvPr id="225" name="Google Shape;505;p35"/>
          <p:cNvSpPr/>
          <p:nvPr/>
        </p:nvSpPr>
        <p:spPr>
          <a:xfrm rot="13113012">
            <a:off x="10353068" y="719007"/>
            <a:ext cx="1880783" cy="523415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505;p35"/>
          <p:cNvSpPr/>
          <p:nvPr/>
        </p:nvSpPr>
        <p:spPr>
          <a:xfrm>
            <a:off x="750627" y="750628"/>
            <a:ext cx="4991438" cy="78993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22" y="258548"/>
            <a:ext cx="6596444" cy="17740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5000" l="10000" r="81333">
                        <a14:foregroundMark x1="36333" y1="43167" x2="46500" y2="39833"/>
                        <a14:foregroundMark x1="63667" y1="49333" x2="71500" y2="56333"/>
                        <a14:foregroundMark x1="60000" y1="64833" x2="61333" y2="68667"/>
                        <a14:foregroundMark x1="59500" y1="63667" x2="59667" y2="66500"/>
                        <a14:foregroundMark x1="59500" y1="76667" x2="56500" y2="81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474" y="0"/>
            <a:ext cx="6334539" cy="6334539"/>
          </a:xfrm>
          <a:prstGeom prst="rect">
            <a:avLst/>
          </a:prstGeom>
        </p:spPr>
      </p:pic>
      <p:sp>
        <p:nvSpPr>
          <p:cNvPr id="13" name="Google Shape;465;p33"/>
          <p:cNvSpPr/>
          <p:nvPr/>
        </p:nvSpPr>
        <p:spPr>
          <a:xfrm>
            <a:off x="4009827" y="1867262"/>
            <a:ext cx="3050639" cy="524719"/>
          </a:xfrm>
          <a:custGeom>
            <a:avLst/>
            <a:gdLst/>
            <a:ahLst/>
            <a:cxnLst/>
            <a:rect l="l" t="t" r="r" b="b"/>
            <a:pathLst>
              <a:path w="5345286" h="1477528" extrusionOk="0">
                <a:moveTo>
                  <a:pt x="2669417" y="1476421"/>
                </a:moveTo>
                <a:cubicBezTo>
                  <a:pt x="1810167" y="1476421"/>
                  <a:pt x="950917" y="1476678"/>
                  <a:pt x="91667" y="1477183"/>
                </a:cubicBezTo>
                <a:cubicBezTo>
                  <a:pt x="26610" y="1477183"/>
                  <a:pt x="-4251" y="1475850"/>
                  <a:pt x="13372" y="1389458"/>
                </a:cubicBezTo>
                <a:cubicBezTo>
                  <a:pt x="34898" y="1284016"/>
                  <a:pt x="79570" y="1174860"/>
                  <a:pt x="8514" y="1062370"/>
                </a:cubicBezTo>
                <a:cubicBezTo>
                  <a:pt x="-23110" y="1012173"/>
                  <a:pt x="22992" y="942926"/>
                  <a:pt x="22992" y="880632"/>
                </a:cubicBezTo>
                <a:cubicBezTo>
                  <a:pt x="22992" y="758236"/>
                  <a:pt x="14513" y="637364"/>
                  <a:pt x="56139" y="514872"/>
                </a:cubicBezTo>
                <a:cubicBezTo>
                  <a:pt x="82618" y="436958"/>
                  <a:pt x="32994" y="348375"/>
                  <a:pt x="14134" y="266461"/>
                </a:cubicBezTo>
                <a:cubicBezTo>
                  <a:pt x="-6060" y="178545"/>
                  <a:pt x="55662" y="107869"/>
                  <a:pt x="42709" y="24049"/>
                </a:cubicBezTo>
                <a:cubicBezTo>
                  <a:pt x="38898" y="-335"/>
                  <a:pt x="73854" y="237"/>
                  <a:pt x="94811" y="-49"/>
                </a:cubicBezTo>
                <a:cubicBezTo>
                  <a:pt x="148626" y="-716"/>
                  <a:pt x="202537" y="-49"/>
                  <a:pt x="256736" y="-49"/>
                </a:cubicBezTo>
                <a:cubicBezTo>
                  <a:pt x="1889034" y="-49"/>
                  <a:pt x="3521334" y="-49"/>
                  <a:pt x="5153632" y="-49"/>
                </a:cubicBezTo>
                <a:cubicBezTo>
                  <a:pt x="5274030" y="-49"/>
                  <a:pt x="5277457" y="4809"/>
                  <a:pt x="5241453" y="116156"/>
                </a:cubicBezTo>
                <a:cubicBezTo>
                  <a:pt x="5215926" y="194356"/>
                  <a:pt x="5217449" y="270937"/>
                  <a:pt x="5254598" y="343422"/>
                </a:cubicBezTo>
                <a:cubicBezTo>
                  <a:pt x="5289650" y="412003"/>
                  <a:pt x="5304128" y="482773"/>
                  <a:pt x="5273648" y="552972"/>
                </a:cubicBezTo>
                <a:cubicBezTo>
                  <a:pt x="5236690" y="638697"/>
                  <a:pt x="5256503" y="720803"/>
                  <a:pt x="5271076" y="804813"/>
                </a:cubicBezTo>
                <a:cubicBezTo>
                  <a:pt x="5276602" y="836817"/>
                  <a:pt x="5284220" y="870822"/>
                  <a:pt x="5269458" y="900063"/>
                </a:cubicBezTo>
                <a:cubicBezTo>
                  <a:pt x="5235834" y="967405"/>
                  <a:pt x="5231358" y="1027317"/>
                  <a:pt x="5293745" y="1081515"/>
                </a:cubicBezTo>
                <a:cubicBezTo>
                  <a:pt x="5312225" y="1097707"/>
                  <a:pt x="5305842" y="1120758"/>
                  <a:pt x="5296317" y="1141617"/>
                </a:cubicBezTo>
                <a:cubicBezTo>
                  <a:pt x="5265647" y="1208292"/>
                  <a:pt x="5270695" y="1271348"/>
                  <a:pt x="5315367" y="1331641"/>
                </a:cubicBezTo>
                <a:cubicBezTo>
                  <a:pt x="5325178" y="1347796"/>
                  <a:pt x="5331845" y="1365617"/>
                  <a:pt x="5335179" y="1384219"/>
                </a:cubicBezTo>
                <a:cubicBezTo>
                  <a:pt x="5354229" y="1457276"/>
                  <a:pt x="5339561" y="1476136"/>
                  <a:pt x="5263551" y="1476326"/>
                </a:cubicBezTo>
                <a:cubicBezTo>
                  <a:pt x="5045334" y="1476897"/>
                  <a:pt x="4827211" y="1476897"/>
                  <a:pt x="4608994" y="1476326"/>
                </a:cubicBezTo>
                <a:lnTo>
                  <a:pt x="2669703" y="14763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2863" dist="19050" algn="bl" rotWithShape="0">
              <a:srgbClr val="000000">
                <a:alpha val="1882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465;p33"/>
          <p:cNvSpPr/>
          <p:nvPr/>
        </p:nvSpPr>
        <p:spPr>
          <a:xfrm>
            <a:off x="4745778" y="4019408"/>
            <a:ext cx="3388288" cy="524719"/>
          </a:xfrm>
          <a:custGeom>
            <a:avLst/>
            <a:gdLst/>
            <a:ahLst/>
            <a:cxnLst/>
            <a:rect l="l" t="t" r="r" b="b"/>
            <a:pathLst>
              <a:path w="5345286" h="1477528" extrusionOk="0">
                <a:moveTo>
                  <a:pt x="2669417" y="1476421"/>
                </a:moveTo>
                <a:cubicBezTo>
                  <a:pt x="1810167" y="1476421"/>
                  <a:pt x="950917" y="1476678"/>
                  <a:pt x="91667" y="1477183"/>
                </a:cubicBezTo>
                <a:cubicBezTo>
                  <a:pt x="26610" y="1477183"/>
                  <a:pt x="-4251" y="1475850"/>
                  <a:pt x="13372" y="1389458"/>
                </a:cubicBezTo>
                <a:cubicBezTo>
                  <a:pt x="34898" y="1284016"/>
                  <a:pt x="79570" y="1174860"/>
                  <a:pt x="8514" y="1062370"/>
                </a:cubicBezTo>
                <a:cubicBezTo>
                  <a:pt x="-23110" y="1012173"/>
                  <a:pt x="22992" y="942926"/>
                  <a:pt x="22992" y="880632"/>
                </a:cubicBezTo>
                <a:cubicBezTo>
                  <a:pt x="22992" y="758236"/>
                  <a:pt x="14513" y="637364"/>
                  <a:pt x="56139" y="514872"/>
                </a:cubicBezTo>
                <a:cubicBezTo>
                  <a:pt x="82618" y="436958"/>
                  <a:pt x="32994" y="348375"/>
                  <a:pt x="14134" y="266461"/>
                </a:cubicBezTo>
                <a:cubicBezTo>
                  <a:pt x="-6060" y="178545"/>
                  <a:pt x="55662" y="107869"/>
                  <a:pt x="42709" y="24049"/>
                </a:cubicBezTo>
                <a:cubicBezTo>
                  <a:pt x="38898" y="-335"/>
                  <a:pt x="73854" y="237"/>
                  <a:pt x="94811" y="-49"/>
                </a:cubicBezTo>
                <a:cubicBezTo>
                  <a:pt x="148626" y="-716"/>
                  <a:pt x="202537" y="-49"/>
                  <a:pt x="256736" y="-49"/>
                </a:cubicBezTo>
                <a:cubicBezTo>
                  <a:pt x="1889034" y="-49"/>
                  <a:pt x="3521334" y="-49"/>
                  <a:pt x="5153632" y="-49"/>
                </a:cubicBezTo>
                <a:cubicBezTo>
                  <a:pt x="5274030" y="-49"/>
                  <a:pt x="5277457" y="4809"/>
                  <a:pt x="5241453" y="116156"/>
                </a:cubicBezTo>
                <a:cubicBezTo>
                  <a:pt x="5215926" y="194356"/>
                  <a:pt x="5217449" y="270937"/>
                  <a:pt x="5254598" y="343422"/>
                </a:cubicBezTo>
                <a:cubicBezTo>
                  <a:pt x="5289650" y="412003"/>
                  <a:pt x="5304128" y="482773"/>
                  <a:pt x="5273648" y="552972"/>
                </a:cubicBezTo>
                <a:cubicBezTo>
                  <a:pt x="5236690" y="638697"/>
                  <a:pt x="5256503" y="720803"/>
                  <a:pt x="5271076" y="804813"/>
                </a:cubicBezTo>
                <a:cubicBezTo>
                  <a:pt x="5276602" y="836817"/>
                  <a:pt x="5284220" y="870822"/>
                  <a:pt x="5269458" y="900063"/>
                </a:cubicBezTo>
                <a:cubicBezTo>
                  <a:pt x="5235834" y="967405"/>
                  <a:pt x="5231358" y="1027317"/>
                  <a:pt x="5293745" y="1081515"/>
                </a:cubicBezTo>
                <a:cubicBezTo>
                  <a:pt x="5312225" y="1097707"/>
                  <a:pt x="5305842" y="1120758"/>
                  <a:pt x="5296317" y="1141617"/>
                </a:cubicBezTo>
                <a:cubicBezTo>
                  <a:pt x="5265647" y="1208292"/>
                  <a:pt x="5270695" y="1271348"/>
                  <a:pt x="5315367" y="1331641"/>
                </a:cubicBezTo>
                <a:cubicBezTo>
                  <a:pt x="5325178" y="1347796"/>
                  <a:pt x="5331845" y="1365617"/>
                  <a:pt x="5335179" y="1384219"/>
                </a:cubicBezTo>
                <a:cubicBezTo>
                  <a:pt x="5354229" y="1457276"/>
                  <a:pt x="5339561" y="1476136"/>
                  <a:pt x="5263551" y="1476326"/>
                </a:cubicBezTo>
                <a:cubicBezTo>
                  <a:pt x="5045334" y="1476897"/>
                  <a:pt x="4827211" y="1476897"/>
                  <a:pt x="4608994" y="1476326"/>
                </a:cubicBezTo>
                <a:lnTo>
                  <a:pt x="2669703" y="14763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2863" dist="19050" algn="bl" rotWithShape="0">
              <a:srgbClr val="000000">
                <a:alpha val="1882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08815" y="1849972"/>
            <a:ext cx="7084644" cy="194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i="1" u="sng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i="1" u="sng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sng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i="1" u="sng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sng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u="sng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sng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lang="en-US" sz="28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kìa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vi-V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Mong muốn giản dị của người mẹ, muốn con hoàn hảo như mọi người   VĐ nghị luận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52196" y="4010158"/>
            <a:ext cx="6895838" cy="1535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066800">
              <a:spcBef>
                <a:spcPct val="0"/>
              </a:spcBef>
              <a:spcAft>
                <a:spcPct val="35000"/>
              </a:spcAft>
            </a:pPr>
            <a:r>
              <a:rPr lang="en-US" sz="2800" b="1" i="1" u="sng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b="1" i="1" u="sng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sng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b="1" i="1" u="sng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sng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u="sng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2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66800">
              <a:spcBef>
                <a:spcPct val="0"/>
              </a:spcBef>
              <a:spcAft>
                <a:spcPct val="350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thoải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mái</a:t>
            </a: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6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64022" y="423924"/>
            <a:ext cx="11395881" cy="58540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DC2BE"/>
              </a:solidFill>
            </a:endParaRPr>
          </a:p>
        </p:txBody>
      </p:sp>
      <p:sp>
        <p:nvSpPr>
          <p:cNvPr id="225" name="Google Shape;505;p35"/>
          <p:cNvSpPr/>
          <p:nvPr/>
        </p:nvSpPr>
        <p:spPr>
          <a:xfrm rot="13113012">
            <a:off x="10353068" y="719007"/>
            <a:ext cx="1880783" cy="523415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505;p35"/>
          <p:cNvSpPr/>
          <p:nvPr/>
        </p:nvSpPr>
        <p:spPr>
          <a:xfrm>
            <a:off x="750627" y="750628"/>
            <a:ext cx="4991438" cy="789930"/>
          </a:xfrm>
          <a:custGeom>
            <a:avLst/>
            <a:gdLst/>
            <a:ahLst/>
            <a:cxnLst/>
            <a:rect l="l" t="t" r="r" b="b"/>
            <a:pathLst>
              <a:path w="1851725" h="251177" extrusionOk="0">
                <a:moveTo>
                  <a:pt x="44313" y="967"/>
                </a:moveTo>
                <a:lnTo>
                  <a:pt x="1822220" y="967"/>
                </a:lnTo>
                <a:cubicBezTo>
                  <a:pt x="1825725" y="976"/>
                  <a:pt x="1828549" y="3819"/>
                  <a:pt x="1828540" y="7324"/>
                </a:cubicBezTo>
                <a:cubicBezTo>
                  <a:pt x="1828540" y="8992"/>
                  <a:pt x="1827878" y="10595"/>
                  <a:pt x="1826694" y="11779"/>
                </a:cubicBezTo>
                <a:lnTo>
                  <a:pt x="1794909" y="43564"/>
                </a:lnTo>
                <a:cubicBezTo>
                  <a:pt x="1791824" y="46668"/>
                  <a:pt x="1791852" y="51683"/>
                  <a:pt x="1794956" y="54768"/>
                </a:cubicBezTo>
                <a:cubicBezTo>
                  <a:pt x="1795851" y="55663"/>
                  <a:pt x="1796960" y="56325"/>
                  <a:pt x="1798171" y="56707"/>
                </a:cubicBezTo>
                <a:lnTo>
                  <a:pt x="1844777" y="71248"/>
                </a:lnTo>
                <a:cubicBezTo>
                  <a:pt x="1848962" y="72534"/>
                  <a:pt x="1851302" y="76971"/>
                  <a:pt x="1850015" y="81156"/>
                </a:cubicBezTo>
                <a:cubicBezTo>
                  <a:pt x="1849568" y="82591"/>
                  <a:pt x="1848720" y="83878"/>
                  <a:pt x="1847574" y="84857"/>
                </a:cubicBezTo>
                <a:lnTo>
                  <a:pt x="1808611" y="118226"/>
                </a:lnTo>
                <a:cubicBezTo>
                  <a:pt x="1805423" y="120994"/>
                  <a:pt x="1805088" y="125823"/>
                  <a:pt x="1807856" y="129011"/>
                </a:cubicBezTo>
                <a:cubicBezTo>
                  <a:pt x="1808415" y="129654"/>
                  <a:pt x="1809086" y="130194"/>
                  <a:pt x="1809823" y="130623"/>
                </a:cubicBezTo>
                <a:lnTo>
                  <a:pt x="1847760" y="152341"/>
                </a:lnTo>
                <a:cubicBezTo>
                  <a:pt x="1851535" y="154560"/>
                  <a:pt x="1852793" y="159416"/>
                  <a:pt x="1850575" y="163182"/>
                </a:cubicBezTo>
                <a:cubicBezTo>
                  <a:pt x="1850025" y="164123"/>
                  <a:pt x="1849288" y="164934"/>
                  <a:pt x="1848412" y="165577"/>
                </a:cubicBezTo>
                <a:lnTo>
                  <a:pt x="1809637" y="193541"/>
                </a:lnTo>
                <a:cubicBezTo>
                  <a:pt x="1805544" y="196673"/>
                  <a:pt x="1804771" y="202517"/>
                  <a:pt x="1807902" y="206609"/>
                </a:cubicBezTo>
                <a:cubicBezTo>
                  <a:pt x="1808201" y="207000"/>
                  <a:pt x="1808536" y="207373"/>
                  <a:pt x="1808891" y="207709"/>
                </a:cubicBezTo>
                <a:lnTo>
                  <a:pt x="1846175" y="241265"/>
                </a:lnTo>
                <a:cubicBezTo>
                  <a:pt x="1848645" y="243595"/>
                  <a:pt x="1848757" y="247491"/>
                  <a:pt x="1846427" y="249961"/>
                </a:cubicBezTo>
                <a:cubicBezTo>
                  <a:pt x="1845299" y="251163"/>
                  <a:pt x="1843724" y="251863"/>
                  <a:pt x="1842074" y="251891"/>
                </a:cubicBezTo>
                <a:lnTo>
                  <a:pt x="99774" y="251891"/>
                </a:lnTo>
                <a:cubicBezTo>
                  <a:pt x="90079" y="251919"/>
                  <a:pt x="80451" y="250371"/>
                  <a:pt x="71251" y="247323"/>
                </a:cubicBezTo>
                <a:lnTo>
                  <a:pt x="28001" y="232876"/>
                </a:lnTo>
                <a:cubicBezTo>
                  <a:pt x="23946" y="231533"/>
                  <a:pt x="21746" y="227152"/>
                  <a:pt x="23098" y="223098"/>
                </a:cubicBezTo>
                <a:cubicBezTo>
                  <a:pt x="23742" y="221150"/>
                  <a:pt x="25139" y="219537"/>
                  <a:pt x="26976" y="218614"/>
                </a:cubicBezTo>
                <a:lnTo>
                  <a:pt x="63608" y="199972"/>
                </a:lnTo>
                <a:cubicBezTo>
                  <a:pt x="67215" y="198220"/>
                  <a:pt x="68725" y="193867"/>
                  <a:pt x="66963" y="190250"/>
                </a:cubicBezTo>
                <a:cubicBezTo>
                  <a:pt x="66115" y="188507"/>
                  <a:pt x="64605" y="187174"/>
                  <a:pt x="62769" y="186550"/>
                </a:cubicBezTo>
                <a:cubicBezTo>
                  <a:pt x="44872" y="180305"/>
                  <a:pt x="5071" y="172102"/>
                  <a:pt x="6842" y="160358"/>
                </a:cubicBezTo>
                <a:cubicBezTo>
                  <a:pt x="8613" y="150291"/>
                  <a:pt x="44779" y="138266"/>
                  <a:pt x="67243" y="131742"/>
                </a:cubicBezTo>
                <a:cubicBezTo>
                  <a:pt x="71205" y="130623"/>
                  <a:pt x="73516" y="126503"/>
                  <a:pt x="72398" y="122542"/>
                </a:cubicBezTo>
                <a:cubicBezTo>
                  <a:pt x="71857" y="120622"/>
                  <a:pt x="70571" y="119000"/>
                  <a:pt x="68828" y="118040"/>
                </a:cubicBezTo>
                <a:cubicBezTo>
                  <a:pt x="42542" y="103405"/>
                  <a:pt x="-242" y="85136"/>
                  <a:pt x="-55" y="74044"/>
                </a:cubicBezTo>
                <a:cubicBezTo>
                  <a:pt x="-55" y="64723"/>
                  <a:pt x="48134" y="51207"/>
                  <a:pt x="69107" y="45522"/>
                </a:cubicBezTo>
                <a:cubicBezTo>
                  <a:pt x="72481" y="44580"/>
                  <a:pt x="74448" y="41085"/>
                  <a:pt x="73507" y="37710"/>
                </a:cubicBezTo>
                <a:cubicBezTo>
                  <a:pt x="73274" y="36853"/>
                  <a:pt x="72845" y="36051"/>
                  <a:pt x="72276" y="35362"/>
                </a:cubicBezTo>
                <a:lnTo>
                  <a:pt x="41610" y="7957"/>
                </a:lnTo>
                <a:cubicBezTo>
                  <a:pt x="39680" y="7212"/>
                  <a:pt x="38721" y="5040"/>
                  <a:pt x="39466" y="3110"/>
                </a:cubicBezTo>
                <a:cubicBezTo>
                  <a:pt x="40212" y="1181"/>
                  <a:pt x="42384" y="221"/>
                  <a:pt x="44313" y="967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1047" t="-54042" r="-8316" b="-40124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SzPts val="1800"/>
              <a:buFont typeface="Calibri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22" y="258548"/>
            <a:ext cx="6596444" cy="17740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5000" l="10000" r="81333">
                        <a14:foregroundMark x1="36333" y1="43167" x2="46500" y2="39833"/>
                        <a14:foregroundMark x1="63667" y1="49333" x2="71500" y2="56333"/>
                        <a14:foregroundMark x1="60000" y1="64833" x2="61333" y2="68667"/>
                        <a14:foregroundMark x1="59500" y1="63667" x2="59667" y2="66500"/>
                        <a14:foregroundMark x1="59500" y1="76667" x2="56500" y2="81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474" y="0"/>
            <a:ext cx="6334539" cy="633453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03845" y="229118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luận,liệt kê, điệp ngữ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Cách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vào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bài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ấn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tượng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thuyết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phục</a:t>
            </a:r>
            <a:r>
              <a:rPr lang="vi-VN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làm tăng tính hấp dẫn, gây tò mò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9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108088"/>
              </p:ext>
            </p:extLst>
          </p:nvPr>
        </p:nvGraphicFramePr>
        <p:xfrm>
          <a:off x="914400" y="506896"/>
          <a:ext cx="10207488" cy="5715000"/>
        </p:xfrm>
        <a:graphic>
          <a:graphicData uri="http://schemas.openxmlformats.org/drawingml/2006/table">
            <a:tbl>
              <a:tblPr firstRow="1" firstCol="1" bandRow="1"/>
              <a:tblGrid>
                <a:gridCol w="1749287"/>
                <a:gridCol w="6698974"/>
                <a:gridCol w="795130"/>
                <a:gridCol w="964097"/>
              </a:tblGrid>
              <a:tr h="35497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914775" algn="l"/>
                        </a:tabLst>
                      </a:pPr>
                      <a:r>
                        <a:rPr lang="vi-VN" sz="18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TIÊU CHÍ ĐÁNH GIÁ PHT SỐ 3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5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NỘI DUNG ĐÁNH GIÁ</a:t>
                      </a:r>
                      <a:endParaRPr lang="en-US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YÊU CẦU CẦN ĐẠT</a:t>
                      </a:r>
                      <a:endParaRPr lang="en-US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 TỐI ĐA</a:t>
                      </a:r>
                      <a:endParaRPr lang="en-US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4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 CHẤM</a:t>
                      </a:r>
                      <a:endParaRPr lang="en-US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84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Những câu nói của người mẹ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“ Xem người ta kìa!” -“ Người ta cười chết!”- “ Có ai như thế không?”- “ Có ai làm vậy không?”-“Ai đời lại thế?”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3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054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Mong muốn của mẹ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Mong tôi làm sao để bằng người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Không thua em kém chị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Không làm xấu mặt gia đình, dòng tộc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Không để  ai phải phàn nàn kêu ca điều gì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3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84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Tâm trạng của người con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Bề ngoài đã cố sức để mẹ vui lòng, 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vậy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thú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thật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rgbClr val="FF0000"/>
                          </a:solidFill>
                          <a:effectLst/>
                          <a:latin typeface="Time s New Roman"/>
                          <a:ea typeface="+mn-ea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kern="1200" dirty="0">
                          <a:solidFill>
                            <a:srgbClr val="FF0000"/>
                          </a:solidFill>
                          <a:effectLst/>
                          <a:latin typeface="Time s New Roman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rgbClr val="FF0000"/>
                          </a:solidFill>
                          <a:effectLst/>
                          <a:latin typeface="Time s New Roman"/>
                          <a:ea typeface="+mn-ea"/>
                          <a:cs typeface="Times New Roman" panose="02020603050405020304" pitchFamily="18" charset="0"/>
                        </a:rPr>
                        <a:t>thoải</a:t>
                      </a:r>
                      <a:r>
                        <a:rPr lang="en-US" sz="2000" kern="1200" dirty="0">
                          <a:solidFill>
                            <a:srgbClr val="FF0000"/>
                          </a:solidFill>
                          <a:effectLst/>
                          <a:latin typeface="Time s New Roman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rgbClr val="FF0000"/>
                          </a:solidFill>
                          <a:effectLst/>
                          <a:latin typeface="Time s New Roman"/>
                          <a:ea typeface="+mn-ea"/>
                          <a:cs typeface="Times New Roman" panose="02020603050405020304" pitchFamily="18" charset="0"/>
                        </a:rPr>
                        <a:t>mái</a:t>
                      </a:r>
                      <a:r>
                        <a:rPr lang="en-US" sz="2000" kern="1200" dirty="0">
                          <a:solidFill>
                            <a:srgbClr val="FF0000"/>
                          </a:solidFill>
                          <a:effectLst/>
                          <a:latin typeface="Time s New Roman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chút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2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41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Nhận xét và nêu tác dụng trong cách vào bài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Dùng lời kể để giới thiệu vấn đề</a:t>
                      </a:r>
                      <a:r>
                        <a:rPr lang="vi-VN" sz="200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, liệt kê,  </a:t>
                      </a: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Điệp ngữ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Tác dụng: tạo ấn tượng, sự tò mò, tự nhiên....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2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1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403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9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9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9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vi-VN" sz="9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64" marR="56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26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BC6ED10-B3C3-441B-A068-04C5F7F2B09E}"/>
              </a:ext>
            </a:extLst>
          </p:cNvPr>
          <p:cNvSpPr txBox="1"/>
          <p:nvPr/>
        </p:nvSpPr>
        <p:spPr>
          <a:xfrm>
            <a:off x="1409350" y="343949"/>
            <a:ext cx="36134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4CA4C17-EBFD-4615-B58A-B98CAD13B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4838" y="4834292"/>
            <a:ext cx="3133616" cy="21459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A0394F2-2E8B-4227-A557-F13CEBD0C7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7167" l="10000" r="90000">
                        <a14:foregroundMark x1="61667" y1="6750" x2="61667" y2="6750"/>
                        <a14:foregroundMark x1="67333" y1="2083" x2="67333" y2="2083"/>
                        <a14:foregroundMark x1="64500" y1="83583" x2="64500" y2="83583"/>
                        <a14:foregroundMark x1="15333" y1="89000" x2="15333" y2="89000"/>
                        <a14:foregroundMark x1="28250" y1="85417" x2="28250" y2="85417"/>
                        <a14:foregroundMark x1="28250" y1="85417" x2="28250" y2="85417"/>
                        <a14:foregroundMark x1="26583" y1="86167" x2="26167" y2="86833"/>
                        <a14:foregroundMark x1="23750" y1="88250" x2="23750" y2="88250"/>
                        <a14:foregroundMark x1="22167" y1="88500" x2="22167" y2="88500"/>
                        <a14:foregroundMark x1="18583" y1="90583" x2="18583" y2="90583"/>
                        <a14:foregroundMark x1="18333" y1="92250" x2="18333" y2="93000"/>
                        <a14:foregroundMark x1="34167" y1="97000" x2="34167" y2="97000"/>
                        <a14:foregroundMark x1="26417" y1="97167" x2="26417" y2="97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60950" y="4588380"/>
            <a:ext cx="2269620" cy="2269620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="" xmlns:a16="http://schemas.microsoft.com/office/drawing/2014/main" id="{4AFF1701-CB17-4487-BE38-49EB11A98D59}"/>
              </a:ext>
            </a:extLst>
          </p:cNvPr>
          <p:cNvSpPr/>
          <p:nvPr/>
        </p:nvSpPr>
        <p:spPr>
          <a:xfrm>
            <a:off x="6677637" y="854086"/>
            <a:ext cx="5036783" cy="3003259"/>
          </a:xfrm>
          <a:prstGeom prst="cloudCallout">
            <a:avLst>
              <a:gd name="adj1" fmla="val -49135"/>
              <a:gd name="adj2" fmla="val 67281"/>
            </a:avLst>
          </a:prstGeom>
          <a:ln w="57150"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Em đã bao giờ nghe những câu nói tương tự của cha mẹ và có tâm trạng giống như người con trong văn bản chưa?</a:t>
            </a:r>
            <a:endParaRPr lang="en-US" sz="1600" kern="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7" name="图片 59">
            <a:extLst>
              <a:ext uri="{FF2B5EF4-FFF2-40B4-BE49-F238E27FC236}">
                <a16:creationId xmlns="" xmlns:a16="http://schemas.microsoft.com/office/drawing/2014/main" id="{F53D835A-9E1F-4E46-A205-72BBCC567B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9208" y="1848730"/>
            <a:ext cx="3027371" cy="20800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80F2953-9BDF-4589-9385-B4049B5C4C98}"/>
              </a:ext>
            </a:extLst>
          </p:cNvPr>
          <p:cNvSpPr/>
          <p:nvPr/>
        </p:nvSpPr>
        <p:spPr>
          <a:xfrm>
            <a:off x="2506440" y="2550918"/>
            <a:ext cx="2812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GÓC CHIA SẺ</a:t>
            </a:r>
            <a:endParaRPr lang="vi-VN" sz="2400" b="1" i="1" dirty="0">
              <a:solidFill>
                <a:srgbClr val="002060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E124DB6-FA5E-4D37-971D-B08D4E3FC9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3769" y="4307081"/>
            <a:ext cx="2847975" cy="1600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88D9EDE-9F9A-4862-A254-B040806377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3826" y="-213374"/>
            <a:ext cx="5990247" cy="599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14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6" grpId="1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f942a9486ec68153575dc78a42d480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3581400"/>
            <a:ext cx="5638800" cy="4191000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6477000" y="1676400"/>
            <a:ext cx="3200400" cy="2514600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^^</a:t>
            </a:r>
          </a:p>
        </p:txBody>
      </p:sp>
      <p:sp>
        <p:nvSpPr>
          <p:cNvPr id="6" name="Oval 5"/>
          <p:cNvSpPr/>
          <p:nvPr/>
        </p:nvSpPr>
        <p:spPr>
          <a:xfrm>
            <a:off x="5715000" y="4572000"/>
            <a:ext cx="228600" cy="2286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96000" y="4114800"/>
            <a:ext cx="381000" cy="304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486400" y="4953000"/>
            <a:ext cx="228600" cy="1524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>
            <a:off x="6944312" y="3124200"/>
            <a:ext cx="2006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</a:p>
        </p:txBody>
      </p:sp>
      <p:sp>
        <p:nvSpPr>
          <p:cNvPr id="2" name="Rectangle 1"/>
          <p:cNvSpPr/>
          <p:nvPr/>
        </p:nvSpPr>
        <p:spPr>
          <a:xfrm>
            <a:off x="2064774" y="1"/>
            <a:ext cx="7612626" cy="1107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217"/>
            <a:r>
              <a:rPr lang="en-US" altLang="zh-CN" sz="6599" b="1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LUYỆN TẬP</a:t>
            </a:r>
            <a:endParaRPr lang="zh-CN" altLang="en-US" sz="6599" b="1" dirty="0">
              <a:solidFill>
                <a:srgbClr val="00206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2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bf70f5ebf1a718aef076b27dd45a5b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1066800"/>
            <a:ext cx="12192000" cy="7924800"/>
          </a:xfrm>
          <a:prstGeom prst="rect">
            <a:avLst/>
          </a:prstGeom>
        </p:spPr>
      </p:pic>
      <p:pic>
        <p:nvPicPr>
          <p:cNvPr id="7" name="Picture 6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0" y="5334000"/>
            <a:ext cx="1905000" cy="2057400"/>
          </a:xfrm>
          <a:prstGeom prst="rect">
            <a:avLst/>
          </a:prstGeom>
        </p:spPr>
      </p:pic>
      <p:pic>
        <p:nvPicPr>
          <p:cNvPr id="8" name="Picture 7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0" y="5410200"/>
            <a:ext cx="1905000" cy="1923494"/>
          </a:xfrm>
          <a:prstGeom prst="rect">
            <a:avLst/>
          </a:prstGeom>
        </p:spPr>
      </p:pic>
      <p:pic>
        <p:nvPicPr>
          <p:cNvPr id="9" name="Picture 8" descr="e324d9d037662d64fc16b51b9bfbdba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58201" y="5486401"/>
            <a:ext cx="1811217" cy="1828801"/>
          </a:xfrm>
          <a:prstGeom prst="rect">
            <a:avLst/>
          </a:prstGeom>
        </p:spPr>
      </p:pic>
      <p:pic>
        <p:nvPicPr>
          <p:cNvPr id="5" name="Picture 4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4000" y="5410200"/>
            <a:ext cx="1905000" cy="1923494"/>
          </a:xfrm>
          <a:prstGeom prst="rect">
            <a:avLst/>
          </a:prstGeom>
        </p:spPr>
      </p:pic>
      <p:pic>
        <p:nvPicPr>
          <p:cNvPr id="12" name="Picture 11" descr="e86f050d219b5585368f7ef298c0017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24600" y="4953000"/>
            <a:ext cx="1676400" cy="1676400"/>
          </a:xfrm>
          <a:prstGeom prst="rect">
            <a:avLst/>
          </a:prstGeom>
        </p:spPr>
      </p:pic>
      <p:pic>
        <p:nvPicPr>
          <p:cNvPr id="13" name="Picture 12" descr="e86f050d219b5585368f7ef298c0017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610600" y="4953000"/>
            <a:ext cx="1752600" cy="1752600"/>
          </a:xfrm>
          <a:prstGeom prst="rect">
            <a:avLst/>
          </a:prstGeom>
        </p:spPr>
      </p:pic>
      <p:pic>
        <p:nvPicPr>
          <p:cNvPr id="11" name="Picture 10" descr="e86f050d219b5585368f7ef298c00175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62400" y="4953000"/>
            <a:ext cx="1752600" cy="1676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0"/>
            <a:ext cx="91440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khi không hài lòng với người con, bà mẹ thường thốt lên câu gì?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4102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056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78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0" y="1295400"/>
            <a:ext cx="48006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 người ta kìa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4000" y="2057400"/>
            <a:ext cx="48006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ai như thế không?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05600" y="1371600"/>
            <a:ext cx="39624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ta cười chết</a:t>
            </a:r>
            <a:r>
              <a:rPr lang="vi-VN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858000" y="2133600"/>
            <a:ext cx="38100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it-IT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chẳng giống ai cả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4f942a9486ec68153575dc78a42d480b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1600200" y="2514600"/>
            <a:ext cx="4114800" cy="3733800"/>
          </a:xfrm>
          <a:prstGeom prst="rect">
            <a:avLst/>
          </a:prstGeom>
        </p:spPr>
      </p:pic>
      <p:pic>
        <p:nvPicPr>
          <p:cNvPr id="31" name="Picture 30" descr="ca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209800" y="5867401"/>
            <a:ext cx="533400" cy="473671"/>
          </a:xfrm>
          <a:prstGeom prst="rect">
            <a:avLst/>
          </a:prstGeom>
        </p:spPr>
      </p:pic>
      <p:pic>
        <p:nvPicPr>
          <p:cNvPr id="10" name="Picture 9" descr="e86f050d219b5585368f7ef298c00175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24000" y="4879732"/>
            <a:ext cx="1905000" cy="197826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828800" y="5562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114800" y="5486400"/>
            <a:ext cx="1219200" cy="685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SAI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477000" y="5562600"/>
            <a:ext cx="1219200" cy="685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SAI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8915400" y="5562600"/>
            <a:ext cx="1219200" cy="685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SAI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7" name="Right Arrow 36">
            <a:hlinkClick r:id="rId15" action="ppaction://hlinksldjump"/>
          </p:cNvPr>
          <p:cNvSpPr/>
          <p:nvPr/>
        </p:nvSpPr>
        <p:spPr>
          <a:xfrm>
            <a:off x="10210800" y="647700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2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1.11111E-6 L 0.56667 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ung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C 0.00312 -0.04653 0.00694 -0.09236 0.05659 -0.11852 C 0.10625 -0.14468 0.23316 -0.14584 0.29809 -0.15787 C 0.36267 -0.16991 0.42708 -0.17269 0.44479 -0.19167 C 0.4625 -0.21065 0.41406 -0.26459 0.4033 -0.27223 C 0.39236 -0.27894 0.38593 -0.25834 0.37968 -0.23658 " pathEditMode="relative" rAng="0" ptsTypes="aaaaaA">
                                      <p:cBhvr>
                                        <p:cTn id="8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0" y="-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21" grpId="0"/>
      <p:bldP spid="24" grpId="0" animBg="1"/>
      <p:bldP spid="28" grpId="0" animBg="1"/>
      <p:bldP spid="29" grpId="0" animBg="1"/>
      <p:bldP spid="30" grpId="0" animBg="1"/>
      <p:bldP spid="32" grpId="0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Document 14"/>
          <p:cNvSpPr/>
          <p:nvPr/>
        </p:nvSpPr>
        <p:spPr>
          <a:xfrm>
            <a:off x="436727" y="-1"/>
            <a:ext cx="11395881" cy="6741995"/>
          </a:xfrm>
          <a:prstGeom prst="flowChartDocument">
            <a:avLst/>
          </a:prstGeom>
          <a:solidFill>
            <a:srgbClr val="FFFFFF"/>
          </a:solidFill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1C6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0" b="95250" l="10000" r="90000">
                        <a14:foregroundMark x1="34556" y1="21125" x2="45222" y2="19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4" y="2425520"/>
            <a:ext cx="5523646" cy="4909908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07653" y="588510"/>
            <a:ext cx="5480694" cy="1603387"/>
          </a:xfrm>
          <a:prstGeom prst="rect">
            <a:avLst/>
          </a:prstGeom>
        </p:spPr>
      </p:pic>
      <p:sp>
        <p:nvSpPr>
          <p:cNvPr id="81" name="Rectangle 80"/>
          <p:cNvSpPr/>
          <p:nvPr/>
        </p:nvSpPr>
        <p:spPr>
          <a:xfrm>
            <a:off x="4115539" y="2695685"/>
            <a:ext cx="67153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à"/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</a:t>
            </a: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rong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sống, dù mọi cá thể có những nét riêng biệt về mặt này mặt kia, thì chung quy, giữa mọi người vẫn có những </a:t>
            </a: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ể</a:t>
            </a: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 đồng, gần gũi</a:t>
            </a: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à"/>
            </a:pPr>
            <a:r>
              <a:rPr lang="vi-V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 mạnh sự khác biệt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7653" y="1448305"/>
            <a:ext cx="5713923" cy="1487185"/>
          </a:xfrm>
          <a:prstGeom prst="rect">
            <a:avLst/>
          </a:prstGeom>
        </p:spPr>
      </p:pic>
      <p:grpSp>
        <p:nvGrpSpPr>
          <p:cNvPr id="85" name="Google Shape;4189;p72"/>
          <p:cNvGrpSpPr/>
          <p:nvPr/>
        </p:nvGrpSpPr>
        <p:grpSpPr>
          <a:xfrm rot="-418376">
            <a:off x="10563286" y="144423"/>
            <a:ext cx="990328" cy="863606"/>
            <a:chOff x="3953158" y="3194156"/>
            <a:chExt cx="1438158" cy="1438158"/>
          </a:xfrm>
          <a:solidFill>
            <a:schemeClr val="accent4">
              <a:lumMod val="75000"/>
            </a:schemeClr>
          </a:solidFill>
        </p:grpSpPr>
        <p:sp>
          <p:nvSpPr>
            <p:cNvPr id="86" name="Google Shape;4190;p72"/>
            <p:cNvSpPr/>
            <p:nvPr/>
          </p:nvSpPr>
          <p:spPr>
            <a:xfrm rot="-663015">
              <a:off x="4059279" y="3300277"/>
              <a:ext cx="1225916" cy="1225916"/>
            </a:xfrm>
            <a:custGeom>
              <a:avLst/>
              <a:gdLst/>
              <a:ahLst/>
              <a:cxnLst/>
              <a:rect l="l" t="t" r="r" b="b"/>
              <a:pathLst>
                <a:path w="28690" h="28690" extrusionOk="0">
                  <a:moveTo>
                    <a:pt x="1" y="1"/>
                  </a:moveTo>
                  <a:lnTo>
                    <a:pt x="1" y="28690"/>
                  </a:lnTo>
                  <a:lnTo>
                    <a:pt x="28690" y="28690"/>
                  </a:lnTo>
                  <a:lnTo>
                    <a:pt x="286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7" name="Google Shape;4191;p72"/>
            <p:cNvSpPr/>
            <p:nvPr/>
          </p:nvSpPr>
          <p:spPr>
            <a:xfrm rot="-663015">
              <a:off x="3971048" y="3308812"/>
              <a:ext cx="1225916" cy="305261"/>
            </a:xfrm>
            <a:custGeom>
              <a:avLst/>
              <a:gdLst/>
              <a:ahLst/>
              <a:cxnLst/>
              <a:rect l="l" t="t" r="r" b="b"/>
              <a:pathLst>
                <a:path w="28690" h="7144" extrusionOk="0">
                  <a:moveTo>
                    <a:pt x="1" y="1"/>
                  </a:moveTo>
                  <a:lnTo>
                    <a:pt x="1" y="7143"/>
                  </a:lnTo>
                  <a:lnTo>
                    <a:pt x="28690" y="7143"/>
                  </a:lnTo>
                  <a:lnTo>
                    <a:pt x="286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biLevel thresh="50000"/>
          </a:blip>
          <a:stretch>
            <a:fillRect/>
          </a:stretch>
        </p:blipFill>
        <p:spPr>
          <a:xfrm>
            <a:off x="-238998" y="106266"/>
            <a:ext cx="5108517" cy="262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8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bf70f5ebf1a718aef076b27dd45a5b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7135" y="-1806714"/>
            <a:ext cx="12192000" cy="7924800"/>
          </a:xfrm>
          <a:prstGeom prst="rect">
            <a:avLst/>
          </a:prstGeom>
        </p:spPr>
      </p:pic>
      <p:pic>
        <p:nvPicPr>
          <p:cNvPr id="7" name="Picture 6" descr="e324d9d037662d64fc16b51b9bfbdba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5334000"/>
            <a:ext cx="1905000" cy="2057400"/>
          </a:xfrm>
          <a:prstGeom prst="rect">
            <a:avLst/>
          </a:prstGeom>
        </p:spPr>
      </p:pic>
      <p:pic>
        <p:nvPicPr>
          <p:cNvPr id="8" name="Picture 7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5410200"/>
            <a:ext cx="1905000" cy="1923494"/>
          </a:xfrm>
          <a:prstGeom prst="rect">
            <a:avLst/>
          </a:prstGeom>
        </p:spPr>
      </p:pic>
      <p:pic>
        <p:nvPicPr>
          <p:cNvPr id="9" name="Picture 8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58201" y="5486401"/>
            <a:ext cx="1811217" cy="1828801"/>
          </a:xfrm>
          <a:prstGeom prst="rect">
            <a:avLst/>
          </a:prstGeom>
        </p:spPr>
      </p:pic>
      <p:pic>
        <p:nvPicPr>
          <p:cNvPr id="5" name="Picture 4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5410200"/>
            <a:ext cx="1905000" cy="1923494"/>
          </a:xfrm>
          <a:prstGeom prst="rect">
            <a:avLst/>
          </a:prstGeom>
        </p:spPr>
      </p:pic>
      <p:pic>
        <p:nvPicPr>
          <p:cNvPr id="13" name="Picture 12" descr="e86f050d219b5585368f7ef298c0017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610600" y="4953000"/>
            <a:ext cx="1752600" cy="1752600"/>
          </a:xfrm>
          <a:prstGeom prst="rect">
            <a:avLst/>
          </a:prstGeom>
        </p:spPr>
      </p:pic>
      <p:pic>
        <p:nvPicPr>
          <p:cNvPr id="11" name="Picture 10" descr="e86f050d219b5585368f7ef298c0017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62400" y="4953000"/>
            <a:ext cx="1752600" cy="1676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0"/>
            <a:ext cx="91440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2</a:t>
            </a:r>
            <a:r>
              <a:rPr lang="vi-VN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Xem người ta kìa thuộc kiểu văn bản?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4102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78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0" y="1295400"/>
            <a:ext cx="50292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tự sự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36107" y="2222984"/>
            <a:ext cx="42672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705600" y="1371600"/>
            <a:ext cx="39624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endParaRPr lang="es-ES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36222" y="2171700"/>
            <a:ext cx="36576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4f942a9486ec68153575dc78a42d480b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524000" y="2819400"/>
            <a:ext cx="4114800" cy="3733800"/>
          </a:xfrm>
          <a:prstGeom prst="rect">
            <a:avLst/>
          </a:prstGeom>
        </p:spPr>
      </p:pic>
      <p:pic>
        <p:nvPicPr>
          <p:cNvPr id="10" name="Picture 9" descr="e86f050d219b5585368f7ef298c00175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24000" y="4953000"/>
            <a:ext cx="1981200" cy="19050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057400" y="5562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31" name="Picture 30" descr="ca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81800" y="5867401"/>
            <a:ext cx="533400" cy="473671"/>
          </a:xfrm>
          <a:prstGeom prst="rect">
            <a:avLst/>
          </a:prstGeom>
        </p:spPr>
      </p:pic>
      <p:pic>
        <p:nvPicPr>
          <p:cNvPr id="12" name="Picture 11" descr="e86f050d219b5585368f7ef298c00175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24600" y="5029200"/>
            <a:ext cx="1676400" cy="16764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05600" y="55626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28800" y="55626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191000" y="54864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839200" y="54864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7" name="Right Arrow 36">
            <a:hlinkClick r:id="rId14" action="ppaction://hlinksldjump"/>
          </p:cNvPr>
          <p:cNvSpPr/>
          <p:nvPr/>
        </p:nvSpPr>
        <p:spPr>
          <a:xfrm>
            <a:off x="10210800" y="647700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85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33333E-6 L 0.56667 0.0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C 0.04687 -0.03473 0.09375 -0.06922 0.10937 -0.10973 C 0.125 -0.15024 0.12465 -0.21528 0.09375 -0.24399 C 0.06284 -0.27246 -0.03889 -0.29005 -0.07657 -0.28195 C -0.11424 -0.27385 -0.12361 -0.23426 -0.13282 -0.19468 " pathEditMode="relative" rAng="0" ptsTypes="aaaaA">
                                      <p:cBhvr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1" grpId="0"/>
      <p:bldP spid="24" grpId="0" animBg="1"/>
      <p:bldP spid="28" grpId="0" animBg="1"/>
      <p:bldP spid="29" grpId="0" animBg="1"/>
      <p:bldP spid="30" grpId="0" animBg="1"/>
      <p:bldP spid="32" grpId="0"/>
      <p:bldP spid="20" grpId="0"/>
      <p:bldP spid="25" grpId="0" animBg="1"/>
      <p:bldP spid="26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bf70f5ebf1a718aef076b27dd45a5b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066800"/>
            <a:ext cx="12192000" cy="7924800"/>
          </a:xfrm>
          <a:prstGeom prst="rect">
            <a:avLst/>
          </a:prstGeom>
        </p:spPr>
      </p:pic>
      <p:pic>
        <p:nvPicPr>
          <p:cNvPr id="7" name="Picture 6" descr="e324d9d037662d64fc16b51b9bfbdba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5334000"/>
            <a:ext cx="1905000" cy="2057400"/>
          </a:xfrm>
          <a:prstGeom prst="rect">
            <a:avLst/>
          </a:prstGeom>
        </p:spPr>
      </p:pic>
      <p:pic>
        <p:nvPicPr>
          <p:cNvPr id="8" name="Picture 7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5410200"/>
            <a:ext cx="1905000" cy="1923494"/>
          </a:xfrm>
          <a:prstGeom prst="rect">
            <a:avLst/>
          </a:prstGeom>
        </p:spPr>
      </p:pic>
      <p:pic>
        <p:nvPicPr>
          <p:cNvPr id="9" name="Picture 8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58201" y="5486401"/>
            <a:ext cx="1811217" cy="1828801"/>
          </a:xfrm>
          <a:prstGeom prst="rect">
            <a:avLst/>
          </a:prstGeom>
        </p:spPr>
      </p:pic>
      <p:pic>
        <p:nvPicPr>
          <p:cNvPr id="5" name="Picture 4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5410200"/>
            <a:ext cx="1905000" cy="1923494"/>
          </a:xfrm>
          <a:prstGeom prst="rect">
            <a:avLst/>
          </a:prstGeom>
        </p:spPr>
      </p:pic>
      <p:pic>
        <p:nvPicPr>
          <p:cNvPr id="13" name="Picture 12" descr="e86f050d219b5585368f7ef298c0017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610600" y="4953000"/>
            <a:ext cx="1752600" cy="17526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152400"/>
            <a:ext cx="91440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</a:t>
            </a:r>
            <a:r>
              <a:rPr lang="vi-VN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Yếu tố quan trọng trong văn nghị luận là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678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0" y="1491996"/>
            <a:ext cx="4267200" cy="71780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47800" y="2743200"/>
            <a:ext cx="42672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29400" y="1447800"/>
            <a:ext cx="3962400" cy="105148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 đề cần bàn bạc, lí lẽ của người viết, bằng chứng để chứng minh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81800" y="2869607"/>
            <a:ext cx="38100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4f942a9486ec68153575dc78a42d480b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524000" y="2590800"/>
            <a:ext cx="4114800" cy="3733800"/>
          </a:xfrm>
          <a:prstGeom prst="rect">
            <a:avLst/>
          </a:prstGeom>
        </p:spPr>
      </p:pic>
      <p:pic>
        <p:nvPicPr>
          <p:cNvPr id="10" name="Picture 9" descr="e86f050d219b5585368f7ef298c0017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24000" y="4953000"/>
            <a:ext cx="1981200" cy="19050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057400" y="5562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31" name="Picture 30" descr="ca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5791201"/>
            <a:ext cx="533400" cy="473671"/>
          </a:xfrm>
          <a:prstGeom prst="rect">
            <a:avLst/>
          </a:prstGeom>
        </p:spPr>
      </p:pic>
      <p:pic>
        <p:nvPicPr>
          <p:cNvPr id="12" name="Picture 11" descr="e86f050d219b5585368f7ef298c00175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324600" y="4953000"/>
            <a:ext cx="1676400" cy="17526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81800" y="55626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pic>
        <p:nvPicPr>
          <p:cNvPr id="11" name="Picture 10" descr="e86f050d219b5585368f7ef298c00175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962400" y="4953000"/>
            <a:ext cx="1752600" cy="1676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434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828800" y="5486400"/>
            <a:ext cx="1143000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839200" y="5486400"/>
            <a:ext cx="1143000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53200" y="5486400"/>
            <a:ext cx="1143000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ight Arrow 25">
            <a:hlinkClick r:id="rId14" action="ppaction://hlinksldjump"/>
          </p:cNvPr>
          <p:cNvSpPr/>
          <p:nvPr/>
        </p:nvSpPr>
        <p:spPr>
          <a:xfrm>
            <a:off x="10210800" y="647700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49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1.11111E-6 L 0.56667 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8.14815E-6 C 0.05105 0.00416 0.10209 0.00833 0.14219 -0.01876 C 0.1823 -0.04584 0.22483 -0.11945 0.24063 -0.16251 C 0.25643 -0.20556 0.25834 -0.26366 0.23751 -0.27709 C 0.21667 -0.29052 0.13751 -0.25556 0.11563 -0.24376 C 0.09376 -0.23195 0.10001 -0.21922 0.10626 -0.20626 " pathEditMode="relative" ptsTypes="aaaaaA">
                                      <p:cBhvr>
                                        <p:cTn id="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21" grpId="0"/>
      <p:bldP spid="24" grpId="0" animBg="1"/>
      <p:bldP spid="28" grpId="0" animBg="1"/>
      <p:bldP spid="29" grpId="0" animBg="1"/>
      <p:bldP spid="30" grpId="0" animBg="1"/>
      <p:bldP spid="32" grpId="0"/>
      <p:bldP spid="20" grpId="0"/>
      <p:bldP spid="19" grpId="0"/>
      <p:bldP spid="22" grpId="0" animBg="1"/>
      <p:bldP spid="23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bf70f5ebf1a718aef076b27dd45a5b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1066800"/>
            <a:ext cx="12192000" cy="7924800"/>
          </a:xfrm>
          <a:prstGeom prst="rect">
            <a:avLst/>
          </a:prstGeom>
        </p:spPr>
      </p:pic>
      <p:pic>
        <p:nvPicPr>
          <p:cNvPr id="7" name="Picture 6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0" y="5334000"/>
            <a:ext cx="1905000" cy="2057400"/>
          </a:xfrm>
          <a:prstGeom prst="rect">
            <a:avLst/>
          </a:prstGeom>
        </p:spPr>
      </p:pic>
      <p:pic>
        <p:nvPicPr>
          <p:cNvPr id="8" name="Picture 7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0" y="5410200"/>
            <a:ext cx="1905000" cy="1923494"/>
          </a:xfrm>
          <a:prstGeom prst="rect">
            <a:avLst/>
          </a:prstGeom>
        </p:spPr>
      </p:pic>
      <p:pic>
        <p:nvPicPr>
          <p:cNvPr id="9" name="Picture 8" descr="e324d9d037662d64fc16b51b9bfbdba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58201" y="5486401"/>
            <a:ext cx="1811217" cy="1828801"/>
          </a:xfrm>
          <a:prstGeom prst="rect">
            <a:avLst/>
          </a:prstGeom>
        </p:spPr>
      </p:pic>
      <p:pic>
        <p:nvPicPr>
          <p:cNvPr id="5" name="Picture 4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4000" y="5410200"/>
            <a:ext cx="1905000" cy="1923494"/>
          </a:xfrm>
          <a:prstGeom prst="rect">
            <a:avLst/>
          </a:prstGeom>
        </p:spPr>
      </p:pic>
      <p:pic>
        <p:nvPicPr>
          <p:cNvPr id="12" name="Picture 11" descr="e86f050d219b5585368f7ef298c0017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24600" y="4953000"/>
            <a:ext cx="1676400" cy="1676400"/>
          </a:xfrm>
          <a:prstGeom prst="rect">
            <a:avLst/>
          </a:prstGeom>
        </p:spPr>
      </p:pic>
      <p:pic>
        <p:nvPicPr>
          <p:cNvPr id="13" name="Picture 12" descr="e86f050d219b5585368f7ef298c0017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610600" y="4953000"/>
            <a:ext cx="1752600" cy="1752600"/>
          </a:xfrm>
          <a:prstGeom prst="rect">
            <a:avLst/>
          </a:prstGeom>
        </p:spPr>
      </p:pic>
      <p:pic>
        <p:nvPicPr>
          <p:cNvPr id="11" name="Picture 10" descr="e86f050d219b5585368f7ef298c00175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62400" y="4953000"/>
            <a:ext cx="1752600" cy="1676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0"/>
            <a:ext cx="91440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 người ta kìa của tác giả nào?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4102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056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78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0" y="1295400"/>
            <a:ext cx="48006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 Thanh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4000" y="2057400"/>
            <a:ext cx="48006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 Hoài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05600" y="1371600"/>
            <a:ext cx="39624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 Thanh</a:t>
            </a:r>
            <a:endParaRPr lang="vi-VN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58000" y="2133600"/>
            <a:ext cx="38100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Lam</a:t>
            </a:r>
          </a:p>
        </p:txBody>
      </p:sp>
      <p:pic>
        <p:nvPicPr>
          <p:cNvPr id="16" name="Picture 15" descr="4f942a9486ec68153575dc78a42d480b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1600200" y="2514600"/>
            <a:ext cx="4114800" cy="3733800"/>
          </a:xfrm>
          <a:prstGeom prst="rect">
            <a:avLst/>
          </a:prstGeom>
        </p:spPr>
      </p:pic>
      <p:pic>
        <p:nvPicPr>
          <p:cNvPr id="31" name="Picture 30" descr="ca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209800" y="5867401"/>
            <a:ext cx="533400" cy="473671"/>
          </a:xfrm>
          <a:prstGeom prst="rect">
            <a:avLst/>
          </a:prstGeom>
        </p:spPr>
      </p:pic>
      <p:pic>
        <p:nvPicPr>
          <p:cNvPr id="10" name="Picture 9" descr="e86f050d219b5585368f7ef298c00175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24000" y="4879732"/>
            <a:ext cx="1905000" cy="197826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828800" y="5562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114800" y="5486400"/>
            <a:ext cx="1219200" cy="685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SAI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477000" y="5562600"/>
            <a:ext cx="1219200" cy="685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SAI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8915400" y="5562600"/>
            <a:ext cx="1219200" cy="685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SAI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7" name="Right Arrow 36">
            <a:hlinkClick r:id="rId15" action="ppaction://hlinksldjump"/>
          </p:cNvPr>
          <p:cNvSpPr/>
          <p:nvPr/>
        </p:nvSpPr>
        <p:spPr>
          <a:xfrm>
            <a:off x="10210800" y="647700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02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1.11111E-6 L 0.56667 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ung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C 0.00312 -0.04653 0.00694 -0.09236 0.05659 -0.11852 C 0.10625 -0.14468 0.23316 -0.14584 0.29809 -0.15787 C 0.36267 -0.16991 0.42708 -0.17269 0.44479 -0.19167 C 0.4625 -0.21065 0.41406 -0.26459 0.4033 -0.27223 C 0.39236 -0.27894 0.38593 -0.25834 0.37968 -0.23658 " pathEditMode="relative" rAng="0" ptsTypes="aaaaaA">
                                      <p:cBhvr>
                                        <p:cTn id="8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0" y="-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21" grpId="0"/>
      <p:bldP spid="24" grpId="0" animBg="1"/>
      <p:bldP spid="28" grpId="0" animBg="1"/>
      <p:bldP spid="29" grpId="0" animBg="1"/>
      <p:bldP spid="30" grpId="0" animBg="1"/>
      <p:bldP spid="32" grpId="0"/>
      <p:bldP spid="34" grpId="0" animBg="1"/>
      <p:bldP spid="35" grpId="0" animBg="1"/>
      <p:bldP spid="3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bf70f5ebf1a718aef076b27dd45a5b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066800"/>
            <a:ext cx="12192000" cy="7924800"/>
          </a:xfrm>
          <a:prstGeom prst="rect">
            <a:avLst/>
          </a:prstGeom>
        </p:spPr>
      </p:pic>
      <p:pic>
        <p:nvPicPr>
          <p:cNvPr id="7" name="Picture 6" descr="e324d9d037662d64fc16b51b9bfbdba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5334000"/>
            <a:ext cx="1905000" cy="2057400"/>
          </a:xfrm>
          <a:prstGeom prst="rect">
            <a:avLst/>
          </a:prstGeom>
        </p:spPr>
      </p:pic>
      <p:pic>
        <p:nvPicPr>
          <p:cNvPr id="8" name="Picture 7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5410200"/>
            <a:ext cx="1905000" cy="1923494"/>
          </a:xfrm>
          <a:prstGeom prst="rect">
            <a:avLst/>
          </a:prstGeom>
        </p:spPr>
      </p:pic>
      <p:pic>
        <p:nvPicPr>
          <p:cNvPr id="9" name="Picture 8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58201" y="5486401"/>
            <a:ext cx="1811217" cy="1828801"/>
          </a:xfrm>
          <a:prstGeom prst="rect">
            <a:avLst/>
          </a:prstGeom>
        </p:spPr>
      </p:pic>
      <p:pic>
        <p:nvPicPr>
          <p:cNvPr id="5" name="Picture 4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5410200"/>
            <a:ext cx="1905000" cy="1923494"/>
          </a:xfrm>
          <a:prstGeom prst="rect">
            <a:avLst/>
          </a:prstGeom>
        </p:spPr>
      </p:pic>
      <p:pic>
        <p:nvPicPr>
          <p:cNvPr id="13" name="Picture 12" descr="e86f050d219b5585368f7ef298c0017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610600" y="4953000"/>
            <a:ext cx="1752600" cy="1752600"/>
          </a:xfrm>
          <a:prstGeom prst="rect">
            <a:avLst/>
          </a:prstGeom>
        </p:spPr>
      </p:pic>
      <p:pic>
        <p:nvPicPr>
          <p:cNvPr id="11" name="Picture 10" descr="e86f050d219b5585368f7ef298c0017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62400" y="4953000"/>
            <a:ext cx="1752600" cy="1676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0"/>
            <a:ext cx="91440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Cách vài đề của tác giả có gì đặc biệt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4102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78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0" y="1079262"/>
            <a:ext cx="5029200" cy="74953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vấn đề từ việc dẫn ý người khác.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4000" y="2288890"/>
            <a:ext cx="4267200" cy="533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858000" y="1021619"/>
            <a:ext cx="3962400" cy="69238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s-E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s-ES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934200" y="2189703"/>
            <a:ext cx="381000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vi-VN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 thừa từ thế hệ này sang thế hệ khác.</a:t>
            </a:r>
          </a:p>
        </p:txBody>
      </p:sp>
      <p:pic>
        <p:nvPicPr>
          <p:cNvPr id="16" name="Picture 15" descr="4f942a9486ec68153575dc78a42d480b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524000" y="2590800"/>
            <a:ext cx="4114800" cy="3733800"/>
          </a:xfrm>
          <a:prstGeom prst="rect">
            <a:avLst/>
          </a:prstGeom>
        </p:spPr>
      </p:pic>
      <p:pic>
        <p:nvPicPr>
          <p:cNvPr id="10" name="Picture 9" descr="e86f050d219b5585368f7ef298c00175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24000" y="4953000"/>
            <a:ext cx="1981200" cy="19050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057400" y="5562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31" name="Picture 30" descr="ca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81800" y="5867401"/>
            <a:ext cx="533400" cy="473671"/>
          </a:xfrm>
          <a:prstGeom prst="rect">
            <a:avLst/>
          </a:prstGeom>
        </p:spPr>
      </p:pic>
      <p:pic>
        <p:nvPicPr>
          <p:cNvPr id="12" name="Picture 11" descr="e86f050d219b5585368f7ef298c00175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24600" y="5029200"/>
            <a:ext cx="1676400" cy="16764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05600" y="55626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28800" y="55626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191000" y="54864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839200" y="54864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7" name="Right Arrow 36">
            <a:hlinkClick r:id="rId14" action="ppaction://hlinksldjump"/>
          </p:cNvPr>
          <p:cNvSpPr/>
          <p:nvPr/>
        </p:nvSpPr>
        <p:spPr>
          <a:xfrm>
            <a:off x="10210800" y="647700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16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1.11111E-6 L 0.56667 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C 0.04687 -0.03473 0.09375 -0.06922 0.10937 -0.10973 C 0.125 -0.15024 0.12465 -0.21528 0.09375 -0.24399 C 0.06284 -0.27246 -0.03889 -0.29005 -0.07657 -0.28195 C -0.11424 -0.27385 -0.12361 -0.23426 -0.13282 -0.19468 " pathEditMode="relative" rAng="0" ptsTypes="aaaaA">
                                      <p:cBhvr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1" grpId="0"/>
      <p:bldP spid="24" grpId="0" animBg="1"/>
      <p:bldP spid="28" grpId="0" animBg="1"/>
      <p:bldP spid="29" grpId="0" animBg="1"/>
      <p:bldP spid="30" grpId="0" animBg="1"/>
      <p:bldP spid="32" grpId="0"/>
      <p:bldP spid="20" grpId="0"/>
      <p:bldP spid="25" grpId="0" animBg="1"/>
      <p:bldP spid="26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bf70f5ebf1a718aef076b27dd45a5b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-1066800"/>
            <a:ext cx="9144000" cy="7924800"/>
          </a:xfrm>
          <a:prstGeom prst="rect">
            <a:avLst/>
          </a:prstGeom>
        </p:spPr>
      </p:pic>
      <p:pic>
        <p:nvPicPr>
          <p:cNvPr id="7" name="Picture 6" descr="e324d9d037662d64fc16b51b9bfbdba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5334000"/>
            <a:ext cx="1905000" cy="2057400"/>
          </a:xfrm>
          <a:prstGeom prst="rect">
            <a:avLst/>
          </a:prstGeom>
        </p:spPr>
      </p:pic>
      <p:pic>
        <p:nvPicPr>
          <p:cNvPr id="8" name="Picture 7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5410200"/>
            <a:ext cx="1905000" cy="1923494"/>
          </a:xfrm>
          <a:prstGeom prst="rect">
            <a:avLst/>
          </a:prstGeom>
        </p:spPr>
      </p:pic>
      <p:pic>
        <p:nvPicPr>
          <p:cNvPr id="9" name="Picture 8" descr="e324d9d037662d64fc16b51b9bfbdb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58201" y="5486401"/>
            <a:ext cx="1811217" cy="1828801"/>
          </a:xfrm>
          <a:prstGeom prst="rect">
            <a:avLst/>
          </a:prstGeom>
        </p:spPr>
      </p:pic>
      <p:pic>
        <p:nvPicPr>
          <p:cNvPr id="5" name="Picture 4" descr="e324d9d037662d64fc16b51b9bfbdba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5410200"/>
            <a:ext cx="1905000" cy="1923494"/>
          </a:xfrm>
          <a:prstGeom prst="rect">
            <a:avLst/>
          </a:prstGeom>
        </p:spPr>
      </p:pic>
      <p:pic>
        <p:nvPicPr>
          <p:cNvPr id="13" name="Picture 12" descr="e86f050d219b5585368f7ef298c0017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610600" y="4953000"/>
            <a:ext cx="1752600" cy="1752600"/>
          </a:xfrm>
          <a:prstGeom prst="rect">
            <a:avLst/>
          </a:prstGeom>
        </p:spPr>
      </p:pic>
      <p:pic>
        <p:nvPicPr>
          <p:cNvPr id="11" name="Picture 10" descr="e86f050d219b5585368f7ef298c0017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62400" y="4953000"/>
            <a:ext cx="1752600" cy="1676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130314"/>
            <a:ext cx="91440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6</a:t>
            </a:r>
            <a:r>
              <a:rPr lang="vi-VN" sz="3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nghĩa câu nói: "Xem người ta kìa!" của mẹ trong quá khứ là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3400" y="54102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7800" y="54864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0" y="1295400"/>
            <a:ext cx="5029200" cy="64522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người ta sao giỏi bằng con mẹ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4000" y="2416313"/>
            <a:ext cx="5029200" cy="160379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 con bằng người khác, không thua kém, không làm xấu mặt gia đình, không để ai phải phàn nàn, kêu ca.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705600" y="1371600"/>
            <a:ext cx="3962400" cy="66595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 con phải hơn người ta</a:t>
            </a:r>
            <a:endParaRPr lang="es-ES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68269" y="2402079"/>
            <a:ext cx="3810000" cy="160379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 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4f942a9486ec68153575dc78a42d480b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524000" y="2667001"/>
            <a:ext cx="4114800" cy="3733800"/>
          </a:xfrm>
          <a:prstGeom prst="rect">
            <a:avLst/>
          </a:prstGeom>
        </p:spPr>
      </p:pic>
      <p:pic>
        <p:nvPicPr>
          <p:cNvPr id="10" name="Picture 9" descr="e86f050d219b5585368f7ef298c00175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24000" y="4953000"/>
            <a:ext cx="1981200" cy="19050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057400" y="5562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31" name="Picture 30" descr="ca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81800" y="5867401"/>
            <a:ext cx="533400" cy="473671"/>
          </a:xfrm>
          <a:prstGeom prst="rect">
            <a:avLst/>
          </a:prstGeom>
        </p:spPr>
      </p:pic>
      <p:pic>
        <p:nvPicPr>
          <p:cNvPr id="12" name="Picture 11" descr="e86f050d219b5585368f7ef298c00175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24600" y="5029200"/>
            <a:ext cx="1676400" cy="16764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05600" y="55626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28800" y="55626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191000" y="54864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839200" y="5486400"/>
            <a:ext cx="1066800" cy="685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Sai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mất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rồi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7" name="Right Arrow 36">
            <a:hlinkClick r:id="rId14" action="ppaction://hlinksldjump"/>
          </p:cNvPr>
          <p:cNvSpPr/>
          <p:nvPr/>
        </p:nvSpPr>
        <p:spPr>
          <a:xfrm>
            <a:off x="10210800" y="647700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63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1.11111E-6 L 0.56667 0.0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C 0.04687 -0.03473 0.09375 -0.06922 0.10937 -0.10973 C 0.125 -0.15024 0.12465 -0.21528 0.09375 -0.24399 C 0.06284 -0.27246 -0.03889 -0.29005 -0.07657 -0.28195 C -0.11424 -0.27385 -0.12361 -0.23426 -0.13282 -0.19468 " pathEditMode="relative" rAng="0" ptsTypes="aaaaA">
                                      <p:cBhvr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1" grpId="0"/>
      <p:bldP spid="24" grpId="0" animBg="1"/>
      <p:bldP spid="28" grpId="0" animBg="1"/>
      <p:bldP spid="29" grpId="0" animBg="1"/>
      <p:bldP spid="30" grpId="0" animBg="1"/>
      <p:bldP spid="32" grpId="0"/>
      <p:bldP spid="20" grpId="0"/>
      <p:bldP spid="25" grpId="0" animBg="1"/>
      <p:bldP spid="26" grpId="0" animBg="1"/>
      <p:bldP spid="2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B86284D-B57D-4787-9CFE-598548A20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7669892-921E-4C06-8E87-4D7BEE52D011}"/>
              </a:ext>
            </a:extLst>
          </p:cNvPr>
          <p:cNvGrpSpPr/>
          <p:nvPr/>
        </p:nvGrpSpPr>
        <p:grpSpPr>
          <a:xfrm>
            <a:off x="3239162" y="1213162"/>
            <a:ext cx="5713677" cy="2337529"/>
            <a:chOff x="3238500" y="1789966"/>
            <a:chExt cx="5715000" cy="2338070"/>
          </a:xfrm>
        </p:grpSpPr>
        <p:sp>
          <p:nvSpPr>
            <p:cNvPr id="13" name="文本框 283">
              <a:extLst>
                <a:ext uri="{FF2B5EF4-FFF2-40B4-BE49-F238E27FC236}">
                  <a16:creationId xmlns="" xmlns:a16="http://schemas.microsoft.com/office/drawing/2014/main" id="{192A6D67-F623-4427-AD7F-F91A32D1486D}"/>
                </a:ext>
              </a:extLst>
            </p:cNvPr>
            <p:cNvSpPr txBox="1"/>
            <p:nvPr/>
          </p:nvSpPr>
          <p:spPr>
            <a:xfrm>
              <a:off x="3750832" y="3019913"/>
              <a:ext cx="4720655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en-US" altLang="zh-CN" sz="6599" b="1">
                  <a:solidFill>
                    <a:srgbClr val="00206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VẬN DỤNG</a:t>
              </a:r>
              <a:endParaRPr lang="zh-CN" altLang="en-US" sz="6599" b="1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5F37DA67-2B19-40B2-8914-1F2B01AE222F}"/>
                </a:ext>
              </a:extLst>
            </p:cNvPr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18B1C8CB-7B25-480F-BD9C-857ACA24BCE1}"/>
                  </a:ext>
                </a:extLst>
              </p:cNvPr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E3C1D5F9-47DE-4F73-9961-26EC5267FC8E}"/>
                  </a:ext>
                </a:extLst>
              </p:cNvPr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283">
              <a:extLst>
                <a:ext uri="{FF2B5EF4-FFF2-40B4-BE49-F238E27FC236}">
                  <a16:creationId xmlns="" xmlns:a16="http://schemas.microsoft.com/office/drawing/2014/main" id="{9C6ACA75-01C4-483A-8EA7-A8C0D2092203}"/>
                </a:ext>
              </a:extLst>
            </p:cNvPr>
            <p:cNvSpPr txBox="1"/>
            <p:nvPr/>
          </p:nvSpPr>
          <p:spPr>
            <a:xfrm>
              <a:off x="6027435" y="1789966"/>
              <a:ext cx="184773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endParaRPr lang="zh-CN" altLang="en-US" sz="6599" b="1" spc="600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8579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Google Shape;299;p21"/>
          <p:cNvGrpSpPr/>
          <p:nvPr/>
        </p:nvGrpSpPr>
        <p:grpSpPr>
          <a:xfrm rot="5400000">
            <a:off x="6238320" y="-150816"/>
            <a:ext cx="536534" cy="1937666"/>
            <a:chOff x="1725445" y="2521959"/>
            <a:chExt cx="536534" cy="1937666"/>
          </a:xfrm>
        </p:grpSpPr>
        <p:sp>
          <p:nvSpPr>
            <p:cNvPr id="300" name="Google Shape;300;p21"/>
            <p:cNvSpPr/>
            <p:nvPr/>
          </p:nvSpPr>
          <p:spPr>
            <a:xfrm rot="-5400000">
              <a:off x="1024414" y="3222990"/>
              <a:ext cx="1937666" cy="535604"/>
            </a:xfrm>
            <a:custGeom>
              <a:avLst/>
              <a:gdLst/>
              <a:ahLst/>
              <a:cxnLst/>
              <a:rect l="l" t="t" r="r" b="b"/>
              <a:pathLst>
                <a:path w="5345286" h="1477528" extrusionOk="0">
                  <a:moveTo>
                    <a:pt x="2669417" y="1476421"/>
                  </a:moveTo>
                  <a:cubicBezTo>
                    <a:pt x="1810167" y="1476421"/>
                    <a:pt x="950917" y="1476678"/>
                    <a:pt x="91667" y="1477183"/>
                  </a:cubicBezTo>
                  <a:cubicBezTo>
                    <a:pt x="26610" y="1477183"/>
                    <a:pt x="-4251" y="1475850"/>
                    <a:pt x="13372" y="1389458"/>
                  </a:cubicBezTo>
                  <a:cubicBezTo>
                    <a:pt x="34898" y="1284016"/>
                    <a:pt x="79570" y="1174860"/>
                    <a:pt x="8514" y="1062370"/>
                  </a:cubicBezTo>
                  <a:cubicBezTo>
                    <a:pt x="-23110" y="1012173"/>
                    <a:pt x="22992" y="942926"/>
                    <a:pt x="22992" y="880632"/>
                  </a:cubicBezTo>
                  <a:cubicBezTo>
                    <a:pt x="22992" y="758236"/>
                    <a:pt x="14513" y="637364"/>
                    <a:pt x="56139" y="514872"/>
                  </a:cubicBezTo>
                  <a:cubicBezTo>
                    <a:pt x="82618" y="436958"/>
                    <a:pt x="32994" y="348375"/>
                    <a:pt x="14134" y="266461"/>
                  </a:cubicBezTo>
                  <a:cubicBezTo>
                    <a:pt x="-6060" y="178545"/>
                    <a:pt x="55662" y="107869"/>
                    <a:pt x="42709" y="24049"/>
                  </a:cubicBezTo>
                  <a:cubicBezTo>
                    <a:pt x="38898" y="-335"/>
                    <a:pt x="73854" y="237"/>
                    <a:pt x="94811" y="-49"/>
                  </a:cubicBezTo>
                  <a:cubicBezTo>
                    <a:pt x="148626" y="-716"/>
                    <a:pt x="202537" y="-49"/>
                    <a:pt x="256736" y="-49"/>
                  </a:cubicBezTo>
                  <a:cubicBezTo>
                    <a:pt x="1889034" y="-49"/>
                    <a:pt x="3521334" y="-49"/>
                    <a:pt x="5153632" y="-49"/>
                  </a:cubicBezTo>
                  <a:cubicBezTo>
                    <a:pt x="5274030" y="-49"/>
                    <a:pt x="5277457" y="4809"/>
                    <a:pt x="5241453" y="116156"/>
                  </a:cubicBezTo>
                  <a:cubicBezTo>
                    <a:pt x="5215926" y="194356"/>
                    <a:pt x="5217449" y="270937"/>
                    <a:pt x="5254598" y="343422"/>
                  </a:cubicBezTo>
                  <a:cubicBezTo>
                    <a:pt x="5289650" y="412003"/>
                    <a:pt x="5304128" y="482773"/>
                    <a:pt x="5273648" y="552972"/>
                  </a:cubicBezTo>
                  <a:cubicBezTo>
                    <a:pt x="5236690" y="638697"/>
                    <a:pt x="5256503" y="720803"/>
                    <a:pt x="5271076" y="804813"/>
                  </a:cubicBezTo>
                  <a:cubicBezTo>
                    <a:pt x="5276602" y="836817"/>
                    <a:pt x="5284220" y="870822"/>
                    <a:pt x="5269458" y="900063"/>
                  </a:cubicBezTo>
                  <a:cubicBezTo>
                    <a:pt x="5235834" y="967405"/>
                    <a:pt x="5231358" y="1027317"/>
                    <a:pt x="5293745" y="1081515"/>
                  </a:cubicBezTo>
                  <a:cubicBezTo>
                    <a:pt x="5312225" y="1097707"/>
                    <a:pt x="5305842" y="1120758"/>
                    <a:pt x="5296317" y="1141617"/>
                  </a:cubicBezTo>
                  <a:cubicBezTo>
                    <a:pt x="5265647" y="1208292"/>
                    <a:pt x="5270695" y="1271348"/>
                    <a:pt x="5315367" y="1331641"/>
                  </a:cubicBezTo>
                  <a:cubicBezTo>
                    <a:pt x="5325178" y="1347796"/>
                    <a:pt x="5331845" y="1365617"/>
                    <a:pt x="5335179" y="1384219"/>
                  </a:cubicBezTo>
                  <a:cubicBezTo>
                    <a:pt x="5354229" y="1457276"/>
                    <a:pt x="5339561" y="1476136"/>
                    <a:pt x="5263551" y="1476326"/>
                  </a:cubicBezTo>
                  <a:cubicBezTo>
                    <a:pt x="5045334" y="1476897"/>
                    <a:pt x="4827211" y="1476897"/>
                    <a:pt x="4608994" y="1476326"/>
                  </a:cubicBezTo>
                  <a:lnTo>
                    <a:pt x="2669703" y="14763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42863" dist="19050" algn="bl" rotWithShape="0">
                <a:srgbClr val="000000">
                  <a:alpha val="20784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21"/>
            <p:cNvSpPr/>
            <p:nvPr/>
          </p:nvSpPr>
          <p:spPr>
            <a:xfrm rot="10800000">
              <a:off x="1725492" y="2527395"/>
              <a:ext cx="536487" cy="1923428"/>
            </a:xfrm>
            <a:custGeom>
              <a:avLst/>
              <a:gdLst/>
              <a:ahLst/>
              <a:cxnLst/>
              <a:rect l="l" t="t" r="r" b="b"/>
              <a:pathLst>
                <a:path w="395202" h="1416890" extrusionOk="0">
                  <a:moveTo>
                    <a:pt x="145726" y="1242542"/>
                  </a:moveTo>
                  <a:lnTo>
                    <a:pt x="64671" y="1242542"/>
                  </a:lnTo>
                  <a:lnTo>
                    <a:pt x="64671" y="1331058"/>
                  </a:lnTo>
                  <a:lnTo>
                    <a:pt x="145726" y="1331058"/>
                  </a:lnTo>
                  <a:close/>
                  <a:moveTo>
                    <a:pt x="145726" y="1146344"/>
                  </a:moveTo>
                  <a:lnTo>
                    <a:pt x="64671" y="1146344"/>
                  </a:lnTo>
                  <a:lnTo>
                    <a:pt x="64671" y="1234859"/>
                  </a:lnTo>
                  <a:lnTo>
                    <a:pt x="145726" y="1234859"/>
                  </a:lnTo>
                  <a:close/>
                  <a:moveTo>
                    <a:pt x="145726" y="1050145"/>
                  </a:moveTo>
                  <a:lnTo>
                    <a:pt x="64671" y="1050145"/>
                  </a:lnTo>
                  <a:lnTo>
                    <a:pt x="64671" y="1138661"/>
                  </a:lnTo>
                  <a:lnTo>
                    <a:pt x="145726" y="1138661"/>
                  </a:lnTo>
                  <a:close/>
                  <a:moveTo>
                    <a:pt x="145726" y="953947"/>
                  </a:moveTo>
                  <a:lnTo>
                    <a:pt x="64671" y="953947"/>
                  </a:lnTo>
                  <a:lnTo>
                    <a:pt x="64671" y="1042463"/>
                  </a:lnTo>
                  <a:lnTo>
                    <a:pt x="145726" y="1042463"/>
                  </a:lnTo>
                  <a:close/>
                  <a:moveTo>
                    <a:pt x="145726" y="857749"/>
                  </a:moveTo>
                  <a:lnTo>
                    <a:pt x="64671" y="857749"/>
                  </a:lnTo>
                  <a:lnTo>
                    <a:pt x="64671" y="946264"/>
                  </a:lnTo>
                  <a:lnTo>
                    <a:pt x="145726" y="946264"/>
                  </a:lnTo>
                  <a:close/>
                  <a:moveTo>
                    <a:pt x="145726" y="761550"/>
                  </a:moveTo>
                  <a:lnTo>
                    <a:pt x="64671" y="761550"/>
                  </a:lnTo>
                  <a:lnTo>
                    <a:pt x="64671" y="850066"/>
                  </a:lnTo>
                  <a:lnTo>
                    <a:pt x="145726" y="850066"/>
                  </a:lnTo>
                  <a:close/>
                  <a:moveTo>
                    <a:pt x="145726" y="665352"/>
                  </a:moveTo>
                  <a:lnTo>
                    <a:pt x="64671" y="665352"/>
                  </a:lnTo>
                  <a:lnTo>
                    <a:pt x="64671" y="753868"/>
                  </a:lnTo>
                  <a:lnTo>
                    <a:pt x="145726" y="753868"/>
                  </a:lnTo>
                  <a:close/>
                  <a:moveTo>
                    <a:pt x="145726" y="569155"/>
                  </a:moveTo>
                  <a:lnTo>
                    <a:pt x="64671" y="569155"/>
                  </a:lnTo>
                  <a:lnTo>
                    <a:pt x="64671" y="657669"/>
                  </a:lnTo>
                  <a:lnTo>
                    <a:pt x="145726" y="657669"/>
                  </a:lnTo>
                  <a:close/>
                  <a:moveTo>
                    <a:pt x="145726" y="472956"/>
                  </a:moveTo>
                  <a:lnTo>
                    <a:pt x="64671" y="472956"/>
                  </a:lnTo>
                  <a:lnTo>
                    <a:pt x="64671" y="561472"/>
                  </a:lnTo>
                  <a:lnTo>
                    <a:pt x="145726" y="561472"/>
                  </a:lnTo>
                  <a:close/>
                  <a:moveTo>
                    <a:pt x="145726" y="376758"/>
                  </a:moveTo>
                  <a:lnTo>
                    <a:pt x="64671" y="376758"/>
                  </a:lnTo>
                  <a:lnTo>
                    <a:pt x="64671" y="465274"/>
                  </a:lnTo>
                  <a:lnTo>
                    <a:pt x="145726" y="465274"/>
                  </a:lnTo>
                  <a:close/>
                  <a:moveTo>
                    <a:pt x="145727" y="280560"/>
                  </a:moveTo>
                  <a:lnTo>
                    <a:pt x="64671" y="280560"/>
                  </a:lnTo>
                  <a:lnTo>
                    <a:pt x="64671" y="369075"/>
                  </a:lnTo>
                  <a:lnTo>
                    <a:pt x="145726" y="369075"/>
                  </a:lnTo>
                  <a:close/>
                  <a:moveTo>
                    <a:pt x="145727" y="184362"/>
                  </a:moveTo>
                  <a:lnTo>
                    <a:pt x="64671" y="184362"/>
                  </a:lnTo>
                  <a:lnTo>
                    <a:pt x="64671" y="272877"/>
                  </a:lnTo>
                  <a:lnTo>
                    <a:pt x="145727" y="272877"/>
                  </a:lnTo>
                  <a:close/>
                  <a:moveTo>
                    <a:pt x="145727" y="88163"/>
                  </a:moveTo>
                  <a:lnTo>
                    <a:pt x="64671" y="88163"/>
                  </a:lnTo>
                  <a:lnTo>
                    <a:pt x="64671" y="176678"/>
                  </a:lnTo>
                  <a:lnTo>
                    <a:pt x="145727" y="176678"/>
                  </a:lnTo>
                  <a:close/>
                  <a:moveTo>
                    <a:pt x="234464" y="1242542"/>
                  </a:moveTo>
                  <a:lnTo>
                    <a:pt x="153409" y="1242542"/>
                  </a:lnTo>
                  <a:lnTo>
                    <a:pt x="153409" y="1331058"/>
                  </a:lnTo>
                  <a:lnTo>
                    <a:pt x="234464" y="1331058"/>
                  </a:lnTo>
                  <a:close/>
                  <a:moveTo>
                    <a:pt x="234464" y="1146344"/>
                  </a:moveTo>
                  <a:lnTo>
                    <a:pt x="153409" y="1146344"/>
                  </a:lnTo>
                  <a:lnTo>
                    <a:pt x="153409" y="1234859"/>
                  </a:lnTo>
                  <a:lnTo>
                    <a:pt x="234464" y="1234859"/>
                  </a:lnTo>
                  <a:close/>
                  <a:moveTo>
                    <a:pt x="234464" y="1050145"/>
                  </a:moveTo>
                  <a:lnTo>
                    <a:pt x="153409" y="1050145"/>
                  </a:lnTo>
                  <a:lnTo>
                    <a:pt x="153409" y="1138661"/>
                  </a:lnTo>
                  <a:lnTo>
                    <a:pt x="234464" y="1138661"/>
                  </a:lnTo>
                  <a:close/>
                  <a:moveTo>
                    <a:pt x="234464" y="953947"/>
                  </a:moveTo>
                  <a:lnTo>
                    <a:pt x="153409" y="953947"/>
                  </a:lnTo>
                  <a:lnTo>
                    <a:pt x="153409" y="1042463"/>
                  </a:lnTo>
                  <a:lnTo>
                    <a:pt x="234464" y="1042463"/>
                  </a:lnTo>
                  <a:close/>
                  <a:moveTo>
                    <a:pt x="234464" y="857749"/>
                  </a:moveTo>
                  <a:lnTo>
                    <a:pt x="153409" y="857749"/>
                  </a:lnTo>
                  <a:lnTo>
                    <a:pt x="153409" y="946264"/>
                  </a:lnTo>
                  <a:lnTo>
                    <a:pt x="234464" y="946264"/>
                  </a:lnTo>
                  <a:close/>
                  <a:moveTo>
                    <a:pt x="234464" y="761550"/>
                  </a:moveTo>
                  <a:lnTo>
                    <a:pt x="153409" y="761550"/>
                  </a:lnTo>
                  <a:lnTo>
                    <a:pt x="153409" y="850066"/>
                  </a:lnTo>
                  <a:lnTo>
                    <a:pt x="234464" y="850066"/>
                  </a:lnTo>
                  <a:close/>
                  <a:moveTo>
                    <a:pt x="234464" y="665352"/>
                  </a:moveTo>
                  <a:lnTo>
                    <a:pt x="153409" y="665352"/>
                  </a:lnTo>
                  <a:lnTo>
                    <a:pt x="153409" y="753868"/>
                  </a:lnTo>
                  <a:lnTo>
                    <a:pt x="234464" y="753868"/>
                  </a:lnTo>
                  <a:close/>
                  <a:moveTo>
                    <a:pt x="234464" y="569155"/>
                  </a:moveTo>
                  <a:lnTo>
                    <a:pt x="153409" y="569155"/>
                  </a:lnTo>
                  <a:lnTo>
                    <a:pt x="153409" y="657669"/>
                  </a:lnTo>
                  <a:lnTo>
                    <a:pt x="234464" y="657669"/>
                  </a:lnTo>
                  <a:close/>
                  <a:moveTo>
                    <a:pt x="234464" y="472956"/>
                  </a:moveTo>
                  <a:lnTo>
                    <a:pt x="153409" y="472956"/>
                  </a:lnTo>
                  <a:lnTo>
                    <a:pt x="153409" y="561472"/>
                  </a:lnTo>
                  <a:lnTo>
                    <a:pt x="234464" y="561472"/>
                  </a:lnTo>
                  <a:close/>
                  <a:moveTo>
                    <a:pt x="234464" y="376758"/>
                  </a:moveTo>
                  <a:lnTo>
                    <a:pt x="153409" y="376758"/>
                  </a:lnTo>
                  <a:lnTo>
                    <a:pt x="153409" y="465274"/>
                  </a:lnTo>
                  <a:lnTo>
                    <a:pt x="234464" y="465274"/>
                  </a:lnTo>
                  <a:close/>
                  <a:moveTo>
                    <a:pt x="234464" y="280560"/>
                  </a:moveTo>
                  <a:lnTo>
                    <a:pt x="153409" y="280560"/>
                  </a:lnTo>
                  <a:lnTo>
                    <a:pt x="153409" y="369075"/>
                  </a:lnTo>
                  <a:lnTo>
                    <a:pt x="234464" y="369075"/>
                  </a:lnTo>
                  <a:close/>
                  <a:moveTo>
                    <a:pt x="234464" y="184362"/>
                  </a:moveTo>
                  <a:lnTo>
                    <a:pt x="153409" y="184362"/>
                  </a:lnTo>
                  <a:lnTo>
                    <a:pt x="153409" y="272877"/>
                  </a:lnTo>
                  <a:lnTo>
                    <a:pt x="234464" y="272877"/>
                  </a:lnTo>
                  <a:close/>
                  <a:moveTo>
                    <a:pt x="234464" y="88163"/>
                  </a:moveTo>
                  <a:lnTo>
                    <a:pt x="153409" y="88163"/>
                  </a:lnTo>
                  <a:lnTo>
                    <a:pt x="153409" y="176678"/>
                  </a:lnTo>
                  <a:lnTo>
                    <a:pt x="234464" y="176678"/>
                  </a:lnTo>
                  <a:close/>
                  <a:moveTo>
                    <a:pt x="323202" y="1242542"/>
                  </a:moveTo>
                  <a:lnTo>
                    <a:pt x="242147" y="1242542"/>
                  </a:lnTo>
                  <a:lnTo>
                    <a:pt x="242147" y="1331058"/>
                  </a:lnTo>
                  <a:lnTo>
                    <a:pt x="323202" y="1331058"/>
                  </a:lnTo>
                  <a:close/>
                  <a:moveTo>
                    <a:pt x="323202" y="1146344"/>
                  </a:moveTo>
                  <a:lnTo>
                    <a:pt x="242147" y="1146344"/>
                  </a:lnTo>
                  <a:lnTo>
                    <a:pt x="242147" y="1234859"/>
                  </a:lnTo>
                  <a:lnTo>
                    <a:pt x="323202" y="1234859"/>
                  </a:lnTo>
                  <a:close/>
                  <a:moveTo>
                    <a:pt x="323202" y="1050145"/>
                  </a:moveTo>
                  <a:lnTo>
                    <a:pt x="242147" y="1050145"/>
                  </a:lnTo>
                  <a:lnTo>
                    <a:pt x="242147" y="1138661"/>
                  </a:lnTo>
                  <a:lnTo>
                    <a:pt x="323202" y="1138661"/>
                  </a:lnTo>
                  <a:close/>
                  <a:moveTo>
                    <a:pt x="323202" y="953947"/>
                  </a:moveTo>
                  <a:lnTo>
                    <a:pt x="242147" y="953947"/>
                  </a:lnTo>
                  <a:lnTo>
                    <a:pt x="242147" y="1042463"/>
                  </a:lnTo>
                  <a:lnTo>
                    <a:pt x="323202" y="1042463"/>
                  </a:lnTo>
                  <a:close/>
                  <a:moveTo>
                    <a:pt x="323202" y="857749"/>
                  </a:moveTo>
                  <a:lnTo>
                    <a:pt x="242147" y="857749"/>
                  </a:lnTo>
                  <a:lnTo>
                    <a:pt x="242147" y="946264"/>
                  </a:lnTo>
                  <a:lnTo>
                    <a:pt x="323202" y="946264"/>
                  </a:lnTo>
                  <a:close/>
                  <a:moveTo>
                    <a:pt x="323202" y="761550"/>
                  </a:moveTo>
                  <a:lnTo>
                    <a:pt x="242147" y="761550"/>
                  </a:lnTo>
                  <a:lnTo>
                    <a:pt x="242147" y="850066"/>
                  </a:lnTo>
                  <a:lnTo>
                    <a:pt x="323202" y="850066"/>
                  </a:lnTo>
                  <a:close/>
                  <a:moveTo>
                    <a:pt x="323202" y="665352"/>
                  </a:moveTo>
                  <a:lnTo>
                    <a:pt x="242147" y="665352"/>
                  </a:lnTo>
                  <a:lnTo>
                    <a:pt x="242147" y="753868"/>
                  </a:lnTo>
                  <a:lnTo>
                    <a:pt x="323202" y="753868"/>
                  </a:lnTo>
                  <a:close/>
                  <a:moveTo>
                    <a:pt x="323202" y="569155"/>
                  </a:moveTo>
                  <a:lnTo>
                    <a:pt x="242147" y="569155"/>
                  </a:lnTo>
                  <a:lnTo>
                    <a:pt x="242147" y="657669"/>
                  </a:lnTo>
                  <a:lnTo>
                    <a:pt x="323202" y="657669"/>
                  </a:lnTo>
                  <a:close/>
                  <a:moveTo>
                    <a:pt x="323202" y="472956"/>
                  </a:moveTo>
                  <a:lnTo>
                    <a:pt x="242147" y="472956"/>
                  </a:lnTo>
                  <a:lnTo>
                    <a:pt x="242147" y="561472"/>
                  </a:lnTo>
                  <a:lnTo>
                    <a:pt x="323202" y="561472"/>
                  </a:lnTo>
                  <a:close/>
                  <a:moveTo>
                    <a:pt x="323202" y="376758"/>
                  </a:moveTo>
                  <a:lnTo>
                    <a:pt x="242147" y="376758"/>
                  </a:lnTo>
                  <a:lnTo>
                    <a:pt x="242147" y="465274"/>
                  </a:lnTo>
                  <a:lnTo>
                    <a:pt x="323202" y="465274"/>
                  </a:lnTo>
                  <a:close/>
                  <a:moveTo>
                    <a:pt x="323203" y="280560"/>
                  </a:moveTo>
                  <a:lnTo>
                    <a:pt x="242147" y="280560"/>
                  </a:lnTo>
                  <a:lnTo>
                    <a:pt x="242147" y="369075"/>
                  </a:lnTo>
                  <a:lnTo>
                    <a:pt x="323202" y="369075"/>
                  </a:lnTo>
                  <a:close/>
                  <a:moveTo>
                    <a:pt x="323203" y="184362"/>
                  </a:moveTo>
                  <a:lnTo>
                    <a:pt x="242147" y="184362"/>
                  </a:lnTo>
                  <a:lnTo>
                    <a:pt x="242147" y="272877"/>
                  </a:lnTo>
                  <a:lnTo>
                    <a:pt x="323203" y="272877"/>
                  </a:lnTo>
                  <a:close/>
                  <a:moveTo>
                    <a:pt x="323203" y="88163"/>
                  </a:moveTo>
                  <a:lnTo>
                    <a:pt x="242147" y="88163"/>
                  </a:lnTo>
                  <a:lnTo>
                    <a:pt x="242147" y="176678"/>
                  </a:lnTo>
                  <a:lnTo>
                    <a:pt x="323203" y="176678"/>
                  </a:lnTo>
                  <a:close/>
                  <a:moveTo>
                    <a:pt x="395202" y="80480"/>
                  </a:moveTo>
                  <a:lnTo>
                    <a:pt x="395202" y="88163"/>
                  </a:lnTo>
                  <a:lnTo>
                    <a:pt x="330885" y="88163"/>
                  </a:lnTo>
                  <a:lnTo>
                    <a:pt x="330885" y="176678"/>
                  </a:lnTo>
                  <a:lnTo>
                    <a:pt x="395202" y="176678"/>
                  </a:lnTo>
                  <a:lnTo>
                    <a:pt x="395202" y="184362"/>
                  </a:lnTo>
                  <a:lnTo>
                    <a:pt x="330885" y="184362"/>
                  </a:lnTo>
                  <a:lnTo>
                    <a:pt x="330885" y="272877"/>
                  </a:lnTo>
                  <a:lnTo>
                    <a:pt x="395202" y="272877"/>
                  </a:lnTo>
                  <a:lnTo>
                    <a:pt x="395202" y="280560"/>
                  </a:lnTo>
                  <a:lnTo>
                    <a:pt x="330885" y="280560"/>
                  </a:lnTo>
                  <a:lnTo>
                    <a:pt x="330885" y="369075"/>
                  </a:lnTo>
                  <a:lnTo>
                    <a:pt x="395202" y="369075"/>
                  </a:lnTo>
                  <a:lnTo>
                    <a:pt x="395202" y="376758"/>
                  </a:lnTo>
                  <a:lnTo>
                    <a:pt x="330885" y="376758"/>
                  </a:lnTo>
                  <a:lnTo>
                    <a:pt x="330885" y="465274"/>
                  </a:lnTo>
                  <a:lnTo>
                    <a:pt x="395202" y="465274"/>
                  </a:lnTo>
                  <a:lnTo>
                    <a:pt x="395202" y="472956"/>
                  </a:lnTo>
                  <a:lnTo>
                    <a:pt x="330885" y="472956"/>
                  </a:lnTo>
                  <a:lnTo>
                    <a:pt x="330885" y="561472"/>
                  </a:lnTo>
                  <a:lnTo>
                    <a:pt x="395202" y="561472"/>
                  </a:lnTo>
                  <a:lnTo>
                    <a:pt x="395202" y="569155"/>
                  </a:lnTo>
                  <a:lnTo>
                    <a:pt x="330885" y="569155"/>
                  </a:lnTo>
                  <a:lnTo>
                    <a:pt x="330885" y="657669"/>
                  </a:lnTo>
                  <a:lnTo>
                    <a:pt x="395202" y="657669"/>
                  </a:lnTo>
                  <a:lnTo>
                    <a:pt x="395202" y="665352"/>
                  </a:lnTo>
                  <a:lnTo>
                    <a:pt x="330885" y="665352"/>
                  </a:lnTo>
                  <a:lnTo>
                    <a:pt x="330885" y="753868"/>
                  </a:lnTo>
                  <a:lnTo>
                    <a:pt x="395202" y="753868"/>
                  </a:lnTo>
                  <a:lnTo>
                    <a:pt x="395202" y="761550"/>
                  </a:lnTo>
                  <a:lnTo>
                    <a:pt x="330885" y="761550"/>
                  </a:lnTo>
                  <a:lnTo>
                    <a:pt x="330885" y="850066"/>
                  </a:lnTo>
                  <a:lnTo>
                    <a:pt x="395202" y="850066"/>
                  </a:lnTo>
                  <a:lnTo>
                    <a:pt x="395202" y="857749"/>
                  </a:lnTo>
                  <a:lnTo>
                    <a:pt x="330885" y="857749"/>
                  </a:lnTo>
                  <a:lnTo>
                    <a:pt x="330885" y="946264"/>
                  </a:lnTo>
                  <a:lnTo>
                    <a:pt x="395202" y="946264"/>
                  </a:lnTo>
                  <a:lnTo>
                    <a:pt x="395202" y="953947"/>
                  </a:lnTo>
                  <a:lnTo>
                    <a:pt x="330885" y="953947"/>
                  </a:lnTo>
                  <a:lnTo>
                    <a:pt x="330885" y="1042463"/>
                  </a:lnTo>
                  <a:lnTo>
                    <a:pt x="395202" y="1042463"/>
                  </a:lnTo>
                  <a:lnTo>
                    <a:pt x="395202" y="1050145"/>
                  </a:lnTo>
                  <a:lnTo>
                    <a:pt x="330885" y="1050145"/>
                  </a:lnTo>
                  <a:lnTo>
                    <a:pt x="330885" y="1138661"/>
                  </a:lnTo>
                  <a:lnTo>
                    <a:pt x="395202" y="1138661"/>
                  </a:lnTo>
                  <a:lnTo>
                    <a:pt x="395202" y="1146344"/>
                  </a:lnTo>
                  <a:lnTo>
                    <a:pt x="330885" y="1146344"/>
                  </a:lnTo>
                  <a:lnTo>
                    <a:pt x="330885" y="1234859"/>
                  </a:lnTo>
                  <a:lnTo>
                    <a:pt x="395202" y="1234859"/>
                  </a:lnTo>
                  <a:lnTo>
                    <a:pt x="395202" y="1242542"/>
                  </a:lnTo>
                  <a:lnTo>
                    <a:pt x="330885" y="1242542"/>
                  </a:lnTo>
                  <a:lnTo>
                    <a:pt x="330885" y="1331058"/>
                  </a:lnTo>
                  <a:lnTo>
                    <a:pt x="395202" y="1331058"/>
                  </a:lnTo>
                  <a:lnTo>
                    <a:pt x="395202" y="1338740"/>
                  </a:lnTo>
                  <a:lnTo>
                    <a:pt x="330885" y="1338740"/>
                  </a:lnTo>
                  <a:lnTo>
                    <a:pt x="330885" y="1400847"/>
                  </a:lnTo>
                  <a:lnTo>
                    <a:pt x="323202" y="1401292"/>
                  </a:lnTo>
                  <a:lnTo>
                    <a:pt x="323202" y="1338740"/>
                  </a:lnTo>
                  <a:lnTo>
                    <a:pt x="242147" y="1338740"/>
                  </a:lnTo>
                  <a:lnTo>
                    <a:pt x="242147" y="1406709"/>
                  </a:lnTo>
                  <a:lnTo>
                    <a:pt x="234464" y="1405458"/>
                  </a:lnTo>
                  <a:lnTo>
                    <a:pt x="234464" y="1338740"/>
                  </a:lnTo>
                  <a:lnTo>
                    <a:pt x="153409" y="1338740"/>
                  </a:lnTo>
                  <a:lnTo>
                    <a:pt x="153409" y="1406175"/>
                  </a:lnTo>
                  <a:lnTo>
                    <a:pt x="145726" y="1404258"/>
                  </a:lnTo>
                  <a:lnTo>
                    <a:pt x="145726" y="1338740"/>
                  </a:lnTo>
                  <a:lnTo>
                    <a:pt x="64671" y="1338740"/>
                  </a:lnTo>
                  <a:lnTo>
                    <a:pt x="64671" y="1416119"/>
                  </a:lnTo>
                  <a:lnTo>
                    <a:pt x="56988" y="1416890"/>
                  </a:lnTo>
                  <a:lnTo>
                    <a:pt x="56988" y="1338740"/>
                  </a:lnTo>
                  <a:lnTo>
                    <a:pt x="212" y="1338740"/>
                  </a:lnTo>
                  <a:lnTo>
                    <a:pt x="212" y="1331058"/>
                  </a:lnTo>
                  <a:lnTo>
                    <a:pt x="56988" y="1331058"/>
                  </a:lnTo>
                  <a:lnTo>
                    <a:pt x="56988" y="1242542"/>
                  </a:lnTo>
                  <a:lnTo>
                    <a:pt x="212" y="1242542"/>
                  </a:lnTo>
                  <a:lnTo>
                    <a:pt x="212" y="1234859"/>
                  </a:lnTo>
                  <a:lnTo>
                    <a:pt x="56988" y="1234859"/>
                  </a:lnTo>
                  <a:lnTo>
                    <a:pt x="56988" y="1146344"/>
                  </a:lnTo>
                  <a:lnTo>
                    <a:pt x="212" y="1146344"/>
                  </a:lnTo>
                  <a:lnTo>
                    <a:pt x="212" y="1138661"/>
                  </a:lnTo>
                  <a:lnTo>
                    <a:pt x="56988" y="1138661"/>
                  </a:lnTo>
                  <a:lnTo>
                    <a:pt x="56988" y="1050145"/>
                  </a:lnTo>
                  <a:lnTo>
                    <a:pt x="212" y="1050145"/>
                  </a:lnTo>
                  <a:lnTo>
                    <a:pt x="212" y="1042463"/>
                  </a:lnTo>
                  <a:lnTo>
                    <a:pt x="56988" y="1042463"/>
                  </a:lnTo>
                  <a:lnTo>
                    <a:pt x="56988" y="953947"/>
                  </a:lnTo>
                  <a:lnTo>
                    <a:pt x="212" y="953947"/>
                  </a:lnTo>
                  <a:lnTo>
                    <a:pt x="212" y="946264"/>
                  </a:lnTo>
                  <a:lnTo>
                    <a:pt x="56988" y="946264"/>
                  </a:lnTo>
                  <a:lnTo>
                    <a:pt x="56988" y="857749"/>
                  </a:lnTo>
                  <a:lnTo>
                    <a:pt x="212" y="857749"/>
                  </a:lnTo>
                  <a:lnTo>
                    <a:pt x="212" y="850066"/>
                  </a:lnTo>
                  <a:lnTo>
                    <a:pt x="56988" y="850066"/>
                  </a:lnTo>
                  <a:lnTo>
                    <a:pt x="56988" y="761550"/>
                  </a:lnTo>
                  <a:lnTo>
                    <a:pt x="212" y="761550"/>
                  </a:lnTo>
                  <a:lnTo>
                    <a:pt x="212" y="753868"/>
                  </a:lnTo>
                  <a:lnTo>
                    <a:pt x="56988" y="753868"/>
                  </a:lnTo>
                  <a:lnTo>
                    <a:pt x="56988" y="665352"/>
                  </a:lnTo>
                  <a:lnTo>
                    <a:pt x="173" y="665352"/>
                  </a:lnTo>
                  <a:lnTo>
                    <a:pt x="170" y="657669"/>
                  </a:lnTo>
                  <a:lnTo>
                    <a:pt x="56988" y="657669"/>
                  </a:lnTo>
                  <a:lnTo>
                    <a:pt x="56988" y="569155"/>
                  </a:lnTo>
                  <a:lnTo>
                    <a:pt x="144" y="569155"/>
                  </a:lnTo>
                  <a:lnTo>
                    <a:pt x="142" y="561472"/>
                  </a:lnTo>
                  <a:lnTo>
                    <a:pt x="56988" y="561472"/>
                  </a:lnTo>
                  <a:lnTo>
                    <a:pt x="56988" y="472956"/>
                  </a:lnTo>
                  <a:lnTo>
                    <a:pt x="116" y="472956"/>
                  </a:lnTo>
                  <a:lnTo>
                    <a:pt x="113" y="465274"/>
                  </a:lnTo>
                  <a:lnTo>
                    <a:pt x="56988" y="465274"/>
                  </a:lnTo>
                  <a:lnTo>
                    <a:pt x="56988" y="376758"/>
                  </a:lnTo>
                  <a:lnTo>
                    <a:pt x="87" y="376758"/>
                  </a:lnTo>
                  <a:lnTo>
                    <a:pt x="85" y="369075"/>
                  </a:lnTo>
                  <a:lnTo>
                    <a:pt x="56988" y="369075"/>
                  </a:lnTo>
                  <a:lnTo>
                    <a:pt x="56989" y="280560"/>
                  </a:lnTo>
                  <a:lnTo>
                    <a:pt x="59" y="280560"/>
                  </a:lnTo>
                  <a:lnTo>
                    <a:pt x="57" y="272877"/>
                  </a:lnTo>
                  <a:lnTo>
                    <a:pt x="56989" y="272877"/>
                  </a:lnTo>
                  <a:lnTo>
                    <a:pt x="56989" y="184362"/>
                  </a:lnTo>
                  <a:lnTo>
                    <a:pt x="31" y="184361"/>
                  </a:lnTo>
                  <a:lnTo>
                    <a:pt x="28" y="176678"/>
                  </a:lnTo>
                  <a:lnTo>
                    <a:pt x="56989" y="176678"/>
                  </a:lnTo>
                  <a:lnTo>
                    <a:pt x="56989" y="88163"/>
                  </a:lnTo>
                  <a:lnTo>
                    <a:pt x="2" y="88163"/>
                  </a:lnTo>
                  <a:lnTo>
                    <a:pt x="0" y="80480"/>
                  </a:lnTo>
                  <a:lnTo>
                    <a:pt x="56989" y="80480"/>
                  </a:lnTo>
                  <a:lnTo>
                    <a:pt x="56989" y="6931"/>
                  </a:lnTo>
                  <a:lnTo>
                    <a:pt x="64671" y="8472"/>
                  </a:lnTo>
                  <a:lnTo>
                    <a:pt x="64671" y="80480"/>
                  </a:lnTo>
                  <a:lnTo>
                    <a:pt x="145727" y="80480"/>
                  </a:lnTo>
                  <a:lnTo>
                    <a:pt x="145727" y="0"/>
                  </a:lnTo>
                  <a:lnTo>
                    <a:pt x="153409" y="1538"/>
                  </a:lnTo>
                  <a:lnTo>
                    <a:pt x="153409" y="80480"/>
                  </a:lnTo>
                  <a:lnTo>
                    <a:pt x="234464" y="80480"/>
                  </a:lnTo>
                  <a:lnTo>
                    <a:pt x="234464" y="9561"/>
                  </a:lnTo>
                  <a:lnTo>
                    <a:pt x="242147" y="10257"/>
                  </a:lnTo>
                  <a:lnTo>
                    <a:pt x="242147" y="80480"/>
                  </a:lnTo>
                  <a:lnTo>
                    <a:pt x="323203" y="80480"/>
                  </a:lnTo>
                  <a:lnTo>
                    <a:pt x="323203" y="615"/>
                  </a:lnTo>
                  <a:lnTo>
                    <a:pt x="323900" y="405"/>
                  </a:lnTo>
                  <a:lnTo>
                    <a:pt x="330885" y="1063"/>
                  </a:lnTo>
                  <a:lnTo>
                    <a:pt x="330885" y="80480"/>
                  </a:lnTo>
                  <a:close/>
                </a:path>
              </a:pathLst>
            </a:custGeom>
            <a:solidFill>
              <a:srgbClr val="E6E1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800"/>
                <a:buFont typeface="Arial"/>
                <a:buNone/>
              </a:pPr>
              <a:endParaRPr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885" y="1426224"/>
            <a:ext cx="8486368" cy="343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5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6103" y="117692"/>
            <a:ext cx="8347406" cy="1015663"/>
          </a:xfrm>
          <a:prstGeom prst="rect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6000" b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</a:t>
            </a:r>
            <a:endParaRPr lang="en-US" sz="6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6101" y="1831564"/>
            <a:ext cx="8347405" cy="1569660"/>
          </a:xfrm>
          <a:prstGeom prst="rect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defRPr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S</a:t>
            </a:r>
            <a:r>
              <a:rPr lang="vi-V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51602" y="4178564"/>
            <a:ext cx="8271903" cy="584775"/>
          </a:xfrm>
          <a:prstGeom prst="rect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32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tiết 2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2EEED90-D1D1-44A3-9A89-E2BCC6474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086611"/>
            <a:ext cx="2206305" cy="262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792002"/>
      </p:ext>
    </p:extLst>
  </p:cSld>
  <p:clrMapOvr>
    <a:masterClrMapping/>
  </p:clrMapOvr>
  <p:transition spd="slow" advClick="0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B86284D-B57D-4787-9CFE-598548A20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7669892-921E-4C06-8E87-4D7BEE52D011}"/>
              </a:ext>
            </a:extLst>
          </p:cNvPr>
          <p:cNvGrpSpPr/>
          <p:nvPr/>
        </p:nvGrpSpPr>
        <p:grpSpPr>
          <a:xfrm>
            <a:off x="761394" y="1213162"/>
            <a:ext cx="10699532" cy="2337529"/>
            <a:chOff x="760159" y="1789966"/>
            <a:chExt cx="10702010" cy="2338070"/>
          </a:xfrm>
        </p:grpSpPr>
        <p:sp>
          <p:nvSpPr>
            <p:cNvPr id="13" name="文本框 283">
              <a:extLst>
                <a:ext uri="{FF2B5EF4-FFF2-40B4-BE49-F238E27FC236}">
                  <a16:creationId xmlns="" xmlns:a16="http://schemas.microsoft.com/office/drawing/2014/main" id="{192A6D67-F623-4427-AD7F-F91A32D1486D}"/>
                </a:ext>
              </a:extLst>
            </p:cNvPr>
            <p:cNvSpPr txBox="1"/>
            <p:nvPr/>
          </p:nvSpPr>
          <p:spPr>
            <a:xfrm>
              <a:off x="760159" y="3019913"/>
              <a:ext cx="10702010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>
                <a:defRPr/>
              </a:pPr>
              <a:r>
                <a:rPr lang="en-US" altLang="zh-CN" sz="6599" b="1">
                  <a:solidFill>
                    <a:srgbClr val="00206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CHÚC CÁC EM HỌC TỐT!</a:t>
              </a:r>
              <a:endParaRPr lang="zh-CN" altLang="en-US" sz="6599" b="1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5F37DA67-2B19-40B2-8914-1F2B01AE222F}"/>
                </a:ext>
              </a:extLst>
            </p:cNvPr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18B1C8CB-7B25-480F-BD9C-857ACA24BCE1}"/>
                  </a:ext>
                </a:extLst>
              </p:cNvPr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E3C1D5F9-47DE-4F73-9961-26EC5267FC8E}"/>
                  </a:ext>
                </a:extLst>
              </p:cNvPr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283">
              <a:extLst>
                <a:ext uri="{FF2B5EF4-FFF2-40B4-BE49-F238E27FC236}">
                  <a16:creationId xmlns="" xmlns:a16="http://schemas.microsoft.com/office/drawing/2014/main" id="{9C6ACA75-01C4-483A-8EA7-A8C0D2092203}"/>
                </a:ext>
              </a:extLst>
            </p:cNvPr>
            <p:cNvSpPr txBox="1"/>
            <p:nvPr/>
          </p:nvSpPr>
          <p:spPr>
            <a:xfrm>
              <a:off x="6027435" y="1789966"/>
              <a:ext cx="184773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>
                <a:defRPr/>
              </a:pPr>
              <a:endParaRPr lang="zh-CN" altLang="en-US" sz="6599" b="1" spc="600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3350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Document 12"/>
          <p:cNvSpPr/>
          <p:nvPr/>
        </p:nvSpPr>
        <p:spPr>
          <a:xfrm>
            <a:off x="436727" y="-1"/>
            <a:ext cx="11395881" cy="6741995"/>
          </a:xfrm>
          <a:prstGeom prst="flowChartDocument">
            <a:avLst/>
          </a:prstGeom>
          <a:solidFill>
            <a:srgbClr val="FFFFFF"/>
          </a:solidFill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E1C6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0" b="95250" l="10000" r="90000">
                        <a14:foregroundMark x1="34556" y1="21125" x2="45222" y2="19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72956" y="1448305"/>
            <a:ext cx="5523646" cy="490990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49304" y="1680428"/>
            <a:ext cx="46085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</a:pP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377" fontAlgn="base">
              <a:lnSpc>
                <a:spcPct val="150000"/>
              </a:lnSpc>
            </a:pP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kìa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defTabSz="914377" fontAlgn="base">
              <a:lnSpc>
                <a:spcPct val="150000"/>
              </a:lnSpc>
            </a:pP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endParaRPr lang="en-US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377" fontAlgn="base">
              <a:lnSpc>
                <a:spcPct val="150000"/>
              </a:lnSpc>
            </a:pP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endParaRPr lang="en-US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377" fontAlgn="base">
              <a:lnSpc>
                <a:spcPct val="150000"/>
              </a:lnSpc>
            </a:pP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endParaRPr lang="en-US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oogle Shape;4189;p72"/>
          <p:cNvGrpSpPr/>
          <p:nvPr/>
        </p:nvGrpSpPr>
        <p:grpSpPr>
          <a:xfrm rot="-418376">
            <a:off x="10563286" y="144423"/>
            <a:ext cx="990328" cy="863606"/>
            <a:chOff x="3953158" y="3194156"/>
            <a:chExt cx="1438158" cy="1438158"/>
          </a:xfrm>
          <a:solidFill>
            <a:schemeClr val="accent4">
              <a:lumMod val="75000"/>
            </a:schemeClr>
          </a:solidFill>
        </p:grpSpPr>
        <p:sp>
          <p:nvSpPr>
            <p:cNvPr id="11" name="Google Shape;4190;p72"/>
            <p:cNvSpPr/>
            <p:nvPr/>
          </p:nvSpPr>
          <p:spPr>
            <a:xfrm rot="-663015">
              <a:off x="4059279" y="3300277"/>
              <a:ext cx="1225916" cy="1225916"/>
            </a:xfrm>
            <a:custGeom>
              <a:avLst/>
              <a:gdLst/>
              <a:ahLst/>
              <a:cxnLst/>
              <a:rect l="l" t="t" r="r" b="b"/>
              <a:pathLst>
                <a:path w="28690" h="28690" extrusionOk="0">
                  <a:moveTo>
                    <a:pt x="1" y="1"/>
                  </a:moveTo>
                  <a:lnTo>
                    <a:pt x="1" y="28690"/>
                  </a:lnTo>
                  <a:lnTo>
                    <a:pt x="28690" y="28690"/>
                  </a:lnTo>
                  <a:lnTo>
                    <a:pt x="286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" name="Google Shape;4191;p72"/>
            <p:cNvSpPr/>
            <p:nvPr/>
          </p:nvSpPr>
          <p:spPr>
            <a:xfrm rot="-663015">
              <a:off x="3971048" y="3308812"/>
              <a:ext cx="1225916" cy="305261"/>
            </a:xfrm>
            <a:custGeom>
              <a:avLst/>
              <a:gdLst/>
              <a:ahLst/>
              <a:cxnLst/>
              <a:rect l="l" t="t" r="r" b="b"/>
              <a:pathLst>
                <a:path w="28690" h="7144" extrusionOk="0">
                  <a:moveTo>
                    <a:pt x="1" y="1"/>
                  </a:moveTo>
                  <a:lnTo>
                    <a:pt x="1" y="7143"/>
                  </a:lnTo>
                  <a:lnTo>
                    <a:pt x="28690" y="7143"/>
                  </a:lnTo>
                  <a:lnTo>
                    <a:pt x="286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3672348" y="532062"/>
            <a:ext cx="4468762" cy="9162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dirty="0" smtClean="0"/>
              <a:t>Các văn bản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7729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98954" y="665922"/>
            <a:ext cx="7654413" cy="1182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vi-VN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HỌC TẬP SỐ 1 ( HĐ cá nhân làm ở nhà)</a:t>
            </a: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 hiểu phần Tri thức Ngữ Văn sgk/5 hoàn thiện nội dung về văn nghị luận</a:t>
            </a: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121713"/>
              </p:ext>
            </p:extLst>
          </p:nvPr>
        </p:nvGraphicFramePr>
        <p:xfrm>
          <a:off x="944217" y="1794423"/>
          <a:ext cx="9203635" cy="4201524"/>
        </p:xfrm>
        <a:graphic>
          <a:graphicData uri="http://schemas.openxmlformats.org/drawingml/2006/table">
            <a:tbl>
              <a:tblPr firstRow="1" firstCol="1" bandRow="1"/>
              <a:tblGrid>
                <a:gridCol w="1002198"/>
                <a:gridCol w="2954307"/>
                <a:gridCol w="5247130"/>
              </a:tblGrid>
              <a:tr h="67936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Khái niệm văn nghị luận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40118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yếu tố cơ bản của văn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nghị luận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 tượng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 vấn đề)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25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6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cứ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99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lẽ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719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Dẫn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chứng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66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 </a:t>
                      </a: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luận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0" y="-168103"/>
            <a:ext cx="2909053" cy="166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BBB344B-BA33-4EC5-913E-6654A5A3B7A7}"/>
              </a:ext>
            </a:extLst>
          </p:cNvPr>
          <p:cNvSpPr txBox="1"/>
          <p:nvPr/>
        </p:nvSpPr>
        <p:spPr>
          <a:xfrm>
            <a:off x="4039411" y="2682969"/>
            <a:ext cx="41131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5000" b="1" dirty="0">
                <a:solidFill>
                  <a:srgbClr val="0670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AI NHANH HƠN</a:t>
            </a:r>
            <a:endParaRPr lang="zh-CN" altLang="en-US" sz="5000" b="1" dirty="0">
              <a:solidFill>
                <a:srgbClr val="0670EB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4901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6CD75C09-7512-4047-95E5-50CDC88C2832}"/>
              </a:ext>
            </a:extLst>
          </p:cNvPr>
          <p:cNvSpPr txBox="1">
            <a:spLocks/>
          </p:cNvSpPr>
          <p:nvPr/>
        </p:nvSpPr>
        <p:spPr>
          <a:xfrm>
            <a:off x="1850088" y="687407"/>
            <a:ext cx="8656773" cy="181984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>
                <a:srgbClr val="FFBF53"/>
              </a:buClr>
              <a:defRPr/>
            </a:pPr>
            <a:r>
              <a:rPr lang="en-US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  <a:r>
              <a:rPr lang="en-US" sz="3200" i="1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đề”.</a:t>
            </a:r>
            <a:endParaRPr lang="en-US" sz="3200" i="1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EE0B7247-3C97-4FCC-94F4-1632FC1F2DBF}"/>
              </a:ext>
            </a:extLst>
          </p:cNvPr>
          <p:cNvGrpSpPr/>
          <p:nvPr/>
        </p:nvGrpSpPr>
        <p:grpSpPr>
          <a:xfrm>
            <a:off x="1353263" y="587628"/>
            <a:ext cx="9493702" cy="2193316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B0AC94B9-972A-4241-A617-2D860CCB9039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38259912-5D2E-4868-83F3-76889D8A389F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6D3D4CE4-E441-4818-ADA9-F97447E51C94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CCE518B7-4BA0-469A-B28A-F9934EB30546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EE458BAB-758B-40D4-8848-5F4EFB9D5F2D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86EED5D6-7045-4D04-A408-D3B25A5EAB33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A758BADD-DB40-4EF9-BDA1-639704A3AC5D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F80D03D3-3133-47AB-B4D0-B39E47721A61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CD2DCDEE-F9DF-42E3-8427-CEC2E99B717D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E27D49D1-6D88-4F60-9638-B36BC620FCCD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4A9EBEAA-F7DC-468B-BE67-85120B8B9776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41E82969-48E8-4D66-A037-3BDBFA31E256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92A8042A-6243-4F75-9A2F-1B8BD54E82EC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B8628221-C5F5-449B-AFE9-55878E9DC69F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42F98B4C-C4D3-46A5-8961-6EAC8420BFFE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E6C734F7-FE9F-4AB5-92D9-E802D0F42663}"/>
              </a:ext>
            </a:extLst>
          </p:cNvPr>
          <p:cNvSpPr/>
          <p:nvPr/>
        </p:nvSpPr>
        <p:spPr>
          <a:xfrm>
            <a:off x="1560780" y="3329597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thuyết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trình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1DBE2983-9B7A-46C0-AE6A-701BCB5D8D5E}"/>
              </a:ext>
            </a:extLst>
          </p:cNvPr>
          <p:cNvSpPr/>
          <p:nvPr/>
        </p:nvSpPr>
        <p:spPr>
          <a:xfrm>
            <a:off x="6505437" y="3268560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thuyết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phục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2C6599FE-34E6-44F7-9FE7-FC05811CDDA1}"/>
              </a:ext>
            </a:extLst>
          </p:cNvPr>
          <p:cNvSpPr/>
          <p:nvPr/>
        </p:nvSpPr>
        <p:spPr>
          <a:xfrm>
            <a:off x="1353262" y="4621013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giải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thích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491676E4-1983-4CE7-9617-DD21E0F7C077}"/>
              </a:ext>
            </a:extLst>
          </p:cNvPr>
          <p:cNvSpPr/>
          <p:nvPr/>
        </p:nvSpPr>
        <p:spPr>
          <a:xfrm>
            <a:off x="6012353" y="4622342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phân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tích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4123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B59349DF-4633-44E3-8FFC-5A5703DFD44B}"/>
              </a:ext>
            </a:extLst>
          </p:cNvPr>
          <p:cNvSpPr txBox="1">
            <a:spLocks/>
          </p:cNvSpPr>
          <p:nvPr/>
        </p:nvSpPr>
        <p:spPr>
          <a:xfrm>
            <a:off x="2976587" y="307269"/>
            <a:ext cx="6508000" cy="124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3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 điểm</a:t>
            </a:r>
            <a:r>
              <a:rPr lang="en-US" sz="3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là?</a:t>
            </a:r>
            <a:endParaRPr lang="en-US" sz="3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A7D2735D-FADF-40C1-B3FA-6E826F6BCA28}"/>
              </a:ext>
            </a:extLst>
          </p:cNvPr>
          <p:cNvGrpSpPr/>
          <p:nvPr/>
        </p:nvGrpSpPr>
        <p:grpSpPr>
          <a:xfrm>
            <a:off x="2540258" y="99928"/>
            <a:ext cx="7684507" cy="1598648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A074195D-0B19-4933-9252-386CB50B1C33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1DB84564-AF4F-4321-AD25-2FA96A4EEBEE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A1289560-0CD7-4800-9437-72E4340D29AB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34E4235F-BC99-482B-BDCB-289521F1CCF7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61293842-B670-43E3-9119-4ACC53C4EB8C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CF17C4FC-2B9E-4251-8023-6F022C541736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553E745F-CED2-41CF-9D00-84A89514AFEA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1890F7AF-6255-4413-938F-EC71F3E8BFDF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647BB7C2-FD91-4FEF-BA34-749B1FED8EB1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9E4F42C1-FA2D-4039-9AB1-B304A45056AA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85C7B4E6-D5DA-404A-B1DF-D989C44448C8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7518B1BB-B00F-4F92-BA49-151CA3DC52C8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B2ACF2CB-6687-4706-8B08-234BC0F45E38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492F7FF5-6935-47D4-BFF9-405F81D755F4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EA7148A3-FAC0-4B9E-8027-3BE2B120B9A7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9FF9EB0B-C9A3-48BC-90D4-BFC3746AFFE0}"/>
              </a:ext>
            </a:extLst>
          </p:cNvPr>
          <p:cNvSpPr/>
          <p:nvPr/>
        </p:nvSpPr>
        <p:spPr>
          <a:xfrm>
            <a:off x="1806631" y="2883213"/>
            <a:ext cx="4188824" cy="913324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00AF92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3733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Lí lẽ</a:t>
            </a:r>
            <a:endParaRPr lang="en-US" sz="3733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0E3B62F0-77B4-4506-9744-2D8A14FEB032}"/>
              </a:ext>
            </a:extLst>
          </p:cNvPr>
          <p:cNvSpPr/>
          <p:nvPr/>
        </p:nvSpPr>
        <p:spPr>
          <a:xfrm>
            <a:off x="6465722" y="2872642"/>
            <a:ext cx="4188824" cy="913324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00AF92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3733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Ý phụ của bài</a:t>
            </a:r>
            <a:endParaRPr lang="en-US" sz="3733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9041F161-797D-4680-B1C8-A39F1F39BFA3}"/>
              </a:ext>
            </a:extLst>
          </p:cNvPr>
          <p:cNvSpPr/>
          <p:nvPr/>
        </p:nvSpPr>
        <p:spPr>
          <a:xfrm>
            <a:off x="1196661" y="4239371"/>
            <a:ext cx="4859829" cy="913324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00AF92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42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4267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Ý chính của bài</a:t>
            </a:r>
            <a:endParaRPr lang="en-US" sz="4267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9D2E7C34-93F6-493B-9B6F-213C816C1D66}"/>
              </a:ext>
            </a:extLst>
          </p:cNvPr>
          <p:cNvSpPr/>
          <p:nvPr/>
        </p:nvSpPr>
        <p:spPr>
          <a:xfrm>
            <a:off x="6465722" y="4159687"/>
            <a:ext cx="4188824" cy="913324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00AF92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</a:t>
            </a:r>
            <a:r>
              <a:rPr lang="vi-VN" sz="3733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Dẫn chứng</a:t>
            </a:r>
            <a:r>
              <a:rPr lang="en-US" sz="3733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lang="en-US" sz="3733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2980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01;p61">
            <a:extLst>
              <a:ext uri="{FF2B5EF4-FFF2-40B4-BE49-F238E27FC236}">
                <a16:creationId xmlns:a16="http://schemas.microsoft.com/office/drawing/2014/main" xmlns="" id="{6CD75C09-7512-4047-95E5-50CDC88C2832}"/>
              </a:ext>
            </a:extLst>
          </p:cNvPr>
          <p:cNvSpPr txBox="1">
            <a:spLocks/>
          </p:cNvSpPr>
          <p:nvPr/>
        </p:nvSpPr>
        <p:spPr>
          <a:xfrm>
            <a:off x="1850088" y="687407"/>
            <a:ext cx="8656773" cy="1819844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None/>
              <a:defRPr sz="1867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Clr>
                <a:srgbClr val="FFBF53"/>
              </a:buClr>
              <a:defRPr/>
            </a:pP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Điền từ còn thiếu vào chỗ trống:</a:t>
            </a:r>
          </a:p>
          <a:p>
            <a:pPr marL="0" indent="0" algn="just">
              <a:buClr>
                <a:srgbClr val="FFBF53"/>
              </a:buClr>
              <a:defRPr/>
            </a:pPr>
            <a:r>
              <a:rPr lang="vi-VN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i="1" kern="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 cứ là ...................  Để chứng minh cho luận điểm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1502;p61">
            <a:extLst>
              <a:ext uri="{FF2B5EF4-FFF2-40B4-BE49-F238E27FC236}">
                <a16:creationId xmlns:a16="http://schemas.microsoft.com/office/drawing/2014/main" xmlns="" id="{EE0B7247-3C97-4FCC-94F4-1632FC1F2DBF}"/>
              </a:ext>
            </a:extLst>
          </p:cNvPr>
          <p:cNvGrpSpPr/>
          <p:nvPr/>
        </p:nvGrpSpPr>
        <p:grpSpPr>
          <a:xfrm>
            <a:off x="1353263" y="587628"/>
            <a:ext cx="9493702" cy="2193316"/>
            <a:chOff x="1881273" y="1492500"/>
            <a:chExt cx="5763380" cy="2447825"/>
          </a:xfrm>
        </p:grpSpPr>
        <p:sp>
          <p:nvSpPr>
            <p:cNvPr id="12" name="Google Shape;1503;p61">
              <a:extLst>
                <a:ext uri="{FF2B5EF4-FFF2-40B4-BE49-F238E27FC236}">
                  <a16:creationId xmlns:a16="http://schemas.microsoft.com/office/drawing/2014/main" xmlns="" id="{B0AC94B9-972A-4241-A617-2D860CCB9039}"/>
                </a:ext>
              </a:extLst>
            </p:cNvPr>
            <p:cNvSpPr/>
            <p:nvPr/>
          </p:nvSpPr>
          <p:spPr>
            <a:xfrm rot="-5400000">
              <a:off x="4732271" y="-1197864"/>
              <a:ext cx="42683" cy="5423410"/>
            </a:xfrm>
            <a:custGeom>
              <a:avLst/>
              <a:gdLst/>
              <a:ahLst/>
              <a:cxnLst/>
              <a:rect l="l" t="t" r="r" b="b"/>
              <a:pathLst>
                <a:path w="1001" h="68716" extrusionOk="0">
                  <a:moveTo>
                    <a:pt x="334" y="0"/>
                  </a:moveTo>
                  <a:cubicBezTo>
                    <a:pt x="234" y="600"/>
                    <a:pt x="200" y="1168"/>
                    <a:pt x="234" y="1768"/>
                  </a:cubicBezTo>
                  <a:cubicBezTo>
                    <a:pt x="334" y="3836"/>
                    <a:pt x="534" y="5904"/>
                    <a:pt x="567" y="8006"/>
                  </a:cubicBezTo>
                  <a:cubicBezTo>
                    <a:pt x="634" y="10441"/>
                    <a:pt x="567" y="12909"/>
                    <a:pt x="534" y="15378"/>
                  </a:cubicBezTo>
                  <a:cubicBezTo>
                    <a:pt x="434" y="21082"/>
                    <a:pt x="300" y="26752"/>
                    <a:pt x="234" y="32457"/>
                  </a:cubicBezTo>
                  <a:cubicBezTo>
                    <a:pt x="200" y="36293"/>
                    <a:pt x="234" y="40162"/>
                    <a:pt x="200" y="43998"/>
                  </a:cubicBezTo>
                  <a:cubicBezTo>
                    <a:pt x="167" y="49068"/>
                    <a:pt x="67" y="54139"/>
                    <a:pt x="33" y="59209"/>
                  </a:cubicBezTo>
                  <a:cubicBezTo>
                    <a:pt x="0" y="61177"/>
                    <a:pt x="0" y="63145"/>
                    <a:pt x="33" y="65113"/>
                  </a:cubicBezTo>
                  <a:cubicBezTo>
                    <a:pt x="33" y="66081"/>
                    <a:pt x="67" y="67048"/>
                    <a:pt x="100" y="68049"/>
                  </a:cubicBezTo>
                  <a:cubicBezTo>
                    <a:pt x="100" y="68282"/>
                    <a:pt x="267" y="68516"/>
                    <a:pt x="334" y="68716"/>
                  </a:cubicBezTo>
                  <a:lnTo>
                    <a:pt x="534" y="68716"/>
                  </a:lnTo>
                  <a:cubicBezTo>
                    <a:pt x="567" y="68416"/>
                    <a:pt x="667" y="68115"/>
                    <a:pt x="634" y="67849"/>
                  </a:cubicBezTo>
                  <a:cubicBezTo>
                    <a:pt x="600" y="65847"/>
                    <a:pt x="500" y="63846"/>
                    <a:pt x="500" y="61844"/>
                  </a:cubicBezTo>
                  <a:cubicBezTo>
                    <a:pt x="534" y="57808"/>
                    <a:pt x="634" y="53772"/>
                    <a:pt x="667" y="49736"/>
                  </a:cubicBezTo>
                  <a:cubicBezTo>
                    <a:pt x="701" y="45633"/>
                    <a:pt x="667" y="41496"/>
                    <a:pt x="701" y="37393"/>
                  </a:cubicBezTo>
                  <a:cubicBezTo>
                    <a:pt x="767" y="33157"/>
                    <a:pt x="901" y="28887"/>
                    <a:pt x="934" y="24651"/>
                  </a:cubicBezTo>
                  <a:cubicBezTo>
                    <a:pt x="1001" y="20815"/>
                    <a:pt x="1001" y="16979"/>
                    <a:pt x="1001" y="13143"/>
                  </a:cubicBezTo>
                  <a:cubicBezTo>
                    <a:pt x="1001" y="10708"/>
                    <a:pt x="967" y="8273"/>
                    <a:pt x="901" y="5838"/>
                  </a:cubicBezTo>
                  <a:cubicBezTo>
                    <a:pt x="834" y="4203"/>
                    <a:pt x="600" y="2569"/>
                    <a:pt x="434" y="934"/>
                  </a:cubicBezTo>
                  <a:cubicBezTo>
                    <a:pt x="400" y="600"/>
                    <a:pt x="367" y="300"/>
                    <a:pt x="33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3" name="Google Shape;1504;p61">
              <a:extLst>
                <a:ext uri="{FF2B5EF4-FFF2-40B4-BE49-F238E27FC236}">
                  <a16:creationId xmlns:a16="http://schemas.microsoft.com/office/drawing/2014/main" xmlns="" id="{38259912-5D2E-4868-83F3-76889D8A389F}"/>
                </a:ext>
              </a:extLst>
            </p:cNvPr>
            <p:cNvSpPr/>
            <p:nvPr/>
          </p:nvSpPr>
          <p:spPr>
            <a:xfrm rot="-5400000">
              <a:off x="4742595" y="1154383"/>
              <a:ext cx="48396" cy="5523487"/>
            </a:xfrm>
            <a:custGeom>
              <a:avLst/>
              <a:gdLst/>
              <a:ahLst/>
              <a:cxnLst/>
              <a:rect l="l" t="t" r="r" b="b"/>
              <a:pathLst>
                <a:path w="1135" h="69984" extrusionOk="0">
                  <a:moveTo>
                    <a:pt x="567" y="0"/>
                  </a:moveTo>
                  <a:lnTo>
                    <a:pt x="567" y="267"/>
                  </a:lnTo>
                  <a:cubicBezTo>
                    <a:pt x="601" y="2135"/>
                    <a:pt x="500" y="4570"/>
                    <a:pt x="500" y="6438"/>
                  </a:cubicBezTo>
                  <a:cubicBezTo>
                    <a:pt x="434" y="11708"/>
                    <a:pt x="0" y="16945"/>
                    <a:pt x="100" y="22183"/>
                  </a:cubicBezTo>
                  <a:cubicBezTo>
                    <a:pt x="234" y="29354"/>
                    <a:pt x="67" y="36526"/>
                    <a:pt x="134" y="43698"/>
                  </a:cubicBezTo>
                  <a:cubicBezTo>
                    <a:pt x="134" y="48568"/>
                    <a:pt x="300" y="53472"/>
                    <a:pt x="400" y="58342"/>
                  </a:cubicBezTo>
                  <a:cubicBezTo>
                    <a:pt x="467" y="62111"/>
                    <a:pt x="567" y="65847"/>
                    <a:pt x="634" y="69583"/>
                  </a:cubicBezTo>
                  <a:cubicBezTo>
                    <a:pt x="667" y="69717"/>
                    <a:pt x="834" y="69850"/>
                    <a:pt x="901" y="69983"/>
                  </a:cubicBezTo>
                  <a:cubicBezTo>
                    <a:pt x="1001" y="69850"/>
                    <a:pt x="1134" y="69717"/>
                    <a:pt x="1134" y="69583"/>
                  </a:cubicBezTo>
                  <a:cubicBezTo>
                    <a:pt x="1134" y="67849"/>
                    <a:pt x="1101" y="66081"/>
                    <a:pt x="1068" y="64313"/>
                  </a:cubicBezTo>
                  <a:cubicBezTo>
                    <a:pt x="1034" y="62278"/>
                    <a:pt x="967" y="60276"/>
                    <a:pt x="934" y="58242"/>
                  </a:cubicBezTo>
                  <a:cubicBezTo>
                    <a:pt x="834" y="53305"/>
                    <a:pt x="734" y="48368"/>
                    <a:pt x="667" y="43398"/>
                  </a:cubicBezTo>
                  <a:cubicBezTo>
                    <a:pt x="634" y="40562"/>
                    <a:pt x="634" y="37727"/>
                    <a:pt x="634" y="34892"/>
                  </a:cubicBezTo>
                  <a:cubicBezTo>
                    <a:pt x="634" y="30622"/>
                    <a:pt x="634" y="26352"/>
                    <a:pt x="634" y="22082"/>
                  </a:cubicBezTo>
                  <a:cubicBezTo>
                    <a:pt x="634" y="19147"/>
                    <a:pt x="634" y="16212"/>
                    <a:pt x="701" y="13243"/>
                  </a:cubicBezTo>
                  <a:cubicBezTo>
                    <a:pt x="767" y="9840"/>
                    <a:pt x="1101" y="6471"/>
                    <a:pt x="867" y="3069"/>
                  </a:cubicBezTo>
                  <a:cubicBezTo>
                    <a:pt x="801" y="2235"/>
                    <a:pt x="767" y="834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4" name="Google Shape;1505;p61">
              <a:extLst>
                <a:ext uri="{FF2B5EF4-FFF2-40B4-BE49-F238E27FC236}">
                  <a16:creationId xmlns:a16="http://schemas.microsoft.com/office/drawing/2014/main" xmlns="" id="{6D3D4CE4-E441-4818-ADA9-F97447E51C94}"/>
                </a:ext>
              </a:extLst>
            </p:cNvPr>
            <p:cNvSpPr/>
            <p:nvPr/>
          </p:nvSpPr>
          <p:spPr>
            <a:xfrm rot="-5400000">
              <a:off x="1615689" y="3419332"/>
              <a:ext cx="778052" cy="224116"/>
            </a:xfrm>
            <a:custGeom>
              <a:avLst/>
              <a:gdLst/>
              <a:ahLst/>
              <a:cxnLst/>
              <a:rect l="l" t="t" r="r" b="b"/>
              <a:pathLst>
                <a:path w="18247" h="5256" extrusionOk="0">
                  <a:moveTo>
                    <a:pt x="13410" y="368"/>
                  </a:moveTo>
                  <a:lnTo>
                    <a:pt x="13410" y="368"/>
                  </a:lnTo>
                  <a:cubicBezTo>
                    <a:pt x="13009" y="1102"/>
                    <a:pt x="12376" y="1469"/>
                    <a:pt x="11742" y="1869"/>
                  </a:cubicBezTo>
                  <a:cubicBezTo>
                    <a:pt x="11875" y="1202"/>
                    <a:pt x="12743" y="401"/>
                    <a:pt x="13410" y="368"/>
                  </a:cubicBezTo>
                  <a:close/>
                  <a:moveTo>
                    <a:pt x="17592" y="563"/>
                  </a:moveTo>
                  <a:cubicBezTo>
                    <a:pt x="17610" y="563"/>
                    <a:pt x="17628" y="564"/>
                    <a:pt x="17646" y="568"/>
                  </a:cubicBezTo>
                  <a:cubicBezTo>
                    <a:pt x="17779" y="601"/>
                    <a:pt x="17813" y="735"/>
                    <a:pt x="17779" y="868"/>
                  </a:cubicBezTo>
                  <a:cubicBezTo>
                    <a:pt x="17746" y="1035"/>
                    <a:pt x="17613" y="1168"/>
                    <a:pt x="17479" y="1268"/>
                  </a:cubicBezTo>
                  <a:cubicBezTo>
                    <a:pt x="17346" y="1335"/>
                    <a:pt x="17212" y="1435"/>
                    <a:pt x="17079" y="1502"/>
                  </a:cubicBezTo>
                  <a:cubicBezTo>
                    <a:pt x="16728" y="1598"/>
                    <a:pt x="16407" y="1938"/>
                    <a:pt x="16001" y="1938"/>
                  </a:cubicBezTo>
                  <a:cubicBezTo>
                    <a:pt x="15982" y="1938"/>
                    <a:pt x="15964" y="1937"/>
                    <a:pt x="15945" y="1936"/>
                  </a:cubicBezTo>
                  <a:cubicBezTo>
                    <a:pt x="15978" y="1902"/>
                    <a:pt x="16012" y="1902"/>
                    <a:pt x="16012" y="1869"/>
                  </a:cubicBezTo>
                  <a:cubicBezTo>
                    <a:pt x="16045" y="1802"/>
                    <a:pt x="16078" y="1769"/>
                    <a:pt x="16112" y="1735"/>
                  </a:cubicBezTo>
                  <a:cubicBezTo>
                    <a:pt x="16312" y="1502"/>
                    <a:pt x="16545" y="1302"/>
                    <a:pt x="16745" y="1068"/>
                  </a:cubicBezTo>
                  <a:lnTo>
                    <a:pt x="16712" y="1068"/>
                  </a:lnTo>
                  <a:cubicBezTo>
                    <a:pt x="16845" y="935"/>
                    <a:pt x="17012" y="835"/>
                    <a:pt x="17179" y="735"/>
                  </a:cubicBezTo>
                  <a:cubicBezTo>
                    <a:pt x="17298" y="675"/>
                    <a:pt x="17444" y="563"/>
                    <a:pt x="17592" y="563"/>
                  </a:cubicBezTo>
                  <a:close/>
                  <a:moveTo>
                    <a:pt x="16012" y="2636"/>
                  </a:moveTo>
                  <a:lnTo>
                    <a:pt x="16012" y="2636"/>
                  </a:lnTo>
                  <a:cubicBezTo>
                    <a:pt x="16812" y="2903"/>
                    <a:pt x="17279" y="3503"/>
                    <a:pt x="17379" y="4237"/>
                  </a:cubicBezTo>
                  <a:cubicBezTo>
                    <a:pt x="16745" y="3970"/>
                    <a:pt x="16212" y="3370"/>
                    <a:pt x="16012" y="2636"/>
                  </a:cubicBezTo>
                  <a:close/>
                  <a:moveTo>
                    <a:pt x="11675" y="2569"/>
                  </a:moveTo>
                  <a:lnTo>
                    <a:pt x="11675" y="2569"/>
                  </a:lnTo>
                  <a:cubicBezTo>
                    <a:pt x="12542" y="2769"/>
                    <a:pt x="13176" y="3603"/>
                    <a:pt x="13176" y="4604"/>
                  </a:cubicBezTo>
                  <a:cubicBezTo>
                    <a:pt x="12642" y="3904"/>
                    <a:pt x="12175" y="3270"/>
                    <a:pt x="11675" y="2569"/>
                  </a:cubicBezTo>
                  <a:close/>
                  <a:moveTo>
                    <a:pt x="12843" y="1"/>
                  </a:moveTo>
                  <a:cubicBezTo>
                    <a:pt x="12743" y="1"/>
                    <a:pt x="12676" y="68"/>
                    <a:pt x="12609" y="101"/>
                  </a:cubicBezTo>
                  <a:cubicBezTo>
                    <a:pt x="11942" y="635"/>
                    <a:pt x="11375" y="1235"/>
                    <a:pt x="11175" y="2102"/>
                  </a:cubicBezTo>
                  <a:lnTo>
                    <a:pt x="11108" y="2102"/>
                  </a:lnTo>
                  <a:cubicBezTo>
                    <a:pt x="8406" y="2202"/>
                    <a:pt x="5704" y="2302"/>
                    <a:pt x="3002" y="2403"/>
                  </a:cubicBezTo>
                  <a:cubicBezTo>
                    <a:pt x="2635" y="2419"/>
                    <a:pt x="2268" y="2419"/>
                    <a:pt x="1901" y="2419"/>
                  </a:cubicBezTo>
                  <a:cubicBezTo>
                    <a:pt x="1535" y="2419"/>
                    <a:pt x="1168" y="2419"/>
                    <a:pt x="801" y="2436"/>
                  </a:cubicBezTo>
                  <a:cubicBezTo>
                    <a:pt x="534" y="2469"/>
                    <a:pt x="267" y="2569"/>
                    <a:pt x="0" y="2636"/>
                  </a:cubicBezTo>
                  <a:cubicBezTo>
                    <a:pt x="601" y="2703"/>
                    <a:pt x="1168" y="2703"/>
                    <a:pt x="1735" y="2703"/>
                  </a:cubicBezTo>
                  <a:cubicBezTo>
                    <a:pt x="3269" y="2669"/>
                    <a:pt x="4837" y="2669"/>
                    <a:pt x="6371" y="2669"/>
                  </a:cubicBezTo>
                  <a:cubicBezTo>
                    <a:pt x="7839" y="2636"/>
                    <a:pt x="9273" y="2536"/>
                    <a:pt x="10741" y="2503"/>
                  </a:cubicBezTo>
                  <a:cubicBezTo>
                    <a:pt x="10875" y="2503"/>
                    <a:pt x="11108" y="2603"/>
                    <a:pt x="11175" y="2703"/>
                  </a:cubicBezTo>
                  <a:cubicBezTo>
                    <a:pt x="11708" y="3403"/>
                    <a:pt x="12209" y="4137"/>
                    <a:pt x="12709" y="4838"/>
                  </a:cubicBezTo>
                  <a:cubicBezTo>
                    <a:pt x="12859" y="5037"/>
                    <a:pt x="13027" y="5255"/>
                    <a:pt x="13228" y="5255"/>
                  </a:cubicBezTo>
                  <a:cubicBezTo>
                    <a:pt x="13296" y="5255"/>
                    <a:pt x="13367" y="5230"/>
                    <a:pt x="13443" y="5171"/>
                  </a:cubicBezTo>
                  <a:cubicBezTo>
                    <a:pt x="13643" y="5038"/>
                    <a:pt x="13777" y="4604"/>
                    <a:pt x="13710" y="4371"/>
                  </a:cubicBezTo>
                  <a:cubicBezTo>
                    <a:pt x="13543" y="3737"/>
                    <a:pt x="13243" y="3136"/>
                    <a:pt x="12976" y="2503"/>
                  </a:cubicBezTo>
                  <a:lnTo>
                    <a:pt x="15378" y="2503"/>
                  </a:lnTo>
                  <a:cubicBezTo>
                    <a:pt x="15545" y="3270"/>
                    <a:pt x="15945" y="3870"/>
                    <a:pt x="16545" y="4337"/>
                  </a:cubicBezTo>
                  <a:cubicBezTo>
                    <a:pt x="16806" y="4546"/>
                    <a:pt x="17046" y="4897"/>
                    <a:pt x="17378" y="4897"/>
                  </a:cubicBezTo>
                  <a:cubicBezTo>
                    <a:pt x="17471" y="4897"/>
                    <a:pt x="17570" y="4870"/>
                    <a:pt x="17679" y="4804"/>
                  </a:cubicBezTo>
                  <a:cubicBezTo>
                    <a:pt x="18013" y="4671"/>
                    <a:pt x="17946" y="4037"/>
                    <a:pt x="17579" y="3437"/>
                  </a:cubicBezTo>
                  <a:cubicBezTo>
                    <a:pt x="17312" y="3003"/>
                    <a:pt x="16946" y="2669"/>
                    <a:pt x="16645" y="2302"/>
                  </a:cubicBezTo>
                  <a:cubicBezTo>
                    <a:pt x="16979" y="2069"/>
                    <a:pt x="17312" y="1869"/>
                    <a:pt x="17646" y="1635"/>
                  </a:cubicBezTo>
                  <a:cubicBezTo>
                    <a:pt x="17946" y="1435"/>
                    <a:pt x="18246" y="1135"/>
                    <a:pt x="18213" y="735"/>
                  </a:cubicBezTo>
                  <a:cubicBezTo>
                    <a:pt x="18184" y="380"/>
                    <a:pt x="17892" y="156"/>
                    <a:pt x="17548" y="156"/>
                  </a:cubicBezTo>
                  <a:cubicBezTo>
                    <a:pt x="17503" y="156"/>
                    <a:pt x="17458" y="160"/>
                    <a:pt x="17413" y="168"/>
                  </a:cubicBezTo>
                  <a:cubicBezTo>
                    <a:pt x="17046" y="268"/>
                    <a:pt x="16712" y="501"/>
                    <a:pt x="16445" y="735"/>
                  </a:cubicBezTo>
                  <a:cubicBezTo>
                    <a:pt x="16145" y="1002"/>
                    <a:pt x="15878" y="1302"/>
                    <a:pt x="15678" y="1635"/>
                  </a:cubicBezTo>
                  <a:cubicBezTo>
                    <a:pt x="15645" y="1702"/>
                    <a:pt x="15645" y="1735"/>
                    <a:pt x="15645" y="1769"/>
                  </a:cubicBezTo>
                  <a:cubicBezTo>
                    <a:pt x="15611" y="1769"/>
                    <a:pt x="15611" y="1802"/>
                    <a:pt x="15611" y="1802"/>
                  </a:cubicBezTo>
                  <a:cubicBezTo>
                    <a:pt x="15545" y="1902"/>
                    <a:pt x="15411" y="2002"/>
                    <a:pt x="15311" y="2002"/>
                  </a:cubicBezTo>
                  <a:cubicBezTo>
                    <a:pt x="14344" y="2036"/>
                    <a:pt x="13376" y="2036"/>
                    <a:pt x="12409" y="2036"/>
                  </a:cubicBezTo>
                  <a:cubicBezTo>
                    <a:pt x="12776" y="1669"/>
                    <a:pt x="13210" y="1368"/>
                    <a:pt x="13543" y="968"/>
                  </a:cubicBezTo>
                  <a:cubicBezTo>
                    <a:pt x="13710" y="768"/>
                    <a:pt x="13677" y="401"/>
                    <a:pt x="13777" y="101"/>
                  </a:cubicBezTo>
                  <a:cubicBezTo>
                    <a:pt x="13443" y="68"/>
                    <a:pt x="13143" y="34"/>
                    <a:pt x="1284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5" name="Google Shape;1506;p61">
              <a:extLst>
                <a:ext uri="{FF2B5EF4-FFF2-40B4-BE49-F238E27FC236}">
                  <a16:creationId xmlns:a16="http://schemas.microsoft.com/office/drawing/2014/main" xmlns="" id="{CCE518B7-4BA0-469A-B28A-F9934EB30546}"/>
                </a:ext>
              </a:extLst>
            </p:cNvPr>
            <p:cNvSpPr/>
            <p:nvPr/>
          </p:nvSpPr>
          <p:spPr>
            <a:xfrm rot="-5400000">
              <a:off x="1650249" y="1774721"/>
              <a:ext cx="688423" cy="226376"/>
            </a:xfrm>
            <a:custGeom>
              <a:avLst/>
              <a:gdLst/>
              <a:ahLst/>
              <a:cxnLst/>
              <a:rect l="l" t="t" r="r" b="b"/>
              <a:pathLst>
                <a:path w="16145" h="5309" extrusionOk="0">
                  <a:moveTo>
                    <a:pt x="667" y="1168"/>
                  </a:moveTo>
                  <a:lnTo>
                    <a:pt x="1601" y="2569"/>
                  </a:lnTo>
                  <a:cubicBezTo>
                    <a:pt x="1568" y="2603"/>
                    <a:pt x="1534" y="2636"/>
                    <a:pt x="1468" y="2670"/>
                  </a:cubicBezTo>
                  <a:cubicBezTo>
                    <a:pt x="867" y="2403"/>
                    <a:pt x="600" y="1902"/>
                    <a:pt x="534" y="1269"/>
                  </a:cubicBezTo>
                  <a:cubicBezTo>
                    <a:pt x="567" y="1235"/>
                    <a:pt x="634" y="1202"/>
                    <a:pt x="667" y="1168"/>
                  </a:cubicBezTo>
                  <a:close/>
                  <a:moveTo>
                    <a:pt x="4170" y="601"/>
                  </a:moveTo>
                  <a:cubicBezTo>
                    <a:pt x="4870" y="902"/>
                    <a:pt x="5471" y="1936"/>
                    <a:pt x="5437" y="2670"/>
                  </a:cubicBezTo>
                  <a:cubicBezTo>
                    <a:pt x="4803" y="2036"/>
                    <a:pt x="4403" y="1402"/>
                    <a:pt x="4170" y="601"/>
                  </a:cubicBezTo>
                  <a:close/>
                  <a:moveTo>
                    <a:pt x="1835" y="3470"/>
                  </a:moveTo>
                  <a:lnTo>
                    <a:pt x="1835" y="3470"/>
                  </a:lnTo>
                  <a:cubicBezTo>
                    <a:pt x="1742" y="4182"/>
                    <a:pt x="1448" y="4578"/>
                    <a:pt x="979" y="4578"/>
                  </a:cubicBezTo>
                  <a:cubicBezTo>
                    <a:pt x="943" y="4578"/>
                    <a:pt x="906" y="4576"/>
                    <a:pt x="867" y="4571"/>
                  </a:cubicBezTo>
                  <a:cubicBezTo>
                    <a:pt x="1201" y="4204"/>
                    <a:pt x="1501" y="3837"/>
                    <a:pt x="1835" y="3470"/>
                  </a:cubicBezTo>
                  <a:close/>
                  <a:moveTo>
                    <a:pt x="5204" y="3737"/>
                  </a:moveTo>
                  <a:cubicBezTo>
                    <a:pt x="5270" y="3770"/>
                    <a:pt x="5304" y="3804"/>
                    <a:pt x="5371" y="3837"/>
                  </a:cubicBezTo>
                  <a:cubicBezTo>
                    <a:pt x="5170" y="4171"/>
                    <a:pt x="4970" y="4471"/>
                    <a:pt x="4737" y="4804"/>
                  </a:cubicBezTo>
                  <a:lnTo>
                    <a:pt x="4570" y="4704"/>
                  </a:lnTo>
                  <a:cubicBezTo>
                    <a:pt x="4770" y="4371"/>
                    <a:pt x="5004" y="4037"/>
                    <a:pt x="5204" y="3737"/>
                  </a:cubicBezTo>
                  <a:close/>
                  <a:moveTo>
                    <a:pt x="4103" y="1"/>
                  </a:moveTo>
                  <a:cubicBezTo>
                    <a:pt x="4029" y="1"/>
                    <a:pt x="3958" y="12"/>
                    <a:pt x="3903" y="34"/>
                  </a:cubicBezTo>
                  <a:cubicBezTo>
                    <a:pt x="3803" y="101"/>
                    <a:pt x="3703" y="435"/>
                    <a:pt x="3736" y="601"/>
                  </a:cubicBezTo>
                  <a:cubicBezTo>
                    <a:pt x="3903" y="1068"/>
                    <a:pt x="4103" y="1535"/>
                    <a:pt x="4336" y="2002"/>
                  </a:cubicBezTo>
                  <a:cubicBezTo>
                    <a:pt x="4437" y="2236"/>
                    <a:pt x="4603" y="2403"/>
                    <a:pt x="4737" y="2670"/>
                  </a:cubicBezTo>
                  <a:cubicBezTo>
                    <a:pt x="4225" y="2670"/>
                    <a:pt x="3729" y="2655"/>
                    <a:pt x="3237" y="2655"/>
                  </a:cubicBezTo>
                  <a:cubicBezTo>
                    <a:pt x="2991" y="2655"/>
                    <a:pt x="2746" y="2658"/>
                    <a:pt x="2502" y="2670"/>
                  </a:cubicBezTo>
                  <a:cubicBezTo>
                    <a:pt x="2335" y="2670"/>
                    <a:pt x="2135" y="2770"/>
                    <a:pt x="1868" y="2836"/>
                  </a:cubicBezTo>
                  <a:cubicBezTo>
                    <a:pt x="1935" y="2002"/>
                    <a:pt x="1468" y="1335"/>
                    <a:pt x="901" y="768"/>
                  </a:cubicBezTo>
                  <a:cubicBezTo>
                    <a:pt x="781" y="649"/>
                    <a:pt x="529" y="529"/>
                    <a:pt x="405" y="529"/>
                  </a:cubicBezTo>
                  <a:cubicBezTo>
                    <a:pt x="390" y="529"/>
                    <a:pt x="378" y="531"/>
                    <a:pt x="367" y="535"/>
                  </a:cubicBezTo>
                  <a:cubicBezTo>
                    <a:pt x="200" y="635"/>
                    <a:pt x="100" y="902"/>
                    <a:pt x="33" y="1102"/>
                  </a:cubicBezTo>
                  <a:cubicBezTo>
                    <a:pt x="0" y="1235"/>
                    <a:pt x="100" y="1435"/>
                    <a:pt x="133" y="1602"/>
                  </a:cubicBezTo>
                  <a:cubicBezTo>
                    <a:pt x="300" y="2336"/>
                    <a:pt x="767" y="2836"/>
                    <a:pt x="1434" y="3203"/>
                  </a:cubicBezTo>
                  <a:cubicBezTo>
                    <a:pt x="1134" y="3570"/>
                    <a:pt x="834" y="3870"/>
                    <a:pt x="600" y="4237"/>
                  </a:cubicBezTo>
                  <a:cubicBezTo>
                    <a:pt x="500" y="4437"/>
                    <a:pt x="467" y="4838"/>
                    <a:pt x="600" y="4938"/>
                  </a:cubicBezTo>
                  <a:cubicBezTo>
                    <a:pt x="692" y="5052"/>
                    <a:pt x="892" y="5103"/>
                    <a:pt x="1084" y="5103"/>
                  </a:cubicBezTo>
                  <a:cubicBezTo>
                    <a:pt x="1173" y="5103"/>
                    <a:pt x="1260" y="5092"/>
                    <a:pt x="1334" y="5071"/>
                  </a:cubicBezTo>
                  <a:cubicBezTo>
                    <a:pt x="1601" y="5005"/>
                    <a:pt x="1868" y="4771"/>
                    <a:pt x="2001" y="4538"/>
                  </a:cubicBezTo>
                  <a:cubicBezTo>
                    <a:pt x="2268" y="4104"/>
                    <a:pt x="2468" y="3604"/>
                    <a:pt x="2702" y="3137"/>
                  </a:cubicBezTo>
                  <a:lnTo>
                    <a:pt x="5204" y="3137"/>
                  </a:lnTo>
                  <a:cubicBezTo>
                    <a:pt x="4904" y="3470"/>
                    <a:pt x="4603" y="3770"/>
                    <a:pt x="4370" y="4104"/>
                  </a:cubicBezTo>
                  <a:cubicBezTo>
                    <a:pt x="4070" y="4571"/>
                    <a:pt x="4103" y="5105"/>
                    <a:pt x="4370" y="5238"/>
                  </a:cubicBezTo>
                  <a:cubicBezTo>
                    <a:pt x="4469" y="5288"/>
                    <a:pt x="4558" y="5309"/>
                    <a:pt x="4639" y="5309"/>
                  </a:cubicBezTo>
                  <a:cubicBezTo>
                    <a:pt x="4938" y="5309"/>
                    <a:pt x="5127" y="5022"/>
                    <a:pt x="5337" y="4838"/>
                  </a:cubicBezTo>
                  <a:cubicBezTo>
                    <a:pt x="5504" y="4704"/>
                    <a:pt x="5604" y="4538"/>
                    <a:pt x="5704" y="4337"/>
                  </a:cubicBezTo>
                  <a:cubicBezTo>
                    <a:pt x="5838" y="3937"/>
                    <a:pt x="5971" y="3537"/>
                    <a:pt x="6104" y="3137"/>
                  </a:cubicBezTo>
                  <a:cubicBezTo>
                    <a:pt x="6505" y="3137"/>
                    <a:pt x="6920" y="3122"/>
                    <a:pt x="7330" y="3122"/>
                  </a:cubicBezTo>
                  <a:cubicBezTo>
                    <a:pt x="7535" y="3122"/>
                    <a:pt x="7739" y="3125"/>
                    <a:pt x="7939" y="3137"/>
                  </a:cubicBezTo>
                  <a:cubicBezTo>
                    <a:pt x="10508" y="3170"/>
                    <a:pt x="13043" y="3237"/>
                    <a:pt x="15578" y="3270"/>
                  </a:cubicBezTo>
                  <a:cubicBezTo>
                    <a:pt x="15778" y="3270"/>
                    <a:pt x="15945" y="3070"/>
                    <a:pt x="16145" y="3003"/>
                  </a:cubicBezTo>
                  <a:cubicBezTo>
                    <a:pt x="15945" y="2936"/>
                    <a:pt x="15778" y="2836"/>
                    <a:pt x="15578" y="2836"/>
                  </a:cubicBezTo>
                  <a:cubicBezTo>
                    <a:pt x="14510" y="2836"/>
                    <a:pt x="13410" y="2870"/>
                    <a:pt x="12342" y="2870"/>
                  </a:cubicBezTo>
                  <a:cubicBezTo>
                    <a:pt x="10407" y="2836"/>
                    <a:pt x="8506" y="2736"/>
                    <a:pt x="6605" y="2703"/>
                  </a:cubicBezTo>
                  <a:cubicBezTo>
                    <a:pt x="6104" y="2703"/>
                    <a:pt x="5904" y="2569"/>
                    <a:pt x="5804" y="2069"/>
                  </a:cubicBezTo>
                  <a:cubicBezTo>
                    <a:pt x="5671" y="1235"/>
                    <a:pt x="5170" y="601"/>
                    <a:pt x="4503" y="134"/>
                  </a:cubicBezTo>
                  <a:cubicBezTo>
                    <a:pt x="4414" y="45"/>
                    <a:pt x="4251" y="1"/>
                    <a:pt x="410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6" name="Google Shape;1507;p61">
              <a:extLst>
                <a:ext uri="{FF2B5EF4-FFF2-40B4-BE49-F238E27FC236}">
                  <a16:creationId xmlns:a16="http://schemas.microsoft.com/office/drawing/2014/main" xmlns="" id="{EE458BAB-758B-40D4-8848-5F4EFB9D5F2D}"/>
                </a:ext>
              </a:extLst>
            </p:cNvPr>
            <p:cNvSpPr/>
            <p:nvPr/>
          </p:nvSpPr>
          <p:spPr>
            <a:xfrm rot="-5400000">
              <a:off x="7227527" y="3463465"/>
              <a:ext cx="586044" cy="248207"/>
            </a:xfrm>
            <a:custGeom>
              <a:avLst/>
              <a:gdLst/>
              <a:ahLst/>
              <a:cxnLst/>
              <a:rect l="l" t="t" r="r" b="b"/>
              <a:pathLst>
                <a:path w="13744" h="5821" extrusionOk="0">
                  <a:moveTo>
                    <a:pt x="7539" y="597"/>
                  </a:moveTo>
                  <a:cubicBezTo>
                    <a:pt x="7572" y="630"/>
                    <a:pt x="7606" y="663"/>
                    <a:pt x="7672" y="730"/>
                  </a:cubicBezTo>
                  <a:cubicBezTo>
                    <a:pt x="7272" y="1197"/>
                    <a:pt x="6905" y="1664"/>
                    <a:pt x="6505" y="2131"/>
                  </a:cubicBezTo>
                  <a:cubicBezTo>
                    <a:pt x="6505" y="1364"/>
                    <a:pt x="7038" y="997"/>
                    <a:pt x="7539" y="597"/>
                  </a:cubicBezTo>
                  <a:close/>
                  <a:moveTo>
                    <a:pt x="12993" y="883"/>
                  </a:moveTo>
                  <a:cubicBezTo>
                    <a:pt x="13046" y="883"/>
                    <a:pt x="13096" y="888"/>
                    <a:pt x="13143" y="897"/>
                  </a:cubicBezTo>
                  <a:cubicBezTo>
                    <a:pt x="12376" y="1531"/>
                    <a:pt x="11842" y="2398"/>
                    <a:pt x="10708" y="2431"/>
                  </a:cubicBezTo>
                  <a:cubicBezTo>
                    <a:pt x="11050" y="1715"/>
                    <a:pt x="12263" y="883"/>
                    <a:pt x="12993" y="883"/>
                  </a:cubicBezTo>
                  <a:close/>
                  <a:moveTo>
                    <a:pt x="10207" y="2898"/>
                  </a:moveTo>
                  <a:cubicBezTo>
                    <a:pt x="10674" y="3565"/>
                    <a:pt x="11108" y="4266"/>
                    <a:pt x="11575" y="4933"/>
                  </a:cubicBezTo>
                  <a:cubicBezTo>
                    <a:pt x="11508" y="4966"/>
                    <a:pt x="11442" y="5000"/>
                    <a:pt x="11375" y="5066"/>
                  </a:cubicBezTo>
                  <a:cubicBezTo>
                    <a:pt x="10941" y="4366"/>
                    <a:pt x="10508" y="3665"/>
                    <a:pt x="10074" y="2998"/>
                  </a:cubicBezTo>
                  <a:lnTo>
                    <a:pt x="10207" y="2898"/>
                  </a:lnTo>
                  <a:close/>
                  <a:moveTo>
                    <a:pt x="6305" y="3399"/>
                  </a:moveTo>
                  <a:lnTo>
                    <a:pt x="6305" y="3399"/>
                  </a:lnTo>
                  <a:cubicBezTo>
                    <a:pt x="7072" y="3799"/>
                    <a:pt x="7472" y="4399"/>
                    <a:pt x="7572" y="5333"/>
                  </a:cubicBezTo>
                  <a:cubicBezTo>
                    <a:pt x="6605" y="4966"/>
                    <a:pt x="6738" y="3999"/>
                    <a:pt x="6305" y="3399"/>
                  </a:cubicBezTo>
                  <a:close/>
                  <a:moveTo>
                    <a:pt x="7773" y="1"/>
                  </a:moveTo>
                  <a:cubicBezTo>
                    <a:pt x="7706" y="1"/>
                    <a:pt x="7626" y="31"/>
                    <a:pt x="7539" y="96"/>
                  </a:cubicBezTo>
                  <a:cubicBezTo>
                    <a:pt x="6872" y="630"/>
                    <a:pt x="6205" y="1130"/>
                    <a:pt x="6038" y="2031"/>
                  </a:cubicBezTo>
                  <a:cubicBezTo>
                    <a:pt x="6004" y="2331"/>
                    <a:pt x="6038" y="2598"/>
                    <a:pt x="6038" y="3032"/>
                  </a:cubicBezTo>
                  <a:lnTo>
                    <a:pt x="0" y="3032"/>
                  </a:lnTo>
                  <a:cubicBezTo>
                    <a:pt x="0" y="3098"/>
                    <a:pt x="0" y="3198"/>
                    <a:pt x="0" y="3265"/>
                  </a:cubicBezTo>
                  <a:lnTo>
                    <a:pt x="5604" y="3265"/>
                  </a:lnTo>
                  <a:cubicBezTo>
                    <a:pt x="5971" y="4032"/>
                    <a:pt x="6238" y="4666"/>
                    <a:pt x="6538" y="5267"/>
                  </a:cubicBezTo>
                  <a:cubicBezTo>
                    <a:pt x="6746" y="5605"/>
                    <a:pt x="7157" y="5821"/>
                    <a:pt x="7470" y="5821"/>
                  </a:cubicBezTo>
                  <a:cubicBezTo>
                    <a:pt x="7559" y="5821"/>
                    <a:pt x="7639" y="5804"/>
                    <a:pt x="7706" y="5767"/>
                  </a:cubicBezTo>
                  <a:cubicBezTo>
                    <a:pt x="8173" y="5467"/>
                    <a:pt x="8006" y="5033"/>
                    <a:pt x="7872" y="4699"/>
                  </a:cubicBezTo>
                  <a:cubicBezTo>
                    <a:pt x="7706" y="4232"/>
                    <a:pt x="7439" y="3799"/>
                    <a:pt x="7205" y="3332"/>
                  </a:cubicBezTo>
                  <a:lnTo>
                    <a:pt x="8206" y="3332"/>
                  </a:lnTo>
                  <a:cubicBezTo>
                    <a:pt x="9740" y="3332"/>
                    <a:pt x="9740" y="3365"/>
                    <a:pt x="10508" y="4699"/>
                  </a:cubicBezTo>
                  <a:cubicBezTo>
                    <a:pt x="10708" y="5000"/>
                    <a:pt x="10975" y="5267"/>
                    <a:pt x="11241" y="5467"/>
                  </a:cubicBezTo>
                  <a:cubicBezTo>
                    <a:pt x="11353" y="5556"/>
                    <a:pt x="11508" y="5556"/>
                    <a:pt x="11669" y="5556"/>
                  </a:cubicBezTo>
                  <a:cubicBezTo>
                    <a:pt x="11749" y="5556"/>
                    <a:pt x="11831" y="5556"/>
                    <a:pt x="11909" y="5567"/>
                  </a:cubicBezTo>
                  <a:cubicBezTo>
                    <a:pt x="11875" y="5333"/>
                    <a:pt x="11942" y="5100"/>
                    <a:pt x="11875" y="4900"/>
                  </a:cubicBezTo>
                  <a:cubicBezTo>
                    <a:pt x="11542" y="4299"/>
                    <a:pt x="11141" y="3699"/>
                    <a:pt x="10741" y="2998"/>
                  </a:cubicBezTo>
                  <a:cubicBezTo>
                    <a:pt x="11909" y="2932"/>
                    <a:pt x="12576" y="2098"/>
                    <a:pt x="13310" y="1397"/>
                  </a:cubicBezTo>
                  <a:cubicBezTo>
                    <a:pt x="13576" y="1197"/>
                    <a:pt x="13743" y="863"/>
                    <a:pt x="13510" y="630"/>
                  </a:cubicBezTo>
                  <a:cubicBezTo>
                    <a:pt x="13373" y="465"/>
                    <a:pt x="13077" y="346"/>
                    <a:pt x="12865" y="346"/>
                  </a:cubicBezTo>
                  <a:cubicBezTo>
                    <a:pt x="12820" y="346"/>
                    <a:pt x="12778" y="351"/>
                    <a:pt x="12743" y="363"/>
                  </a:cubicBezTo>
                  <a:cubicBezTo>
                    <a:pt x="11608" y="763"/>
                    <a:pt x="10574" y="1397"/>
                    <a:pt x="10041" y="2531"/>
                  </a:cubicBezTo>
                  <a:cubicBezTo>
                    <a:pt x="9874" y="2898"/>
                    <a:pt x="9674" y="2965"/>
                    <a:pt x="9373" y="2965"/>
                  </a:cubicBezTo>
                  <a:cubicBezTo>
                    <a:pt x="8540" y="2965"/>
                    <a:pt x="7706" y="2965"/>
                    <a:pt x="6872" y="2932"/>
                  </a:cubicBezTo>
                  <a:cubicBezTo>
                    <a:pt x="6738" y="2932"/>
                    <a:pt x="6605" y="2898"/>
                    <a:pt x="6471" y="2865"/>
                  </a:cubicBezTo>
                  <a:cubicBezTo>
                    <a:pt x="6938" y="2264"/>
                    <a:pt x="7372" y="1764"/>
                    <a:pt x="7706" y="1230"/>
                  </a:cubicBezTo>
                  <a:cubicBezTo>
                    <a:pt x="7872" y="997"/>
                    <a:pt x="7939" y="663"/>
                    <a:pt x="7972" y="330"/>
                  </a:cubicBezTo>
                  <a:cubicBezTo>
                    <a:pt x="7995" y="128"/>
                    <a:pt x="7912" y="1"/>
                    <a:pt x="7773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1508;p61">
              <a:extLst>
                <a:ext uri="{FF2B5EF4-FFF2-40B4-BE49-F238E27FC236}">
                  <a16:creationId xmlns:a16="http://schemas.microsoft.com/office/drawing/2014/main" xmlns="" id="{86EED5D6-7045-4D04-A408-D3B25A5EAB33}"/>
                </a:ext>
              </a:extLst>
            </p:cNvPr>
            <p:cNvSpPr/>
            <p:nvPr/>
          </p:nvSpPr>
          <p:spPr>
            <a:xfrm rot="-5400000">
              <a:off x="7123165" y="1826740"/>
              <a:ext cx="812207" cy="192051"/>
            </a:xfrm>
            <a:custGeom>
              <a:avLst/>
              <a:gdLst/>
              <a:ahLst/>
              <a:cxnLst/>
              <a:rect l="l" t="t" r="r" b="b"/>
              <a:pathLst>
                <a:path w="19048" h="4504" extrusionOk="0">
                  <a:moveTo>
                    <a:pt x="601" y="634"/>
                  </a:moveTo>
                  <a:cubicBezTo>
                    <a:pt x="901" y="1001"/>
                    <a:pt x="1168" y="1335"/>
                    <a:pt x="1435" y="1702"/>
                  </a:cubicBezTo>
                  <a:cubicBezTo>
                    <a:pt x="1402" y="1735"/>
                    <a:pt x="1368" y="1768"/>
                    <a:pt x="1302" y="1835"/>
                  </a:cubicBezTo>
                  <a:cubicBezTo>
                    <a:pt x="1001" y="1468"/>
                    <a:pt x="735" y="1135"/>
                    <a:pt x="434" y="768"/>
                  </a:cubicBezTo>
                  <a:lnTo>
                    <a:pt x="601" y="634"/>
                  </a:lnTo>
                  <a:close/>
                  <a:moveTo>
                    <a:pt x="5471" y="2502"/>
                  </a:moveTo>
                  <a:cubicBezTo>
                    <a:pt x="5505" y="2536"/>
                    <a:pt x="5571" y="2569"/>
                    <a:pt x="5638" y="2602"/>
                  </a:cubicBezTo>
                  <a:cubicBezTo>
                    <a:pt x="5405" y="2969"/>
                    <a:pt x="5171" y="3336"/>
                    <a:pt x="4938" y="3703"/>
                  </a:cubicBezTo>
                  <a:cubicBezTo>
                    <a:pt x="4904" y="3670"/>
                    <a:pt x="4871" y="3636"/>
                    <a:pt x="4804" y="3603"/>
                  </a:cubicBezTo>
                  <a:cubicBezTo>
                    <a:pt x="4971" y="3203"/>
                    <a:pt x="5004" y="2702"/>
                    <a:pt x="5471" y="2502"/>
                  </a:cubicBezTo>
                  <a:close/>
                  <a:moveTo>
                    <a:pt x="1569" y="2836"/>
                  </a:moveTo>
                  <a:lnTo>
                    <a:pt x="1569" y="2836"/>
                  </a:lnTo>
                  <a:cubicBezTo>
                    <a:pt x="1402" y="3303"/>
                    <a:pt x="1402" y="3870"/>
                    <a:pt x="801" y="4237"/>
                  </a:cubicBezTo>
                  <a:cubicBezTo>
                    <a:pt x="701" y="3470"/>
                    <a:pt x="1102" y="3103"/>
                    <a:pt x="1569" y="2836"/>
                  </a:cubicBezTo>
                  <a:close/>
                  <a:moveTo>
                    <a:pt x="4104" y="0"/>
                  </a:moveTo>
                  <a:cubicBezTo>
                    <a:pt x="4070" y="234"/>
                    <a:pt x="3937" y="501"/>
                    <a:pt x="4004" y="701"/>
                  </a:cubicBezTo>
                  <a:cubicBezTo>
                    <a:pt x="4237" y="1168"/>
                    <a:pt x="4571" y="1602"/>
                    <a:pt x="4871" y="2069"/>
                  </a:cubicBezTo>
                  <a:cubicBezTo>
                    <a:pt x="4037" y="2069"/>
                    <a:pt x="3136" y="2069"/>
                    <a:pt x="2236" y="2035"/>
                  </a:cubicBezTo>
                  <a:cubicBezTo>
                    <a:pt x="2102" y="2035"/>
                    <a:pt x="1902" y="1835"/>
                    <a:pt x="1802" y="1702"/>
                  </a:cubicBezTo>
                  <a:cubicBezTo>
                    <a:pt x="1435" y="1235"/>
                    <a:pt x="1102" y="701"/>
                    <a:pt x="735" y="234"/>
                  </a:cubicBezTo>
                  <a:cubicBezTo>
                    <a:pt x="670" y="169"/>
                    <a:pt x="522" y="132"/>
                    <a:pt x="398" y="132"/>
                  </a:cubicBezTo>
                  <a:cubicBezTo>
                    <a:pt x="330" y="132"/>
                    <a:pt x="270" y="144"/>
                    <a:pt x="234" y="167"/>
                  </a:cubicBezTo>
                  <a:cubicBezTo>
                    <a:pt x="134" y="301"/>
                    <a:pt x="1" y="534"/>
                    <a:pt x="67" y="701"/>
                  </a:cubicBezTo>
                  <a:cubicBezTo>
                    <a:pt x="168" y="1034"/>
                    <a:pt x="334" y="1368"/>
                    <a:pt x="568" y="1635"/>
                  </a:cubicBezTo>
                  <a:cubicBezTo>
                    <a:pt x="801" y="1935"/>
                    <a:pt x="1102" y="2169"/>
                    <a:pt x="1302" y="2335"/>
                  </a:cubicBezTo>
                  <a:cubicBezTo>
                    <a:pt x="968" y="2869"/>
                    <a:pt x="635" y="3269"/>
                    <a:pt x="434" y="3736"/>
                  </a:cubicBezTo>
                  <a:cubicBezTo>
                    <a:pt x="334" y="3903"/>
                    <a:pt x="368" y="4303"/>
                    <a:pt x="501" y="4370"/>
                  </a:cubicBezTo>
                  <a:cubicBezTo>
                    <a:pt x="612" y="4459"/>
                    <a:pt x="798" y="4504"/>
                    <a:pt x="978" y="4504"/>
                  </a:cubicBezTo>
                  <a:cubicBezTo>
                    <a:pt x="1068" y="4504"/>
                    <a:pt x="1157" y="4492"/>
                    <a:pt x="1235" y="4470"/>
                  </a:cubicBezTo>
                  <a:cubicBezTo>
                    <a:pt x="1402" y="4404"/>
                    <a:pt x="1602" y="4203"/>
                    <a:pt x="1702" y="4003"/>
                  </a:cubicBezTo>
                  <a:cubicBezTo>
                    <a:pt x="1935" y="3536"/>
                    <a:pt x="2102" y="3036"/>
                    <a:pt x="2302" y="2536"/>
                  </a:cubicBezTo>
                  <a:lnTo>
                    <a:pt x="4771" y="2536"/>
                  </a:lnTo>
                  <a:cubicBezTo>
                    <a:pt x="4637" y="3003"/>
                    <a:pt x="4504" y="3436"/>
                    <a:pt x="4437" y="3903"/>
                  </a:cubicBezTo>
                  <a:cubicBezTo>
                    <a:pt x="4404" y="4037"/>
                    <a:pt x="4537" y="4270"/>
                    <a:pt x="4637" y="4337"/>
                  </a:cubicBezTo>
                  <a:cubicBezTo>
                    <a:pt x="4660" y="4343"/>
                    <a:pt x="4687" y="4345"/>
                    <a:pt x="4716" y="4345"/>
                  </a:cubicBezTo>
                  <a:cubicBezTo>
                    <a:pt x="4858" y="4345"/>
                    <a:pt x="5055" y="4281"/>
                    <a:pt x="5138" y="4170"/>
                  </a:cubicBezTo>
                  <a:cubicBezTo>
                    <a:pt x="5438" y="3836"/>
                    <a:pt x="5738" y="3470"/>
                    <a:pt x="5905" y="3036"/>
                  </a:cubicBezTo>
                  <a:cubicBezTo>
                    <a:pt x="6105" y="2569"/>
                    <a:pt x="6372" y="2502"/>
                    <a:pt x="6806" y="2502"/>
                  </a:cubicBezTo>
                  <a:lnTo>
                    <a:pt x="18414" y="2502"/>
                  </a:lnTo>
                  <a:cubicBezTo>
                    <a:pt x="18614" y="2502"/>
                    <a:pt x="18848" y="2369"/>
                    <a:pt x="19048" y="2269"/>
                  </a:cubicBezTo>
                  <a:cubicBezTo>
                    <a:pt x="18848" y="2202"/>
                    <a:pt x="18614" y="2069"/>
                    <a:pt x="18414" y="2069"/>
                  </a:cubicBezTo>
                  <a:lnTo>
                    <a:pt x="6472" y="2069"/>
                  </a:lnTo>
                  <a:cubicBezTo>
                    <a:pt x="5605" y="2069"/>
                    <a:pt x="5638" y="2069"/>
                    <a:pt x="5371" y="1268"/>
                  </a:cubicBezTo>
                  <a:cubicBezTo>
                    <a:pt x="5238" y="901"/>
                    <a:pt x="5004" y="501"/>
                    <a:pt x="4737" y="201"/>
                  </a:cubicBezTo>
                  <a:cubicBezTo>
                    <a:pt x="4637" y="67"/>
                    <a:pt x="4337" y="67"/>
                    <a:pt x="4104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8" name="Google Shape;1509;p61">
              <a:extLst>
                <a:ext uri="{FF2B5EF4-FFF2-40B4-BE49-F238E27FC236}">
                  <a16:creationId xmlns:a16="http://schemas.microsoft.com/office/drawing/2014/main" xmlns="" id="{A758BADD-DB40-4EF9-BDA1-639704A3AC5D}"/>
                </a:ext>
              </a:extLst>
            </p:cNvPr>
            <p:cNvSpPr/>
            <p:nvPr/>
          </p:nvSpPr>
          <p:spPr>
            <a:xfrm rot="-5400000">
              <a:off x="1971711" y="2618174"/>
              <a:ext cx="71081" cy="66987"/>
            </a:xfrm>
            <a:custGeom>
              <a:avLst/>
              <a:gdLst/>
              <a:ahLst/>
              <a:cxnLst/>
              <a:rect l="l" t="t" r="r" b="b"/>
              <a:pathLst>
                <a:path w="1667" h="1571" extrusionOk="0">
                  <a:moveTo>
                    <a:pt x="866" y="0"/>
                  </a:moveTo>
                  <a:cubicBezTo>
                    <a:pt x="332" y="0"/>
                    <a:pt x="32" y="300"/>
                    <a:pt x="32" y="801"/>
                  </a:cubicBezTo>
                  <a:cubicBezTo>
                    <a:pt x="0" y="1276"/>
                    <a:pt x="269" y="1570"/>
                    <a:pt x="725" y="1570"/>
                  </a:cubicBezTo>
                  <a:cubicBezTo>
                    <a:pt x="749" y="1570"/>
                    <a:pt x="774" y="1570"/>
                    <a:pt x="799" y="1568"/>
                  </a:cubicBezTo>
                  <a:cubicBezTo>
                    <a:pt x="1266" y="1568"/>
                    <a:pt x="1667" y="1201"/>
                    <a:pt x="1667" y="801"/>
                  </a:cubicBezTo>
                  <a:cubicBezTo>
                    <a:pt x="1667" y="367"/>
                    <a:pt x="1333" y="0"/>
                    <a:pt x="86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9" name="Google Shape;1510;p61">
              <a:extLst>
                <a:ext uri="{FF2B5EF4-FFF2-40B4-BE49-F238E27FC236}">
                  <a16:creationId xmlns:a16="http://schemas.microsoft.com/office/drawing/2014/main" xmlns="" id="{F80D03D3-3133-47AB-B4D0-B39E47721A61}"/>
                </a:ext>
              </a:extLst>
            </p:cNvPr>
            <p:cNvSpPr/>
            <p:nvPr/>
          </p:nvSpPr>
          <p:spPr>
            <a:xfrm rot="-5400000">
              <a:off x="7514300" y="2739866"/>
              <a:ext cx="65495" cy="68309"/>
            </a:xfrm>
            <a:custGeom>
              <a:avLst/>
              <a:gdLst/>
              <a:ahLst/>
              <a:cxnLst/>
              <a:rect l="l" t="t" r="r" b="b"/>
              <a:pathLst>
                <a:path w="1536" h="1602" extrusionOk="0">
                  <a:moveTo>
                    <a:pt x="801" y="0"/>
                  </a:moveTo>
                  <a:cubicBezTo>
                    <a:pt x="301" y="0"/>
                    <a:pt x="34" y="267"/>
                    <a:pt x="1" y="734"/>
                  </a:cubicBezTo>
                  <a:cubicBezTo>
                    <a:pt x="1" y="1268"/>
                    <a:pt x="301" y="1602"/>
                    <a:pt x="768" y="1602"/>
                  </a:cubicBezTo>
                  <a:cubicBezTo>
                    <a:pt x="1168" y="1602"/>
                    <a:pt x="1502" y="1235"/>
                    <a:pt x="1535" y="768"/>
                  </a:cubicBezTo>
                  <a:cubicBezTo>
                    <a:pt x="1535" y="301"/>
                    <a:pt x="1268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0" name="Google Shape;1511;p61">
              <a:extLst>
                <a:ext uri="{FF2B5EF4-FFF2-40B4-BE49-F238E27FC236}">
                  <a16:creationId xmlns:a16="http://schemas.microsoft.com/office/drawing/2014/main" xmlns="" id="{CD2DCDEE-F9DF-42E3-8427-CEC2E99B717D}"/>
                </a:ext>
              </a:extLst>
            </p:cNvPr>
            <p:cNvSpPr/>
            <p:nvPr/>
          </p:nvSpPr>
          <p:spPr>
            <a:xfrm rot="-5400000">
              <a:off x="1976230" y="2820582"/>
              <a:ext cx="55517" cy="56200"/>
            </a:xfrm>
            <a:custGeom>
              <a:avLst/>
              <a:gdLst/>
              <a:ahLst/>
              <a:cxnLst/>
              <a:rect l="l" t="t" r="r" b="b"/>
              <a:pathLst>
                <a:path w="1302" h="1318" extrusionOk="0">
                  <a:moveTo>
                    <a:pt x="565" y="0"/>
                  </a:moveTo>
                  <a:cubicBezTo>
                    <a:pt x="296" y="0"/>
                    <a:pt x="30" y="329"/>
                    <a:pt x="0" y="684"/>
                  </a:cubicBezTo>
                  <a:cubicBezTo>
                    <a:pt x="0" y="1018"/>
                    <a:pt x="100" y="1284"/>
                    <a:pt x="501" y="1318"/>
                  </a:cubicBezTo>
                  <a:cubicBezTo>
                    <a:pt x="834" y="1318"/>
                    <a:pt x="1201" y="984"/>
                    <a:pt x="1301" y="517"/>
                  </a:cubicBezTo>
                  <a:cubicBezTo>
                    <a:pt x="1101" y="350"/>
                    <a:pt x="901" y="117"/>
                    <a:pt x="667" y="17"/>
                  </a:cubicBezTo>
                  <a:cubicBezTo>
                    <a:pt x="633" y="6"/>
                    <a:pt x="599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1" name="Google Shape;1512;p61">
              <a:extLst>
                <a:ext uri="{FF2B5EF4-FFF2-40B4-BE49-F238E27FC236}">
                  <a16:creationId xmlns:a16="http://schemas.microsoft.com/office/drawing/2014/main" xmlns="" id="{E27D49D1-6D88-4F60-9638-B36BC620FCCD}"/>
                </a:ext>
              </a:extLst>
            </p:cNvPr>
            <p:cNvSpPr/>
            <p:nvPr/>
          </p:nvSpPr>
          <p:spPr>
            <a:xfrm rot="-5400000">
              <a:off x="7517178" y="2546391"/>
              <a:ext cx="51168" cy="54281"/>
            </a:xfrm>
            <a:custGeom>
              <a:avLst/>
              <a:gdLst/>
              <a:ahLst/>
              <a:cxnLst/>
              <a:rect l="l" t="t" r="r" b="b"/>
              <a:pathLst>
                <a:path w="1200" h="1273" extrusionOk="0">
                  <a:moveTo>
                    <a:pt x="696" y="0"/>
                  </a:moveTo>
                  <a:cubicBezTo>
                    <a:pt x="676" y="0"/>
                    <a:pt x="656" y="1"/>
                    <a:pt x="635" y="3"/>
                  </a:cubicBezTo>
                  <a:cubicBezTo>
                    <a:pt x="268" y="3"/>
                    <a:pt x="101" y="270"/>
                    <a:pt x="1" y="737"/>
                  </a:cubicBezTo>
                  <a:cubicBezTo>
                    <a:pt x="201" y="904"/>
                    <a:pt x="368" y="1237"/>
                    <a:pt x="601" y="1271"/>
                  </a:cubicBezTo>
                  <a:cubicBezTo>
                    <a:pt x="620" y="1272"/>
                    <a:pt x="638" y="1273"/>
                    <a:pt x="655" y="1273"/>
                  </a:cubicBezTo>
                  <a:cubicBezTo>
                    <a:pt x="1046" y="1273"/>
                    <a:pt x="1168" y="921"/>
                    <a:pt x="1168" y="570"/>
                  </a:cubicBezTo>
                  <a:cubicBezTo>
                    <a:pt x="1200" y="256"/>
                    <a:pt x="1024" y="0"/>
                    <a:pt x="696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2" name="Google Shape;1513;p61">
              <a:extLst>
                <a:ext uri="{FF2B5EF4-FFF2-40B4-BE49-F238E27FC236}">
                  <a16:creationId xmlns:a16="http://schemas.microsoft.com/office/drawing/2014/main" xmlns="" id="{4A9EBEAA-F7DC-468B-BE67-85120B8B9776}"/>
                </a:ext>
              </a:extLst>
            </p:cNvPr>
            <p:cNvSpPr/>
            <p:nvPr/>
          </p:nvSpPr>
          <p:spPr>
            <a:xfrm rot="-5400000">
              <a:off x="1969813" y="2441371"/>
              <a:ext cx="46947" cy="52277"/>
            </a:xfrm>
            <a:custGeom>
              <a:avLst/>
              <a:gdLst/>
              <a:ahLst/>
              <a:cxnLst/>
              <a:rect l="l" t="t" r="r" b="b"/>
              <a:pathLst>
                <a:path w="1101" h="1226" extrusionOk="0">
                  <a:moveTo>
                    <a:pt x="421" y="1"/>
                  </a:moveTo>
                  <a:cubicBezTo>
                    <a:pt x="155" y="1"/>
                    <a:pt x="29" y="241"/>
                    <a:pt x="0" y="555"/>
                  </a:cubicBezTo>
                  <a:cubicBezTo>
                    <a:pt x="0" y="889"/>
                    <a:pt x="100" y="1223"/>
                    <a:pt x="500" y="1223"/>
                  </a:cubicBezTo>
                  <a:cubicBezTo>
                    <a:pt x="521" y="1224"/>
                    <a:pt x="541" y="1225"/>
                    <a:pt x="560" y="1225"/>
                  </a:cubicBezTo>
                  <a:cubicBezTo>
                    <a:pt x="889" y="1225"/>
                    <a:pt x="1069" y="959"/>
                    <a:pt x="1101" y="455"/>
                  </a:cubicBezTo>
                  <a:cubicBezTo>
                    <a:pt x="967" y="355"/>
                    <a:pt x="801" y="88"/>
                    <a:pt x="567" y="22"/>
                  </a:cubicBezTo>
                  <a:cubicBezTo>
                    <a:pt x="514" y="7"/>
                    <a:pt x="466" y="1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3" name="Google Shape;1514;p61">
              <a:extLst>
                <a:ext uri="{FF2B5EF4-FFF2-40B4-BE49-F238E27FC236}">
                  <a16:creationId xmlns:a16="http://schemas.microsoft.com/office/drawing/2014/main" xmlns="" id="{41E82969-48E8-4D66-A037-3BDBFA31E256}"/>
                </a:ext>
              </a:extLst>
            </p:cNvPr>
            <p:cNvSpPr/>
            <p:nvPr/>
          </p:nvSpPr>
          <p:spPr>
            <a:xfrm rot="-5400000">
              <a:off x="7525599" y="2984444"/>
              <a:ext cx="52703" cy="52788"/>
            </a:xfrm>
            <a:custGeom>
              <a:avLst/>
              <a:gdLst/>
              <a:ahLst/>
              <a:cxnLst/>
              <a:rect l="l" t="t" r="r" b="b"/>
              <a:pathLst>
                <a:path w="1236" h="1238" extrusionOk="0">
                  <a:moveTo>
                    <a:pt x="541" y="1"/>
                  </a:moveTo>
                  <a:cubicBezTo>
                    <a:pt x="212" y="1"/>
                    <a:pt x="32" y="258"/>
                    <a:pt x="1" y="604"/>
                  </a:cubicBezTo>
                  <a:cubicBezTo>
                    <a:pt x="1" y="971"/>
                    <a:pt x="234" y="1104"/>
                    <a:pt x="701" y="1238"/>
                  </a:cubicBezTo>
                  <a:cubicBezTo>
                    <a:pt x="868" y="1004"/>
                    <a:pt x="1135" y="838"/>
                    <a:pt x="1168" y="604"/>
                  </a:cubicBezTo>
                  <a:cubicBezTo>
                    <a:pt x="1235" y="237"/>
                    <a:pt x="968" y="4"/>
                    <a:pt x="601" y="4"/>
                  </a:cubicBezTo>
                  <a:cubicBezTo>
                    <a:pt x="581" y="2"/>
                    <a:pt x="560" y="1"/>
                    <a:pt x="541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4" name="Google Shape;1515;p61">
              <a:extLst>
                <a:ext uri="{FF2B5EF4-FFF2-40B4-BE49-F238E27FC236}">
                  <a16:creationId xmlns:a16="http://schemas.microsoft.com/office/drawing/2014/main" xmlns="" id="{92A8042A-6243-4F75-9A2F-1B8BD54E82EC}"/>
                </a:ext>
              </a:extLst>
            </p:cNvPr>
            <p:cNvSpPr/>
            <p:nvPr/>
          </p:nvSpPr>
          <p:spPr>
            <a:xfrm rot="-5400000">
              <a:off x="7521463" y="2354238"/>
              <a:ext cx="56796" cy="45795"/>
            </a:xfrm>
            <a:custGeom>
              <a:avLst/>
              <a:gdLst/>
              <a:ahLst/>
              <a:cxnLst/>
              <a:rect l="l" t="t" r="r" b="b"/>
              <a:pathLst>
                <a:path w="1332" h="1074" extrusionOk="0">
                  <a:moveTo>
                    <a:pt x="537" y="1"/>
                  </a:moveTo>
                  <a:cubicBezTo>
                    <a:pt x="397" y="1"/>
                    <a:pt x="160" y="213"/>
                    <a:pt x="98" y="338"/>
                  </a:cubicBezTo>
                  <a:cubicBezTo>
                    <a:pt x="1" y="627"/>
                    <a:pt x="371" y="1073"/>
                    <a:pt x="607" y="1073"/>
                  </a:cubicBezTo>
                  <a:cubicBezTo>
                    <a:pt x="615" y="1073"/>
                    <a:pt x="623" y="1073"/>
                    <a:pt x="631" y="1071"/>
                  </a:cubicBezTo>
                  <a:cubicBezTo>
                    <a:pt x="831" y="1005"/>
                    <a:pt x="998" y="805"/>
                    <a:pt x="1332" y="571"/>
                  </a:cubicBezTo>
                  <a:cubicBezTo>
                    <a:pt x="998" y="304"/>
                    <a:pt x="798" y="71"/>
                    <a:pt x="565" y="4"/>
                  </a:cubicBezTo>
                  <a:cubicBezTo>
                    <a:pt x="556" y="2"/>
                    <a:pt x="547" y="1"/>
                    <a:pt x="537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5" name="Google Shape;1516;p61">
              <a:extLst>
                <a:ext uri="{FF2B5EF4-FFF2-40B4-BE49-F238E27FC236}">
                  <a16:creationId xmlns:a16="http://schemas.microsoft.com/office/drawing/2014/main" xmlns="" id="{B8628221-C5F5-449B-AFE9-55878E9DC69F}"/>
                </a:ext>
              </a:extLst>
            </p:cNvPr>
            <p:cNvSpPr/>
            <p:nvPr/>
          </p:nvSpPr>
          <p:spPr>
            <a:xfrm rot="-5400000">
              <a:off x="1979258" y="2281709"/>
              <a:ext cx="45369" cy="48951"/>
            </a:xfrm>
            <a:custGeom>
              <a:avLst/>
              <a:gdLst/>
              <a:ahLst/>
              <a:cxnLst/>
              <a:rect l="l" t="t" r="r" b="b"/>
              <a:pathLst>
                <a:path w="1064" h="1148" extrusionOk="0">
                  <a:moveTo>
                    <a:pt x="560" y="1"/>
                  </a:moveTo>
                  <a:cubicBezTo>
                    <a:pt x="519" y="1"/>
                    <a:pt x="477" y="5"/>
                    <a:pt x="434" y="13"/>
                  </a:cubicBezTo>
                  <a:cubicBezTo>
                    <a:pt x="268" y="47"/>
                    <a:pt x="1" y="313"/>
                    <a:pt x="34" y="447"/>
                  </a:cubicBezTo>
                  <a:cubicBezTo>
                    <a:pt x="67" y="647"/>
                    <a:pt x="268" y="814"/>
                    <a:pt x="501" y="1147"/>
                  </a:cubicBezTo>
                  <a:cubicBezTo>
                    <a:pt x="768" y="847"/>
                    <a:pt x="1035" y="714"/>
                    <a:pt x="1035" y="514"/>
                  </a:cubicBezTo>
                  <a:cubicBezTo>
                    <a:pt x="1064" y="194"/>
                    <a:pt x="839" y="1"/>
                    <a:pt x="560" y="1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6" name="Google Shape;1517;p61">
              <a:extLst>
                <a:ext uri="{FF2B5EF4-FFF2-40B4-BE49-F238E27FC236}">
                  <a16:creationId xmlns:a16="http://schemas.microsoft.com/office/drawing/2014/main" xmlns="" id="{42F98B4C-C4D3-46A5-8961-6EAC8420BFFE}"/>
                </a:ext>
              </a:extLst>
            </p:cNvPr>
            <p:cNvSpPr/>
            <p:nvPr/>
          </p:nvSpPr>
          <p:spPr>
            <a:xfrm rot="-5400000">
              <a:off x="7533509" y="3191478"/>
              <a:ext cx="39868" cy="49804"/>
            </a:xfrm>
            <a:custGeom>
              <a:avLst/>
              <a:gdLst/>
              <a:ahLst/>
              <a:cxnLst/>
              <a:rect l="l" t="t" r="r" b="b"/>
              <a:pathLst>
                <a:path w="935" h="1168" extrusionOk="0">
                  <a:moveTo>
                    <a:pt x="501" y="0"/>
                  </a:moveTo>
                  <a:cubicBezTo>
                    <a:pt x="334" y="200"/>
                    <a:pt x="101" y="367"/>
                    <a:pt x="34" y="601"/>
                  </a:cubicBezTo>
                  <a:cubicBezTo>
                    <a:pt x="1" y="667"/>
                    <a:pt x="268" y="901"/>
                    <a:pt x="501" y="1168"/>
                  </a:cubicBezTo>
                  <a:cubicBezTo>
                    <a:pt x="735" y="868"/>
                    <a:pt x="935" y="667"/>
                    <a:pt x="935" y="467"/>
                  </a:cubicBezTo>
                  <a:cubicBezTo>
                    <a:pt x="935" y="301"/>
                    <a:pt x="668" y="167"/>
                    <a:pt x="501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0AF92"/>
              </a:solidFill>
              <a:prstDash val="solid"/>
            </a:ln>
            <a:effectLst/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32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E6C734F7-FE9F-4AB5-92D9-E802D0F42663}"/>
              </a:ext>
            </a:extLst>
          </p:cNvPr>
          <p:cNvSpPr/>
          <p:nvPr/>
        </p:nvSpPr>
        <p:spPr>
          <a:xfrm>
            <a:off x="1353262" y="3313649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thuyết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trình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1DBE2983-9B7A-46C0-AE6A-701BCB5D8D5E}"/>
              </a:ext>
            </a:extLst>
          </p:cNvPr>
          <p:cNvSpPr/>
          <p:nvPr/>
        </p:nvSpPr>
        <p:spPr>
          <a:xfrm>
            <a:off x="6012353" y="3335297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Lí lẽ và dẫn chứng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2C6599FE-34E6-44F7-9FE7-FC05811CDDA1}"/>
              </a:ext>
            </a:extLst>
          </p:cNvPr>
          <p:cNvSpPr/>
          <p:nvPr/>
        </p:nvSpPr>
        <p:spPr>
          <a:xfrm>
            <a:off x="1353262" y="4621013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giải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thích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491676E4-1983-4CE7-9617-DD21E0F7C077}"/>
              </a:ext>
            </a:extLst>
          </p:cNvPr>
          <p:cNvSpPr/>
          <p:nvPr/>
        </p:nvSpPr>
        <p:spPr>
          <a:xfrm>
            <a:off x="6012353" y="4622342"/>
            <a:ext cx="4188824" cy="91332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AF92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giải</a:t>
            </a:r>
            <a:r>
              <a:rPr lang="en-US" sz="3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thích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3881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0" grpId="0" build="p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EAE1C6"/>
      </a:lt1>
      <a:dk2>
        <a:srgbClr val="434343"/>
      </a:dk2>
      <a:lt2>
        <a:srgbClr val="EEEEEE"/>
      </a:lt2>
      <a:accent1>
        <a:srgbClr val="901816"/>
      </a:accent1>
      <a:accent2>
        <a:srgbClr val="C2151A"/>
      </a:accent2>
      <a:accent3>
        <a:srgbClr val="D30C12"/>
      </a:accent3>
      <a:accent4>
        <a:srgbClr val="E6D4A1"/>
      </a:accent4>
      <a:accent5>
        <a:srgbClr val="711D1C"/>
      </a:accent5>
      <a:accent6>
        <a:srgbClr val="0000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https://www.freeppt7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87448"/>
      </a:accent1>
      <a:accent2>
        <a:srgbClr val="1F6B89"/>
      </a:accent2>
      <a:accent3>
        <a:srgbClr val="78ABA7"/>
      </a:accent3>
      <a:accent4>
        <a:srgbClr val="AA4440"/>
      </a:accent4>
      <a:accent5>
        <a:srgbClr val="988C5F"/>
      </a:accent5>
      <a:accent6>
        <a:srgbClr val="4E943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SlidesMania · Scrap Notes">
  <a:themeElements>
    <a:clrScheme name="Simple Light">
      <a:dk1>
        <a:srgbClr val="3A3A3A"/>
      </a:dk1>
      <a:lt1>
        <a:srgbClr val="CDC2BE"/>
      </a:lt1>
      <a:dk2>
        <a:srgbClr val="938077"/>
      </a:dk2>
      <a:lt2>
        <a:srgbClr val="EEEEEE"/>
      </a:lt2>
      <a:accent1>
        <a:srgbClr val="E6E1DB"/>
      </a:accent1>
      <a:accent2>
        <a:srgbClr val="9F816D"/>
      </a:accent2>
      <a:accent3>
        <a:srgbClr val="938077"/>
      </a:accent3>
      <a:accent4>
        <a:srgbClr val="C0ADA2"/>
      </a:accent4>
      <a:accent5>
        <a:srgbClr val="3A3A3A"/>
      </a:accent5>
      <a:accent6>
        <a:srgbClr val="FD6565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SlidesMania · Scrap Notes">
  <a:themeElements>
    <a:clrScheme name="Simple Light">
      <a:dk1>
        <a:srgbClr val="3A3A3A"/>
      </a:dk1>
      <a:lt1>
        <a:srgbClr val="CDC2BE"/>
      </a:lt1>
      <a:dk2>
        <a:srgbClr val="938077"/>
      </a:dk2>
      <a:lt2>
        <a:srgbClr val="EEEEEE"/>
      </a:lt2>
      <a:accent1>
        <a:srgbClr val="E6E1DB"/>
      </a:accent1>
      <a:accent2>
        <a:srgbClr val="9F816D"/>
      </a:accent2>
      <a:accent3>
        <a:srgbClr val="938077"/>
      </a:accent3>
      <a:accent4>
        <a:srgbClr val="C0ADA2"/>
      </a:accent4>
      <a:accent5>
        <a:srgbClr val="3A3A3A"/>
      </a:accent5>
      <a:accent6>
        <a:srgbClr val="FD6565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SlidesMania · Scrap Notes">
  <a:themeElements>
    <a:clrScheme name="Simple Light">
      <a:dk1>
        <a:srgbClr val="3A3A3A"/>
      </a:dk1>
      <a:lt1>
        <a:srgbClr val="CDC2BE"/>
      </a:lt1>
      <a:dk2>
        <a:srgbClr val="938077"/>
      </a:dk2>
      <a:lt2>
        <a:srgbClr val="EEEEEE"/>
      </a:lt2>
      <a:accent1>
        <a:srgbClr val="E6E1DB"/>
      </a:accent1>
      <a:accent2>
        <a:srgbClr val="9F816D"/>
      </a:accent2>
      <a:accent3>
        <a:srgbClr val="938077"/>
      </a:accent3>
      <a:accent4>
        <a:srgbClr val="C0ADA2"/>
      </a:accent4>
      <a:accent5>
        <a:srgbClr val="3A3A3A"/>
      </a:accent5>
      <a:accent6>
        <a:srgbClr val="FD6565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yzbwub0">
      <a:majorFont>
        <a:latin typeface="字魂59号-创粗黑" panose="020F0302020204030204"/>
        <a:ea typeface="字魂59号-创粗黑"/>
        <a:cs typeface=""/>
      </a:majorFont>
      <a:minorFont>
        <a:latin typeface="字魂59号-创粗黑" panose="020F0502020204030204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10881</TotalTime>
  <Words>2263</Words>
  <Application>Microsoft Office PowerPoint</Application>
  <PresentationFormat>Widescreen</PresentationFormat>
  <Paragraphs>371</Paragraphs>
  <Slides>38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31</vt:i4>
      </vt:variant>
      <vt:variant>
        <vt:lpstr>Theme</vt:lpstr>
      </vt:variant>
      <vt:variant>
        <vt:i4>19</vt:i4>
      </vt:variant>
      <vt:variant>
        <vt:lpstr>Slide Titles</vt:lpstr>
      </vt:variant>
      <vt:variant>
        <vt:i4>38</vt:i4>
      </vt:variant>
    </vt:vector>
  </HeadingPairs>
  <TitlesOfParts>
    <vt:vector size="88" baseType="lpstr">
      <vt:lpstr>Arial Unicode MS</vt:lpstr>
      <vt:lpstr>微软雅黑</vt:lpstr>
      <vt:lpstr>SimSun</vt:lpstr>
      <vt:lpstr>SimSun</vt:lpstr>
      <vt:lpstr>.VnTime</vt:lpstr>
      <vt:lpstr>Abril Fatface</vt:lpstr>
      <vt:lpstr>Aldrich</vt:lpstr>
      <vt:lpstr>Arial</vt:lpstr>
      <vt:lpstr>Barlow Condensed</vt:lpstr>
      <vt:lpstr>Calibri</vt:lpstr>
      <vt:lpstr>Cambria</vt:lpstr>
      <vt:lpstr>Denk One</vt:lpstr>
      <vt:lpstr>等线</vt:lpstr>
      <vt:lpstr>DM Sans</vt:lpstr>
      <vt:lpstr>Griffy</vt:lpstr>
      <vt:lpstr>Homemade Apple</vt:lpstr>
      <vt:lpstr>ITC Avant Garde Std Bk</vt:lpstr>
      <vt:lpstr>Lato</vt:lpstr>
      <vt:lpstr>Lobster</vt:lpstr>
      <vt:lpstr>Poppins</vt:lpstr>
      <vt:lpstr>Roboto</vt:lpstr>
      <vt:lpstr>Roboto Condensed</vt:lpstr>
      <vt:lpstr>Roboto Condensed Light</vt:lpstr>
      <vt:lpstr>Roboto Light</vt:lpstr>
      <vt:lpstr>Shadows Into Light Two</vt:lpstr>
      <vt:lpstr>黑体</vt:lpstr>
      <vt:lpstr>华文新魏</vt:lpstr>
      <vt:lpstr>Time s New Roman</vt:lpstr>
      <vt:lpstr>Times New Roman</vt:lpstr>
      <vt:lpstr>Wingdings</vt:lpstr>
      <vt:lpstr>字魂59号-创粗黑</vt:lpstr>
      <vt:lpstr>3_Office Theme</vt:lpstr>
      <vt:lpstr>6_Office Theme</vt:lpstr>
      <vt:lpstr>4_Office Theme</vt:lpstr>
      <vt:lpstr>https://www.freeppt7.com</vt:lpstr>
      <vt:lpstr>SlidesMania · Scrap Notes</vt:lpstr>
      <vt:lpstr>2_SlidesMania · Scrap Notes</vt:lpstr>
      <vt:lpstr>6_SlidesMania · Scrap Notes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SlidesMania</vt:lpstr>
      <vt:lpstr>1_Office Theme</vt:lpstr>
      <vt:lpstr>5_Office Theme</vt:lpstr>
      <vt:lpstr>Office 主题</vt:lpstr>
      <vt:lpstr>nn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VnTeach.Com</dc:creator>
  <cp:keywords>VnTeach.Com</cp:keywords>
  <cp:lastModifiedBy>Windows User</cp:lastModifiedBy>
  <cp:revision>62</cp:revision>
  <dcterms:created xsi:type="dcterms:W3CDTF">2022-02-10T03:12:31Z</dcterms:created>
  <dcterms:modified xsi:type="dcterms:W3CDTF">2024-04-01T02:15:29Z</dcterms:modified>
</cp:coreProperties>
</file>