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mp3" ContentType="audio/mpe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ee23770dbfdd4c62" Type="http://schemas.microsoft.com/office/2007/relationships/ui/extensibility" Target="customUI/customUI14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372" r:id="rId2"/>
    <p:sldId id="374" r:id="rId3"/>
    <p:sldId id="378" r:id="rId4"/>
    <p:sldId id="382" r:id="rId5"/>
    <p:sldId id="297" r:id="rId6"/>
    <p:sldId id="296" r:id="rId7"/>
    <p:sldId id="280" r:id="rId8"/>
    <p:sldId id="258" r:id="rId9"/>
    <p:sldId id="285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4E4F3"/>
    <a:srgbClr val="FFA9A8"/>
    <a:srgbClr val="B4C7E7"/>
    <a:srgbClr val="FFDE59"/>
    <a:srgbClr val="FFEA9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-606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518998-3205-4AA0-95AA-E17612BBDDF6}" type="datetimeFigureOut">
              <a:rPr lang="en-US" smtClean="0"/>
              <a:pPr/>
              <a:t>06/04/2024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955780-6468-457D-A3C9-36A38A11114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83253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37489B-9115-48D9-8D08-A2FE82843128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408710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37489B-9115-48D9-8D08-A2FE82843128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165286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7BE1B4D-DFA6-B816-C3C7-EDBCA5A9CA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FD7FE93B-56A2-CCA8-7A55-571792E3CD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B52673A-E735-FCDB-24AB-1A9920F7D6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12B86-0A21-408B-85C6-8EF883D3CAD2}" type="datetimeFigureOut">
              <a:rPr lang="en-US" smtClean="0"/>
              <a:pPr/>
              <a:t>06/04/2024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3F393BD-A0DE-562B-6414-58C03729B9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DF7132D-034D-D85F-E308-3BE69E439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59FDE-22A7-4574-8E3F-738F20B841C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78555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5C697AC-D4BE-0C45-1A89-E109207CC5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0276366C-E735-072A-FB96-F7110C1B77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68B8894-F196-496F-3BFF-87C3899F5D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12B86-0A21-408B-85C6-8EF883D3CAD2}" type="datetimeFigureOut">
              <a:rPr lang="en-US" smtClean="0"/>
              <a:pPr/>
              <a:t>06/04/2024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1367E4B-AF69-7F53-CBE3-D4A480442E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F1B5411-074A-90D5-3303-B73FF44B35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59FDE-22A7-4574-8E3F-738F20B841C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474963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976EB394-DD0E-1A57-74C9-38025F0AC71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3F6F55A8-DAAD-7EEA-4357-BFDF5B45C2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8A7CE08-AB35-BAE8-B64A-E44E8CDC46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12B86-0A21-408B-85C6-8EF883D3CAD2}" type="datetimeFigureOut">
              <a:rPr lang="en-US" smtClean="0"/>
              <a:pPr/>
              <a:t>06/04/2024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0231E5C-22F9-A3DA-3712-77890E7FC4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0125C81-B6F5-6D6F-F390-69A3467FF3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59FDE-22A7-4574-8E3F-738F20B841C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448634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E7F3709-1959-BAD7-739F-1B1257D065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0941224-6AE2-EB0E-6677-1024ECC858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CCE6406-B1E3-C403-4F2F-397ABF2282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12B86-0A21-408B-85C6-8EF883D3CAD2}" type="datetimeFigureOut">
              <a:rPr lang="en-US" smtClean="0"/>
              <a:pPr/>
              <a:t>06/04/2024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5674891-FA1D-6333-EE64-3232AD849A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9965446-1397-3E4B-DA2D-66CCEF703C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59FDE-22A7-4574-8E3F-738F20B841C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340825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C615F12-124E-610C-4BE9-8F08732C7A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FEB419D2-F9E9-9DAA-5BC5-A57510D79A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BD49405-EE3A-3AE7-1B78-983644D7E0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12B86-0A21-408B-85C6-8EF883D3CAD2}" type="datetimeFigureOut">
              <a:rPr lang="en-US" smtClean="0"/>
              <a:pPr/>
              <a:t>06/04/2024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112FC3D-1D9D-0459-39CF-F3C621A98A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D489DA9-E5E5-D37A-5D0C-5E3EE0D29D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59FDE-22A7-4574-8E3F-738F20B841C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650823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442CBF7-A1E7-8C73-A143-324BE7B356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A915284-084F-6C4A-3660-87A5DA003C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8D4AB5A0-1C2C-0063-22D2-6D99FE78EC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AB9A8DE3-ECED-4D27-9720-F6908C9912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12B86-0A21-408B-85C6-8EF883D3CAD2}" type="datetimeFigureOut">
              <a:rPr lang="en-US" smtClean="0"/>
              <a:pPr/>
              <a:t>06/04/2024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DEC7C097-B059-BD59-6DE0-774333B2E6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5A0B3AC3-C0DD-0D95-6AC7-CBCCB6CD2A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59FDE-22A7-4574-8E3F-738F20B841C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168424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6D5D4A1-EFDD-F042-68FE-08212E33B3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3ABE60CD-933D-B1F1-08AE-ABC49D6999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9EDD7774-AC57-EF58-2058-460D14FF61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97735FDE-3F12-4C02-53F4-869318402C2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562B87D8-EC0F-6E1A-8CF8-4DA773B282D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AD72C0B5-6C09-4802-9FA1-D117C442FB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12B86-0A21-408B-85C6-8EF883D3CAD2}" type="datetimeFigureOut">
              <a:rPr lang="en-US" smtClean="0"/>
              <a:pPr/>
              <a:t>06/04/2024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891EF675-6741-9119-8895-980CD3DB8D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9B77AC30-9210-BC30-0584-46A8BF957D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59FDE-22A7-4574-8E3F-738F20B841C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436218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15AD76E-DE1D-0052-3251-EB19B784C0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2A466DD6-1BDA-D984-6557-C09D2E4114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12B86-0A21-408B-85C6-8EF883D3CAD2}" type="datetimeFigureOut">
              <a:rPr lang="en-US" smtClean="0"/>
              <a:pPr/>
              <a:t>06/04/2024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840DEEB6-E91C-DCD3-FD9F-C56ACB5E10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546EEAE2-42CF-61FF-72B1-4210FC7007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59FDE-22A7-4574-8E3F-738F20B841C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25059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F933F241-19A9-002A-FA57-708DBB57E3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12B86-0A21-408B-85C6-8EF883D3CAD2}" type="datetimeFigureOut">
              <a:rPr lang="en-US" smtClean="0"/>
              <a:pPr/>
              <a:t>06/04/2024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E2AE552A-C1E0-ACCB-0D2D-618222DC7F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9F0C3FA3-E66B-A62E-3085-0EF8129EE6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59FDE-22A7-4574-8E3F-738F20B841C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691072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4527CFE-A307-CD02-ED41-71ADA1C5A7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D7D6774-90B9-509E-28AD-A9232AF67D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C35C2134-E7BB-F6C7-994E-8291024EB3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6DAA751E-F723-B623-4A18-9D84CB6BF7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12B86-0A21-408B-85C6-8EF883D3CAD2}" type="datetimeFigureOut">
              <a:rPr lang="en-US" smtClean="0"/>
              <a:pPr/>
              <a:t>06/04/2024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A9DF4DD5-5560-B4FD-DBF5-E55BE83BCC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70E564B7-A815-7B0D-5FB0-E56440F4FE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59FDE-22A7-4574-8E3F-738F20B841C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931559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6B85D2A-F91E-8D8B-940E-B030C1B0EF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4F7CC323-B4EA-7ABC-C789-C54785934C2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28A12942-B91F-87F9-B834-2FEBB8BA6A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175CDDC4-765D-F010-335E-65AC2467B0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12B86-0A21-408B-85C6-8EF883D3CAD2}" type="datetimeFigureOut">
              <a:rPr lang="en-US" smtClean="0"/>
              <a:pPr/>
              <a:t>06/04/2024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D3B99E12-E653-1BED-4BA8-BF548262AD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F181688A-C33B-FC54-17C9-88610D0933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59FDE-22A7-4574-8E3F-738F20B841C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245107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0874FD85-2601-F2CA-D29B-8102A2301D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469509DD-CFCD-F1F1-85D7-8354F0A257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61927A2-3BE5-734E-ADFA-DF9E89B6F8A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212B86-0A21-408B-85C6-8EF883D3CAD2}" type="datetimeFigureOut">
              <a:rPr lang="en-US" smtClean="0"/>
              <a:pPr/>
              <a:t>06/04/2024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D6F5B146-EE81-C92B-D9B7-7F94085BAA5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92CA488-4EEE-341A-DF85-B985746080D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859FDE-22A7-4574-8E3F-738F20B841C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388131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4.png"/><Relationship Id="rId7" Type="http://schemas.openxmlformats.org/officeDocument/2006/relationships/image" Target="../media/image7.gif"/><Relationship Id="rId12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openxmlformats.org/officeDocument/2006/relationships/image" Target="../media/image6.gif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gif"/><Relationship Id="rId4" Type="http://schemas.microsoft.com/office/2007/relationships/media" Target="../media/media7.mp3"/><Relationship Id="rId9" Type="http://schemas.openxmlformats.org/officeDocument/2006/relationships/image" Target="../media/image9.gif"/><Relationship Id="rId1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4.png"/><Relationship Id="rId7" Type="http://schemas.openxmlformats.org/officeDocument/2006/relationships/image" Target="../media/image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gif"/><Relationship Id="rId5" Type="http://schemas.openxmlformats.org/officeDocument/2006/relationships/image" Target="../media/image15.gif"/><Relationship Id="rId10" Type="http://schemas.openxmlformats.org/officeDocument/2006/relationships/image" Target="../media/image13.png"/><Relationship Id="rId4" Type="http://schemas.openxmlformats.org/officeDocument/2006/relationships/image" Target="../media/image14.png"/><Relationship Id="rId9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DF716E65-92A9-7316-81DB-FD49671FB350}"/>
              </a:ext>
            </a:extLst>
          </p:cNvPr>
          <p:cNvSpPr/>
          <p:nvPr/>
        </p:nvSpPr>
        <p:spPr>
          <a:xfrm>
            <a:off x="65314" y="0"/>
            <a:ext cx="12192000" cy="6858000"/>
          </a:xfrm>
          <a:prstGeom prst="rect">
            <a:avLst/>
          </a:prstGeom>
          <a:blipFill>
            <a:blip r:embed="rId2" cstate="print">
              <a:alphaModFix amt="89000"/>
            </a:blip>
            <a:stretch>
              <a:fillRect t="6" b="-1792"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9B23F106-3DB1-7970-2F80-FC78DCE57092}"/>
              </a:ext>
            </a:extLst>
          </p:cNvPr>
          <p:cNvSpPr txBox="1"/>
          <p:nvPr/>
        </p:nvSpPr>
        <p:spPr>
          <a:xfrm>
            <a:off x="151195" y="190500"/>
            <a:ext cx="11975491" cy="1077218"/>
          </a:xfrm>
          <a:prstGeom prst="rect">
            <a:avLst/>
          </a:prstGeom>
          <a:gradFill>
            <a:gsLst>
              <a:gs pos="37000">
                <a:schemeClr val="accent6">
                  <a:lumMod val="40000"/>
                  <a:lumOff val="60000"/>
                </a:schemeClr>
              </a:gs>
              <a:gs pos="0">
                <a:schemeClr val="accent1">
                  <a:lumMod val="5000"/>
                  <a:lumOff val="95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BÀI 4 – TRUNG QUỐC TỪ THẾ KỈ VII ĐẾN GIỮA THẾ KỈ XIX</a:t>
            </a:r>
          </a:p>
          <a:p>
            <a:pPr algn="ctr"/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1F7C7BA7-90F0-437F-085E-8E599C89C897}"/>
              </a:ext>
            </a:extLst>
          </p:cNvPr>
          <p:cNvSpPr txBox="1"/>
          <p:nvPr/>
        </p:nvSpPr>
        <p:spPr>
          <a:xfrm>
            <a:off x="151195" y="1458218"/>
            <a:ext cx="11545506" cy="107721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Tiến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lịch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ki VII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giữa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kỉ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XIX. </a:t>
            </a:r>
          </a:p>
        </p:txBody>
      </p:sp>
    </p:spTree>
    <p:extLst>
      <p:ext uri="{BB962C8B-B14F-4D97-AF65-F5344CB8AC3E}">
        <p14:creationId xmlns:p14="http://schemas.microsoft.com/office/powerpoint/2010/main" xmlns="" val="1888035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rrow: Right 2">
            <a:extLst>
              <a:ext uri="{FF2B5EF4-FFF2-40B4-BE49-F238E27FC236}">
                <a16:creationId xmlns:a16="http://schemas.microsoft.com/office/drawing/2014/main" xmlns="" id="{3BF38A1D-A74F-0DEB-F8A1-0B1B9BB14C3B}"/>
              </a:ext>
            </a:extLst>
          </p:cNvPr>
          <p:cNvSpPr/>
          <p:nvPr/>
        </p:nvSpPr>
        <p:spPr>
          <a:xfrm>
            <a:off x="300718" y="3676537"/>
            <a:ext cx="11688536" cy="647700"/>
          </a:xfrm>
          <a:prstGeom prst="rightArrow">
            <a:avLst/>
          </a:prstGeom>
          <a:gradFill>
            <a:gsLst>
              <a:gs pos="96000">
                <a:srgbClr val="FBD1D2"/>
              </a:gs>
              <a:gs pos="0">
                <a:srgbClr val="FFA9A8"/>
              </a:gs>
              <a:gs pos="0">
                <a:schemeClr val="accent1">
                  <a:lumMod val="5000"/>
                  <a:lumOff val="95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C59EBB55-E172-7C1C-C53C-8ECAF71FF2A0}"/>
              </a:ext>
            </a:extLst>
          </p:cNvPr>
          <p:cNvSpPr txBox="1"/>
          <p:nvPr/>
        </p:nvSpPr>
        <p:spPr>
          <a:xfrm>
            <a:off x="276225" y="3738777"/>
            <a:ext cx="27200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xmlns="" id="{E6FA13DD-557F-C024-C63A-96B62838B68C}"/>
              </a:ext>
            </a:extLst>
          </p:cNvPr>
          <p:cNvSpPr/>
          <p:nvPr/>
        </p:nvSpPr>
        <p:spPr>
          <a:xfrm>
            <a:off x="2724490" y="3248255"/>
            <a:ext cx="543606" cy="25548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accent1">
                    <a:lumMod val="50000"/>
                  </a:schemeClr>
                </a:solidFill>
              </a:rPr>
              <a:t>618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xmlns="" id="{C211A54E-30E3-8EC2-1C25-406E3BDF93C6}"/>
              </a:ext>
            </a:extLst>
          </p:cNvPr>
          <p:cNvCxnSpPr/>
          <p:nvPr/>
        </p:nvCxnSpPr>
        <p:spPr>
          <a:xfrm flipH="1">
            <a:off x="2971800" y="3529704"/>
            <a:ext cx="24493" cy="898279"/>
          </a:xfrm>
          <a:prstGeom prst="line">
            <a:avLst/>
          </a:prstGeom>
          <a:ln w="5715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xmlns="" id="{E004E7FA-1232-4DD8-22FE-7D15E6942116}"/>
              </a:ext>
            </a:extLst>
          </p:cNvPr>
          <p:cNvCxnSpPr/>
          <p:nvPr/>
        </p:nvCxnSpPr>
        <p:spPr>
          <a:xfrm flipH="1">
            <a:off x="4438650" y="3510654"/>
            <a:ext cx="24493" cy="898279"/>
          </a:xfrm>
          <a:prstGeom prst="line">
            <a:avLst/>
          </a:prstGeom>
          <a:ln w="5715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xmlns="" id="{C1F9E106-D2FC-46D8-106C-1D4806F45AAC}"/>
              </a:ext>
            </a:extLst>
          </p:cNvPr>
          <p:cNvSpPr/>
          <p:nvPr/>
        </p:nvSpPr>
        <p:spPr>
          <a:xfrm>
            <a:off x="4054185" y="3230169"/>
            <a:ext cx="486460" cy="23643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accent1">
                    <a:lumMod val="50000"/>
                  </a:schemeClr>
                </a:solidFill>
              </a:rPr>
              <a:t>907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6419AA25-C57D-E4FD-B112-0770E106906C}"/>
              </a:ext>
            </a:extLst>
          </p:cNvPr>
          <p:cNvCxnSpPr/>
          <p:nvPr/>
        </p:nvCxnSpPr>
        <p:spPr>
          <a:xfrm flipH="1">
            <a:off x="4914410" y="3529703"/>
            <a:ext cx="24493" cy="898279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xmlns="" id="{E174B06E-AF28-A8F7-F7A5-5BB820F603F7}"/>
              </a:ext>
            </a:extLst>
          </p:cNvPr>
          <p:cNvSpPr/>
          <p:nvPr/>
        </p:nvSpPr>
        <p:spPr>
          <a:xfrm>
            <a:off x="4695673" y="3244791"/>
            <a:ext cx="486460" cy="236434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accent1">
                    <a:lumMod val="50000"/>
                  </a:schemeClr>
                </a:solidFill>
              </a:rPr>
              <a:t>960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3DE61561-E3AE-2329-1FCE-1D220B1EE303}"/>
              </a:ext>
            </a:extLst>
          </p:cNvPr>
          <p:cNvCxnSpPr/>
          <p:nvPr/>
        </p:nvCxnSpPr>
        <p:spPr>
          <a:xfrm flipH="1">
            <a:off x="7131137" y="3529703"/>
            <a:ext cx="24493" cy="898279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xmlns="" id="{E87BEB12-E564-5FC5-96F5-987E4789EEE9}"/>
              </a:ext>
            </a:extLst>
          </p:cNvPr>
          <p:cNvSpPr/>
          <p:nvPr/>
        </p:nvSpPr>
        <p:spPr>
          <a:xfrm>
            <a:off x="6986471" y="3274220"/>
            <a:ext cx="582909" cy="236434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accent1"/>
                </a:solidFill>
              </a:rPr>
              <a:t>1279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xmlns="" id="{D2552895-3C6E-A0EE-00C3-4D8902C69AF1}"/>
              </a:ext>
            </a:extLst>
          </p:cNvPr>
          <p:cNvCxnSpPr>
            <a:cxnSpLocks/>
          </p:cNvCxnSpPr>
          <p:nvPr/>
        </p:nvCxnSpPr>
        <p:spPr>
          <a:xfrm>
            <a:off x="6850390" y="2311272"/>
            <a:ext cx="0" cy="2129449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xmlns="" id="{7E1806F2-F01C-7D31-2C61-BBA0E8D2FF61}"/>
              </a:ext>
            </a:extLst>
          </p:cNvPr>
          <p:cNvCxnSpPr>
            <a:cxnSpLocks/>
          </p:cNvCxnSpPr>
          <p:nvPr/>
        </p:nvCxnSpPr>
        <p:spPr>
          <a:xfrm>
            <a:off x="8166572" y="2273344"/>
            <a:ext cx="0" cy="2129449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xmlns="" id="{848CDCD7-0335-E662-83DA-9ACF83E79D82}"/>
              </a:ext>
            </a:extLst>
          </p:cNvPr>
          <p:cNvSpPr/>
          <p:nvPr/>
        </p:nvSpPr>
        <p:spPr>
          <a:xfrm>
            <a:off x="6634118" y="2042897"/>
            <a:ext cx="582909" cy="23643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rgbClr val="FF0000"/>
                </a:solidFill>
              </a:rPr>
              <a:t>1271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xmlns="" id="{42B7A6D4-52D5-CB0A-1268-E6A1B2044C71}"/>
              </a:ext>
            </a:extLst>
          </p:cNvPr>
          <p:cNvSpPr/>
          <p:nvPr/>
        </p:nvSpPr>
        <p:spPr>
          <a:xfrm>
            <a:off x="7875117" y="2013083"/>
            <a:ext cx="582909" cy="23643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rgbClr val="FF0000"/>
                </a:solidFill>
              </a:rPr>
              <a:t>1368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xmlns="" id="{2B9670C2-231D-8AEA-0D05-4169A5BACE7A}"/>
              </a:ext>
            </a:extLst>
          </p:cNvPr>
          <p:cNvCxnSpPr/>
          <p:nvPr/>
        </p:nvCxnSpPr>
        <p:spPr>
          <a:xfrm flipH="1">
            <a:off x="9671678" y="3504514"/>
            <a:ext cx="24493" cy="898279"/>
          </a:xfrm>
          <a:prstGeom prst="line">
            <a:avLst/>
          </a:prstGeom>
          <a:ln w="57150">
            <a:solidFill>
              <a:schemeClr val="accent6">
                <a:lumMod val="50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xmlns="" id="{F2EA9352-B55C-ECB6-1544-BEC4D5F21866}"/>
              </a:ext>
            </a:extLst>
          </p:cNvPr>
          <p:cNvSpPr/>
          <p:nvPr/>
        </p:nvSpPr>
        <p:spPr>
          <a:xfrm>
            <a:off x="9404716" y="3233162"/>
            <a:ext cx="582909" cy="236434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accent2">
                    <a:lumMod val="75000"/>
                  </a:schemeClr>
                </a:solidFill>
              </a:rPr>
              <a:t>1644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xmlns="" id="{51D773AD-B67F-B89E-D706-450A757D225D}"/>
              </a:ext>
            </a:extLst>
          </p:cNvPr>
          <p:cNvCxnSpPr/>
          <p:nvPr/>
        </p:nvCxnSpPr>
        <p:spPr>
          <a:xfrm flipH="1">
            <a:off x="11176783" y="3551247"/>
            <a:ext cx="24493" cy="898279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xmlns="" id="{24291CE3-E88F-B330-F7FE-31A2E5715605}"/>
              </a:ext>
            </a:extLst>
          </p:cNvPr>
          <p:cNvSpPr/>
          <p:nvPr/>
        </p:nvSpPr>
        <p:spPr>
          <a:xfrm>
            <a:off x="10934313" y="3248469"/>
            <a:ext cx="582909" cy="236434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accent2">
                    <a:lumMod val="75000"/>
                  </a:schemeClr>
                </a:solidFill>
              </a:rPr>
              <a:t>1911</a:t>
            </a:r>
          </a:p>
        </p:txBody>
      </p:sp>
      <p:sp>
        <p:nvSpPr>
          <p:cNvPr id="9" name="Right Brace 8">
            <a:extLst>
              <a:ext uri="{FF2B5EF4-FFF2-40B4-BE49-F238E27FC236}">
                <a16:creationId xmlns:a16="http://schemas.microsoft.com/office/drawing/2014/main" xmlns="" id="{D7A461DF-B892-6570-B9B3-B9071610EA9A}"/>
              </a:ext>
            </a:extLst>
          </p:cNvPr>
          <p:cNvSpPr/>
          <p:nvPr/>
        </p:nvSpPr>
        <p:spPr>
          <a:xfrm rot="5400000" flipV="1">
            <a:off x="5808329" y="3355333"/>
            <a:ext cx="436944" cy="2159685"/>
          </a:xfrm>
          <a:prstGeom prst="rightBrace">
            <a:avLst>
              <a:gd name="adj1" fmla="val 8333"/>
              <a:gd name="adj2" fmla="val 53659"/>
            </a:avLst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ight Brace 36">
            <a:extLst>
              <a:ext uri="{FF2B5EF4-FFF2-40B4-BE49-F238E27FC236}">
                <a16:creationId xmlns:a16="http://schemas.microsoft.com/office/drawing/2014/main" xmlns="" id="{B98C095E-A76A-1609-6490-11042D246891}"/>
              </a:ext>
            </a:extLst>
          </p:cNvPr>
          <p:cNvSpPr/>
          <p:nvPr/>
        </p:nvSpPr>
        <p:spPr>
          <a:xfrm rot="5400000" flipV="1">
            <a:off x="3468628" y="3977232"/>
            <a:ext cx="436944" cy="1330577"/>
          </a:xfrm>
          <a:prstGeom prst="rightBrace">
            <a:avLst>
              <a:gd name="adj1" fmla="val 8333"/>
              <a:gd name="adj2" fmla="val 53659"/>
            </a:avLst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ight Brace 37">
            <a:extLst>
              <a:ext uri="{FF2B5EF4-FFF2-40B4-BE49-F238E27FC236}">
                <a16:creationId xmlns:a16="http://schemas.microsoft.com/office/drawing/2014/main" xmlns="" id="{A2D76A33-0DA5-3D4E-B663-C8239DABAFCC}"/>
              </a:ext>
            </a:extLst>
          </p:cNvPr>
          <p:cNvSpPr/>
          <p:nvPr/>
        </p:nvSpPr>
        <p:spPr>
          <a:xfrm rot="5400000" flipV="1">
            <a:off x="8612744" y="3729539"/>
            <a:ext cx="585418" cy="1477759"/>
          </a:xfrm>
          <a:prstGeom prst="rightBrace">
            <a:avLst>
              <a:gd name="adj1" fmla="val 8333"/>
              <a:gd name="adj2" fmla="val 53659"/>
            </a:avLst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ight Brace 38">
            <a:extLst>
              <a:ext uri="{FF2B5EF4-FFF2-40B4-BE49-F238E27FC236}">
                <a16:creationId xmlns:a16="http://schemas.microsoft.com/office/drawing/2014/main" xmlns="" id="{028D7B3B-97EE-3047-6CBC-8211EF6F3338}"/>
              </a:ext>
            </a:extLst>
          </p:cNvPr>
          <p:cNvSpPr/>
          <p:nvPr/>
        </p:nvSpPr>
        <p:spPr>
          <a:xfrm rot="5400000" flipV="1">
            <a:off x="10231679" y="3722893"/>
            <a:ext cx="436944" cy="1453268"/>
          </a:xfrm>
          <a:prstGeom prst="rightBrace">
            <a:avLst>
              <a:gd name="adj1" fmla="val 8333"/>
              <a:gd name="adj2" fmla="val 53659"/>
            </a:avLst>
          </a:prstGeom>
          <a:ln w="9525" cap="flat" cmpd="sng" algn="ctr">
            <a:solidFill>
              <a:schemeClr val="tx1"/>
            </a:solidFill>
            <a:prstDash val="lg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ight Brace 39">
            <a:extLst>
              <a:ext uri="{FF2B5EF4-FFF2-40B4-BE49-F238E27FC236}">
                <a16:creationId xmlns:a16="http://schemas.microsoft.com/office/drawing/2014/main" xmlns="" id="{4637154D-8D54-E7D7-AE2C-2D75CFB647E3}"/>
              </a:ext>
            </a:extLst>
          </p:cNvPr>
          <p:cNvSpPr/>
          <p:nvPr/>
        </p:nvSpPr>
        <p:spPr>
          <a:xfrm rot="16200000">
            <a:off x="7329714" y="1095627"/>
            <a:ext cx="436944" cy="1330577"/>
          </a:xfrm>
          <a:prstGeom prst="rightBrace">
            <a:avLst>
              <a:gd name="adj1" fmla="val 8333"/>
              <a:gd name="adj2" fmla="val 53659"/>
            </a:avLst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8BB222DF-99F7-1B0A-F033-1146321BB90D}"/>
              </a:ext>
            </a:extLst>
          </p:cNvPr>
          <p:cNvSpPr txBox="1"/>
          <p:nvPr/>
        </p:nvSpPr>
        <p:spPr>
          <a:xfrm>
            <a:off x="3052179" y="4803282"/>
            <a:ext cx="14109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(a)</a:t>
            </a:r>
          </a:p>
          <a:p>
            <a:pPr algn="ctr"/>
            <a:r>
              <a:rPr lang="en-US" dirty="0"/>
              <a:t>…………………..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057DEA73-8D9E-6F43-6C74-77F7D077DCC5}"/>
              </a:ext>
            </a:extLst>
          </p:cNvPr>
          <p:cNvSpPr txBox="1"/>
          <p:nvPr/>
        </p:nvSpPr>
        <p:spPr>
          <a:xfrm>
            <a:off x="5237435" y="4653648"/>
            <a:ext cx="17283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(b)</a:t>
            </a:r>
          </a:p>
          <a:p>
            <a:pPr algn="ctr"/>
            <a:r>
              <a:rPr lang="en-US" dirty="0"/>
              <a:t>………………………..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xmlns="" id="{F2798D12-FA62-5737-D1E8-3939054FD46C}"/>
              </a:ext>
            </a:extLst>
          </p:cNvPr>
          <p:cNvSpPr txBox="1"/>
          <p:nvPr/>
        </p:nvSpPr>
        <p:spPr>
          <a:xfrm>
            <a:off x="6850390" y="698875"/>
            <a:ext cx="14542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(c)</a:t>
            </a:r>
          </a:p>
          <a:p>
            <a:pPr algn="ctr"/>
            <a:r>
              <a:rPr lang="en-US" dirty="0"/>
              <a:t>……………………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1901CF20-D692-9207-D44F-ED1A3E0D8D3D}"/>
              </a:ext>
            </a:extLst>
          </p:cNvPr>
          <p:cNvSpPr txBox="1"/>
          <p:nvPr/>
        </p:nvSpPr>
        <p:spPr>
          <a:xfrm>
            <a:off x="8243335" y="4761128"/>
            <a:ext cx="14542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(d)</a:t>
            </a:r>
          </a:p>
          <a:p>
            <a:pPr algn="ctr"/>
            <a:r>
              <a:rPr lang="en-US" dirty="0"/>
              <a:t>……………………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xmlns="" id="{A1B1FBC8-FF62-C06A-3ED9-0563B8DFD1AA}"/>
              </a:ext>
            </a:extLst>
          </p:cNvPr>
          <p:cNvSpPr txBox="1"/>
          <p:nvPr/>
        </p:nvSpPr>
        <p:spPr>
          <a:xfrm>
            <a:off x="9623032" y="4472645"/>
            <a:ext cx="16802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(e)</a:t>
            </a:r>
          </a:p>
          <a:p>
            <a:pPr algn="ctr"/>
            <a:r>
              <a:rPr lang="en-US" dirty="0"/>
              <a:t>…………………. ..   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718FB022-34FF-0675-7B9D-92D9DDE9574D}"/>
              </a:ext>
            </a:extLst>
          </p:cNvPr>
          <p:cNvSpPr/>
          <p:nvPr/>
        </p:nvSpPr>
        <p:spPr>
          <a:xfrm>
            <a:off x="667656" y="6096000"/>
            <a:ext cx="10635643" cy="5854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Sơ</a:t>
            </a:r>
            <a:r>
              <a:rPr 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tiến</a:t>
            </a:r>
            <a:r>
              <a:rPr 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phát</a:t>
            </a:r>
            <a:r>
              <a:rPr 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triển</a:t>
            </a:r>
            <a:r>
              <a:rPr 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Trung</a:t>
            </a:r>
            <a:r>
              <a:rPr 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Quốc</a:t>
            </a:r>
            <a:r>
              <a:rPr 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từ</a:t>
            </a:r>
            <a:r>
              <a:rPr 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thế</a:t>
            </a:r>
            <a:r>
              <a:rPr 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kỉ</a:t>
            </a:r>
            <a:r>
              <a:rPr 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VII </a:t>
            </a:r>
            <a:r>
              <a:rPr lang="en-US" sz="2400" b="1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đến</a:t>
            </a:r>
            <a:r>
              <a:rPr 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giữa</a:t>
            </a:r>
            <a:r>
              <a:rPr 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thế</a:t>
            </a:r>
            <a:r>
              <a:rPr 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kỉ</a:t>
            </a:r>
            <a:r>
              <a:rPr 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XIX</a:t>
            </a:r>
            <a:endParaRPr lang="en-US" sz="24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67225212-ED5F-91C5-3C9B-4C60A2276E71}"/>
              </a:ext>
            </a:extLst>
          </p:cNvPr>
          <p:cNvSpPr txBox="1"/>
          <p:nvPr/>
        </p:nvSpPr>
        <p:spPr>
          <a:xfrm>
            <a:off x="3111169" y="5035675"/>
            <a:ext cx="1422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/>
              <a:t>Triều</a:t>
            </a:r>
            <a:r>
              <a:rPr lang="en-US" b="1" dirty="0"/>
              <a:t> </a:t>
            </a:r>
            <a:r>
              <a:rPr lang="en-US" b="1" dirty="0" err="1"/>
              <a:t>Đường</a:t>
            </a:r>
            <a:endParaRPr lang="en-US" b="1" dirty="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xmlns="" id="{3448CDA3-890D-C9E3-48BC-689BD3D7A3E2}"/>
              </a:ext>
            </a:extLst>
          </p:cNvPr>
          <p:cNvSpPr txBox="1"/>
          <p:nvPr/>
        </p:nvSpPr>
        <p:spPr>
          <a:xfrm>
            <a:off x="5531285" y="4866463"/>
            <a:ext cx="1422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>
                <a:solidFill>
                  <a:schemeClr val="accent1">
                    <a:lumMod val="75000"/>
                  </a:schemeClr>
                </a:solidFill>
              </a:rPr>
              <a:t>Triều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</a:rPr>
              <a:t>Tống</a:t>
            </a:r>
            <a:endParaRPr lang="en-US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xmlns="" id="{BB816110-28B0-6304-C2D3-A03EAE67BFA9}"/>
              </a:ext>
            </a:extLst>
          </p:cNvPr>
          <p:cNvSpPr txBox="1"/>
          <p:nvPr/>
        </p:nvSpPr>
        <p:spPr>
          <a:xfrm>
            <a:off x="6850390" y="866572"/>
            <a:ext cx="1607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>
                <a:solidFill>
                  <a:srgbClr val="FF0000"/>
                </a:solidFill>
              </a:rPr>
              <a:t>Triều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Nguyên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xmlns="" id="{0FF00B11-D859-1CA7-0520-479D290A0983}"/>
              </a:ext>
            </a:extLst>
          </p:cNvPr>
          <p:cNvSpPr txBox="1"/>
          <p:nvPr/>
        </p:nvSpPr>
        <p:spPr>
          <a:xfrm>
            <a:off x="8164117" y="4970624"/>
            <a:ext cx="1422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>
                <a:solidFill>
                  <a:schemeClr val="accent6">
                    <a:lumMod val="50000"/>
                  </a:schemeClr>
                </a:solidFill>
              </a:rPr>
              <a:t>Triều</a:t>
            </a: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 Minh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xmlns="" id="{D709475D-4905-10FD-BA0B-DB3012855DC1}"/>
              </a:ext>
            </a:extLst>
          </p:cNvPr>
          <p:cNvSpPr txBox="1"/>
          <p:nvPr/>
        </p:nvSpPr>
        <p:spPr>
          <a:xfrm>
            <a:off x="9885141" y="4650195"/>
            <a:ext cx="1422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Triều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 Thanh</a:t>
            </a:r>
          </a:p>
        </p:txBody>
      </p:sp>
    </p:spTree>
    <p:extLst>
      <p:ext uri="{BB962C8B-B14F-4D97-AF65-F5344CB8AC3E}">
        <p14:creationId xmlns:p14="http://schemas.microsoft.com/office/powerpoint/2010/main" xmlns="" val="1180350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DF716E65-92A9-7316-81DB-FD49671FB350}"/>
              </a:ext>
            </a:extLst>
          </p:cNvPr>
          <p:cNvSpPr/>
          <p:nvPr/>
        </p:nvSpPr>
        <p:spPr>
          <a:xfrm>
            <a:off x="65314" y="0"/>
            <a:ext cx="12192000" cy="6858000"/>
          </a:xfrm>
          <a:prstGeom prst="rect">
            <a:avLst/>
          </a:prstGeom>
          <a:blipFill>
            <a:blip r:embed="rId2" cstate="print">
              <a:alphaModFix amt="89000"/>
            </a:blip>
            <a:stretch>
              <a:fillRect t="6" b="-1792"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9B23F106-3DB1-7970-2F80-FC78DCE57092}"/>
              </a:ext>
            </a:extLst>
          </p:cNvPr>
          <p:cNvSpPr txBox="1"/>
          <p:nvPr/>
        </p:nvSpPr>
        <p:spPr>
          <a:xfrm>
            <a:off x="151195" y="190500"/>
            <a:ext cx="11975491" cy="1077218"/>
          </a:xfrm>
          <a:prstGeom prst="rect">
            <a:avLst/>
          </a:prstGeom>
          <a:gradFill>
            <a:gsLst>
              <a:gs pos="37000">
                <a:schemeClr val="accent6">
                  <a:lumMod val="40000"/>
                  <a:lumOff val="60000"/>
                </a:schemeClr>
              </a:gs>
              <a:gs pos="0">
                <a:schemeClr val="accent1">
                  <a:lumMod val="5000"/>
                  <a:lumOff val="95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BÀI 4 – TRUNG QUỐC TỪ THẾ KỈ VII ĐẾN GIỮA THẾ KỈ XIX</a:t>
            </a:r>
          </a:p>
          <a:p>
            <a:pPr algn="ctr"/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1F7C7BA7-90F0-437F-085E-8E599C89C897}"/>
              </a:ext>
            </a:extLst>
          </p:cNvPr>
          <p:cNvSpPr txBox="1"/>
          <p:nvPr/>
        </p:nvSpPr>
        <p:spPr>
          <a:xfrm>
            <a:off x="151195" y="1458218"/>
            <a:ext cx="5828691" cy="584775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endParaRPr lang="en-US" sz="32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B26CA20A-C3CD-4DE5-74F9-6B92782AF6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1195" y="2233492"/>
            <a:ext cx="5610976" cy="443400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3F230E40-4246-EC99-C3A3-37CB90F61336}"/>
              </a:ext>
            </a:extLst>
          </p:cNvPr>
          <p:cNvSpPr/>
          <p:nvPr/>
        </p:nvSpPr>
        <p:spPr>
          <a:xfrm>
            <a:off x="3091543" y="4238171"/>
            <a:ext cx="1393371" cy="62411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>
                <a:solidFill>
                  <a:srgbClr val="549A9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b="1" dirty="0">
                <a:solidFill>
                  <a:srgbClr val="549A9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b="1" dirty="0" err="1">
                <a:solidFill>
                  <a:srgbClr val="549A9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endParaRPr lang="en-US" b="1" dirty="0">
              <a:solidFill>
                <a:srgbClr val="549A9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b="1" dirty="0">
                <a:solidFill>
                  <a:srgbClr val="549A9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(618- 907)</a:t>
            </a:r>
          </a:p>
        </p:txBody>
      </p:sp>
    </p:spTree>
    <p:extLst>
      <p:ext uri="{BB962C8B-B14F-4D97-AF65-F5344CB8AC3E}">
        <p14:creationId xmlns:p14="http://schemas.microsoft.com/office/powerpoint/2010/main" xmlns="" val="2537426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DF716E65-92A9-7316-81DB-FD49671FB350}"/>
              </a:ext>
            </a:extLst>
          </p:cNvPr>
          <p:cNvSpPr/>
          <p:nvPr/>
        </p:nvSpPr>
        <p:spPr>
          <a:xfrm>
            <a:off x="24747" y="0"/>
            <a:ext cx="12192000" cy="6858000"/>
          </a:xfrm>
          <a:prstGeom prst="rect">
            <a:avLst/>
          </a:prstGeom>
          <a:blipFill>
            <a:blip r:embed="rId2" cstate="print">
              <a:alphaModFix amt="89000"/>
            </a:blip>
            <a:stretch>
              <a:fillRect t="6" b="-1792"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Các kỹ thuật dạy học tích cực">
            <a:extLst>
              <a:ext uri="{FF2B5EF4-FFF2-40B4-BE49-F238E27FC236}">
                <a16:creationId xmlns:a16="http://schemas.microsoft.com/office/drawing/2014/main" xmlns="" id="{021E5560-4D7A-AE8D-96E9-3672BD992E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6260" y="987840"/>
            <a:ext cx="3137712" cy="2384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5A4E3CC4-1D70-16C0-64FE-5C7C0255E893}"/>
              </a:ext>
            </a:extLst>
          </p:cNvPr>
          <p:cNvSpPr txBox="1"/>
          <p:nvPr/>
        </p:nvSpPr>
        <p:spPr>
          <a:xfrm>
            <a:off x="166260" y="128182"/>
            <a:ext cx="5828691" cy="584775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endParaRPr lang="en-US" sz="32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C5E7E3C-0B6E-62E8-8A9F-E3A4DCE86E61}"/>
              </a:ext>
            </a:extLst>
          </p:cNvPr>
          <p:cNvSpPr txBox="1"/>
          <p:nvPr/>
        </p:nvSpPr>
        <p:spPr>
          <a:xfrm>
            <a:off x="3647103" y="1350974"/>
            <a:ext cx="8214608" cy="1384995"/>
          </a:xfrm>
          <a:prstGeom prst="rect">
            <a:avLst/>
          </a:prstGeom>
          <a:gradFill>
            <a:gsLst>
              <a:gs pos="0">
                <a:srgbClr val="FFFF00"/>
              </a:gs>
              <a:gs pos="74000">
                <a:schemeClr val="bg1"/>
              </a:gs>
            </a:gsLst>
            <a:lin ang="5400000" scaled="1"/>
          </a:gra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Nhiệm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vụ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/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 (SGK – 25),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kĩ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thuật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khăn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trải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nhiệm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vụ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xmlns="" id="{4C14ED60-8290-C47F-A6CE-CD4DA85A1F0A}"/>
              </a:ext>
            </a:extLst>
          </p:cNvPr>
          <p:cNvGrpSpPr/>
          <p:nvPr/>
        </p:nvGrpSpPr>
        <p:grpSpPr>
          <a:xfrm>
            <a:off x="0" y="3671897"/>
            <a:ext cx="4224770" cy="2886698"/>
            <a:chOff x="3741602" y="1606060"/>
            <a:chExt cx="4224770" cy="2886698"/>
          </a:xfrm>
          <a:solidFill>
            <a:srgbClr val="FFC000"/>
          </a:solidFill>
        </p:grpSpPr>
        <p:sp>
          <p:nvSpPr>
            <p:cNvPr id="2" name="Cloud 1">
              <a:extLst>
                <a:ext uri="{FF2B5EF4-FFF2-40B4-BE49-F238E27FC236}">
                  <a16:creationId xmlns:a16="http://schemas.microsoft.com/office/drawing/2014/main" xmlns="" id="{3A1A306D-8A89-C64C-F9F8-74293EFBE9B9}"/>
                </a:ext>
              </a:extLst>
            </p:cNvPr>
            <p:cNvSpPr/>
            <p:nvPr/>
          </p:nvSpPr>
          <p:spPr>
            <a:xfrm>
              <a:off x="3741602" y="1606060"/>
              <a:ext cx="4224770" cy="2886698"/>
            </a:xfrm>
            <a:prstGeom prst="cloud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xmlns="" id="{E91C35A5-503E-16BC-B0FB-DE056279F6D3}"/>
                </a:ext>
              </a:extLst>
            </p:cNvPr>
            <p:cNvSpPr txBox="1"/>
            <p:nvPr/>
          </p:nvSpPr>
          <p:spPr>
            <a:xfrm>
              <a:off x="4388253" y="1990806"/>
              <a:ext cx="3213395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/>
                <a:t>N1,2</a:t>
              </a:r>
              <a:r>
                <a:rPr lang="en-US" sz="1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: </a:t>
              </a:r>
              <a:r>
                <a:rPr lang="en-US" sz="1800" b="1" dirty="0" err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Em</a:t>
              </a:r>
              <a:r>
                <a:rPr lang="en-US" sz="1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1800" b="1" dirty="0" err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hãy</a:t>
              </a:r>
              <a:r>
                <a:rPr lang="en-US" sz="1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1800" b="1" dirty="0" err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cho</a:t>
              </a:r>
              <a:r>
                <a:rPr lang="en-US" sz="1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1800" b="1" dirty="0" err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biết</a:t>
              </a:r>
              <a:r>
                <a:rPr lang="en-US" sz="1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1800" b="1" dirty="0" err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chính</a:t>
              </a:r>
              <a:r>
                <a:rPr lang="en-US" sz="1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1800" b="1" dirty="0" err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sách</a:t>
              </a:r>
              <a:r>
                <a:rPr lang="en-US" sz="1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1800" b="1" dirty="0" err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đối</a:t>
              </a:r>
              <a:r>
                <a:rPr lang="en-US" sz="1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1800" b="1" dirty="0" err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nội</a:t>
              </a:r>
              <a:r>
                <a:rPr lang="en-US" sz="1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, </a:t>
              </a:r>
              <a:r>
                <a:rPr lang="en-US" sz="1800" b="1" dirty="0" err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đối</a:t>
              </a:r>
              <a:r>
                <a:rPr lang="en-US" sz="1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1800" b="1" dirty="0" err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ngoại</a:t>
              </a:r>
              <a:r>
                <a:rPr lang="en-US" sz="1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1800" b="1" dirty="0" err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của</a:t>
              </a:r>
              <a:r>
                <a:rPr lang="en-US" sz="1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1800" b="1" dirty="0" err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Trung</a:t>
              </a:r>
              <a:r>
                <a:rPr lang="en-US" sz="1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1800" b="1" dirty="0" err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Quốc</a:t>
              </a:r>
              <a:r>
                <a:rPr lang="en-US" sz="1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1800" b="1" dirty="0" err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thời</a:t>
              </a:r>
              <a:r>
                <a:rPr lang="en-US" sz="1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1800" b="1" dirty="0" err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Đường</a:t>
              </a:r>
              <a:r>
                <a:rPr lang="en-US" sz="1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? </a:t>
              </a:r>
              <a:r>
                <a:rPr lang="en-US" sz="1800" b="1" dirty="0" err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Chỉ</a:t>
              </a:r>
              <a:r>
                <a:rPr lang="en-US" sz="1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1800" b="1" dirty="0" err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ra</a:t>
              </a:r>
              <a:r>
                <a:rPr lang="en-US" sz="1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1800" b="1" dirty="0" err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điểm</a:t>
              </a:r>
              <a:r>
                <a:rPr lang="en-US" sz="1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1800" b="1" dirty="0" err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mới</a:t>
              </a:r>
              <a:r>
                <a:rPr lang="en-US" sz="1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1800" b="1" dirty="0" err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của</a:t>
              </a:r>
              <a:r>
                <a:rPr lang="en-US" sz="1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1800" b="1" dirty="0" err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chế</a:t>
              </a:r>
              <a:r>
                <a:rPr lang="en-US" sz="1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1800" b="1" dirty="0" err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độ</a:t>
              </a:r>
              <a:r>
                <a:rPr lang="en-US" sz="1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1800" b="1" dirty="0" err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tuyển</a:t>
              </a:r>
              <a:r>
                <a:rPr lang="en-US" sz="1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1800" b="1" dirty="0" err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chọn</a:t>
              </a:r>
              <a:r>
                <a:rPr lang="en-US" sz="1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1800" b="1" dirty="0" err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quan</a:t>
              </a:r>
              <a:r>
                <a:rPr lang="en-US" sz="1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1800" b="1" dirty="0" err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lại</a:t>
              </a:r>
              <a:r>
                <a:rPr lang="en-US" sz="1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1800" b="1" dirty="0" err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dưới</a:t>
              </a:r>
              <a:r>
                <a:rPr lang="en-US" sz="1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1800" b="1" dirty="0" err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thời</a:t>
              </a:r>
              <a:r>
                <a:rPr lang="en-US" sz="1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1800" b="1" dirty="0" err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Đường</a:t>
              </a:r>
              <a:r>
                <a:rPr lang="en-US" sz="1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1800" b="1" dirty="0" err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là</a:t>
              </a:r>
              <a:r>
                <a:rPr lang="en-US" sz="1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1800" b="1" dirty="0" err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gì</a:t>
              </a:r>
              <a:r>
                <a:rPr lang="en-US" sz="1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? </a:t>
              </a:r>
              <a:r>
                <a:rPr lang="en-US" sz="1800" b="1" dirty="0" err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Tác</a:t>
              </a:r>
              <a:r>
                <a:rPr lang="en-US" sz="1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1800" b="1" dirty="0" err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dụng</a:t>
              </a:r>
              <a:r>
                <a:rPr lang="en-US" sz="1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1800" b="1" dirty="0" err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của</a:t>
              </a:r>
              <a:r>
                <a:rPr lang="en-US" sz="1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1800" b="1" dirty="0" err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các</a:t>
              </a:r>
              <a:r>
                <a:rPr lang="en-US" sz="1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1800" b="1" dirty="0" err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chính</a:t>
              </a:r>
              <a:r>
                <a:rPr lang="en-US" sz="1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1800" b="1" dirty="0" err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sách</a:t>
              </a:r>
              <a:r>
                <a:rPr lang="en-US" sz="1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1800" b="1" dirty="0" err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đó</a:t>
              </a:r>
              <a:r>
                <a:rPr lang="en-US" sz="1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1800" b="1" dirty="0" err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đối</a:t>
              </a:r>
              <a:r>
                <a:rPr lang="en-US" sz="1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1800" b="1" dirty="0" err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với</a:t>
              </a:r>
              <a:r>
                <a:rPr lang="en-US" sz="1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1800" b="1" dirty="0" err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Trung</a:t>
              </a:r>
              <a:r>
                <a:rPr lang="en-US" sz="1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1800" b="1" dirty="0" err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Quốc</a:t>
              </a:r>
              <a:r>
                <a:rPr lang="en-US" sz="1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?</a:t>
              </a:r>
              <a:r>
                <a:rPr lang="en-US" b="1" dirty="0"/>
                <a:t>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1AA6DAC7-E547-C61D-4392-45CE754B539F}"/>
              </a:ext>
            </a:extLst>
          </p:cNvPr>
          <p:cNvGrpSpPr/>
          <p:nvPr/>
        </p:nvGrpSpPr>
        <p:grpSpPr>
          <a:xfrm>
            <a:off x="3839820" y="3843120"/>
            <a:ext cx="4224770" cy="2886698"/>
            <a:chOff x="5326640" y="4099484"/>
            <a:chExt cx="4224770" cy="2886698"/>
          </a:xfrm>
        </p:grpSpPr>
        <p:sp>
          <p:nvSpPr>
            <p:cNvPr id="10" name="Cloud 9">
              <a:extLst>
                <a:ext uri="{FF2B5EF4-FFF2-40B4-BE49-F238E27FC236}">
                  <a16:creationId xmlns:a16="http://schemas.microsoft.com/office/drawing/2014/main" xmlns="" id="{AD533DE0-9EB5-91F7-2D3F-64F1FF336ED8}"/>
                </a:ext>
              </a:extLst>
            </p:cNvPr>
            <p:cNvSpPr/>
            <p:nvPr/>
          </p:nvSpPr>
          <p:spPr>
            <a:xfrm>
              <a:off x="5326640" y="4099484"/>
              <a:ext cx="4224770" cy="2886698"/>
            </a:xfrm>
            <a:prstGeom prst="cloud">
              <a:avLst/>
            </a:prstGeom>
            <a:solidFill>
              <a:srgbClr val="FFA9A8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xmlns="" id="{D4AA541F-41FC-7652-F32E-265F7D8C8F53}"/>
                </a:ext>
              </a:extLst>
            </p:cNvPr>
            <p:cNvSpPr txBox="1"/>
            <p:nvPr/>
          </p:nvSpPr>
          <p:spPr>
            <a:xfrm>
              <a:off x="6027832" y="4604844"/>
              <a:ext cx="321339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vi-VN" sz="1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Nhóm </a:t>
              </a:r>
              <a:r>
                <a:rPr lang="en-US" sz="1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3, 4</a:t>
              </a:r>
              <a:r>
                <a:rPr lang="vi-VN" sz="1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: </a:t>
              </a:r>
              <a:r>
                <a:rPr lang="en-US" sz="1800" b="1" dirty="0" err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Nêu</a:t>
              </a:r>
              <a:r>
                <a:rPr lang="en-US" sz="1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1800" b="1" dirty="0" err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tình</a:t>
              </a:r>
              <a:r>
                <a:rPr lang="en-US" sz="1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1800" b="1" dirty="0" err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thình</a:t>
              </a:r>
              <a:r>
                <a:rPr lang="en-US" sz="1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1800" b="1" dirty="0" err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kinh</a:t>
              </a:r>
              <a:r>
                <a:rPr lang="en-US" sz="1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1800" b="1" dirty="0" err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tế</a:t>
              </a:r>
              <a:r>
                <a:rPr lang="en-US" sz="1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1800" b="1" dirty="0" err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nông</a:t>
              </a:r>
              <a:r>
                <a:rPr lang="en-US" sz="1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1800" b="1" dirty="0" err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nghiệp</a:t>
              </a:r>
              <a:r>
                <a:rPr lang="en-US" sz="1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1800" b="1" dirty="0" err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và</a:t>
              </a:r>
              <a:r>
                <a:rPr lang="en-US" sz="1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1800" b="1" dirty="0" err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thủ</a:t>
              </a:r>
              <a:r>
                <a:rPr lang="en-US" sz="1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1800" b="1" dirty="0" err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công</a:t>
              </a:r>
              <a:r>
                <a:rPr lang="en-US" sz="1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1800" b="1" dirty="0" err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nghiệp</a:t>
              </a:r>
              <a:r>
                <a:rPr lang="en-US" sz="1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1800" b="1" dirty="0" err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của</a:t>
              </a:r>
              <a:r>
                <a:rPr lang="en-US" sz="1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1800" b="1" dirty="0" err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Trung</a:t>
              </a:r>
              <a:r>
                <a:rPr lang="en-US" sz="1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1800" b="1" dirty="0" err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Quốc</a:t>
              </a:r>
              <a:r>
                <a:rPr lang="en-US" sz="1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1800" b="1" dirty="0" err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dưới</a:t>
              </a:r>
              <a:r>
                <a:rPr lang="en-US" sz="1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1800" b="1" dirty="0" err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thời</a:t>
              </a:r>
              <a:r>
                <a:rPr lang="en-US" sz="1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1800" b="1" dirty="0" err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nhà</a:t>
              </a:r>
              <a:r>
                <a:rPr lang="en-US" sz="1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1800" b="1" dirty="0" err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Đường</a:t>
              </a:r>
              <a:r>
                <a:rPr lang="en-US" sz="1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?</a:t>
              </a:r>
              <a:endParaRPr lang="en-US" b="1" dirty="0"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xmlns="" id="{F9F37D53-91A5-394F-FF1A-055EC9006EC1}"/>
              </a:ext>
            </a:extLst>
          </p:cNvPr>
          <p:cNvGrpSpPr/>
          <p:nvPr/>
        </p:nvGrpSpPr>
        <p:grpSpPr>
          <a:xfrm>
            <a:off x="7754407" y="3714938"/>
            <a:ext cx="4224770" cy="2886698"/>
            <a:chOff x="5326640" y="4099484"/>
            <a:chExt cx="4224770" cy="2886698"/>
          </a:xfrm>
        </p:grpSpPr>
        <p:sp>
          <p:nvSpPr>
            <p:cNvPr id="15" name="Cloud 14">
              <a:extLst>
                <a:ext uri="{FF2B5EF4-FFF2-40B4-BE49-F238E27FC236}">
                  <a16:creationId xmlns:a16="http://schemas.microsoft.com/office/drawing/2014/main" xmlns="" id="{5B23869E-8BBE-DA8E-9E8F-17C6C757B2EF}"/>
                </a:ext>
              </a:extLst>
            </p:cNvPr>
            <p:cNvSpPr/>
            <p:nvPr/>
          </p:nvSpPr>
          <p:spPr>
            <a:xfrm>
              <a:off x="5326640" y="4099484"/>
              <a:ext cx="4224770" cy="2886698"/>
            </a:xfrm>
            <a:prstGeom prst="cloud">
              <a:avLst/>
            </a:prstGeom>
            <a:solidFill>
              <a:srgbClr val="D4E4F3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A3CD3CA4-B9D3-9407-A4DD-C27F9893308D}"/>
                </a:ext>
              </a:extLst>
            </p:cNvPr>
            <p:cNvSpPr txBox="1"/>
            <p:nvPr/>
          </p:nvSpPr>
          <p:spPr>
            <a:xfrm>
              <a:off x="6018931" y="4898489"/>
              <a:ext cx="321339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algn="just">
                <a:spcBef>
                  <a:spcPts val="600"/>
                </a:spcBef>
                <a:spcAft>
                  <a:spcPts val="600"/>
                </a:spcAft>
              </a:pPr>
              <a:r>
                <a:rPr lang="en-US" sz="1800" b="1" dirty="0" err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Nhóm</a:t>
              </a:r>
              <a:r>
                <a:rPr lang="en-US" sz="1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5,6: </a:t>
              </a:r>
              <a:r>
                <a:rPr lang="en-US" sz="1800" b="1" dirty="0" err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Nêu</a:t>
              </a:r>
              <a:r>
                <a:rPr lang="en-US" sz="1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1800" b="1" dirty="0" err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nét</a:t>
              </a:r>
              <a:r>
                <a:rPr lang="en-US" sz="1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1800" b="1" dirty="0" err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chính</a:t>
              </a:r>
              <a:r>
                <a:rPr lang="en-US" sz="1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1800" b="1" dirty="0" err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về</a:t>
              </a:r>
              <a:r>
                <a:rPr lang="en-US" sz="1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1800" b="1" dirty="0" err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hoạt</a:t>
              </a:r>
              <a:r>
                <a:rPr lang="en-US" sz="1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1800" b="1" dirty="0" err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động</a:t>
              </a:r>
              <a:r>
                <a:rPr lang="en-US" sz="1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1800" b="1" dirty="0" err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buôn</a:t>
              </a:r>
              <a:r>
                <a:rPr lang="en-US" sz="1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1800" b="1" dirty="0" err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bán</a:t>
              </a:r>
              <a:r>
                <a:rPr lang="en-US" sz="1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1800" b="1" dirty="0" err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của</a:t>
              </a:r>
              <a:r>
                <a:rPr lang="en-US" sz="1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1800" b="1" dirty="0" err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Trung</a:t>
              </a:r>
              <a:r>
                <a:rPr lang="en-US" sz="1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1800" b="1" dirty="0" err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Quốc</a:t>
              </a:r>
              <a:r>
                <a:rPr lang="en-US" sz="1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1800" b="1" dirty="0" err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dưới</a:t>
              </a:r>
              <a:r>
                <a:rPr lang="en-US" sz="1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1800" b="1" dirty="0" err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thời</a:t>
              </a:r>
              <a:r>
                <a:rPr lang="en-US" sz="1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1800" b="1" dirty="0" err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nhà</a:t>
              </a:r>
              <a:r>
                <a:rPr lang="en-US" sz="1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1800" b="1" dirty="0" err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Đường</a:t>
              </a:r>
              <a:r>
                <a:rPr lang="en-US" sz="1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4022152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DF899A9E-F2E5-BC03-43D9-497C76A1E9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7" name="Cloud 26"/>
          <p:cNvSpPr/>
          <p:nvPr/>
        </p:nvSpPr>
        <p:spPr>
          <a:xfrm>
            <a:off x="8181571" y="406383"/>
            <a:ext cx="680202" cy="349890"/>
          </a:xfrm>
          <a:prstGeom prst="cloud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vi-VN" sz="135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28" name="Cloud 27"/>
          <p:cNvSpPr/>
          <p:nvPr/>
        </p:nvSpPr>
        <p:spPr>
          <a:xfrm>
            <a:off x="8974539" y="647592"/>
            <a:ext cx="1370873" cy="705165"/>
          </a:xfrm>
          <a:prstGeom prst="cloud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vi-VN" sz="135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pic>
        <p:nvPicPr>
          <p:cNvPr id="29" name="The_Muffin_Man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2258675" y="1209675"/>
            <a:ext cx="457200" cy="457200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820488" flipH="1">
            <a:off x="5692168" y="2205822"/>
            <a:ext cx="671513" cy="642938"/>
          </a:xfrm>
          <a:prstGeom prst="rect">
            <a:avLst/>
          </a:prstGeom>
        </p:spPr>
      </p:pic>
      <p:sp>
        <p:nvSpPr>
          <p:cNvPr id="31" name="Rectangle 30"/>
          <p:cNvSpPr/>
          <p:nvPr/>
        </p:nvSpPr>
        <p:spPr>
          <a:xfrm>
            <a:off x="7531939" y="399811"/>
            <a:ext cx="4305795" cy="69249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>
              <a:defRPr/>
            </a:pPr>
            <a:r>
              <a:rPr lang="en-US" sz="405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BACC6"/>
                </a:solidFill>
                <a:effectLst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Calibri"/>
              </a:rPr>
              <a:t>TRÒ CHƠI HÁI DỪA</a:t>
            </a:r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39394" y="4221957"/>
            <a:ext cx="873919" cy="873919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75275" y="4930047"/>
            <a:ext cx="313328" cy="359581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5197516" y="4798351"/>
            <a:ext cx="313328" cy="359581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70754" y="4798351"/>
            <a:ext cx="760405" cy="760405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18678" y="4285026"/>
            <a:ext cx="1446625" cy="1004601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67188" y="2512580"/>
            <a:ext cx="313328" cy="321533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44392" y="2634617"/>
            <a:ext cx="313328" cy="321533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34718" y="2243366"/>
            <a:ext cx="313328" cy="321533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6423018" y="2798272"/>
            <a:ext cx="313328" cy="321533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234050">
            <a:off x="6270834" y="2214915"/>
            <a:ext cx="313328" cy="321533"/>
          </a:xfrm>
          <a:prstGeom prst="rect">
            <a:avLst/>
          </a:prstGeom>
        </p:spPr>
      </p:pic>
      <p:sp>
        <p:nvSpPr>
          <p:cNvPr id="55" name="Rectangle 60"/>
          <p:cNvSpPr/>
          <p:nvPr/>
        </p:nvSpPr>
        <p:spPr>
          <a:xfrm>
            <a:off x="6285602" y="1740154"/>
            <a:ext cx="566951" cy="1097654"/>
          </a:xfrm>
          <a:custGeom>
            <a:avLst/>
            <a:gdLst>
              <a:gd name="connsiteX0" fmla="*/ 0 w 45719"/>
              <a:gd name="connsiteY0" fmla="*/ 0 h 764288"/>
              <a:gd name="connsiteX1" fmla="*/ 45719 w 45719"/>
              <a:gd name="connsiteY1" fmla="*/ 0 h 764288"/>
              <a:gd name="connsiteX2" fmla="*/ 45719 w 45719"/>
              <a:gd name="connsiteY2" fmla="*/ 764288 h 764288"/>
              <a:gd name="connsiteX3" fmla="*/ 0 w 45719"/>
              <a:gd name="connsiteY3" fmla="*/ 764288 h 764288"/>
              <a:gd name="connsiteX4" fmla="*/ 0 w 45719"/>
              <a:gd name="connsiteY4" fmla="*/ 0 h 764288"/>
              <a:gd name="connsiteX0" fmla="*/ 0 w 298350"/>
              <a:gd name="connsiteY0" fmla="*/ 0 h 764288"/>
              <a:gd name="connsiteX1" fmla="*/ 45719 w 298350"/>
              <a:gd name="connsiteY1" fmla="*/ 0 h 764288"/>
              <a:gd name="connsiteX2" fmla="*/ 298350 w 298350"/>
              <a:gd name="connsiteY2" fmla="*/ 567025 h 764288"/>
              <a:gd name="connsiteX3" fmla="*/ 45719 w 298350"/>
              <a:gd name="connsiteY3" fmla="*/ 764288 h 764288"/>
              <a:gd name="connsiteX4" fmla="*/ 0 w 298350"/>
              <a:gd name="connsiteY4" fmla="*/ 764288 h 764288"/>
              <a:gd name="connsiteX5" fmla="*/ 0 w 298350"/>
              <a:gd name="connsiteY5" fmla="*/ 0 h 764288"/>
              <a:gd name="connsiteX0" fmla="*/ 449364 w 747714"/>
              <a:gd name="connsiteY0" fmla="*/ 0 h 764288"/>
              <a:gd name="connsiteX1" fmla="*/ 495083 w 747714"/>
              <a:gd name="connsiteY1" fmla="*/ 0 h 764288"/>
              <a:gd name="connsiteX2" fmla="*/ 747714 w 747714"/>
              <a:gd name="connsiteY2" fmla="*/ 567025 h 764288"/>
              <a:gd name="connsiteX3" fmla="*/ 495083 w 747714"/>
              <a:gd name="connsiteY3" fmla="*/ 764288 h 764288"/>
              <a:gd name="connsiteX4" fmla="*/ 449364 w 747714"/>
              <a:gd name="connsiteY4" fmla="*/ 764288 h 764288"/>
              <a:gd name="connsiteX5" fmla="*/ 0 w 747714"/>
              <a:gd name="connsiteY5" fmla="*/ 371763 h 764288"/>
              <a:gd name="connsiteX6" fmla="*/ 449364 w 747714"/>
              <a:gd name="connsiteY6" fmla="*/ 0 h 764288"/>
              <a:gd name="connsiteX0" fmla="*/ 453125 w 751475"/>
              <a:gd name="connsiteY0" fmla="*/ 0 h 764288"/>
              <a:gd name="connsiteX1" fmla="*/ 498844 w 751475"/>
              <a:gd name="connsiteY1" fmla="*/ 0 h 764288"/>
              <a:gd name="connsiteX2" fmla="*/ 751475 w 751475"/>
              <a:gd name="connsiteY2" fmla="*/ 567025 h 764288"/>
              <a:gd name="connsiteX3" fmla="*/ 498844 w 751475"/>
              <a:gd name="connsiteY3" fmla="*/ 764288 h 764288"/>
              <a:gd name="connsiteX4" fmla="*/ 453125 w 751475"/>
              <a:gd name="connsiteY4" fmla="*/ 764288 h 764288"/>
              <a:gd name="connsiteX5" fmla="*/ 427624 w 751475"/>
              <a:gd name="connsiteY5" fmla="*/ 214600 h 764288"/>
              <a:gd name="connsiteX6" fmla="*/ 3761 w 751475"/>
              <a:gd name="connsiteY6" fmla="*/ 371763 h 764288"/>
              <a:gd name="connsiteX7" fmla="*/ 453125 w 751475"/>
              <a:gd name="connsiteY7" fmla="*/ 0 h 764288"/>
              <a:gd name="connsiteX0" fmla="*/ 453125 w 751475"/>
              <a:gd name="connsiteY0" fmla="*/ 0 h 764288"/>
              <a:gd name="connsiteX1" fmla="*/ 498844 w 751475"/>
              <a:gd name="connsiteY1" fmla="*/ 0 h 764288"/>
              <a:gd name="connsiteX2" fmla="*/ 751475 w 751475"/>
              <a:gd name="connsiteY2" fmla="*/ 567025 h 764288"/>
              <a:gd name="connsiteX3" fmla="*/ 556212 w 751475"/>
              <a:gd name="connsiteY3" fmla="*/ 328900 h 764288"/>
              <a:gd name="connsiteX4" fmla="*/ 498844 w 751475"/>
              <a:gd name="connsiteY4" fmla="*/ 764288 h 764288"/>
              <a:gd name="connsiteX5" fmla="*/ 453125 w 751475"/>
              <a:gd name="connsiteY5" fmla="*/ 764288 h 764288"/>
              <a:gd name="connsiteX6" fmla="*/ 427624 w 751475"/>
              <a:gd name="connsiteY6" fmla="*/ 214600 h 764288"/>
              <a:gd name="connsiteX7" fmla="*/ 3761 w 751475"/>
              <a:gd name="connsiteY7" fmla="*/ 371763 h 764288"/>
              <a:gd name="connsiteX8" fmla="*/ 453125 w 751475"/>
              <a:gd name="connsiteY8" fmla="*/ 0 h 764288"/>
              <a:gd name="connsiteX0" fmla="*/ 453125 w 751475"/>
              <a:gd name="connsiteY0" fmla="*/ 0 h 973838"/>
              <a:gd name="connsiteX1" fmla="*/ 498844 w 751475"/>
              <a:gd name="connsiteY1" fmla="*/ 0 h 973838"/>
              <a:gd name="connsiteX2" fmla="*/ 751475 w 751475"/>
              <a:gd name="connsiteY2" fmla="*/ 567025 h 973838"/>
              <a:gd name="connsiteX3" fmla="*/ 556212 w 751475"/>
              <a:gd name="connsiteY3" fmla="*/ 328900 h 973838"/>
              <a:gd name="connsiteX4" fmla="*/ 498844 w 751475"/>
              <a:gd name="connsiteY4" fmla="*/ 764288 h 973838"/>
              <a:gd name="connsiteX5" fmla="*/ 400737 w 751475"/>
              <a:gd name="connsiteY5" fmla="*/ 973838 h 973838"/>
              <a:gd name="connsiteX6" fmla="*/ 427624 w 751475"/>
              <a:gd name="connsiteY6" fmla="*/ 214600 h 973838"/>
              <a:gd name="connsiteX7" fmla="*/ 3761 w 751475"/>
              <a:gd name="connsiteY7" fmla="*/ 371763 h 973838"/>
              <a:gd name="connsiteX8" fmla="*/ 453125 w 751475"/>
              <a:gd name="connsiteY8" fmla="*/ 0 h 973838"/>
              <a:gd name="connsiteX0" fmla="*/ 453125 w 751475"/>
              <a:gd name="connsiteY0" fmla="*/ 0 h 973838"/>
              <a:gd name="connsiteX1" fmla="*/ 498844 w 751475"/>
              <a:gd name="connsiteY1" fmla="*/ 0 h 973838"/>
              <a:gd name="connsiteX2" fmla="*/ 751475 w 751475"/>
              <a:gd name="connsiteY2" fmla="*/ 567025 h 973838"/>
              <a:gd name="connsiteX3" fmla="*/ 556212 w 751475"/>
              <a:gd name="connsiteY3" fmla="*/ 328900 h 973838"/>
              <a:gd name="connsiteX4" fmla="*/ 636956 w 751475"/>
              <a:gd name="connsiteY4" fmla="*/ 659513 h 973838"/>
              <a:gd name="connsiteX5" fmla="*/ 400737 w 751475"/>
              <a:gd name="connsiteY5" fmla="*/ 973838 h 973838"/>
              <a:gd name="connsiteX6" fmla="*/ 427624 w 751475"/>
              <a:gd name="connsiteY6" fmla="*/ 214600 h 973838"/>
              <a:gd name="connsiteX7" fmla="*/ 3761 w 751475"/>
              <a:gd name="connsiteY7" fmla="*/ 371763 h 973838"/>
              <a:gd name="connsiteX8" fmla="*/ 453125 w 751475"/>
              <a:gd name="connsiteY8" fmla="*/ 0 h 973838"/>
              <a:gd name="connsiteX0" fmla="*/ 453125 w 751475"/>
              <a:gd name="connsiteY0" fmla="*/ 0 h 973838"/>
              <a:gd name="connsiteX1" fmla="*/ 498844 w 751475"/>
              <a:gd name="connsiteY1" fmla="*/ 0 h 973838"/>
              <a:gd name="connsiteX2" fmla="*/ 751475 w 751475"/>
              <a:gd name="connsiteY2" fmla="*/ 567025 h 973838"/>
              <a:gd name="connsiteX3" fmla="*/ 556212 w 751475"/>
              <a:gd name="connsiteY3" fmla="*/ 328900 h 973838"/>
              <a:gd name="connsiteX4" fmla="*/ 636956 w 751475"/>
              <a:gd name="connsiteY4" fmla="*/ 659513 h 973838"/>
              <a:gd name="connsiteX5" fmla="*/ 400737 w 751475"/>
              <a:gd name="connsiteY5" fmla="*/ 973838 h 973838"/>
              <a:gd name="connsiteX6" fmla="*/ 427624 w 751475"/>
              <a:gd name="connsiteY6" fmla="*/ 214600 h 973838"/>
              <a:gd name="connsiteX7" fmla="*/ 3761 w 751475"/>
              <a:gd name="connsiteY7" fmla="*/ 371763 h 973838"/>
              <a:gd name="connsiteX8" fmla="*/ 453125 w 751475"/>
              <a:gd name="connsiteY8" fmla="*/ 0 h 973838"/>
              <a:gd name="connsiteX0" fmla="*/ 453125 w 751475"/>
              <a:gd name="connsiteY0" fmla="*/ 0 h 981059"/>
              <a:gd name="connsiteX1" fmla="*/ 498844 w 751475"/>
              <a:gd name="connsiteY1" fmla="*/ 0 h 981059"/>
              <a:gd name="connsiteX2" fmla="*/ 751475 w 751475"/>
              <a:gd name="connsiteY2" fmla="*/ 567025 h 981059"/>
              <a:gd name="connsiteX3" fmla="*/ 556212 w 751475"/>
              <a:gd name="connsiteY3" fmla="*/ 328900 h 981059"/>
              <a:gd name="connsiteX4" fmla="*/ 636956 w 751475"/>
              <a:gd name="connsiteY4" fmla="*/ 659513 h 981059"/>
              <a:gd name="connsiteX5" fmla="*/ 499062 w 751475"/>
              <a:gd name="connsiteY5" fmla="*/ 490825 h 981059"/>
              <a:gd name="connsiteX6" fmla="*/ 400737 w 751475"/>
              <a:gd name="connsiteY6" fmla="*/ 973838 h 981059"/>
              <a:gd name="connsiteX7" fmla="*/ 427624 w 751475"/>
              <a:gd name="connsiteY7" fmla="*/ 214600 h 981059"/>
              <a:gd name="connsiteX8" fmla="*/ 3761 w 751475"/>
              <a:gd name="connsiteY8" fmla="*/ 371763 h 981059"/>
              <a:gd name="connsiteX9" fmla="*/ 453125 w 751475"/>
              <a:gd name="connsiteY9" fmla="*/ 0 h 981059"/>
              <a:gd name="connsiteX0" fmla="*/ 453125 w 751475"/>
              <a:gd name="connsiteY0" fmla="*/ 0 h 981059"/>
              <a:gd name="connsiteX1" fmla="*/ 498844 w 751475"/>
              <a:gd name="connsiteY1" fmla="*/ 0 h 981059"/>
              <a:gd name="connsiteX2" fmla="*/ 751475 w 751475"/>
              <a:gd name="connsiteY2" fmla="*/ 567025 h 981059"/>
              <a:gd name="connsiteX3" fmla="*/ 556212 w 751475"/>
              <a:gd name="connsiteY3" fmla="*/ 328900 h 981059"/>
              <a:gd name="connsiteX4" fmla="*/ 636956 w 751475"/>
              <a:gd name="connsiteY4" fmla="*/ 659513 h 981059"/>
              <a:gd name="connsiteX5" fmla="*/ 499062 w 751475"/>
              <a:gd name="connsiteY5" fmla="*/ 490825 h 981059"/>
              <a:gd name="connsiteX6" fmla="*/ 400737 w 751475"/>
              <a:gd name="connsiteY6" fmla="*/ 973838 h 981059"/>
              <a:gd name="connsiteX7" fmla="*/ 427624 w 751475"/>
              <a:gd name="connsiteY7" fmla="*/ 214600 h 981059"/>
              <a:gd name="connsiteX8" fmla="*/ 3761 w 751475"/>
              <a:gd name="connsiteY8" fmla="*/ 371763 h 981059"/>
              <a:gd name="connsiteX9" fmla="*/ 453125 w 751475"/>
              <a:gd name="connsiteY9" fmla="*/ 0 h 981059"/>
              <a:gd name="connsiteX0" fmla="*/ 453125 w 751475"/>
              <a:gd name="connsiteY0" fmla="*/ 182880 h 1163939"/>
              <a:gd name="connsiteX1" fmla="*/ 559804 w 751475"/>
              <a:gd name="connsiteY1" fmla="*/ 0 h 1163939"/>
              <a:gd name="connsiteX2" fmla="*/ 751475 w 751475"/>
              <a:gd name="connsiteY2" fmla="*/ 749905 h 1163939"/>
              <a:gd name="connsiteX3" fmla="*/ 556212 w 751475"/>
              <a:gd name="connsiteY3" fmla="*/ 511780 h 1163939"/>
              <a:gd name="connsiteX4" fmla="*/ 636956 w 751475"/>
              <a:gd name="connsiteY4" fmla="*/ 842393 h 1163939"/>
              <a:gd name="connsiteX5" fmla="*/ 499062 w 751475"/>
              <a:gd name="connsiteY5" fmla="*/ 673705 h 1163939"/>
              <a:gd name="connsiteX6" fmla="*/ 400737 w 751475"/>
              <a:gd name="connsiteY6" fmla="*/ 1156718 h 1163939"/>
              <a:gd name="connsiteX7" fmla="*/ 427624 w 751475"/>
              <a:gd name="connsiteY7" fmla="*/ 397480 h 1163939"/>
              <a:gd name="connsiteX8" fmla="*/ 3761 w 751475"/>
              <a:gd name="connsiteY8" fmla="*/ 554643 h 1163939"/>
              <a:gd name="connsiteX9" fmla="*/ 453125 w 751475"/>
              <a:gd name="connsiteY9" fmla="*/ 182880 h 1163939"/>
              <a:gd name="connsiteX0" fmla="*/ 498845 w 751475"/>
              <a:gd name="connsiteY0" fmla="*/ 0 h 1468739"/>
              <a:gd name="connsiteX1" fmla="*/ 559804 w 751475"/>
              <a:gd name="connsiteY1" fmla="*/ 304800 h 1468739"/>
              <a:gd name="connsiteX2" fmla="*/ 751475 w 751475"/>
              <a:gd name="connsiteY2" fmla="*/ 1054705 h 1468739"/>
              <a:gd name="connsiteX3" fmla="*/ 556212 w 751475"/>
              <a:gd name="connsiteY3" fmla="*/ 816580 h 1468739"/>
              <a:gd name="connsiteX4" fmla="*/ 636956 w 751475"/>
              <a:gd name="connsiteY4" fmla="*/ 1147193 h 1468739"/>
              <a:gd name="connsiteX5" fmla="*/ 499062 w 751475"/>
              <a:gd name="connsiteY5" fmla="*/ 978505 h 1468739"/>
              <a:gd name="connsiteX6" fmla="*/ 400737 w 751475"/>
              <a:gd name="connsiteY6" fmla="*/ 1461518 h 1468739"/>
              <a:gd name="connsiteX7" fmla="*/ 427624 w 751475"/>
              <a:gd name="connsiteY7" fmla="*/ 702280 h 1468739"/>
              <a:gd name="connsiteX8" fmla="*/ 3761 w 751475"/>
              <a:gd name="connsiteY8" fmla="*/ 859443 h 1468739"/>
              <a:gd name="connsiteX9" fmla="*/ 498845 w 751475"/>
              <a:gd name="connsiteY9" fmla="*/ 0 h 1468739"/>
              <a:gd name="connsiteX0" fmla="*/ 495084 w 747714"/>
              <a:gd name="connsiteY0" fmla="*/ 0 h 1468739"/>
              <a:gd name="connsiteX1" fmla="*/ 556043 w 747714"/>
              <a:gd name="connsiteY1" fmla="*/ 304800 h 1468739"/>
              <a:gd name="connsiteX2" fmla="*/ 747714 w 747714"/>
              <a:gd name="connsiteY2" fmla="*/ 1054705 h 1468739"/>
              <a:gd name="connsiteX3" fmla="*/ 552451 w 747714"/>
              <a:gd name="connsiteY3" fmla="*/ 816580 h 1468739"/>
              <a:gd name="connsiteX4" fmla="*/ 633195 w 747714"/>
              <a:gd name="connsiteY4" fmla="*/ 1147193 h 1468739"/>
              <a:gd name="connsiteX5" fmla="*/ 495301 w 747714"/>
              <a:gd name="connsiteY5" fmla="*/ 978505 h 1468739"/>
              <a:gd name="connsiteX6" fmla="*/ 396976 w 747714"/>
              <a:gd name="connsiteY6" fmla="*/ 1461518 h 1468739"/>
              <a:gd name="connsiteX7" fmla="*/ 423863 w 747714"/>
              <a:gd name="connsiteY7" fmla="*/ 702280 h 1468739"/>
              <a:gd name="connsiteX8" fmla="*/ 0 w 747714"/>
              <a:gd name="connsiteY8" fmla="*/ 859443 h 1468739"/>
              <a:gd name="connsiteX9" fmla="*/ 423996 w 747714"/>
              <a:gd name="connsiteY9" fmla="*/ 490634 h 1468739"/>
              <a:gd name="connsiteX10" fmla="*/ 495084 w 747714"/>
              <a:gd name="connsiteY10" fmla="*/ 0 h 1468739"/>
              <a:gd name="connsiteX0" fmla="*/ 503510 w 756140"/>
              <a:gd name="connsiteY0" fmla="*/ 0 h 1468739"/>
              <a:gd name="connsiteX1" fmla="*/ 564469 w 756140"/>
              <a:gd name="connsiteY1" fmla="*/ 304800 h 1468739"/>
              <a:gd name="connsiteX2" fmla="*/ 756140 w 756140"/>
              <a:gd name="connsiteY2" fmla="*/ 1054705 h 1468739"/>
              <a:gd name="connsiteX3" fmla="*/ 560877 w 756140"/>
              <a:gd name="connsiteY3" fmla="*/ 816580 h 1468739"/>
              <a:gd name="connsiteX4" fmla="*/ 641621 w 756140"/>
              <a:gd name="connsiteY4" fmla="*/ 1147193 h 1468739"/>
              <a:gd name="connsiteX5" fmla="*/ 503727 w 756140"/>
              <a:gd name="connsiteY5" fmla="*/ 978505 h 1468739"/>
              <a:gd name="connsiteX6" fmla="*/ 405402 w 756140"/>
              <a:gd name="connsiteY6" fmla="*/ 1461518 h 1468739"/>
              <a:gd name="connsiteX7" fmla="*/ 432289 w 756140"/>
              <a:gd name="connsiteY7" fmla="*/ 702280 h 1468739"/>
              <a:gd name="connsiteX8" fmla="*/ 127621 w 756140"/>
              <a:gd name="connsiteY8" fmla="*/ 1252634 h 1468739"/>
              <a:gd name="connsiteX9" fmla="*/ 8426 w 756140"/>
              <a:gd name="connsiteY9" fmla="*/ 859443 h 1468739"/>
              <a:gd name="connsiteX10" fmla="*/ 432422 w 756140"/>
              <a:gd name="connsiteY10" fmla="*/ 490634 h 1468739"/>
              <a:gd name="connsiteX11" fmla="*/ 503510 w 756140"/>
              <a:gd name="connsiteY11" fmla="*/ 0 h 1468739"/>
              <a:gd name="connsiteX0" fmla="*/ 504896 w 757526"/>
              <a:gd name="connsiteY0" fmla="*/ 0 h 1468739"/>
              <a:gd name="connsiteX1" fmla="*/ 565855 w 757526"/>
              <a:gd name="connsiteY1" fmla="*/ 304800 h 1468739"/>
              <a:gd name="connsiteX2" fmla="*/ 757526 w 757526"/>
              <a:gd name="connsiteY2" fmla="*/ 1054705 h 1468739"/>
              <a:gd name="connsiteX3" fmla="*/ 562263 w 757526"/>
              <a:gd name="connsiteY3" fmla="*/ 816580 h 1468739"/>
              <a:gd name="connsiteX4" fmla="*/ 643007 w 757526"/>
              <a:gd name="connsiteY4" fmla="*/ 1147193 h 1468739"/>
              <a:gd name="connsiteX5" fmla="*/ 505113 w 757526"/>
              <a:gd name="connsiteY5" fmla="*/ 978505 h 1468739"/>
              <a:gd name="connsiteX6" fmla="*/ 406788 w 757526"/>
              <a:gd name="connsiteY6" fmla="*/ 1461518 h 1468739"/>
              <a:gd name="connsiteX7" fmla="*/ 433675 w 757526"/>
              <a:gd name="connsiteY7" fmla="*/ 702280 h 1468739"/>
              <a:gd name="connsiteX8" fmla="*/ 129007 w 757526"/>
              <a:gd name="connsiteY8" fmla="*/ 1252634 h 1468739"/>
              <a:gd name="connsiteX9" fmla="*/ 273787 w 757526"/>
              <a:gd name="connsiteY9" fmla="*/ 787814 h 1468739"/>
              <a:gd name="connsiteX10" fmla="*/ 9812 w 757526"/>
              <a:gd name="connsiteY10" fmla="*/ 859443 h 1468739"/>
              <a:gd name="connsiteX11" fmla="*/ 433808 w 757526"/>
              <a:gd name="connsiteY11" fmla="*/ 490634 h 1468739"/>
              <a:gd name="connsiteX12" fmla="*/ 504896 w 757526"/>
              <a:gd name="connsiteY12" fmla="*/ 0 h 1468739"/>
              <a:gd name="connsiteX0" fmla="*/ 504896 w 757526"/>
              <a:gd name="connsiteY0" fmla="*/ 0 h 1489493"/>
              <a:gd name="connsiteX1" fmla="*/ 565855 w 757526"/>
              <a:gd name="connsiteY1" fmla="*/ 304800 h 1489493"/>
              <a:gd name="connsiteX2" fmla="*/ 757526 w 757526"/>
              <a:gd name="connsiteY2" fmla="*/ 1054705 h 1489493"/>
              <a:gd name="connsiteX3" fmla="*/ 562263 w 757526"/>
              <a:gd name="connsiteY3" fmla="*/ 816580 h 1489493"/>
              <a:gd name="connsiteX4" fmla="*/ 643007 w 757526"/>
              <a:gd name="connsiteY4" fmla="*/ 1147193 h 1489493"/>
              <a:gd name="connsiteX5" fmla="*/ 505113 w 757526"/>
              <a:gd name="connsiteY5" fmla="*/ 978505 h 1489493"/>
              <a:gd name="connsiteX6" fmla="*/ 662407 w 757526"/>
              <a:gd name="connsiteY6" fmla="*/ 1344074 h 1489493"/>
              <a:gd name="connsiteX7" fmla="*/ 406788 w 757526"/>
              <a:gd name="connsiteY7" fmla="*/ 1461518 h 1489493"/>
              <a:gd name="connsiteX8" fmla="*/ 433675 w 757526"/>
              <a:gd name="connsiteY8" fmla="*/ 702280 h 1489493"/>
              <a:gd name="connsiteX9" fmla="*/ 129007 w 757526"/>
              <a:gd name="connsiteY9" fmla="*/ 1252634 h 1489493"/>
              <a:gd name="connsiteX10" fmla="*/ 273787 w 757526"/>
              <a:gd name="connsiteY10" fmla="*/ 787814 h 1489493"/>
              <a:gd name="connsiteX11" fmla="*/ 9812 w 757526"/>
              <a:gd name="connsiteY11" fmla="*/ 859443 h 1489493"/>
              <a:gd name="connsiteX12" fmla="*/ 433808 w 757526"/>
              <a:gd name="connsiteY12" fmla="*/ 490634 h 1489493"/>
              <a:gd name="connsiteX13" fmla="*/ 504896 w 757526"/>
              <a:gd name="connsiteY13" fmla="*/ 0 h 1489493"/>
              <a:gd name="connsiteX0" fmla="*/ 504896 w 757526"/>
              <a:gd name="connsiteY0" fmla="*/ 0 h 1484253"/>
              <a:gd name="connsiteX1" fmla="*/ 565855 w 757526"/>
              <a:gd name="connsiteY1" fmla="*/ 304800 h 1484253"/>
              <a:gd name="connsiteX2" fmla="*/ 757526 w 757526"/>
              <a:gd name="connsiteY2" fmla="*/ 1054705 h 1484253"/>
              <a:gd name="connsiteX3" fmla="*/ 562263 w 757526"/>
              <a:gd name="connsiteY3" fmla="*/ 816580 h 1484253"/>
              <a:gd name="connsiteX4" fmla="*/ 643007 w 757526"/>
              <a:gd name="connsiteY4" fmla="*/ 1147193 h 1484253"/>
              <a:gd name="connsiteX5" fmla="*/ 505113 w 757526"/>
              <a:gd name="connsiteY5" fmla="*/ 978505 h 1484253"/>
              <a:gd name="connsiteX6" fmla="*/ 662407 w 757526"/>
              <a:gd name="connsiteY6" fmla="*/ 1344074 h 1484253"/>
              <a:gd name="connsiteX7" fmla="*/ 494767 w 757526"/>
              <a:gd name="connsiteY7" fmla="*/ 1138334 h 1484253"/>
              <a:gd name="connsiteX8" fmla="*/ 406788 w 757526"/>
              <a:gd name="connsiteY8" fmla="*/ 1461518 h 1484253"/>
              <a:gd name="connsiteX9" fmla="*/ 433675 w 757526"/>
              <a:gd name="connsiteY9" fmla="*/ 702280 h 1484253"/>
              <a:gd name="connsiteX10" fmla="*/ 129007 w 757526"/>
              <a:gd name="connsiteY10" fmla="*/ 1252634 h 1484253"/>
              <a:gd name="connsiteX11" fmla="*/ 273787 w 757526"/>
              <a:gd name="connsiteY11" fmla="*/ 787814 h 1484253"/>
              <a:gd name="connsiteX12" fmla="*/ 9812 w 757526"/>
              <a:gd name="connsiteY12" fmla="*/ 859443 h 1484253"/>
              <a:gd name="connsiteX13" fmla="*/ 433808 w 757526"/>
              <a:gd name="connsiteY13" fmla="*/ 490634 h 1484253"/>
              <a:gd name="connsiteX14" fmla="*/ 504896 w 757526"/>
              <a:gd name="connsiteY14" fmla="*/ 0 h 1484253"/>
              <a:gd name="connsiteX0" fmla="*/ 504896 w 757526"/>
              <a:gd name="connsiteY0" fmla="*/ 0 h 1462135"/>
              <a:gd name="connsiteX1" fmla="*/ 565855 w 757526"/>
              <a:gd name="connsiteY1" fmla="*/ 304800 h 1462135"/>
              <a:gd name="connsiteX2" fmla="*/ 757526 w 757526"/>
              <a:gd name="connsiteY2" fmla="*/ 1054705 h 1462135"/>
              <a:gd name="connsiteX3" fmla="*/ 562263 w 757526"/>
              <a:gd name="connsiteY3" fmla="*/ 816580 h 1462135"/>
              <a:gd name="connsiteX4" fmla="*/ 643007 w 757526"/>
              <a:gd name="connsiteY4" fmla="*/ 1147193 h 1462135"/>
              <a:gd name="connsiteX5" fmla="*/ 505113 w 757526"/>
              <a:gd name="connsiteY5" fmla="*/ 978505 h 1462135"/>
              <a:gd name="connsiteX6" fmla="*/ 662407 w 757526"/>
              <a:gd name="connsiteY6" fmla="*/ 1344074 h 1462135"/>
              <a:gd name="connsiteX7" fmla="*/ 494767 w 757526"/>
              <a:gd name="connsiteY7" fmla="*/ 1138334 h 1462135"/>
              <a:gd name="connsiteX8" fmla="*/ 406788 w 757526"/>
              <a:gd name="connsiteY8" fmla="*/ 1461518 h 1462135"/>
              <a:gd name="connsiteX9" fmla="*/ 250927 w 757526"/>
              <a:gd name="connsiteY9" fmla="*/ 1237394 h 1462135"/>
              <a:gd name="connsiteX10" fmla="*/ 433675 w 757526"/>
              <a:gd name="connsiteY10" fmla="*/ 702280 h 1462135"/>
              <a:gd name="connsiteX11" fmla="*/ 129007 w 757526"/>
              <a:gd name="connsiteY11" fmla="*/ 1252634 h 1462135"/>
              <a:gd name="connsiteX12" fmla="*/ 273787 w 757526"/>
              <a:gd name="connsiteY12" fmla="*/ 787814 h 1462135"/>
              <a:gd name="connsiteX13" fmla="*/ 9812 w 757526"/>
              <a:gd name="connsiteY13" fmla="*/ 859443 h 1462135"/>
              <a:gd name="connsiteX14" fmla="*/ 433808 w 757526"/>
              <a:gd name="connsiteY14" fmla="*/ 490634 h 1462135"/>
              <a:gd name="connsiteX15" fmla="*/ 504896 w 757526"/>
              <a:gd name="connsiteY15" fmla="*/ 0 h 1462135"/>
              <a:gd name="connsiteX0" fmla="*/ 504896 w 757526"/>
              <a:gd name="connsiteY0" fmla="*/ 0 h 1464408"/>
              <a:gd name="connsiteX1" fmla="*/ 565855 w 757526"/>
              <a:gd name="connsiteY1" fmla="*/ 304800 h 1464408"/>
              <a:gd name="connsiteX2" fmla="*/ 757526 w 757526"/>
              <a:gd name="connsiteY2" fmla="*/ 1054705 h 1464408"/>
              <a:gd name="connsiteX3" fmla="*/ 562263 w 757526"/>
              <a:gd name="connsiteY3" fmla="*/ 816580 h 1464408"/>
              <a:gd name="connsiteX4" fmla="*/ 643007 w 757526"/>
              <a:gd name="connsiteY4" fmla="*/ 1147193 h 1464408"/>
              <a:gd name="connsiteX5" fmla="*/ 505113 w 757526"/>
              <a:gd name="connsiteY5" fmla="*/ 978505 h 1464408"/>
              <a:gd name="connsiteX6" fmla="*/ 662407 w 757526"/>
              <a:gd name="connsiteY6" fmla="*/ 1344074 h 1464408"/>
              <a:gd name="connsiteX7" fmla="*/ 494767 w 757526"/>
              <a:gd name="connsiteY7" fmla="*/ 1138334 h 1464408"/>
              <a:gd name="connsiteX8" fmla="*/ 406788 w 757526"/>
              <a:gd name="connsiteY8" fmla="*/ 1461518 h 1464408"/>
              <a:gd name="connsiteX9" fmla="*/ 419837 w 757526"/>
              <a:gd name="connsiteY9" fmla="*/ 1030384 h 1464408"/>
              <a:gd name="connsiteX10" fmla="*/ 250927 w 757526"/>
              <a:gd name="connsiteY10" fmla="*/ 1237394 h 1464408"/>
              <a:gd name="connsiteX11" fmla="*/ 433675 w 757526"/>
              <a:gd name="connsiteY11" fmla="*/ 702280 h 1464408"/>
              <a:gd name="connsiteX12" fmla="*/ 129007 w 757526"/>
              <a:gd name="connsiteY12" fmla="*/ 1252634 h 1464408"/>
              <a:gd name="connsiteX13" fmla="*/ 273787 w 757526"/>
              <a:gd name="connsiteY13" fmla="*/ 787814 h 1464408"/>
              <a:gd name="connsiteX14" fmla="*/ 9812 w 757526"/>
              <a:gd name="connsiteY14" fmla="*/ 859443 h 1464408"/>
              <a:gd name="connsiteX15" fmla="*/ 433808 w 757526"/>
              <a:gd name="connsiteY15" fmla="*/ 490634 h 1464408"/>
              <a:gd name="connsiteX16" fmla="*/ 504896 w 757526"/>
              <a:gd name="connsiteY16" fmla="*/ 0 h 1464408"/>
              <a:gd name="connsiteX0" fmla="*/ 505264 w 757894"/>
              <a:gd name="connsiteY0" fmla="*/ 0 h 1464408"/>
              <a:gd name="connsiteX1" fmla="*/ 566223 w 757894"/>
              <a:gd name="connsiteY1" fmla="*/ 304800 h 1464408"/>
              <a:gd name="connsiteX2" fmla="*/ 757894 w 757894"/>
              <a:gd name="connsiteY2" fmla="*/ 1054705 h 1464408"/>
              <a:gd name="connsiteX3" fmla="*/ 562631 w 757894"/>
              <a:gd name="connsiteY3" fmla="*/ 816580 h 1464408"/>
              <a:gd name="connsiteX4" fmla="*/ 643375 w 757894"/>
              <a:gd name="connsiteY4" fmla="*/ 1147193 h 1464408"/>
              <a:gd name="connsiteX5" fmla="*/ 505481 w 757894"/>
              <a:gd name="connsiteY5" fmla="*/ 978505 h 1464408"/>
              <a:gd name="connsiteX6" fmla="*/ 662775 w 757894"/>
              <a:gd name="connsiteY6" fmla="*/ 1344074 h 1464408"/>
              <a:gd name="connsiteX7" fmla="*/ 495135 w 757894"/>
              <a:gd name="connsiteY7" fmla="*/ 1138334 h 1464408"/>
              <a:gd name="connsiteX8" fmla="*/ 407156 w 757894"/>
              <a:gd name="connsiteY8" fmla="*/ 1461518 h 1464408"/>
              <a:gd name="connsiteX9" fmla="*/ 420205 w 757894"/>
              <a:gd name="connsiteY9" fmla="*/ 1030384 h 1464408"/>
              <a:gd name="connsiteX10" fmla="*/ 251295 w 757894"/>
              <a:gd name="connsiteY10" fmla="*/ 1237394 h 1464408"/>
              <a:gd name="connsiteX11" fmla="*/ 434043 w 757894"/>
              <a:gd name="connsiteY11" fmla="*/ 702280 h 1464408"/>
              <a:gd name="connsiteX12" fmla="*/ 129375 w 757894"/>
              <a:gd name="connsiteY12" fmla="*/ 1252634 h 1464408"/>
              <a:gd name="connsiteX13" fmla="*/ 39205 w 757894"/>
              <a:gd name="connsiteY13" fmla="*/ 1081183 h 1464408"/>
              <a:gd name="connsiteX14" fmla="*/ 274155 w 757894"/>
              <a:gd name="connsiteY14" fmla="*/ 787814 h 1464408"/>
              <a:gd name="connsiteX15" fmla="*/ 10180 w 757894"/>
              <a:gd name="connsiteY15" fmla="*/ 859443 h 1464408"/>
              <a:gd name="connsiteX16" fmla="*/ 434176 w 757894"/>
              <a:gd name="connsiteY16" fmla="*/ 490634 h 1464408"/>
              <a:gd name="connsiteX17" fmla="*/ 505264 w 757894"/>
              <a:gd name="connsiteY17" fmla="*/ 0 h 1464408"/>
              <a:gd name="connsiteX0" fmla="*/ 505264 w 757894"/>
              <a:gd name="connsiteY0" fmla="*/ 0 h 1464408"/>
              <a:gd name="connsiteX1" fmla="*/ 566223 w 757894"/>
              <a:gd name="connsiteY1" fmla="*/ 304800 h 1464408"/>
              <a:gd name="connsiteX2" fmla="*/ 757894 w 757894"/>
              <a:gd name="connsiteY2" fmla="*/ 1054705 h 1464408"/>
              <a:gd name="connsiteX3" fmla="*/ 562631 w 757894"/>
              <a:gd name="connsiteY3" fmla="*/ 816580 h 1464408"/>
              <a:gd name="connsiteX4" fmla="*/ 643375 w 757894"/>
              <a:gd name="connsiteY4" fmla="*/ 1147193 h 1464408"/>
              <a:gd name="connsiteX5" fmla="*/ 505481 w 757894"/>
              <a:gd name="connsiteY5" fmla="*/ 978505 h 1464408"/>
              <a:gd name="connsiteX6" fmla="*/ 662775 w 757894"/>
              <a:gd name="connsiteY6" fmla="*/ 1344074 h 1464408"/>
              <a:gd name="connsiteX7" fmla="*/ 495135 w 757894"/>
              <a:gd name="connsiteY7" fmla="*/ 1138334 h 1464408"/>
              <a:gd name="connsiteX8" fmla="*/ 407156 w 757894"/>
              <a:gd name="connsiteY8" fmla="*/ 1461518 h 1464408"/>
              <a:gd name="connsiteX9" fmla="*/ 420205 w 757894"/>
              <a:gd name="connsiteY9" fmla="*/ 1030384 h 1464408"/>
              <a:gd name="connsiteX10" fmla="*/ 251295 w 757894"/>
              <a:gd name="connsiteY10" fmla="*/ 1237394 h 1464408"/>
              <a:gd name="connsiteX11" fmla="*/ 434043 w 757894"/>
              <a:gd name="connsiteY11" fmla="*/ 702280 h 1464408"/>
              <a:gd name="connsiteX12" fmla="*/ 129375 w 757894"/>
              <a:gd name="connsiteY12" fmla="*/ 1252634 h 1464408"/>
              <a:gd name="connsiteX13" fmla="*/ 223355 w 757894"/>
              <a:gd name="connsiteY13" fmla="*/ 985933 h 1464408"/>
              <a:gd name="connsiteX14" fmla="*/ 39205 w 757894"/>
              <a:gd name="connsiteY14" fmla="*/ 1081183 h 1464408"/>
              <a:gd name="connsiteX15" fmla="*/ 274155 w 757894"/>
              <a:gd name="connsiteY15" fmla="*/ 787814 h 1464408"/>
              <a:gd name="connsiteX16" fmla="*/ 10180 w 757894"/>
              <a:gd name="connsiteY16" fmla="*/ 859443 h 1464408"/>
              <a:gd name="connsiteX17" fmla="*/ 434176 w 757894"/>
              <a:gd name="connsiteY17" fmla="*/ 490634 h 1464408"/>
              <a:gd name="connsiteX18" fmla="*/ 505264 w 757894"/>
              <a:gd name="connsiteY18" fmla="*/ 0 h 1464408"/>
              <a:gd name="connsiteX0" fmla="*/ 505264 w 757894"/>
              <a:gd name="connsiteY0" fmla="*/ 0 h 1463673"/>
              <a:gd name="connsiteX1" fmla="*/ 566223 w 757894"/>
              <a:gd name="connsiteY1" fmla="*/ 304800 h 1463673"/>
              <a:gd name="connsiteX2" fmla="*/ 757894 w 757894"/>
              <a:gd name="connsiteY2" fmla="*/ 1054705 h 1463673"/>
              <a:gd name="connsiteX3" fmla="*/ 562631 w 757894"/>
              <a:gd name="connsiteY3" fmla="*/ 816580 h 1463673"/>
              <a:gd name="connsiteX4" fmla="*/ 643375 w 757894"/>
              <a:gd name="connsiteY4" fmla="*/ 1147193 h 1463673"/>
              <a:gd name="connsiteX5" fmla="*/ 505481 w 757894"/>
              <a:gd name="connsiteY5" fmla="*/ 978505 h 1463673"/>
              <a:gd name="connsiteX6" fmla="*/ 662775 w 757894"/>
              <a:gd name="connsiteY6" fmla="*/ 1344074 h 1463673"/>
              <a:gd name="connsiteX7" fmla="*/ 495135 w 757894"/>
              <a:gd name="connsiteY7" fmla="*/ 1138334 h 1463673"/>
              <a:gd name="connsiteX8" fmla="*/ 407156 w 757894"/>
              <a:gd name="connsiteY8" fmla="*/ 1461518 h 1463673"/>
              <a:gd name="connsiteX9" fmla="*/ 458305 w 757894"/>
              <a:gd name="connsiteY9" fmla="*/ 871634 h 1463673"/>
              <a:gd name="connsiteX10" fmla="*/ 251295 w 757894"/>
              <a:gd name="connsiteY10" fmla="*/ 1237394 h 1463673"/>
              <a:gd name="connsiteX11" fmla="*/ 434043 w 757894"/>
              <a:gd name="connsiteY11" fmla="*/ 702280 h 1463673"/>
              <a:gd name="connsiteX12" fmla="*/ 129375 w 757894"/>
              <a:gd name="connsiteY12" fmla="*/ 1252634 h 1463673"/>
              <a:gd name="connsiteX13" fmla="*/ 223355 w 757894"/>
              <a:gd name="connsiteY13" fmla="*/ 985933 h 1463673"/>
              <a:gd name="connsiteX14" fmla="*/ 39205 w 757894"/>
              <a:gd name="connsiteY14" fmla="*/ 1081183 h 1463673"/>
              <a:gd name="connsiteX15" fmla="*/ 274155 w 757894"/>
              <a:gd name="connsiteY15" fmla="*/ 787814 h 1463673"/>
              <a:gd name="connsiteX16" fmla="*/ 10180 w 757894"/>
              <a:gd name="connsiteY16" fmla="*/ 859443 h 1463673"/>
              <a:gd name="connsiteX17" fmla="*/ 434176 w 757894"/>
              <a:gd name="connsiteY17" fmla="*/ 490634 h 1463673"/>
              <a:gd name="connsiteX18" fmla="*/ 505264 w 757894"/>
              <a:gd name="connsiteY18" fmla="*/ 0 h 1463673"/>
              <a:gd name="connsiteX0" fmla="*/ 502542 w 755172"/>
              <a:gd name="connsiteY0" fmla="*/ 0 h 1463673"/>
              <a:gd name="connsiteX1" fmla="*/ 563501 w 755172"/>
              <a:gd name="connsiteY1" fmla="*/ 304800 h 1463673"/>
              <a:gd name="connsiteX2" fmla="*/ 755172 w 755172"/>
              <a:gd name="connsiteY2" fmla="*/ 1054705 h 1463673"/>
              <a:gd name="connsiteX3" fmla="*/ 559909 w 755172"/>
              <a:gd name="connsiteY3" fmla="*/ 816580 h 1463673"/>
              <a:gd name="connsiteX4" fmla="*/ 640653 w 755172"/>
              <a:gd name="connsiteY4" fmla="*/ 1147193 h 1463673"/>
              <a:gd name="connsiteX5" fmla="*/ 502759 w 755172"/>
              <a:gd name="connsiteY5" fmla="*/ 978505 h 1463673"/>
              <a:gd name="connsiteX6" fmla="*/ 660053 w 755172"/>
              <a:gd name="connsiteY6" fmla="*/ 1344074 h 1463673"/>
              <a:gd name="connsiteX7" fmla="*/ 492413 w 755172"/>
              <a:gd name="connsiteY7" fmla="*/ 1138334 h 1463673"/>
              <a:gd name="connsiteX8" fmla="*/ 404434 w 755172"/>
              <a:gd name="connsiteY8" fmla="*/ 1461518 h 1463673"/>
              <a:gd name="connsiteX9" fmla="*/ 455583 w 755172"/>
              <a:gd name="connsiteY9" fmla="*/ 871634 h 1463673"/>
              <a:gd name="connsiteX10" fmla="*/ 248573 w 755172"/>
              <a:gd name="connsiteY10" fmla="*/ 1237394 h 1463673"/>
              <a:gd name="connsiteX11" fmla="*/ 431321 w 755172"/>
              <a:gd name="connsiteY11" fmla="*/ 702280 h 1463673"/>
              <a:gd name="connsiteX12" fmla="*/ 126653 w 755172"/>
              <a:gd name="connsiteY12" fmla="*/ 1252634 h 1463673"/>
              <a:gd name="connsiteX13" fmla="*/ 220633 w 755172"/>
              <a:gd name="connsiteY13" fmla="*/ 985933 h 1463673"/>
              <a:gd name="connsiteX14" fmla="*/ 36483 w 755172"/>
              <a:gd name="connsiteY14" fmla="*/ 1081183 h 1463673"/>
              <a:gd name="connsiteX15" fmla="*/ 398433 w 755172"/>
              <a:gd name="connsiteY15" fmla="*/ 625889 h 1463673"/>
              <a:gd name="connsiteX16" fmla="*/ 7458 w 755172"/>
              <a:gd name="connsiteY16" fmla="*/ 859443 h 1463673"/>
              <a:gd name="connsiteX17" fmla="*/ 431454 w 755172"/>
              <a:gd name="connsiteY17" fmla="*/ 490634 h 1463673"/>
              <a:gd name="connsiteX18" fmla="*/ 502542 w 755172"/>
              <a:gd name="connsiteY18" fmla="*/ 0 h 1463673"/>
              <a:gd name="connsiteX0" fmla="*/ 502542 w 755172"/>
              <a:gd name="connsiteY0" fmla="*/ 0 h 1463673"/>
              <a:gd name="connsiteX1" fmla="*/ 563501 w 755172"/>
              <a:gd name="connsiteY1" fmla="*/ 304800 h 1463673"/>
              <a:gd name="connsiteX2" fmla="*/ 755172 w 755172"/>
              <a:gd name="connsiteY2" fmla="*/ 1054705 h 1463673"/>
              <a:gd name="connsiteX3" fmla="*/ 559909 w 755172"/>
              <a:gd name="connsiteY3" fmla="*/ 816580 h 1463673"/>
              <a:gd name="connsiteX4" fmla="*/ 640653 w 755172"/>
              <a:gd name="connsiteY4" fmla="*/ 1147193 h 1463673"/>
              <a:gd name="connsiteX5" fmla="*/ 502759 w 755172"/>
              <a:gd name="connsiteY5" fmla="*/ 978505 h 1463673"/>
              <a:gd name="connsiteX6" fmla="*/ 660053 w 755172"/>
              <a:gd name="connsiteY6" fmla="*/ 1344074 h 1463673"/>
              <a:gd name="connsiteX7" fmla="*/ 492413 w 755172"/>
              <a:gd name="connsiteY7" fmla="*/ 1138334 h 1463673"/>
              <a:gd name="connsiteX8" fmla="*/ 404434 w 755172"/>
              <a:gd name="connsiteY8" fmla="*/ 1461518 h 1463673"/>
              <a:gd name="connsiteX9" fmla="*/ 455583 w 755172"/>
              <a:gd name="connsiteY9" fmla="*/ 871634 h 1463673"/>
              <a:gd name="connsiteX10" fmla="*/ 248573 w 755172"/>
              <a:gd name="connsiteY10" fmla="*/ 1237394 h 1463673"/>
              <a:gd name="connsiteX11" fmla="*/ 431321 w 755172"/>
              <a:gd name="connsiteY11" fmla="*/ 702280 h 1463673"/>
              <a:gd name="connsiteX12" fmla="*/ 126653 w 755172"/>
              <a:gd name="connsiteY12" fmla="*/ 1252634 h 1463673"/>
              <a:gd name="connsiteX13" fmla="*/ 220633 w 755172"/>
              <a:gd name="connsiteY13" fmla="*/ 985933 h 1463673"/>
              <a:gd name="connsiteX14" fmla="*/ 36483 w 755172"/>
              <a:gd name="connsiteY14" fmla="*/ 1081183 h 1463673"/>
              <a:gd name="connsiteX15" fmla="*/ 398433 w 755172"/>
              <a:gd name="connsiteY15" fmla="*/ 625889 h 1463673"/>
              <a:gd name="connsiteX16" fmla="*/ 7458 w 755172"/>
              <a:gd name="connsiteY16" fmla="*/ 859443 h 1463673"/>
              <a:gd name="connsiteX17" fmla="*/ 431454 w 755172"/>
              <a:gd name="connsiteY17" fmla="*/ 490634 h 1463673"/>
              <a:gd name="connsiteX18" fmla="*/ 502542 w 755172"/>
              <a:gd name="connsiteY18" fmla="*/ 0 h 1463673"/>
              <a:gd name="connsiteX0" fmla="*/ 502542 w 755172"/>
              <a:gd name="connsiteY0" fmla="*/ 0 h 1463673"/>
              <a:gd name="connsiteX1" fmla="*/ 563501 w 755172"/>
              <a:gd name="connsiteY1" fmla="*/ 304800 h 1463673"/>
              <a:gd name="connsiteX2" fmla="*/ 755172 w 755172"/>
              <a:gd name="connsiteY2" fmla="*/ 1054705 h 1463673"/>
              <a:gd name="connsiteX3" fmla="*/ 559909 w 755172"/>
              <a:gd name="connsiteY3" fmla="*/ 816580 h 1463673"/>
              <a:gd name="connsiteX4" fmla="*/ 640653 w 755172"/>
              <a:gd name="connsiteY4" fmla="*/ 1147193 h 1463673"/>
              <a:gd name="connsiteX5" fmla="*/ 502759 w 755172"/>
              <a:gd name="connsiteY5" fmla="*/ 978505 h 1463673"/>
              <a:gd name="connsiteX6" fmla="*/ 660053 w 755172"/>
              <a:gd name="connsiteY6" fmla="*/ 1344074 h 1463673"/>
              <a:gd name="connsiteX7" fmla="*/ 492413 w 755172"/>
              <a:gd name="connsiteY7" fmla="*/ 1138334 h 1463673"/>
              <a:gd name="connsiteX8" fmla="*/ 404434 w 755172"/>
              <a:gd name="connsiteY8" fmla="*/ 1461518 h 1463673"/>
              <a:gd name="connsiteX9" fmla="*/ 455583 w 755172"/>
              <a:gd name="connsiteY9" fmla="*/ 871634 h 1463673"/>
              <a:gd name="connsiteX10" fmla="*/ 248573 w 755172"/>
              <a:gd name="connsiteY10" fmla="*/ 1237394 h 1463673"/>
              <a:gd name="connsiteX11" fmla="*/ 431321 w 755172"/>
              <a:gd name="connsiteY11" fmla="*/ 702280 h 1463673"/>
              <a:gd name="connsiteX12" fmla="*/ 126653 w 755172"/>
              <a:gd name="connsiteY12" fmla="*/ 1252634 h 1463673"/>
              <a:gd name="connsiteX13" fmla="*/ 309533 w 755172"/>
              <a:gd name="connsiteY13" fmla="*/ 830358 h 1463673"/>
              <a:gd name="connsiteX14" fmla="*/ 36483 w 755172"/>
              <a:gd name="connsiteY14" fmla="*/ 1081183 h 1463673"/>
              <a:gd name="connsiteX15" fmla="*/ 398433 w 755172"/>
              <a:gd name="connsiteY15" fmla="*/ 625889 h 1463673"/>
              <a:gd name="connsiteX16" fmla="*/ 7458 w 755172"/>
              <a:gd name="connsiteY16" fmla="*/ 859443 h 1463673"/>
              <a:gd name="connsiteX17" fmla="*/ 431454 w 755172"/>
              <a:gd name="connsiteY17" fmla="*/ 490634 h 1463673"/>
              <a:gd name="connsiteX18" fmla="*/ 502542 w 755172"/>
              <a:gd name="connsiteY18" fmla="*/ 0 h 1463673"/>
              <a:gd name="connsiteX0" fmla="*/ 502542 w 755172"/>
              <a:gd name="connsiteY0" fmla="*/ 0 h 1463673"/>
              <a:gd name="connsiteX1" fmla="*/ 563501 w 755172"/>
              <a:gd name="connsiteY1" fmla="*/ 304800 h 1463673"/>
              <a:gd name="connsiteX2" fmla="*/ 755172 w 755172"/>
              <a:gd name="connsiteY2" fmla="*/ 1054705 h 1463673"/>
              <a:gd name="connsiteX3" fmla="*/ 559909 w 755172"/>
              <a:gd name="connsiteY3" fmla="*/ 816580 h 1463673"/>
              <a:gd name="connsiteX4" fmla="*/ 640653 w 755172"/>
              <a:gd name="connsiteY4" fmla="*/ 1147193 h 1463673"/>
              <a:gd name="connsiteX5" fmla="*/ 502759 w 755172"/>
              <a:gd name="connsiteY5" fmla="*/ 978505 h 1463673"/>
              <a:gd name="connsiteX6" fmla="*/ 660053 w 755172"/>
              <a:gd name="connsiteY6" fmla="*/ 1344074 h 1463673"/>
              <a:gd name="connsiteX7" fmla="*/ 492413 w 755172"/>
              <a:gd name="connsiteY7" fmla="*/ 1138334 h 1463673"/>
              <a:gd name="connsiteX8" fmla="*/ 404434 w 755172"/>
              <a:gd name="connsiteY8" fmla="*/ 1461518 h 1463673"/>
              <a:gd name="connsiteX9" fmla="*/ 455583 w 755172"/>
              <a:gd name="connsiteY9" fmla="*/ 871634 h 1463673"/>
              <a:gd name="connsiteX10" fmla="*/ 248573 w 755172"/>
              <a:gd name="connsiteY10" fmla="*/ 1237394 h 1463673"/>
              <a:gd name="connsiteX11" fmla="*/ 463071 w 755172"/>
              <a:gd name="connsiteY11" fmla="*/ 737205 h 1463673"/>
              <a:gd name="connsiteX12" fmla="*/ 126653 w 755172"/>
              <a:gd name="connsiteY12" fmla="*/ 1252634 h 1463673"/>
              <a:gd name="connsiteX13" fmla="*/ 309533 w 755172"/>
              <a:gd name="connsiteY13" fmla="*/ 830358 h 1463673"/>
              <a:gd name="connsiteX14" fmla="*/ 36483 w 755172"/>
              <a:gd name="connsiteY14" fmla="*/ 1081183 h 1463673"/>
              <a:gd name="connsiteX15" fmla="*/ 398433 w 755172"/>
              <a:gd name="connsiteY15" fmla="*/ 625889 h 1463673"/>
              <a:gd name="connsiteX16" fmla="*/ 7458 w 755172"/>
              <a:gd name="connsiteY16" fmla="*/ 859443 h 1463673"/>
              <a:gd name="connsiteX17" fmla="*/ 431454 w 755172"/>
              <a:gd name="connsiteY17" fmla="*/ 490634 h 1463673"/>
              <a:gd name="connsiteX18" fmla="*/ 502542 w 755172"/>
              <a:gd name="connsiteY18" fmla="*/ 0 h 1463673"/>
              <a:gd name="connsiteX0" fmla="*/ 502542 w 755172"/>
              <a:gd name="connsiteY0" fmla="*/ 0 h 1463673"/>
              <a:gd name="connsiteX1" fmla="*/ 563501 w 755172"/>
              <a:gd name="connsiteY1" fmla="*/ 304800 h 1463673"/>
              <a:gd name="connsiteX2" fmla="*/ 755172 w 755172"/>
              <a:gd name="connsiteY2" fmla="*/ 1054705 h 1463673"/>
              <a:gd name="connsiteX3" fmla="*/ 559909 w 755172"/>
              <a:gd name="connsiteY3" fmla="*/ 816580 h 1463673"/>
              <a:gd name="connsiteX4" fmla="*/ 640653 w 755172"/>
              <a:gd name="connsiteY4" fmla="*/ 1147193 h 1463673"/>
              <a:gd name="connsiteX5" fmla="*/ 502759 w 755172"/>
              <a:gd name="connsiteY5" fmla="*/ 978505 h 1463673"/>
              <a:gd name="connsiteX6" fmla="*/ 660053 w 755172"/>
              <a:gd name="connsiteY6" fmla="*/ 1344074 h 1463673"/>
              <a:gd name="connsiteX7" fmla="*/ 492413 w 755172"/>
              <a:gd name="connsiteY7" fmla="*/ 1138334 h 1463673"/>
              <a:gd name="connsiteX8" fmla="*/ 404434 w 755172"/>
              <a:gd name="connsiteY8" fmla="*/ 1461518 h 1463673"/>
              <a:gd name="connsiteX9" fmla="*/ 455583 w 755172"/>
              <a:gd name="connsiteY9" fmla="*/ 871634 h 1463673"/>
              <a:gd name="connsiteX10" fmla="*/ 248573 w 755172"/>
              <a:gd name="connsiteY10" fmla="*/ 1237394 h 1463673"/>
              <a:gd name="connsiteX11" fmla="*/ 463071 w 755172"/>
              <a:gd name="connsiteY11" fmla="*/ 737205 h 1463673"/>
              <a:gd name="connsiteX12" fmla="*/ 126653 w 755172"/>
              <a:gd name="connsiteY12" fmla="*/ 1252634 h 1463673"/>
              <a:gd name="connsiteX13" fmla="*/ 309533 w 755172"/>
              <a:gd name="connsiteY13" fmla="*/ 830358 h 1463673"/>
              <a:gd name="connsiteX14" fmla="*/ 36483 w 755172"/>
              <a:gd name="connsiteY14" fmla="*/ 1081183 h 1463673"/>
              <a:gd name="connsiteX15" fmla="*/ 398433 w 755172"/>
              <a:gd name="connsiteY15" fmla="*/ 625889 h 1463673"/>
              <a:gd name="connsiteX16" fmla="*/ 7458 w 755172"/>
              <a:gd name="connsiteY16" fmla="*/ 859443 h 1463673"/>
              <a:gd name="connsiteX17" fmla="*/ 431454 w 755172"/>
              <a:gd name="connsiteY17" fmla="*/ 490634 h 1463673"/>
              <a:gd name="connsiteX18" fmla="*/ 502542 w 755172"/>
              <a:gd name="connsiteY18" fmla="*/ 0 h 1463673"/>
              <a:gd name="connsiteX0" fmla="*/ 502542 w 755172"/>
              <a:gd name="connsiteY0" fmla="*/ 0 h 1463673"/>
              <a:gd name="connsiteX1" fmla="*/ 563501 w 755172"/>
              <a:gd name="connsiteY1" fmla="*/ 304800 h 1463673"/>
              <a:gd name="connsiteX2" fmla="*/ 755172 w 755172"/>
              <a:gd name="connsiteY2" fmla="*/ 1054705 h 1463673"/>
              <a:gd name="connsiteX3" fmla="*/ 559909 w 755172"/>
              <a:gd name="connsiteY3" fmla="*/ 816580 h 1463673"/>
              <a:gd name="connsiteX4" fmla="*/ 640653 w 755172"/>
              <a:gd name="connsiteY4" fmla="*/ 1147193 h 1463673"/>
              <a:gd name="connsiteX5" fmla="*/ 502759 w 755172"/>
              <a:gd name="connsiteY5" fmla="*/ 978505 h 1463673"/>
              <a:gd name="connsiteX6" fmla="*/ 660053 w 755172"/>
              <a:gd name="connsiteY6" fmla="*/ 1344074 h 1463673"/>
              <a:gd name="connsiteX7" fmla="*/ 492413 w 755172"/>
              <a:gd name="connsiteY7" fmla="*/ 1138334 h 1463673"/>
              <a:gd name="connsiteX8" fmla="*/ 404434 w 755172"/>
              <a:gd name="connsiteY8" fmla="*/ 1461518 h 1463673"/>
              <a:gd name="connsiteX9" fmla="*/ 455583 w 755172"/>
              <a:gd name="connsiteY9" fmla="*/ 871634 h 1463673"/>
              <a:gd name="connsiteX10" fmla="*/ 248573 w 755172"/>
              <a:gd name="connsiteY10" fmla="*/ 1237394 h 1463673"/>
              <a:gd name="connsiteX11" fmla="*/ 463071 w 755172"/>
              <a:gd name="connsiteY11" fmla="*/ 737205 h 1463673"/>
              <a:gd name="connsiteX12" fmla="*/ 126653 w 755172"/>
              <a:gd name="connsiteY12" fmla="*/ 1252634 h 1463673"/>
              <a:gd name="connsiteX13" fmla="*/ 446058 w 755172"/>
              <a:gd name="connsiteY13" fmla="*/ 665258 h 1463673"/>
              <a:gd name="connsiteX14" fmla="*/ 36483 w 755172"/>
              <a:gd name="connsiteY14" fmla="*/ 1081183 h 1463673"/>
              <a:gd name="connsiteX15" fmla="*/ 398433 w 755172"/>
              <a:gd name="connsiteY15" fmla="*/ 625889 h 1463673"/>
              <a:gd name="connsiteX16" fmla="*/ 7458 w 755172"/>
              <a:gd name="connsiteY16" fmla="*/ 859443 h 1463673"/>
              <a:gd name="connsiteX17" fmla="*/ 431454 w 755172"/>
              <a:gd name="connsiteY17" fmla="*/ 490634 h 1463673"/>
              <a:gd name="connsiteX18" fmla="*/ 502542 w 755172"/>
              <a:gd name="connsiteY18" fmla="*/ 0 h 1463673"/>
              <a:gd name="connsiteX0" fmla="*/ 501902 w 754532"/>
              <a:gd name="connsiteY0" fmla="*/ 0 h 1463673"/>
              <a:gd name="connsiteX1" fmla="*/ 562861 w 754532"/>
              <a:gd name="connsiteY1" fmla="*/ 304800 h 1463673"/>
              <a:gd name="connsiteX2" fmla="*/ 754532 w 754532"/>
              <a:gd name="connsiteY2" fmla="*/ 1054705 h 1463673"/>
              <a:gd name="connsiteX3" fmla="*/ 559269 w 754532"/>
              <a:gd name="connsiteY3" fmla="*/ 816580 h 1463673"/>
              <a:gd name="connsiteX4" fmla="*/ 640013 w 754532"/>
              <a:gd name="connsiteY4" fmla="*/ 1147193 h 1463673"/>
              <a:gd name="connsiteX5" fmla="*/ 502119 w 754532"/>
              <a:gd name="connsiteY5" fmla="*/ 978505 h 1463673"/>
              <a:gd name="connsiteX6" fmla="*/ 659413 w 754532"/>
              <a:gd name="connsiteY6" fmla="*/ 1344074 h 1463673"/>
              <a:gd name="connsiteX7" fmla="*/ 491773 w 754532"/>
              <a:gd name="connsiteY7" fmla="*/ 1138334 h 1463673"/>
              <a:gd name="connsiteX8" fmla="*/ 403794 w 754532"/>
              <a:gd name="connsiteY8" fmla="*/ 1461518 h 1463673"/>
              <a:gd name="connsiteX9" fmla="*/ 454943 w 754532"/>
              <a:gd name="connsiteY9" fmla="*/ 871634 h 1463673"/>
              <a:gd name="connsiteX10" fmla="*/ 247933 w 754532"/>
              <a:gd name="connsiteY10" fmla="*/ 1237394 h 1463673"/>
              <a:gd name="connsiteX11" fmla="*/ 462431 w 754532"/>
              <a:gd name="connsiteY11" fmla="*/ 737205 h 1463673"/>
              <a:gd name="connsiteX12" fmla="*/ 126013 w 754532"/>
              <a:gd name="connsiteY12" fmla="*/ 1252634 h 1463673"/>
              <a:gd name="connsiteX13" fmla="*/ 445418 w 754532"/>
              <a:gd name="connsiteY13" fmla="*/ 665258 h 1463673"/>
              <a:gd name="connsiteX14" fmla="*/ 35843 w 754532"/>
              <a:gd name="connsiteY14" fmla="*/ 1081183 h 1463673"/>
              <a:gd name="connsiteX15" fmla="*/ 442243 w 754532"/>
              <a:gd name="connsiteY15" fmla="*/ 587789 h 1463673"/>
              <a:gd name="connsiteX16" fmla="*/ 6818 w 754532"/>
              <a:gd name="connsiteY16" fmla="*/ 859443 h 1463673"/>
              <a:gd name="connsiteX17" fmla="*/ 430814 w 754532"/>
              <a:gd name="connsiteY17" fmla="*/ 490634 h 1463673"/>
              <a:gd name="connsiteX18" fmla="*/ 501902 w 754532"/>
              <a:gd name="connsiteY18" fmla="*/ 0 h 1463673"/>
              <a:gd name="connsiteX0" fmla="*/ 501902 w 754532"/>
              <a:gd name="connsiteY0" fmla="*/ 0 h 1463539"/>
              <a:gd name="connsiteX1" fmla="*/ 562861 w 754532"/>
              <a:gd name="connsiteY1" fmla="*/ 304800 h 1463539"/>
              <a:gd name="connsiteX2" fmla="*/ 754532 w 754532"/>
              <a:gd name="connsiteY2" fmla="*/ 1054705 h 1463539"/>
              <a:gd name="connsiteX3" fmla="*/ 559269 w 754532"/>
              <a:gd name="connsiteY3" fmla="*/ 816580 h 1463539"/>
              <a:gd name="connsiteX4" fmla="*/ 640013 w 754532"/>
              <a:gd name="connsiteY4" fmla="*/ 1147193 h 1463539"/>
              <a:gd name="connsiteX5" fmla="*/ 502119 w 754532"/>
              <a:gd name="connsiteY5" fmla="*/ 978505 h 1463539"/>
              <a:gd name="connsiteX6" fmla="*/ 659413 w 754532"/>
              <a:gd name="connsiteY6" fmla="*/ 1344074 h 1463539"/>
              <a:gd name="connsiteX7" fmla="*/ 491773 w 754532"/>
              <a:gd name="connsiteY7" fmla="*/ 1138334 h 1463539"/>
              <a:gd name="connsiteX8" fmla="*/ 403794 w 754532"/>
              <a:gd name="connsiteY8" fmla="*/ 1461518 h 1463539"/>
              <a:gd name="connsiteX9" fmla="*/ 486693 w 754532"/>
              <a:gd name="connsiteY9" fmla="*/ 830359 h 1463539"/>
              <a:gd name="connsiteX10" fmla="*/ 247933 w 754532"/>
              <a:gd name="connsiteY10" fmla="*/ 1237394 h 1463539"/>
              <a:gd name="connsiteX11" fmla="*/ 462431 w 754532"/>
              <a:gd name="connsiteY11" fmla="*/ 737205 h 1463539"/>
              <a:gd name="connsiteX12" fmla="*/ 126013 w 754532"/>
              <a:gd name="connsiteY12" fmla="*/ 1252634 h 1463539"/>
              <a:gd name="connsiteX13" fmla="*/ 445418 w 754532"/>
              <a:gd name="connsiteY13" fmla="*/ 665258 h 1463539"/>
              <a:gd name="connsiteX14" fmla="*/ 35843 w 754532"/>
              <a:gd name="connsiteY14" fmla="*/ 1081183 h 1463539"/>
              <a:gd name="connsiteX15" fmla="*/ 442243 w 754532"/>
              <a:gd name="connsiteY15" fmla="*/ 587789 h 1463539"/>
              <a:gd name="connsiteX16" fmla="*/ 6818 w 754532"/>
              <a:gd name="connsiteY16" fmla="*/ 859443 h 1463539"/>
              <a:gd name="connsiteX17" fmla="*/ 430814 w 754532"/>
              <a:gd name="connsiteY17" fmla="*/ 490634 h 1463539"/>
              <a:gd name="connsiteX18" fmla="*/ 501902 w 754532"/>
              <a:gd name="connsiteY18" fmla="*/ 0 h 1463539"/>
              <a:gd name="connsiteX0" fmla="*/ 501902 w 754532"/>
              <a:gd name="connsiteY0" fmla="*/ 0 h 1463539"/>
              <a:gd name="connsiteX1" fmla="*/ 562861 w 754532"/>
              <a:gd name="connsiteY1" fmla="*/ 304800 h 1463539"/>
              <a:gd name="connsiteX2" fmla="*/ 754532 w 754532"/>
              <a:gd name="connsiteY2" fmla="*/ 1054705 h 1463539"/>
              <a:gd name="connsiteX3" fmla="*/ 559269 w 754532"/>
              <a:gd name="connsiteY3" fmla="*/ 816580 h 1463539"/>
              <a:gd name="connsiteX4" fmla="*/ 640013 w 754532"/>
              <a:gd name="connsiteY4" fmla="*/ 1147193 h 1463539"/>
              <a:gd name="connsiteX5" fmla="*/ 502119 w 754532"/>
              <a:gd name="connsiteY5" fmla="*/ 978505 h 1463539"/>
              <a:gd name="connsiteX6" fmla="*/ 659413 w 754532"/>
              <a:gd name="connsiteY6" fmla="*/ 1344074 h 1463539"/>
              <a:gd name="connsiteX7" fmla="*/ 501298 w 754532"/>
              <a:gd name="connsiteY7" fmla="*/ 1065309 h 1463539"/>
              <a:gd name="connsiteX8" fmla="*/ 403794 w 754532"/>
              <a:gd name="connsiteY8" fmla="*/ 1461518 h 1463539"/>
              <a:gd name="connsiteX9" fmla="*/ 486693 w 754532"/>
              <a:gd name="connsiteY9" fmla="*/ 830359 h 1463539"/>
              <a:gd name="connsiteX10" fmla="*/ 247933 w 754532"/>
              <a:gd name="connsiteY10" fmla="*/ 1237394 h 1463539"/>
              <a:gd name="connsiteX11" fmla="*/ 462431 w 754532"/>
              <a:gd name="connsiteY11" fmla="*/ 737205 h 1463539"/>
              <a:gd name="connsiteX12" fmla="*/ 126013 w 754532"/>
              <a:gd name="connsiteY12" fmla="*/ 1252634 h 1463539"/>
              <a:gd name="connsiteX13" fmla="*/ 445418 w 754532"/>
              <a:gd name="connsiteY13" fmla="*/ 665258 h 1463539"/>
              <a:gd name="connsiteX14" fmla="*/ 35843 w 754532"/>
              <a:gd name="connsiteY14" fmla="*/ 1081183 h 1463539"/>
              <a:gd name="connsiteX15" fmla="*/ 442243 w 754532"/>
              <a:gd name="connsiteY15" fmla="*/ 587789 h 1463539"/>
              <a:gd name="connsiteX16" fmla="*/ 6818 w 754532"/>
              <a:gd name="connsiteY16" fmla="*/ 859443 h 1463539"/>
              <a:gd name="connsiteX17" fmla="*/ 430814 w 754532"/>
              <a:gd name="connsiteY17" fmla="*/ 490634 h 1463539"/>
              <a:gd name="connsiteX18" fmla="*/ 501902 w 754532"/>
              <a:gd name="connsiteY18" fmla="*/ 0 h 1463539"/>
              <a:gd name="connsiteX0" fmla="*/ 501902 w 754532"/>
              <a:gd name="connsiteY0" fmla="*/ 0 h 1463539"/>
              <a:gd name="connsiteX1" fmla="*/ 562861 w 754532"/>
              <a:gd name="connsiteY1" fmla="*/ 304800 h 1463539"/>
              <a:gd name="connsiteX2" fmla="*/ 754532 w 754532"/>
              <a:gd name="connsiteY2" fmla="*/ 1054705 h 1463539"/>
              <a:gd name="connsiteX3" fmla="*/ 559269 w 754532"/>
              <a:gd name="connsiteY3" fmla="*/ 816580 h 1463539"/>
              <a:gd name="connsiteX4" fmla="*/ 640013 w 754532"/>
              <a:gd name="connsiteY4" fmla="*/ 1147193 h 1463539"/>
              <a:gd name="connsiteX5" fmla="*/ 502119 w 754532"/>
              <a:gd name="connsiteY5" fmla="*/ 978505 h 1463539"/>
              <a:gd name="connsiteX6" fmla="*/ 659413 w 754532"/>
              <a:gd name="connsiteY6" fmla="*/ 1344074 h 1463539"/>
              <a:gd name="connsiteX7" fmla="*/ 501298 w 754532"/>
              <a:gd name="connsiteY7" fmla="*/ 1065309 h 1463539"/>
              <a:gd name="connsiteX8" fmla="*/ 403794 w 754532"/>
              <a:gd name="connsiteY8" fmla="*/ 1461518 h 1463539"/>
              <a:gd name="connsiteX9" fmla="*/ 486693 w 754532"/>
              <a:gd name="connsiteY9" fmla="*/ 830359 h 1463539"/>
              <a:gd name="connsiteX10" fmla="*/ 247933 w 754532"/>
              <a:gd name="connsiteY10" fmla="*/ 1237394 h 1463539"/>
              <a:gd name="connsiteX11" fmla="*/ 462431 w 754532"/>
              <a:gd name="connsiteY11" fmla="*/ 737205 h 1463539"/>
              <a:gd name="connsiteX12" fmla="*/ 126013 w 754532"/>
              <a:gd name="connsiteY12" fmla="*/ 1252634 h 1463539"/>
              <a:gd name="connsiteX13" fmla="*/ 445418 w 754532"/>
              <a:gd name="connsiteY13" fmla="*/ 665258 h 1463539"/>
              <a:gd name="connsiteX14" fmla="*/ 35843 w 754532"/>
              <a:gd name="connsiteY14" fmla="*/ 1081183 h 1463539"/>
              <a:gd name="connsiteX15" fmla="*/ 442243 w 754532"/>
              <a:gd name="connsiteY15" fmla="*/ 587789 h 1463539"/>
              <a:gd name="connsiteX16" fmla="*/ 6818 w 754532"/>
              <a:gd name="connsiteY16" fmla="*/ 859443 h 1463539"/>
              <a:gd name="connsiteX17" fmla="*/ 430814 w 754532"/>
              <a:gd name="connsiteY17" fmla="*/ 490634 h 1463539"/>
              <a:gd name="connsiteX18" fmla="*/ 501902 w 754532"/>
              <a:gd name="connsiteY18" fmla="*/ 0 h 1463539"/>
              <a:gd name="connsiteX0" fmla="*/ 501902 w 754532"/>
              <a:gd name="connsiteY0" fmla="*/ 0 h 1463539"/>
              <a:gd name="connsiteX1" fmla="*/ 562861 w 754532"/>
              <a:gd name="connsiteY1" fmla="*/ 304800 h 1463539"/>
              <a:gd name="connsiteX2" fmla="*/ 754532 w 754532"/>
              <a:gd name="connsiteY2" fmla="*/ 1054705 h 1463539"/>
              <a:gd name="connsiteX3" fmla="*/ 559269 w 754532"/>
              <a:gd name="connsiteY3" fmla="*/ 816580 h 1463539"/>
              <a:gd name="connsiteX4" fmla="*/ 640013 w 754532"/>
              <a:gd name="connsiteY4" fmla="*/ 1147193 h 1463539"/>
              <a:gd name="connsiteX5" fmla="*/ 502119 w 754532"/>
              <a:gd name="connsiteY5" fmla="*/ 978505 h 1463539"/>
              <a:gd name="connsiteX6" fmla="*/ 659413 w 754532"/>
              <a:gd name="connsiteY6" fmla="*/ 1344074 h 1463539"/>
              <a:gd name="connsiteX7" fmla="*/ 501298 w 754532"/>
              <a:gd name="connsiteY7" fmla="*/ 1065309 h 1463539"/>
              <a:gd name="connsiteX8" fmla="*/ 403794 w 754532"/>
              <a:gd name="connsiteY8" fmla="*/ 1461518 h 1463539"/>
              <a:gd name="connsiteX9" fmla="*/ 486693 w 754532"/>
              <a:gd name="connsiteY9" fmla="*/ 830359 h 1463539"/>
              <a:gd name="connsiteX10" fmla="*/ 247933 w 754532"/>
              <a:gd name="connsiteY10" fmla="*/ 1237394 h 1463539"/>
              <a:gd name="connsiteX11" fmla="*/ 462431 w 754532"/>
              <a:gd name="connsiteY11" fmla="*/ 737205 h 1463539"/>
              <a:gd name="connsiteX12" fmla="*/ 126013 w 754532"/>
              <a:gd name="connsiteY12" fmla="*/ 1252634 h 1463539"/>
              <a:gd name="connsiteX13" fmla="*/ 445418 w 754532"/>
              <a:gd name="connsiteY13" fmla="*/ 665258 h 1463539"/>
              <a:gd name="connsiteX14" fmla="*/ 35843 w 754532"/>
              <a:gd name="connsiteY14" fmla="*/ 1081183 h 1463539"/>
              <a:gd name="connsiteX15" fmla="*/ 442243 w 754532"/>
              <a:gd name="connsiteY15" fmla="*/ 587789 h 1463539"/>
              <a:gd name="connsiteX16" fmla="*/ 6818 w 754532"/>
              <a:gd name="connsiteY16" fmla="*/ 859443 h 1463539"/>
              <a:gd name="connsiteX17" fmla="*/ 430814 w 754532"/>
              <a:gd name="connsiteY17" fmla="*/ 490634 h 1463539"/>
              <a:gd name="connsiteX18" fmla="*/ 501902 w 754532"/>
              <a:gd name="connsiteY18" fmla="*/ 0 h 1463539"/>
              <a:gd name="connsiteX0" fmla="*/ 501902 w 754532"/>
              <a:gd name="connsiteY0" fmla="*/ 0 h 1463539"/>
              <a:gd name="connsiteX1" fmla="*/ 562861 w 754532"/>
              <a:gd name="connsiteY1" fmla="*/ 304800 h 1463539"/>
              <a:gd name="connsiteX2" fmla="*/ 754532 w 754532"/>
              <a:gd name="connsiteY2" fmla="*/ 1054705 h 1463539"/>
              <a:gd name="connsiteX3" fmla="*/ 559269 w 754532"/>
              <a:gd name="connsiteY3" fmla="*/ 816580 h 1463539"/>
              <a:gd name="connsiteX4" fmla="*/ 640013 w 754532"/>
              <a:gd name="connsiteY4" fmla="*/ 1147193 h 1463539"/>
              <a:gd name="connsiteX5" fmla="*/ 533869 w 754532"/>
              <a:gd name="connsiteY5" fmla="*/ 940405 h 1463539"/>
              <a:gd name="connsiteX6" fmla="*/ 659413 w 754532"/>
              <a:gd name="connsiteY6" fmla="*/ 1344074 h 1463539"/>
              <a:gd name="connsiteX7" fmla="*/ 501298 w 754532"/>
              <a:gd name="connsiteY7" fmla="*/ 1065309 h 1463539"/>
              <a:gd name="connsiteX8" fmla="*/ 403794 w 754532"/>
              <a:gd name="connsiteY8" fmla="*/ 1461518 h 1463539"/>
              <a:gd name="connsiteX9" fmla="*/ 486693 w 754532"/>
              <a:gd name="connsiteY9" fmla="*/ 830359 h 1463539"/>
              <a:gd name="connsiteX10" fmla="*/ 247933 w 754532"/>
              <a:gd name="connsiteY10" fmla="*/ 1237394 h 1463539"/>
              <a:gd name="connsiteX11" fmla="*/ 462431 w 754532"/>
              <a:gd name="connsiteY11" fmla="*/ 737205 h 1463539"/>
              <a:gd name="connsiteX12" fmla="*/ 126013 w 754532"/>
              <a:gd name="connsiteY12" fmla="*/ 1252634 h 1463539"/>
              <a:gd name="connsiteX13" fmla="*/ 445418 w 754532"/>
              <a:gd name="connsiteY13" fmla="*/ 665258 h 1463539"/>
              <a:gd name="connsiteX14" fmla="*/ 35843 w 754532"/>
              <a:gd name="connsiteY14" fmla="*/ 1081183 h 1463539"/>
              <a:gd name="connsiteX15" fmla="*/ 442243 w 754532"/>
              <a:gd name="connsiteY15" fmla="*/ 587789 h 1463539"/>
              <a:gd name="connsiteX16" fmla="*/ 6818 w 754532"/>
              <a:gd name="connsiteY16" fmla="*/ 859443 h 1463539"/>
              <a:gd name="connsiteX17" fmla="*/ 430814 w 754532"/>
              <a:gd name="connsiteY17" fmla="*/ 490634 h 1463539"/>
              <a:gd name="connsiteX18" fmla="*/ 501902 w 754532"/>
              <a:gd name="connsiteY18" fmla="*/ 0 h 1463539"/>
              <a:gd name="connsiteX0" fmla="*/ 501902 w 754532"/>
              <a:gd name="connsiteY0" fmla="*/ 0 h 1463539"/>
              <a:gd name="connsiteX1" fmla="*/ 562861 w 754532"/>
              <a:gd name="connsiteY1" fmla="*/ 304800 h 1463539"/>
              <a:gd name="connsiteX2" fmla="*/ 754532 w 754532"/>
              <a:gd name="connsiteY2" fmla="*/ 1054705 h 1463539"/>
              <a:gd name="connsiteX3" fmla="*/ 559269 w 754532"/>
              <a:gd name="connsiteY3" fmla="*/ 816580 h 1463539"/>
              <a:gd name="connsiteX4" fmla="*/ 640013 w 754532"/>
              <a:gd name="connsiteY4" fmla="*/ 1147193 h 1463539"/>
              <a:gd name="connsiteX5" fmla="*/ 533869 w 754532"/>
              <a:gd name="connsiteY5" fmla="*/ 940405 h 1463539"/>
              <a:gd name="connsiteX6" fmla="*/ 659413 w 754532"/>
              <a:gd name="connsiteY6" fmla="*/ 1344074 h 1463539"/>
              <a:gd name="connsiteX7" fmla="*/ 501298 w 754532"/>
              <a:gd name="connsiteY7" fmla="*/ 1065309 h 1463539"/>
              <a:gd name="connsiteX8" fmla="*/ 403794 w 754532"/>
              <a:gd name="connsiteY8" fmla="*/ 1461518 h 1463539"/>
              <a:gd name="connsiteX9" fmla="*/ 486693 w 754532"/>
              <a:gd name="connsiteY9" fmla="*/ 830359 h 1463539"/>
              <a:gd name="connsiteX10" fmla="*/ 247933 w 754532"/>
              <a:gd name="connsiteY10" fmla="*/ 1237394 h 1463539"/>
              <a:gd name="connsiteX11" fmla="*/ 462431 w 754532"/>
              <a:gd name="connsiteY11" fmla="*/ 737205 h 1463539"/>
              <a:gd name="connsiteX12" fmla="*/ 126013 w 754532"/>
              <a:gd name="connsiteY12" fmla="*/ 1252634 h 1463539"/>
              <a:gd name="connsiteX13" fmla="*/ 445418 w 754532"/>
              <a:gd name="connsiteY13" fmla="*/ 665258 h 1463539"/>
              <a:gd name="connsiteX14" fmla="*/ 35843 w 754532"/>
              <a:gd name="connsiteY14" fmla="*/ 1081183 h 1463539"/>
              <a:gd name="connsiteX15" fmla="*/ 442243 w 754532"/>
              <a:gd name="connsiteY15" fmla="*/ 587789 h 1463539"/>
              <a:gd name="connsiteX16" fmla="*/ 6818 w 754532"/>
              <a:gd name="connsiteY16" fmla="*/ 859443 h 1463539"/>
              <a:gd name="connsiteX17" fmla="*/ 430814 w 754532"/>
              <a:gd name="connsiteY17" fmla="*/ 490634 h 1463539"/>
              <a:gd name="connsiteX18" fmla="*/ 501902 w 754532"/>
              <a:gd name="connsiteY18" fmla="*/ 0 h 1463539"/>
              <a:gd name="connsiteX0" fmla="*/ 501902 w 754532"/>
              <a:gd name="connsiteY0" fmla="*/ 0 h 1463539"/>
              <a:gd name="connsiteX1" fmla="*/ 562861 w 754532"/>
              <a:gd name="connsiteY1" fmla="*/ 304800 h 1463539"/>
              <a:gd name="connsiteX2" fmla="*/ 754532 w 754532"/>
              <a:gd name="connsiteY2" fmla="*/ 1054705 h 1463539"/>
              <a:gd name="connsiteX3" fmla="*/ 559269 w 754532"/>
              <a:gd name="connsiteY3" fmla="*/ 816580 h 1463539"/>
              <a:gd name="connsiteX4" fmla="*/ 640013 w 754532"/>
              <a:gd name="connsiteY4" fmla="*/ 1147193 h 1463539"/>
              <a:gd name="connsiteX5" fmla="*/ 533869 w 754532"/>
              <a:gd name="connsiteY5" fmla="*/ 940405 h 1463539"/>
              <a:gd name="connsiteX6" fmla="*/ 659413 w 754532"/>
              <a:gd name="connsiteY6" fmla="*/ 1344074 h 1463539"/>
              <a:gd name="connsiteX7" fmla="*/ 520348 w 754532"/>
              <a:gd name="connsiteY7" fmla="*/ 1065309 h 1463539"/>
              <a:gd name="connsiteX8" fmla="*/ 403794 w 754532"/>
              <a:gd name="connsiteY8" fmla="*/ 1461518 h 1463539"/>
              <a:gd name="connsiteX9" fmla="*/ 486693 w 754532"/>
              <a:gd name="connsiteY9" fmla="*/ 830359 h 1463539"/>
              <a:gd name="connsiteX10" fmla="*/ 247933 w 754532"/>
              <a:gd name="connsiteY10" fmla="*/ 1237394 h 1463539"/>
              <a:gd name="connsiteX11" fmla="*/ 462431 w 754532"/>
              <a:gd name="connsiteY11" fmla="*/ 737205 h 1463539"/>
              <a:gd name="connsiteX12" fmla="*/ 126013 w 754532"/>
              <a:gd name="connsiteY12" fmla="*/ 1252634 h 1463539"/>
              <a:gd name="connsiteX13" fmla="*/ 445418 w 754532"/>
              <a:gd name="connsiteY13" fmla="*/ 665258 h 1463539"/>
              <a:gd name="connsiteX14" fmla="*/ 35843 w 754532"/>
              <a:gd name="connsiteY14" fmla="*/ 1081183 h 1463539"/>
              <a:gd name="connsiteX15" fmla="*/ 442243 w 754532"/>
              <a:gd name="connsiteY15" fmla="*/ 587789 h 1463539"/>
              <a:gd name="connsiteX16" fmla="*/ 6818 w 754532"/>
              <a:gd name="connsiteY16" fmla="*/ 859443 h 1463539"/>
              <a:gd name="connsiteX17" fmla="*/ 430814 w 754532"/>
              <a:gd name="connsiteY17" fmla="*/ 490634 h 1463539"/>
              <a:gd name="connsiteX18" fmla="*/ 501902 w 754532"/>
              <a:gd name="connsiteY18" fmla="*/ 0 h 1463539"/>
              <a:gd name="connsiteX0" fmla="*/ 501902 w 754532"/>
              <a:gd name="connsiteY0" fmla="*/ 0 h 1463539"/>
              <a:gd name="connsiteX1" fmla="*/ 562861 w 754532"/>
              <a:gd name="connsiteY1" fmla="*/ 304800 h 1463539"/>
              <a:gd name="connsiteX2" fmla="*/ 754532 w 754532"/>
              <a:gd name="connsiteY2" fmla="*/ 1054705 h 1463539"/>
              <a:gd name="connsiteX3" fmla="*/ 540219 w 754532"/>
              <a:gd name="connsiteY3" fmla="*/ 816580 h 1463539"/>
              <a:gd name="connsiteX4" fmla="*/ 640013 w 754532"/>
              <a:gd name="connsiteY4" fmla="*/ 1147193 h 1463539"/>
              <a:gd name="connsiteX5" fmla="*/ 533869 w 754532"/>
              <a:gd name="connsiteY5" fmla="*/ 940405 h 1463539"/>
              <a:gd name="connsiteX6" fmla="*/ 659413 w 754532"/>
              <a:gd name="connsiteY6" fmla="*/ 1344074 h 1463539"/>
              <a:gd name="connsiteX7" fmla="*/ 520348 w 754532"/>
              <a:gd name="connsiteY7" fmla="*/ 1065309 h 1463539"/>
              <a:gd name="connsiteX8" fmla="*/ 403794 w 754532"/>
              <a:gd name="connsiteY8" fmla="*/ 1461518 h 1463539"/>
              <a:gd name="connsiteX9" fmla="*/ 486693 w 754532"/>
              <a:gd name="connsiteY9" fmla="*/ 830359 h 1463539"/>
              <a:gd name="connsiteX10" fmla="*/ 247933 w 754532"/>
              <a:gd name="connsiteY10" fmla="*/ 1237394 h 1463539"/>
              <a:gd name="connsiteX11" fmla="*/ 462431 w 754532"/>
              <a:gd name="connsiteY11" fmla="*/ 737205 h 1463539"/>
              <a:gd name="connsiteX12" fmla="*/ 126013 w 754532"/>
              <a:gd name="connsiteY12" fmla="*/ 1252634 h 1463539"/>
              <a:gd name="connsiteX13" fmla="*/ 445418 w 754532"/>
              <a:gd name="connsiteY13" fmla="*/ 665258 h 1463539"/>
              <a:gd name="connsiteX14" fmla="*/ 35843 w 754532"/>
              <a:gd name="connsiteY14" fmla="*/ 1081183 h 1463539"/>
              <a:gd name="connsiteX15" fmla="*/ 442243 w 754532"/>
              <a:gd name="connsiteY15" fmla="*/ 587789 h 1463539"/>
              <a:gd name="connsiteX16" fmla="*/ 6818 w 754532"/>
              <a:gd name="connsiteY16" fmla="*/ 859443 h 1463539"/>
              <a:gd name="connsiteX17" fmla="*/ 430814 w 754532"/>
              <a:gd name="connsiteY17" fmla="*/ 490634 h 1463539"/>
              <a:gd name="connsiteX18" fmla="*/ 501902 w 754532"/>
              <a:gd name="connsiteY18" fmla="*/ 0 h 1463539"/>
              <a:gd name="connsiteX0" fmla="*/ 501902 w 754532"/>
              <a:gd name="connsiteY0" fmla="*/ 0 h 1463539"/>
              <a:gd name="connsiteX1" fmla="*/ 562861 w 754532"/>
              <a:gd name="connsiteY1" fmla="*/ 304800 h 1463539"/>
              <a:gd name="connsiteX2" fmla="*/ 754532 w 754532"/>
              <a:gd name="connsiteY2" fmla="*/ 1054705 h 1463539"/>
              <a:gd name="connsiteX3" fmla="*/ 540219 w 754532"/>
              <a:gd name="connsiteY3" fmla="*/ 816580 h 1463539"/>
              <a:gd name="connsiteX4" fmla="*/ 640013 w 754532"/>
              <a:gd name="connsiteY4" fmla="*/ 1147193 h 1463539"/>
              <a:gd name="connsiteX5" fmla="*/ 533869 w 754532"/>
              <a:gd name="connsiteY5" fmla="*/ 940405 h 1463539"/>
              <a:gd name="connsiteX6" fmla="*/ 659413 w 754532"/>
              <a:gd name="connsiteY6" fmla="*/ 1344074 h 1463539"/>
              <a:gd name="connsiteX7" fmla="*/ 520348 w 754532"/>
              <a:gd name="connsiteY7" fmla="*/ 1065309 h 1463539"/>
              <a:gd name="connsiteX8" fmla="*/ 403794 w 754532"/>
              <a:gd name="connsiteY8" fmla="*/ 1461518 h 1463539"/>
              <a:gd name="connsiteX9" fmla="*/ 486693 w 754532"/>
              <a:gd name="connsiteY9" fmla="*/ 830359 h 1463539"/>
              <a:gd name="connsiteX10" fmla="*/ 247933 w 754532"/>
              <a:gd name="connsiteY10" fmla="*/ 1237394 h 1463539"/>
              <a:gd name="connsiteX11" fmla="*/ 462431 w 754532"/>
              <a:gd name="connsiteY11" fmla="*/ 737205 h 1463539"/>
              <a:gd name="connsiteX12" fmla="*/ 126013 w 754532"/>
              <a:gd name="connsiteY12" fmla="*/ 1252634 h 1463539"/>
              <a:gd name="connsiteX13" fmla="*/ 445418 w 754532"/>
              <a:gd name="connsiteY13" fmla="*/ 665258 h 1463539"/>
              <a:gd name="connsiteX14" fmla="*/ 35843 w 754532"/>
              <a:gd name="connsiteY14" fmla="*/ 1081183 h 1463539"/>
              <a:gd name="connsiteX15" fmla="*/ 442243 w 754532"/>
              <a:gd name="connsiteY15" fmla="*/ 587789 h 1463539"/>
              <a:gd name="connsiteX16" fmla="*/ 6818 w 754532"/>
              <a:gd name="connsiteY16" fmla="*/ 859443 h 1463539"/>
              <a:gd name="connsiteX17" fmla="*/ 430814 w 754532"/>
              <a:gd name="connsiteY17" fmla="*/ 490634 h 1463539"/>
              <a:gd name="connsiteX18" fmla="*/ 501902 w 754532"/>
              <a:gd name="connsiteY18" fmla="*/ 0 h 1463539"/>
              <a:gd name="connsiteX0" fmla="*/ 501902 w 756146"/>
              <a:gd name="connsiteY0" fmla="*/ 0 h 1463539"/>
              <a:gd name="connsiteX1" fmla="*/ 562861 w 756146"/>
              <a:gd name="connsiteY1" fmla="*/ 304800 h 1463539"/>
              <a:gd name="connsiteX2" fmla="*/ 557035 w 756146"/>
              <a:gd name="connsiteY2" fmla="*/ 724621 h 1463539"/>
              <a:gd name="connsiteX3" fmla="*/ 754532 w 756146"/>
              <a:gd name="connsiteY3" fmla="*/ 1054705 h 1463539"/>
              <a:gd name="connsiteX4" fmla="*/ 540219 w 756146"/>
              <a:gd name="connsiteY4" fmla="*/ 816580 h 1463539"/>
              <a:gd name="connsiteX5" fmla="*/ 640013 w 756146"/>
              <a:gd name="connsiteY5" fmla="*/ 1147193 h 1463539"/>
              <a:gd name="connsiteX6" fmla="*/ 533869 w 756146"/>
              <a:gd name="connsiteY6" fmla="*/ 940405 h 1463539"/>
              <a:gd name="connsiteX7" fmla="*/ 659413 w 756146"/>
              <a:gd name="connsiteY7" fmla="*/ 1344074 h 1463539"/>
              <a:gd name="connsiteX8" fmla="*/ 520348 w 756146"/>
              <a:gd name="connsiteY8" fmla="*/ 1065309 h 1463539"/>
              <a:gd name="connsiteX9" fmla="*/ 403794 w 756146"/>
              <a:gd name="connsiteY9" fmla="*/ 1461518 h 1463539"/>
              <a:gd name="connsiteX10" fmla="*/ 486693 w 756146"/>
              <a:gd name="connsiteY10" fmla="*/ 830359 h 1463539"/>
              <a:gd name="connsiteX11" fmla="*/ 247933 w 756146"/>
              <a:gd name="connsiteY11" fmla="*/ 1237394 h 1463539"/>
              <a:gd name="connsiteX12" fmla="*/ 462431 w 756146"/>
              <a:gd name="connsiteY12" fmla="*/ 737205 h 1463539"/>
              <a:gd name="connsiteX13" fmla="*/ 126013 w 756146"/>
              <a:gd name="connsiteY13" fmla="*/ 1252634 h 1463539"/>
              <a:gd name="connsiteX14" fmla="*/ 445418 w 756146"/>
              <a:gd name="connsiteY14" fmla="*/ 665258 h 1463539"/>
              <a:gd name="connsiteX15" fmla="*/ 35843 w 756146"/>
              <a:gd name="connsiteY15" fmla="*/ 1081183 h 1463539"/>
              <a:gd name="connsiteX16" fmla="*/ 442243 w 756146"/>
              <a:gd name="connsiteY16" fmla="*/ 587789 h 1463539"/>
              <a:gd name="connsiteX17" fmla="*/ 6818 w 756146"/>
              <a:gd name="connsiteY17" fmla="*/ 859443 h 1463539"/>
              <a:gd name="connsiteX18" fmla="*/ 430814 w 756146"/>
              <a:gd name="connsiteY18" fmla="*/ 490634 h 1463539"/>
              <a:gd name="connsiteX19" fmla="*/ 501902 w 756146"/>
              <a:gd name="connsiteY19" fmla="*/ 0 h 1463539"/>
              <a:gd name="connsiteX0" fmla="*/ 501690 w 755934"/>
              <a:gd name="connsiteY0" fmla="*/ 0 h 1463539"/>
              <a:gd name="connsiteX1" fmla="*/ 562649 w 755934"/>
              <a:gd name="connsiteY1" fmla="*/ 304800 h 1463539"/>
              <a:gd name="connsiteX2" fmla="*/ 556823 w 755934"/>
              <a:gd name="connsiteY2" fmla="*/ 724621 h 1463539"/>
              <a:gd name="connsiteX3" fmla="*/ 754320 w 755934"/>
              <a:gd name="connsiteY3" fmla="*/ 1054705 h 1463539"/>
              <a:gd name="connsiteX4" fmla="*/ 540007 w 755934"/>
              <a:gd name="connsiteY4" fmla="*/ 816580 h 1463539"/>
              <a:gd name="connsiteX5" fmla="*/ 639801 w 755934"/>
              <a:gd name="connsiteY5" fmla="*/ 1147193 h 1463539"/>
              <a:gd name="connsiteX6" fmla="*/ 533657 w 755934"/>
              <a:gd name="connsiteY6" fmla="*/ 940405 h 1463539"/>
              <a:gd name="connsiteX7" fmla="*/ 659201 w 755934"/>
              <a:gd name="connsiteY7" fmla="*/ 1344074 h 1463539"/>
              <a:gd name="connsiteX8" fmla="*/ 520136 w 755934"/>
              <a:gd name="connsiteY8" fmla="*/ 1065309 h 1463539"/>
              <a:gd name="connsiteX9" fmla="*/ 403582 w 755934"/>
              <a:gd name="connsiteY9" fmla="*/ 1461518 h 1463539"/>
              <a:gd name="connsiteX10" fmla="*/ 486481 w 755934"/>
              <a:gd name="connsiteY10" fmla="*/ 830359 h 1463539"/>
              <a:gd name="connsiteX11" fmla="*/ 247721 w 755934"/>
              <a:gd name="connsiteY11" fmla="*/ 1237394 h 1463539"/>
              <a:gd name="connsiteX12" fmla="*/ 462219 w 755934"/>
              <a:gd name="connsiteY12" fmla="*/ 737205 h 1463539"/>
              <a:gd name="connsiteX13" fmla="*/ 125801 w 755934"/>
              <a:gd name="connsiteY13" fmla="*/ 1252634 h 1463539"/>
              <a:gd name="connsiteX14" fmla="*/ 445206 w 755934"/>
              <a:gd name="connsiteY14" fmla="*/ 665258 h 1463539"/>
              <a:gd name="connsiteX15" fmla="*/ 35631 w 755934"/>
              <a:gd name="connsiteY15" fmla="*/ 1081183 h 1463539"/>
              <a:gd name="connsiteX16" fmla="*/ 458699 w 755934"/>
              <a:gd name="connsiteY16" fmla="*/ 568739 h 1463539"/>
              <a:gd name="connsiteX17" fmla="*/ 6606 w 755934"/>
              <a:gd name="connsiteY17" fmla="*/ 859443 h 1463539"/>
              <a:gd name="connsiteX18" fmla="*/ 430602 w 755934"/>
              <a:gd name="connsiteY18" fmla="*/ 490634 h 1463539"/>
              <a:gd name="connsiteX19" fmla="*/ 501690 w 755934"/>
              <a:gd name="connsiteY19" fmla="*/ 0 h 1463539"/>
              <a:gd name="connsiteX0" fmla="*/ 501690 w 755934"/>
              <a:gd name="connsiteY0" fmla="*/ 0 h 1463539"/>
              <a:gd name="connsiteX1" fmla="*/ 562649 w 755934"/>
              <a:gd name="connsiteY1" fmla="*/ 304800 h 1463539"/>
              <a:gd name="connsiteX2" fmla="*/ 556823 w 755934"/>
              <a:gd name="connsiteY2" fmla="*/ 724621 h 1463539"/>
              <a:gd name="connsiteX3" fmla="*/ 754320 w 755934"/>
              <a:gd name="connsiteY3" fmla="*/ 1054705 h 1463539"/>
              <a:gd name="connsiteX4" fmla="*/ 540007 w 755934"/>
              <a:gd name="connsiteY4" fmla="*/ 816580 h 1463539"/>
              <a:gd name="connsiteX5" fmla="*/ 639801 w 755934"/>
              <a:gd name="connsiteY5" fmla="*/ 1147193 h 1463539"/>
              <a:gd name="connsiteX6" fmla="*/ 533657 w 755934"/>
              <a:gd name="connsiteY6" fmla="*/ 940405 h 1463539"/>
              <a:gd name="connsiteX7" fmla="*/ 659201 w 755934"/>
              <a:gd name="connsiteY7" fmla="*/ 1344074 h 1463539"/>
              <a:gd name="connsiteX8" fmla="*/ 520136 w 755934"/>
              <a:gd name="connsiteY8" fmla="*/ 1065309 h 1463539"/>
              <a:gd name="connsiteX9" fmla="*/ 403582 w 755934"/>
              <a:gd name="connsiteY9" fmla="*/ 1461518 h 1463539"/>
              <a:gd name="connsiteX10" fmla="*/ 486481 w 755934"/>
              <a:gd name="connsiteY10" fmla="*/ 830359 h 1463539"/>
              <a:gd name="connsiteX11" fmla="*/ 247721 w 755934"/>
              <a:gd name="connsiteY11" fmla="*/ 1237394 h 1463539"/>
              <a:gd name="connsiteX12" fmla="*/ 462219 w 755934"/>
              <a:gd name="connsiteY12" fmla="*/ 737205 h 1463539"/>
              <a:gd name="connsiteX13" fmla="*/ 125801 w 755934"/>
              <a:gd name="connsiteY13" fmla="*/ 1252634 h 1463539"/>
              <a:gd name="connsiteX14" fmla="*/ 473781 w 755934"/>
              <a:gd name="connsiteY14" fmla="*/ 646208 h 1463539"/>
              <a:gd name="connsiteX15" fmla="*/ 35631 w 755934"/>
              <a:gd name="connsiteY15" fmla="*/ 1081183 h 1463539"/>
              <a:gd name="connsiteX16" fmla="*/ 458699 w 755934"/>
              <a:gd name="connsiteY16" fmla="*/ 568739 h 1463539"/>
              <a:gd name="connsiteX17" fmla="*/ 6606 w 755934"/>
              <a:gd name="connsiteY17" fmla="*/ 859443 h 1463539"/>
              <a:gd name="connsiteX18" fmla="*/ 430602 w 755934"/>
              <a:gd name="connsiteY18" fmla="*/ 490634 h 1463539"/>
              <a:gd name="connsiteX19" fmla="*/ 501690 w 755934"/>
              <a:gd name="connsiteY19" fmla="*/ 0 h 1463539"/>
              <a:gd name="connsiteX0" fmla="*/ 501690 w 755934"/>
              <a:gd name="connsiteY0" fmla="*/ 0 h 1463539"/>
              <a:gd name="connsiteX1" fmla="*/ 562649 w 755934"/>
              <a:gd name="connsiteY1" fmla="*/ 304800 h 1463539"/>
              <a:gd name="connsiteX2" fmla="*/ 556823 w 755934"/>
              <a:gd name="connsiteY2" fmla="*/ 724621 h 1463539"/>
              <a:gd name="connsiteX3" fmla="*/ 754320 w 755934"/>
              <a:gd name="connsiteY3" fmla="*/ 1054705 h 1463539"/>
              <a:gd name="connsiteX4" fmla="*/ 540007 w 755934"/>
              <a:gd name="connsiteY4" fmla="*/ 816580 h 1463539"/>
              <a:gd name="connsiteX5" fmla="*/ 639801 w 755934"/>
              <a:gd name="connsiteY5" fmla="*/ 1147193 h 1463539"/>
              <a:gd name="connsiteX6" fmla="*/ 533657 w 755934"/>
              <a:gd name="connsiteY6" fmla="*/ 940405 h 1463539"/>
              <a:gd name="connsiteX7" fmla="*/ 659201 w 755934"/>
              <a:gd name="connsiteY7" fmla="*/ 1344074 h 1463539"/>
              <a:gd name="connsiteX8" fmla="*/ 520136 w 755934"/>
              <a:gd name="connsiteY8" fmla="*/ 1065309 h 1463539"/>
              <a:gd name="connsiteX9" fmla="*/ 403582 w 755934"/>
              <a:gd name="connsiteY9" fmla="*/ 1461518 h 1463539"/>
              <a:gd name="connsiteX10" fmla="*/ 486481 w 755934"/>
              <a:gd name="connsiteY10" fmla="*/ 830359 h 1463539"/>
              <a:gd name="connsiteX11" fmla="*/ 247721 w 755934"/>
              <a:gd name="connsiteY11" fmla="*/ 1237394 h 1463539"/>
              <a:gd name="connsiteX12" fmla="*/ 493175 w 755934"/>
              <a:gd name="connsiteY12" fmla="*/ 730061 h 1463539"/>
              <a:gd name="connsiteX13" fmla="*/ 125801 w 755934"/>
              <a:gd name="connsiteY13" fmla="*/ 1252634 h 1463539"/>
              <a:gd name="connsiteX14" fmla="*/ 473781 w 755934"/>
              <a:gd name="connsiteY14" fmla="*/ 646208 h 1463539"/>
              <a:gd name="connsiteX15" fmla="*/ 35631 w 755934"/>
              <a:gd name="connsiteY15" fmla="*/ 1081183 h 1463539"/>
              <a:gd name="connsiteX16" fmla="*/ 458699 w 755934"/>
              <a:gd name="connsiteY16" fmla="*/ 568739 h 1463539"/>
              <a:gd name="connsiteX17" fmla="*/ 6606 w 755934"/>
              <a:gd name="connsiteY17" fmla="*/ 859443 h 1463539"/>
              <a:gd name="connsiteX18" fmla="*/ 430602 w 755934"/>
              <a:gd name="connsiteY18" fmla="*/ 490634 h 1463539"/>
              <a:gd name="connsiteX19" fmla="*/ 501690 w 755934"/>
              <a:gd name="connsiteY19" fmla="*/ 0 h 1463539"/>
              <a:gd name="connsiteX0" fmla="*/ 501690 w 755934"/>
              <a:gd name="connsiteY0" fmla="*/ 0 h 1463539"/>
              <a:gd name="connsiteX1" fmla="*/ 562649 w 755934"/>
              <a:gd name="connsiteY1" fmla="*/ 304800 h 1463539"/>
              <a:gd name="connsiteX2" fmla="*/ 556823 w 755934"/>
              <a:gd name="connsiteY2" fmla="*/ 724621 h 1463539"/>
              <a:gd name="connsiteX3" fmla="*/ 754320 w 755934"/>
              <a:gd name="connsiteY3" fmla="*/ 1054705 h 1463539"/>
              <a:gd name="connsiteX4" fmla="*/ 540007 w 755934"/>
              <a:gd name="connsiteY4" fmla="*/ 816580 h 1463539"/>
              <a:gd name="connsiteX5" fmla="*/ 639801 w 755934"/>
              <a:gd name="connsiteY5" fmla="*/ 1147193 h 1463539"/>
              <a:gd name="connsiteX6" fmla="*/ 533657 w 755934"/>
              <a:gd name="connsiteY6" fmla="*/ 940405 h 1463539"/>
              <a:gd name="connsiteX7" fmla="*/ 659201 w 755934"/>
              <a:gd name="connsiteY7" fmla="*/ 1344074 h 1463539"/>
              <a:gd name="connsiteX8" fmla="*/ 520136 w 755934"/>
              <a:gd name="connsiteY8" fmla="*/ 1065309 h 1463539"/>
              <a:gd name="connsiteX9" fmla="*/ 403582 w 755934"/>
              <a:gd name="connsiteY9" fmla="*/ 1461518 h 1463539"/>
              <a:gd name="connsiteX10" fmla="*/ 486481 w 755934"/>
              <a:gd name="connsiteY10" fmla="*/ 830359 h 1463539"/>
              <a:gd name="connsiteX11" fmla="*/ 247721 w 755934"/>
              <a:gd name="connsiteY11" fmla="*/ 1237394 h 1463539"/>
              <a:gd name="connsiteX12" fmla="*/ 493175 w 755934"/>
              <a:gd name="connsiteY12" fmla="*/ 730061 h 1463539"/>
              <a:gd name="connsiteX13" fmla="*/ 125801 w 755934"/>
              <a:gd name="connsiteY13" fmla="*/ 1252634 h 1463539"/>
              <a:gd name="connsiteX14" fmla="*/ 473781 w 755934"/>
              <a:gd name="connsiteY14" fmla="*/ 646208 h 1463539"/>
              <a:gd name="connsiteX15" fmla="*/ 35631 w 755934"/>
              <a:gd name="connsiteY15" fmla="*/ 1081183 h 1463539"/>
              <a:gd name="connsiteX16" fmla="*/ 458699 w 755934"/>
              <a:gd name="connsiteY16" fmla="*/ 568739 h 1463539"/>
              <a:gd name="connsiteX17" fmla="*/ 6606 w 755934"/>
              <a:gd name="connsiteY17" fmla="*/ 859443 h 1463539"/>
              <a:gd name="connsiteX18" fmla="*/ 430602 w 755934"/>
              <a:gd name="connsiteY18" fmla="*/ 490634 h 1463539"/>
              <a:gd name="connsiteX19" fmla="*/ 501690 w 755934"/>
              <a:gd name="connsiteY19" fmla="*/ 0 h 1463539"/>
              <a:gd name="connsiteX0" fmla="*/ 501690 w 755934"/>
              <a:gd name="connsiteY0" fmla="*/ 0 h 1463539"/>
              <a:gd name="connsiteX1" fmla="*/ 562649 w 755934"/>
              <a:gd name="connsiteY1" fmla="*/ 304800 h 1463539"/>
              <a:gd name="connsiteX2" fmla="*/ 556823 w 755934"/>
              <a:gd name="connsiteY2" fmla="*/ 724621 h 1463539"/>
              <a:gd name="connsiteX3" fmla="*/ 754320 w 755934"/>
              <a:gd name="connsiteY3" fmla="*/ 1054705 h 1463539"/>
              <a:gd name="connsiteX4" fmla="*/ 540007 w 755934"/>
              <a:gd name="connsiteY4" fmla="*/ 816580 h 1463539"/>
              <a:gd name="connsiteX5" fmla="*/ 639801 w 755934"/>
              <a:gd name="connsiteY5" fmla="*/ 1147193 h 1463539"/>
              <a:gd name="connsiteX6" fmla="*/ 533657 w 755934"/>
              <a:gd name="connsiteY6" fmla="*/ 940405 h 1463539"/>
              <a:gd name="connsiteX7" fmla="*/ 659201 w 755934"/>
              <a:gd name="connsiteY7" fmla="*/ 1344074 h 1463539"/>
              <a:gd name="connsiteX8" fmla="*/ 520136 w 755934"/>
              <a:gd name="connsiteY8" fmla="*/ 1065309 h 1463539"/>
              <a:gd name="connsiteX9" fmla="*/ 403582 w 755934"/>
              <a:gd name="connsiteY9" fmla="*/ 1461518 h 1463539"/>
              <a:gd name="connsiteX10" fmla="*/ 486481 w 755934"/>
              <a:gd name="connsiteY10" fmla="*/ 830359 h 1463539"/>
              <a:gd name="connsiteX11" fmla="*/ 247721 w 755934"/>
              <a:gd name="connsiteY11" fmla="*/ 1237394 h 1463539"/>
              <a:gd name="connsiteX12" fmla="*/ 481269 w 755934"/>
              <a:gd name="connsiteY12" fmla="*/ 746730 h 1463539"/>
              <a:gd name="connsiteX13" fmla="*/ 125801 w 755934"/>
              <a:gd name="connsiteY13" fmla="*/ 1252634 h 1463539"/>
              <a:gd name="connsiteX14" fmla="*/ 473781 w 755934"/>
              <a:gd name="connsiteY14" fmla="*/ 646208 h 1463539"/>
              <a:gd name="connsiteX15" fmla="*/ 35631 w 755934"/>
              <a:gd name="connsiteY15" fmla="*/ 1081183 h 1463539"/>
              <a:gd name="connsiteX16" fmla="*/ 458699 w 755934"/>
              <a:gd name="connsiteY16" fmla="*/ 568739 h 1463539"/>
              <a:gd name="connsiteX17" fmla="*/ 6606 w 755934"/>
              <a:gd name="connsiteY17" fmla="*/ 859443 h 1463539"/>
              <a:gd name="connsiteX18" fmla="*/ 430602 w 755934"/>
              <a:gd name="connsiteY18" fmla="*/ 490634 h 1463539"/>
              <a:gd name="connsiteX19" fmla="*/ 501690 w 755934"/>
              <a:gd name="connsiteY19" fmla="*/ 0 h 1463539"/>
              <a:gd name="connsiteX0" fmla="*/ 501690 w 755934"/>
              <a:gd name="connsiteY0" fmla="*/ 0 h 1463539"/>
              <a:gd name="connsiteX1" fmla="*/ 562649 w 755934"/>
              <a:gd name="connsiteY1" fmla="*/ 304800 h 1463539"/>
              <a:gd name="connsiteX2" fmla="*/ 556823 w 755934"/>
              <a:gd name="connsiteY2" fmla="*/ 724621 h 1463539"/>
              <a:gd name="connsiteX3" fmla="*/ 754320 w 755934"/>
              <a:gd name="connsiteY3" fmla="*/ 1054705 h 1463539"/>
              <a:gd name="connsiteX4" fmla="*/ 540007 w 755934"/>
              <a:gd name="connsiteY4" fmla="*/ 816580 h 1463539"/>
              <a:gd name="connsiteX5" fmla="*/ 639801 w 755934"/>
              <a:gd name="connsiteY5" fmla="*/ 1147193 h 1463539"/>
              <a:gd name="connsiteX6" fmla="*/ 533657 w 755934"/>
              <a:gd name="connsiteY6" fmla="*/ 940405 h 1463539"/>
              <a:gd name="connsiteX7" fmla="*/ 659201 w 755934"/>
              <a:gd name="connsiteY7" fmla="*/ 1344074 h 1463539"/>
              <a:gd name="connsiteX8" fmla="*/ 512992 w 755934"/>
              <a:gd name="connsiteY8" fmla="*/ 1015303 h 1463539"/>
              <a:gd name="connsiteX9" fmla="*/ 403582 w 755934"/>
              <a:gd name="connsiteY9" fmla="*/ 1461518 h 1463539"/>
              <a:gd name="connsiteX10" fmla="*/ 486481 w 755934"/>
              <a:gd name="connsiteY10" fmla="*/ 830359 h 1463539"/>
              <a:gd name="connsiteX11" fmla="*/ 247721 w 755934"/>
              <a:gd name="connsiteY11" fmla="*/ 1237394 h 1463539"/>
              <a:gd name="connsiteX12" fmla="*/ 481269 w 755934"/>
              <a:gd name="connsiteY12" fmla="*/ 746730 h 1463539"/>
              <a:gd name="connsiteX13" fmla="*/ 125801 w 755934"/>
              <a:gd name="connsiteY13" fmla="*/ 1252634 h 1463539"/>
              <a:gd name="connsiteX14" fmla="*/ 473781 w 755934"/>
              <a:gd name="connsiteY14" fmla="*/ 646208 h 1463539"/>
              <a:gd name="connsiteX15" fmla="*/ 35631 w 755934"/>
              <a:gd name="connsiteY15" fmla="*/ 1081183 h 1463539"/>
              <a:gd name="connsiteX16" fmla="*/ 458699 w 755934"/>
              <a:gd name="connsiteY16" fmla="*/ 568739 h 1463539"/>
              <a:gd name="connsiteX17" fmla="*/ 6606 w 755934"/>
              <a:gd name="connsiteY17" fmla="*/ 859443 h 1463539"/>
              <a:gd name="connsiteX18" fmla="*/ 430602 w 755934"/>
              <a:gd name="connsiteY18" fmla="*/ 490634 h 1463539"/>
              <a:gd name="connsiteX19" fmla="*/ 501690 w 755934"/>
              <a:gd name="connsiteY19" fmla="*/ 0 h 1463539"/>
              <a:gd name="connsiteX0" fmla="*/ 501690 w 755934"/>
              <a:gd name="connsiteY0" fmla="*/ 0 h 1463539"/>
              <a:gd name="connsiteX1" fmla="*/ 562649 w 755934"/>
              <a:gd name="connsiteY1" fmla="*/ 304800 h 1463539"/>
              <a:gd name="connsiteX2" fmla="*/ 556823 w 755934"/>
              <a:gd name="connsiteY2" fmla="*/ 724621 h 1463539"/>
              <a:gd name="connsiteX3" fmla="*/ 754320 w 755934"/>
              <a:gd name="connsiteY3" fmla="*/ 1054705 h 1463539"/>
              <a:gd name="connsiteX4" fmla="*/ 540007 w 755934"/>
              <a:gd name="connsiteY4" fmla="*/ 816580 h 1463539"/>
              <a:gd name="connsiteX5" fmla="*/ 639801 w 755934"/>
              <a:gd name="connsiteY5" fmla="*/ 1147193 h 1463539"/>
              <a:gd name="connsiteX6" fmla="*/ 533657 w 755934"/>
              <a:gd name="connsiteY6" fmla="*/ 940405 h 1463539"/>
              <a:gd name="connsiteX7" fmla="*/ 659201 w 755934"/>
              <a:gd name="connsiteY7" fmla="*/ 1344074 h 1463539"/>
              <a:gd name="connsiteX8" fmla="*/ 512992 w 755934"/>
              <a:gd name="connsiteY8" fmla="*/ 1015303 h 1463539"/>
              <a:gd name="connsiteX9" fmla="*/ 403582 w 755934"/>
              <a:gd name="connsiteY9" fmla="*/ 1461518 h 1463539"/>
              <a:gd name="connsiteX10" fmla="*/ 486481 w 755934"/>
              <a:gd name="connsiteY10" fmla="*/ 830359 h 1463539"/>
              <a:gd name="connsiteX11" fmla="*/ 247721 w 755934"/>
              <a:gd name="connsiteY11" fmla="*/ 1237394 h 1463539"/>
              <a:gd name="connsiteX12" fmla="*/ 481269 w 755934"/>
              <a:gd name="connsiteY12" fmla="*/ 746730 h 1463539"/>
              <a:gd name="connsiteX13" fmla="*/ 125801 w 755934"/>
              <a:gd name="connsiteY13" fmla="*/ 1252634 h 1463539"/>
              <a:gd name="connsiteX14" fmla="*/ 473781 w 755934"/>
              <a:gd name="connsiteY14" fmla="*/ 646208 h 1463539"/>
              <a:gd name="connsiteX15" fmla="*/ 35631 w 755934"/>
              <a:gd name="connsiteY15" fmla="*/ 1081183 h 1463539"/>
              <a:gd name="connsiteX16" fmla="*/ 458699 w 755934"/>
              <a:gd name="connsiteY16" fmla="*/ 568739 h 1463539"/>
              <a:gd name="connsiteX17" fmla="*/ 6606 w 755934"/>
              <a:gd name="connsiteY17" fmla="*/ 859443 h 1463539"/>
              <a:gd name="connsiteX18" fmla="*/ 430602 w 755934"/>
              <a:gd name="connsiteY18" fmla="*/ 490634 h 1463539"/>
              <a:gd name="connsiteX19" fmla="*/ 501690 w 755934"/>
              <a:gd name="connsiteY19" fmla="*/ 0 h 1463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55934" h="1463539">
                <a:moveTo>
                  <a:pt x="501690" y="0"/>
                </a:moveTo>
                <a:lnTo>
                  <a:pt x="562649" y="304800"/>
                </a:lnTo>
                <a:cubicBezTo>
                  <a:pt x="589829" y="422395"/>
                  <a:pt x="524878" y="599637"/>
                  <a:pt x="556823" y="724621"/>
                </a:cubicBezTo>
                <a:cubicBezTo>
                  <a:pt x="588768" y="849605"/>
                  <a:pt x="775114" y="1036203"/>
                  <a:pt x="754320" y="1054705"/>
                </a:cubicBezTo>
                <a:cubicBezTo>
                  <a:pt x="722570" y="1076930"/>
                  <a:pt x="571757" y="794355"/>
                  <a:pt x="540007" y="816580"/>
                </a:cubicBezTo>
                <a:cubicBezTo>
                  <a:pt x="561365" y="860109"/>
                  <a:pt x="606536" y="1036989"/>
                  <a:pt x="639801" y="1147193"/>
                </a:cubicBezTo>
                <a:cubicBezTo>
                  <a:pt x="620751" y="1258318"/>
                  <a:pt x="573027" y="888018"/>
                  <a:pt x="533657" y="940405"/>
                </a:cubicBezTo>
                <a:cubicBezTo>
                  <a:pt x="526095" y="1018939"/>
                  <a:pt x="675588" y="1263572"/>
                  <a:pt x="659201" y="1344074"/>
                </a:cubicBezTo>
                <a:cubicBezTo>
                  <a:pt x="667637" y="1422782"/>
                  <a:pt x="539720" y="1024304"/>
                  <a:pt x="512992" y="1015303"/>
                </a:cubicBezTo>
                <a:cubicBezTo>
                  <a:pt x="492614" y="1050752"/>
                  <a:pt x="431945" y="1419185"/>
                  <a:pt x="403582" y="1461518"/>
                </a:cubicBezTo>
                <a:cubicBezTo>
                  <a:pt x="375219" y="1503851"/>
                  <a:pt x="512458" y="867713"/>
                  <a:pt x="486481" y="830359"/>
                </a:cubicBezTo>
                <a:cubicBezTo>
                  <a:pt x="460504" y="793005"/>
                  <a:pt x="229540" y="1352403"/>
                  <a:pt x="247721" y="1237394"/>
                </a:cubicBezTo>
                <a:cubicBezTo>
                  <a:pt x="265902" y="1122385"/>
                  <a:pt x="529529" y="711170"/>
                  <a:pt x="481269" y="746730"/>
                </a:cubicBezTo>
                <a:cubicBezTo>
                  <a:pt x="452593" y="711598"/>
                  <a:pt x="196445" y="1226440"/>
                  <a:pt x="125801" y="1252634"/>
                </a:cubicBezTo>
                <a:cubicBezTo>
                  <a:pt x="61053" y="1338009"/>
                  <a:pt x="488809" y="674783"/>
                  <a:pt x="473781" y="646208"/>
                </a:cubicBezTo>
                <a:cubicBezTo>
                  <a:pt x="458753" y="617633"/>
                  <a:pt x="-2469" y="1152303"/>
                  <a:pt x="35631" y="1081183"/>
                </a:cubicBezTo>
                <a:cubicBezTo>
                  <a:pt x="73731" y="1010063"/>
                  <a:pt x="457186" y="610987"/>
                  <a:pt x="458699" y="568739"/>
                </a:cubicBezTo>
                <a:cubicBezTo>
                  <a:pt x="425287" y="545541"/>
                  <a:pt x="-61974" y="955963"/>
                  <a:pt x="6606" y="859443"/>
                </a:cubicBezTo>
                <a:cubicBezTo>
                  <a:pt x="109203" y="751747"/>
                  <a:pt x="350230" y="636430"/>
                  <a:pt x="430602" y="490634"/>
                </a:cubicBezTo>
                <a:lnTo>
                  <a:pt x="501690" y="0"/>
                </a:lnTo>
                <a:close/>
              </a:path>
            </a:pathLst>
          </a:custGeom>
          <a:blipFill dpi="0" rotWithShape="1">
            <a:blip r:embed="rId1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solidFill>
              <a:srgbClr val="79A33C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vi-VN" sz="135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pic>
        <p:nvPicPr>
          <p:cNvPr id="56" name="Picture 5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6606304" y="2651882"/>
            <a:ext cx="313328" cy="321533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6671155" y="2437430"/>
            <a:ext cx="313328" cy="321533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6480970" y="2444096"/>
            <a:ext cx="313328" cy="321533"/>
          </a:xfrm>
          <a:prstGeom prst="rect">
            <a:avLst/>
          </a:prstGeom>
        </p:spPr>
      </p:pic>
      <p:pic>
        <p:nvPicPr>
          <p:cNvPr id="59" name="Picture 5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31205" y="2371962"/>
            <a:ext cx="313328" cy="321533"/>
          </a:xfrm>
          <a:prstGeom prst="rect">
            <a:avLst/>
          </a:prstGeom>
        </p:spPr>
      </p:pic>
      <p:pic>
        <p:nvPicPr>
          <p:cNvPr id="60" name="Picture 5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6166024" y="2330349"/>
            <a:ext cx="313328" cy="321533"/>
          </a:xfrm>
          <a:prstGeom prst="rect">
            <a:avLst/>
          </a:prstGeom>
        </p:spPr>
      </p:pic>
      <p:pic>
        <p:nvPicPr>
          <p:cNvPr id="61" name="Picture 60"/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 xmlns="">
                  <a14:imgLayer r:embed="rId14">
                    <a14:imgEffect>
                      <a14:backgroundRemoval t="0" b="59500" l="0" r="99737">
                        <a14:backgroundMark x1="48947" y1="27833" x2="25000" y2="61000"/>
                        <a14:backgroundMark x1="42368" y1="31833" x2="25000" y2="56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b="65993"/>
          <a:stretch/>
        </p:blipFill>
        <p:spPr>
          <a:xfrm>
            <a:off x="5354181" y="847414"/>
            <a:ext cx="2714625" cy="1457636"/>
          </a:xfrm>
          <a:prstGeom prst="rect">
            <a:avLst/>
          </a:prstGeom>
        </p:spPr>
      </p:pic>
      <p:sp>
        <p:nvSpPr>
          <p:cNvPr id="24" name="Rounded Rectangle 23"/>
          <p:cNvSpPr/>
          <p:nvPr/>
        </p:nvSpPr>
        <p:spPr>
          <a:xfrm>
            <a:off x="1608323" y="2587904"/>
            <a:ext cx="8839200" cy="4117696"/>
          </a:xfrm>
          <a:prstGeom prst="roundRect">
            <a:avLst/>
          </a:prstGeom>
          <a:solidFill>
            <a:srgbClr val="FFFF99">
              <a:alpha val="65000"/>
            </a:srgb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  <a:defRPr/>
            </a:pPr>
            <a:r>
              <a:rPr lang="fr-FR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LUẬT CHƠI</a:t>
            </a:r>
          </a:p>
          <a:p>
            <a:pPr algn="just">
              <a:lnSpc>
                <a:spcPct val="120000"/>
              </a:lnSpc>
              <a:defRPr/>
            </a:pPr>
            <a:r>
              <a:rPr lang="fr-FR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fr-FR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fr-FR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khi </a:t>
            </a:r>
            <a:r>
              <a:rPr lang="fr-FR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chú</a:t>
            </a:r>
            <a:r>
              <a:rPr lang="fr-FR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khỉ</a:t>
            </a:r>
            <a:r>
              <a:rPr lang="fr-FR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đưa</a:t>
            </a:r>
            <a:r>
              <a:rPr lang="fr-FR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ra </a:t>
            </a:r>
            <a:r>
              <a:rPr lang="fr-FR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fr-FR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fr-FR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fr-FR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cả</a:t>
            </a:r>
            <a:r>
              <a:rPr lang="fr-FR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fr-FR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fr-FR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suy</a:t>
            </a:r>
            <a:r>
              <a:rPr lang="fr-FR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nghĩ</a:t>
            </a:r>
            <a:r>
              <a:rPr lang="fr-FR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đáp</a:t>
            </a:r>
            <a:r>
              <a:rPr lang="fr-FR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án</a:t>
            </a:r>
            <a:r>
              <a:rPr lang="fr-FR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fr-FR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fr-FR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fr-FR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bấm</a:t>
            </a:r>
            <a:r>
              <a:rPr lang="fr-FR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chuông</a:t>
            </a:r>
            <a:r>
              <a:rPr lang="fr-FR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fr-FR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fr-FR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fr-FR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fr-FR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fr-FR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fr-FR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fr-FR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fr-FR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sai</a:t>
            </a:r>
            <a:r>
              <a:rPr lang="fr-FR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quyền</a:t>
            </a:r>
            <a:r>
              <a:rPr lang="fr-FR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fr-FR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fr-FR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thuộc</a:t>
            </a:r>
            <a:r>
              <a:rPr lang="fr-FR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fr-FR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fr-FR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fr-FR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fr-FR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fr-FR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fr-FR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fr-FR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fr-FR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fr-FR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fr-FR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fr-FR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fr-FR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fr-FR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dành</a:t>
            </a:r>
            <a:r>
              <a:rPr lang="fr-FR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fr-FR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khán</a:t>
            </a:r>
            <a:r>
              <a:rPr lang="fr-FR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giả</a:t>
            </a:r>
            <a:endParaRPr lang="fr-FR" sz="28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20000"/>
              </a:lnSpc>
              <a:defRPr/>
            </a:pPr>
            <a:r>
              <a:rPr lang="fr-FR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fr-FR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fr-FR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fr-FR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fr-FR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fr-FR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fr-FR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fr-FR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fr-FR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fr-FR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fr-FR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thu</a:t>
            </a:r>
            <a:r>
              <a:rPr lang="fr-FR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fr-FR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fr-FR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trái</a:t>
            </a:r>
            <a:r>
              <a:rPr lang="fr-FR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dừa</a:t>
            </a:r>
            <a:r>
              <a:rPr lang="fr-FR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fr-FR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fr-FR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thúc</a:t>
            </a:r>
            <a:r>
              <a:rPr lang="fr-FR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fr-FR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fr-FR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fr-FR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fr-FR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fr-FR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fr-FR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trái</a:t>
            </a:r>
            <a:r>
              <a:rPr lang="fr-FR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dừa</a:t>
            </a:r>
            <a:r>
              <a:rPr lang="fr-FR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fr-FR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là </a:t>
            </a:r>
            <a:r>
              <a:rPr lang="fr-FR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fr-FR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chiến</a:t>
            </a:r>
            <a:r>
              <a:rPr lang="fr-FR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thắng</a:t>
            </a:r>
            <a:r>
              <a:rPr lang="fr-FR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dirty="0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41889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04167E-6 3.7037E-6 L -1.04167E-6 -0.07223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8016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1" dur="1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video>
          </p:childTnLst>
        </p:cTn>
      </p:par>
    </p:tnLst>
    <p:bldLst>
      <p:bldP spid="27" grpId="0" animBg="1"/>
      <p:bldP spid="28" grpId="0" animBg="1"/>
      <p:bldP spid="31" grpId="0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7FB7C640-36F1-03DD-80D3-8888AFAEB7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2" name="Cloud 61"/>
          <p:cNvSpPr/>
          <p:nvPr/>
        </p:nvSpPr>
        <p:spPr>
          <a:xfrm>
            <a:off x="12283324" y="991980"/>
            <a:ext cx="680202" cy="349890"/>
          </a:xfrm>
          <a:prstGeom prst="cloud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vi-VN" sz="1350">
              <a:solidFill>
                <a:prstClr val="white"/>
              </a:solidFill>
              <a:latin typeface="+mj-lt"/>
            </a:endParaRPr>
          </a:p>
        </p:txBody>
      </p:sp>
      <p:sp>
        <p:nvSpPr>
          <p:cNvPr id="63" name="Cloud 62"/>
          <p:cNvSpPr/>
          <p:nvPr/>
        </p:nvSpPr>
        <p:spPr>
          <a:xfrm>
            <a:off x="12311047" y="1150715"/>
            <a:ext cx="1370873" cy="705165"/>
          </a:xfrm>
          <a:prstGeom prst="cloud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vi-VN" sz="1350">
              <a:solidFill>
                <a:prstClr val="white"/>
              </a:solidFill>
              <a:latin typeface="+mj-lt"/>
            </a:endParaRPr>
          </a:p>
        </p:txBody>
      </p:sp>
      <p:pic>
        <p:nvPicPr>
          <p:cNvPr id="64" name="Picture 6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050517" y="3212215"/>
            <a:ext cx="1256438" cy="1683886"/>
          </a:xfrm>
          <a:prstGeom prst="rect">
            <a:avLst/>
          </a:prstGeom>
        </p:spPr>
      </p:pic>
      <p:sp>
        <p:nvSpPr>
          <p:cNvPr id="65" name="TextBox 64"/>
          <p:cNvSpPr txBox="1"/>
          <p:nvPr/>
        </p:nvSpPr>
        <p:spPr>
          <a:xfrm>
            <a:off x="9198438" y="3556271"/>
            <a:ext cx="9044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vi-VN" sz="2000" b="1" dirty="0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ĐỘI B</a:t>
            </a:r>
          </a:p>
        </p:txBody>
      </p:sp>
      <p:pic>
        <p:nvPicPr>
          <p:cNvPr id="66" name="Picture 6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376913" y="2956150"/>
            <a:ext cx="1382412" cy="1036809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00130" y="3171457"/>
            <a:ext cx="1286850" cy="1724644"/>
          </a:xfrm>
          <a:prstGeom prst="rect">
            <a:avLst/>
          </a:prstGeom>
        </p:spPr>
      </p:pic>
      <p:sp>
        <p:nvSpPr>
          <p:cNvPr id="68" name="TextBox 67"/>
          <p:cNvSpPr txBox="1"/>
          <p:nvPr/>
        </p:nvSpPr>
        <p:spPr>
          <a:xfrm>
            <a:off x="1737960" y="3477921"/>
            <a:ext cx="9046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vi-VN" sz="2000" b="1" dirty="0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ĐỘI A</a:t>
            </a:r>
          </a:p>
        </p:txBody>
      </p:sp>
      <p:pic>
        <p:nvPicPr>
          <p:cNvPr id="69" name="Picture 6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06238" y="4238114"/>
            <a:ext cx="947499" cy="657986"/>
          </a:xfrm>
          <a:prstGeom prst="rect">
            <a:avLst/>
          </a:prstGeom>
        </p:spPr>
      </p:pic>
      <p:sp>
        <p:nvSpPr>
          <p:cNvPr id="70" name="Pentagon 69"/>
          <p:cNvSpPr/>
          <p:nvPr/>
        </p:nvSpPr>
        <p:spPr>
          <a:xfrm flipH="1">
            <a:off x="4556909" y="4339411"/>
            <a:ext cx="1106129" cy="439588"/>
          </a:xfrm>
          <a:prstGeom prst="homePlate">
            <a:avLst/>
          </a:prstGeom>
          <a:solidFill>
            <a:srgbClr val="FFC000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vi-VN" sz="2100" b="1" dirty="0">
              <a:solidFill>
                <a:srgbClr val="FF0000"/>
              </a:solidFill>
              <a:latin typeface="+mj-lt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1" name="Pentagon 70"/>
          <p:cNvSpPr/>
          <p:nvPr/>
        </p:nvSpPr>
        <p:spPr>
          <a:xfrm>
            <a:off x="6451452" y="4339411"/>
            <a:ext cx="1106129" cy="439588"/>
          </a:xfrm>
          <a:prstGeom prst="homePlate">
            <a:avLst/>
          </a:prstGeom>
          <a:solidFill>
            <a:srgbClr val="FFC000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vi-VN" sz="2100" b="1" dirty="0">
              <a:solidFill>
                <a:srgbClr val="FF0000"/>
              </a:solidFill>
              <a:latin typeface="+mj-lt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2" name="Pentagon 71"/>
          <p:cNvSpPr/>
          <p:nvPr/>
        </p:nvSpPr>
        <p:spPr>
          <a:xfrm flipH="1">
            <a:off x="4556909" y="4339411"/>
            <a:ext cx="1106129" cy="439588"/>
          </a:xfrm>
          <a:prstGeom prst="homePlate">
            <a:avLst/>
          </a:prstGeom>
          <a:solidFill>
            <a:srgbClr val="FFC000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vi-VN" sz="2100" b="1" dirty="0">
                <a:solidFill>
                  <a:srgbClr val="FF0000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HÁI</a:t>
            </a:r>
          </a:p>
        </p:txBody>
      </p:sp>
      <p:sp>
        <p:nvSpPr>
          <p:cNvPr id="73" name="Pentagon 72"/>
          <p:cNvSpPr/>
          <p:nvPr/>
        </p:nvSpPr>
        <p:spPr>
          <a:xfrm>
            <a:off x="6451452" y="4339411"/>
            <a:ext cx="1106129" cy="439588"/>
          </a:xfrm>
          <a:prstGeom prst="homePlate">
            <a:avLst/>
          </a:prstGeom>
          <a:solidFill>
            <a:srgbClr val="FFC000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vi-VN" sz="2100" b="1" dirty="0">
                <a:solidFill>
                  <a:srgbClr val="FF0000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HÁI</a:t>
            </a:r>
          </a:p>
        </p:txBody>
      </p:sp>
      <p:sp>
        <p:nvSpPr>
          <p:cNvPr id="74" name="Pentagon 73"/>
          <p:cNvSpPr/>
          <p:nvPr/>
        </p:nvSpPr>
        <p:spPr>
          <a:xfrm flipH="1">
            <a:off x="4556909" y="4339411"/>
            <a:ext cx="1106129" cy="439588"/>
          </a:xfrm>
          <a:prstGeom prst="homePlate">
            <a:avLst/>
          </a:prstGeom>
          <a:solidFill>
            <a:srgbClr val="FFC000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vi-VN" sz="2100" b="1" dirty="0">
                <a:solidFill>
                  <a:srgbClr val="FF0000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HÁI</a:t>
            </a:r>
          </a:p>
        </p:txBody>
      </p:sp>
      <p:sp>
        <p:nvSpPr>
          <p:cNvPr id="75" name="Pentagon 74"/>
          <p:cNvSpPr/>
          <p:nvPr/>
        </p:nvSpPr>
        <p:spPr>
          <a:xfrm>
            <a:off x="6451452" y="4339411"/>
            <a:ext cx="1106129" cy="439588"/>
          </a:xfrm>
          <a:prstGeom prst="homePlate">
            <a:avLst/>
          </a:prstGeom>
          <a:solidFill>
            <a:srgbClr val="FFC000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vi-VN" sz="2100" b="1" dirty="0">
                <a:solidFill>
                  <a:srgbClr val="FF0000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HÁI</a:t>
            </a:r>
          </a:p>
        </p:txBody>
      </p:sp>
      <p:sp>
        <p:nvSpPr>
          <p:cNvPr id="76" name="Pentagon 75"/>
          <p:cNvSpPr/>
          <p:nvPr/>
        </p:nvSpPr>
        <p:spPr>
          <a:xfrm flipH="1">
            <a:off x="4556909" y="4339411"/>
            <a:ext cx="1106129" cy="439588"/>
          </a:xfrm>
          <a:prstGeom prst="homePlate">
            <a:avLst/>
          </a:prstGeom>
          <a:solidFill>
            <a:srgbClr val="FFC000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vi-VN" sz="2100" b="1" dirty="0">
                <a:solidFill>
                  <a:srgbClr val="FF0000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HÁI</a:t>
            </a:r>
          </a:p>
        </p:txBody>
      </p:sp>
      <p:sp>
        <p:nvSpPr>
          <p:cNvPr id="77" name="Pentagon 76"/>
          <p:cNvSpPr/>
          <p:nvPr/>
        </p:nvSpPr>
        <p:spPr>
          <a:xfrm>
            <a:off x="6451452" y="4339411"/>
            <a:ext cx="1106129" cy="439588"/>
          </a:xfrm>
          <a:prstGeom prst="homePlate">
            <a:avLst/>
          </a:prstGeom>
          <a:solidFill>
            <a:srgbClr val="FFC000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vi-VN" sz="2100" b="1" dirty="0">
                <a:solidFill>
                  <a:srgbClr val="FF0000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HÁI</a:t>
            </a:r>
          </a:p>
        </p:txBody>
      </p:sp>
      <p:sp>
        <p:nvSpPr>
          <p:cNvPr id="78" name="Pentagon 77"/>
          <p:cNvSpPr/>
          <p:nvPr/>
        </p:nvSpPr>
        <p:spPr>
          <a:xfrm flipH="1">
            <a:off x="4556909" y="4339411"/>
            <a:ext cx="1106129" cy="439588"/>
          </a:xfrm>
          <a:prstGeom prst="homePlate">
            <a:avLst/>
          </a:prstGeom>
          <a:solidFill>
            <a:srgbClr val="FFC000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vi-VN" sz="2100" b="1" dirty="0">
                <a:solidFill>
                  <a:srgbClr val="FF0000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HÁI</a:t>
            </a:r>
          </a:p>
        </p:txBody>
      </p:sp>
      <p:sp>
        <p:nvSpPr>
          <p:cNvPr id="79" name="Pentagon 78"/>
          <p:cNvSpPr/>
          <p:nvPr/>
        </p:nvSpPr>
        <p:spPr>
          <a:xfrm>
            <a:off x="6451452" y="4339411"/>
            <a:ext cx="1106129" cy="439588"/>
          </a:xfrm>
          <a:prstGeom prst="homePlate">
            <a:avLst/>
          </a:prstGeom>
          <a:solidFill>
            <a:srgbClr val="FFC000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vi-VN" sz="2100" b="1" dirty="0">
                <a:solidFill>
                  <a:srgbClr val="FF0000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HÁI</a:t>
            </a:r>
          </a:p>
        </p:txBody>
      </p:sp>
      <p:sp>
        <p:nvSpPr>
          <p:cNvPr id="80" name="Pentagon 79"/>
          <p:cNvSpPr/>
          <p:nvPr/>
        </p:nvSpPr>
        <p:spPr>
          <a:xfrm flipH="1">
            <a:off x="4556909" y="4339411"/>
            <a:ext cx="1106129" cy="439588"/>
          </a:xfrm>
          <a:prstGeom prst="homePlate">
            <a:avLst/>
          </a:prstGeom>
          <a:solidFill>
            <a:srgbClr val="FFC000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vi-VN" sz="2100" b="1" dirty="0">
                <a:solidFill>
                  <a:srgbClr val="FF0000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HÁI</a:t>
            </a:r>
          </a:p>
        </p:txBody>
      </p:sp>
      <p:sp>
        <p:nvSpPr>
          <p:cNvPr id="81" name="Pentagon 80"/>
          <p:cNvSpPr/>
          <p:nvPr/>
        </p:nvSpPr>
        <p:spPr>
          <a:xfrm>
            <a:off x="6451452" y="4339411"/>
            <a:ext cx="1106129" cy="439588"/>
          </a:xfrm>
          <a:prstGeom prst="homePlate">
            <a:avLst/>
          </a:prstGeom>
          <a:solidFill>
            <a:srgbClr val="FFC000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vi-VN" sz="2100" b="1" dirty="0">
                <a:solidFill>
                  <a:srgbClr val="FF0000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HÁI</a:t>
            </a:r>
          </a:p>
        </p:txBody>
      </p:sp>
      <p:sp>
        <p:nvSpPr>
          <p:cNvPr id="82" name="Pentagon 81"/>
          <p:cNvSpPr/>
          <p:nvPr/>
        </p:nvSpPr>
        <p:spPr>
          <a:xfrm flipH="1">
            <a:off x="4556909" y="4339411"/>
            <a:ext cx="1106129" cy="439588"/>
          </a:xfrm>
          <a:prstGeom prst="homePlate">
            <a:avLst/>
          </a:prstGeom>
          <a:solidFill>
            <a:srgbClr val="FFC000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vi-VN" sz="2100" b="1" dirty="0">
                <a:solidFill>
                  <a:srgbClr val="FF0000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HÁI</a:t>
            </a:r>
          </a:p>
        </p:txBody>
      </p:sp>
      <p:sp>
        <p:nvSpPr>
          <p:cNvPr id="83" name="Pentagon 82"/>
          <p:cNvSpPr/>
          <p:nvPr/>
        </p:nvSpPr>
        <p:spPr>
          <a:xfrm>
            <a:off x="6451452" y="4339411"/>
            <a:ext cx="1106129" cy="439588"/>
          </a:xfrm>
          <a:prstGeom prst="homePlate">
            <a:avLst/>
          </a:prstGeom>
          <a:solidFill>
            <a:srgbClr val="FFC000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vi-VN" sz="2100" b="1" dirty="0">
                <a:solidFill>
                  <a:srgbClr val="FF0000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HÁI</a:t>
            </a:r>
          </a:p>
        </p:txBody>
      </p:sp>
      <p:sp>
        <p:nvSpPr>
          <p:cNvPr id="84" name="Pentagon 83"/>
          <p:cNvSpPr/>
          <p:nvPr/>
        </p:nvSpPr>
        <p:spPr>
          <a:xfrm flipH="1">
            <a:off x="4556909" y="4339411"/>
            <a:ext cx="1106129" cy="439588"/>
          </a:xfrm>
          <a:prstGeom prst="homePlate">
            <a:avLst/>
          </a:prstGeom>
          <a:solidFill>
            <a:srgbClr val="FFC000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vi-VN" sz="2100" b="1" dirty="0">
                <a:solidFill>
                  <a:srgbClr val="FF0000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HÁI</a:t>
            </a:r>
          </a:p>
        </p:txBody>
      </p:sp>
      <p:sp>
        <p:nvSpPr>
          <p:cNvPr id="85" name="Pentagon 84"/>
          <p:cNvSpPr/>
          <p:nvPr/>
        </p:nvSpPr>
        <p:spPr>
          <a:xfrm>
            <a:off x="6451452" y="4339411"/>
            <a:ext cx="1106129" cy="439588"/>
          </a:xfrm>
          <a:prstGeom prst="homePlate">
            <a:avLst/>
          </a:prstGeom>
          <a:solidFill>
            <a:srgbClr val="FFC000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vi-VN" sz="2100" b="1" dirty="0">
                <a:solidFill>
                  <a:srgbClr val="FF0000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HÁI</a:t>
            </a:r>
          </a:p>
        </p:txBody>
      </p:sp>
      <p:sp>
        <p:nvSpPr>
          <p:cNvPr id="86" name="Pentagon 85"/>
          <p:cNvSpPr/>
          <p:nvPr/>
        </p:nvSpPr>
        <p:spPr>
          <a:xfrm flipH="1">
            <a:off x="4556909" y="4339411"/>
            <a:ext cx="1106129" cy="439588"/>
          </a:xfrm>
          <a:prstGeom prst="homePlate">
            <a:avLst/>
          </a:prstGeom>
          <a:solidFill>
            <a:srgbClr val="FFC000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vi-VN" sz="2100" b="1" dirty="0">
                <a:solidFill>
                  <a:srgbClr val="FF0000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HÁI</a:t>
            </a:r>
          </a:p>
        </p:txBody>
      </p:sp>
      <p:sp>
        <p:nvSpPr>
          <p:cNvPr id="87" name="Pentagon 86"/>
          <p:cNvSpPr/>
          <p:nvPr/>
        </p:nvSpPr>
        <p:spPr>
          <a:xfrm>
            <a:off x="6451452" y="4339411"/>
            <a:ext cx="1106129" cy="439588"/>
          </a:xfrm>
          <a:prstGeom prst="homePlate">
            <a:avLst/>
          </a:prstGeom>
          <a:solidFill>
            <a:srgbClr val="FFC000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vi-VN" sz="2100" b="1" dirty="0">
                <a:solidFill>
                  <a:srgbClr val="FF0000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HÁI</a:t>
            </a:r>
          </a:p>
        </p:txBody>
      </p:sp>
      <p:sp>
        <p:nvSpPr>
          <p:cNvPr id="88" name="Pentagon 87"/>
          <p:cNvSpPr/>
          <p:nvPr/>
        </p:nvSpPr>
        <p:spPr>
          <a:xfrm flipH="1">
            <a:off x="4556909" y="4339411"/>
            <a:ext cx="1106129" cy="439588"/>
          </a:xfrm>
          <a:prstGeom prst="homePlate">
            <a:avLst/>
          </a:prstGeom>
          <a:solidFill>
            <a:srgbClr val="FFC000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vi-VN" sz="2100" b="1" dirty="0">
                <a:solidFill>
                  <a:srgbClr val="FF0000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HÁI</a:t>
            </a:r>
          </a:p>
        </p:txBody>
      </p:sp>
      <p:sp>
        <p:nvSpPr>
          <p:cNvPr id="89" name="Pentagon 88"/>
          <p:cNvSpPr/>
          <p:nvPr/>
        </p:nvSpPr>
        <p:spPr>
          <a:xfrm>
            <a:off x="6451452" y="4339411"/>
            <a:ext cx="1106129" cy="439588"/>
          </a:xfrm>
          <a:prstGeom prst="homePlate">
            <a:avLst/>
          </a:prstGeom>
          <a:solidFill>
            <a:srgbClr val="FFC000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vi-VN" sz="2100" b="1" dirty="0">
                <a:solidFill>
                  <a:srgbClr val="FF0000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HÁI</a:t>
            </a:r>
          </a:p>
        </p:txBody>
      </p:sp>
      <p:sp>
        <p:nvSpPr>
          <p:cNvPr id="90" name="Pentagon 89"/>
          <p:cNvSpPr/>
          <p:nvPr/>
        </p:nvSpPr>
        <p:spPr>
          <a:xfrm flipH="1">
            <a:off x="4556909" y="4339411"/>
            <a:ext cx="1106129" cy="439588"/>
          </a:xfrm>
          <a:prstGeom prst="homePlate">
            <a:avLst/>
          </a:prstGeom>
          <a:solidFill>
            <a:srgbClr val="FFC000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vi-VN" sz="2100" b="1" dirty="0">
                <a:solidFill>
                  <a:srgbClr val="FF0000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HÁI</a:t>
            </a:r>
          </a:p>
        </p:txBody>
      </p:sp>
      <p:sp>
        <p:nvSpPr>
          <p:cNvPr id="91" name="Pentagon 90"/>
          <p:cNvSpPr/>
          <p:nvPr/>
        </p:nvSpPr>
        <p:spPr>
          <a:xfrm>
            <a:off x="6451452" y="4339411"/>
            <a:ext cx="1106129" cy="439588"/>
          </a:xfrm>
          <a:prstGeom prst="homePlate">
            <a:avLst/>
          </a:prstGeom>
          <a:solidFill>
            <a:srgbClr val="FFC000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vi-VN" sz="2100" b="1" dirty="0">
                <a:solidFill>
                  <a:srgbClr val="FF0000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HÁI</a:t>
            </a:r>
          </a:p>
        </p:txBody>
      </p:sp>
      <p:pic>
        <p:nvPicPr>
          <p:cNvPr id="92" name="Picture 9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820488" flipH="1">
            <a:off x="5581006" y="2236954"/>
            <a:ext cx="764870" cy="732322"/>
          </a:xfrm>
          <a:prstGeom prst="rect">
            <a:avLst/>
          </a:prstGeom>
        </p:spPr>
      </p:pic>
      <p:pic>
        <p:nvPicPr>
          <p:cNvPr id="93" name="Picture 9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67188" y="2512580"/>
            <a:ext cx="313328" cy="321533"/>
          </a:xfrm>
          <a:prstGeom prst="rect">
            <a:avLst/>
          </a:prstGeom>
        </p:spPr>
      </p:pic>
      <p:pic>
        <p:nvPicPr>
          <p:cNvPr id="94" name="Picture 9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44392" y="2634617"/>
            <a:ext cx="313328" cy="321533"/>
          </a:xfrm>
          <a:prstGeom prst="rect">
            <a:avLst/>
          </a:prstGeom>
        </p:spPr>
      </p:pic>
      <p:pic>
        <p:nvPicPr>
          <p:cNvPr id="95" name="Picture 9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34718" y="2243366"/>
            <a:ext cx="313328" cy="321533"/>
          </a:xfrm>
          <a:prstGeom prst="rect">
            <a:avLst/>
          </a:prstGeom>
        </p:spPr>
      </p:pic>
      <p:pic>
        <p:nvPicPr>
          <p:cNvPr id="96" name="Picture 9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6423018" y="2798272"/>
            <a:ext cx="313328" cy="321533"/>
          </a:xfrm>
          <a:prstGeom prst="rect">
            <a:avLst/>
          </a:prstGeom>
        </p:spPr>
      </p:pic>
      <p:pic>
        <p:nvPicPr>
          <p:cNvPr id="97" name="Picture 9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234050">
            <a:off x="6270834" y="2214915"/>
            <a:ext cx="313328" cy="321533"/>
          </a:xfrm>
          <a:prstGeom prst="rect">
            <a:avLst/>
          </a:prstGeom>
        </p:spPr>
      </p:pic>
      <p:sp>
        <p:nvSpPr>
          <p:cNvPr id="98" name="Rectangle 60"/>
          <p:cNvSpPr/>
          <p:nvPr/>
        </p:nvSpPr>
        <p:spPr>
          <a:xfrm>
            <a:off x="6285602" y="1740154"/>
            <a:ext cx="566951" cy="1097654"/>
          </a:xfrm>
          <a:custGeom>
            <a:avLst/>
            <a:gdLst>
              <a:gd name="connsiteX0" fmla="*/ 0 w 45719"/>
              <a:gd name="connsiteY0" fmla="*/ 0 h 764288"/>
              <a:gd name="connsiteX1" fmla="*/ 45719 w 45719"/>
              <a:gd name="connsiteY1" fmla="*/ 0 h 764288"/>
              <a:gd name="connsiteX2" fmla="*/ 45719 w 45719"/>
              <a:gd name="connsiteY2" fmla="*/ 764288 h 764288"/>
              <a:gd name="connsiteX3" fmla="*/ 0 w 45719"/>
              <a:gd name="connsiteY3" fmla="*/ 764288 h 764288"/>
              <a:gd name="connsiteX4" fmla="*/ 0 w 45719"/>
              <a:gd name="connsiteY4" fmla="*/ 0 h 764288"/>
              <a:gd name="connsiteX0" fmla="*/ 0 w 298350"/>
              <a:gd name="connsiteY0" fmla="*/ 0 h 764288"/>
              <a:gd name="connsiteX1" fmla="*/ 45719 w 298350"/>
              <a:gd name="connsiteY1" fmla="*/ 0 h 764288"/>
              <a:gd name="connsiteX2" fmla="*/ 298350 w 298350"/>
              <a:gd name="connsiteY2" fmla="*/ 567025 h 764288"/>
              <a:gd name="connsiteX3" fmla="*/ 45719 w 298350"/>
              <a:gd name="connsiteY3" fmla="*/ 764288 h 764288"/>
              <a:gd name="connsiteX4" fmla="*/ 0 w 298350"/>
              <a:gd name="connsiteY4" fmla="*/ 764288 h 764288"/>
              <a:gd name="connsiteX5" fmla="*/ 0 w 298350"/>
              <a:gd name="connsiteY5" fmla="*/ 0 h 764288"/>
              <a:gd name="connsiteX0" fmla="*/ 449364 w 747714"/>
              <a:gd name="connsiteY0" fmla="*/ 0 h 764288"/>
              <a:gd name="connsiteX1" fmla="*/ 495083 w 747714"/>
              <a:gd name="connsiteY1" fmla="*/ 0 h 764288"/>
              <a:gd name="connsiteX2" fmla="*/ 747714 w 747714"/>
              <a:gd name="connsiteY2" fmla="*/ 567025 h 764288"/>
              <a:gd name="connsiteX3" fmla="*/ 495083 w 747714"/>
              <a:gd name="connsiteY3" fmla="*/ 764288 h 764288"/>
              <a:gd name="connsiteX4" fmla="*/ 449364 w 747714"/>
              <a:gd name="connsiteY4" fmla="*/ 764288 h 764288"/>
              <a:gd name="connsiteX5" fmla="*/ 0 w 747714"/>
              <a:gd name="connsiteY5" fmla="*/ 371763 h 764288"/>
              <a:gd name="connsiteX6" fmla="*/ 449364 w 747714"/>
              <a:gd name="connsiteY6" fmla="*/ 0 h 764288"/>
              <a:gd name="connsiteX0" fmla="*/ 453125 w 751475"/>
              <a:gd name="connsiteY0" fmla="*/ 0 h 764288"/>
              <a:gd name="connsiteX1" fmla="*/ 498844 w 751475"/>
              <a:gd name="connsiteY1" fmla="*/ 0 h 764288"/>
              <a:gd name="connsiteX2" fmla="*/ 751475 w 751475"/>
              <a:gd name="connsiteY2" fmla="*/ 567025 h 764288"/>
              <a:gd name="connsiteX3" fmla="*/ 498844 w 751475"/>
              <a:gd name="connsiteY3" fmla="*/ 764288 h 764288"/>
              <a:gd name="connsiteX4" fmla="*/ 453125 w 751475"/>
              <a:gd name="connsiteY4" fmla="*/ 764288 h 764288"/>
              <a:gd name="connsiteX5" fmla="*/ 427624 w 751475"/>
              <a:gd name="connsiteY5" fmla="*/ 214600 h 764288"/>
              <a:gd name="connsiteX6" fmla="*/ 3761 w 751475"/>
              <a:gd name="connsiteY6" fmla="*/ 371763 h 764288"/>
              <a:gd name="connsiteX7" fmla="*/ 453125 w 751475"/>
              <a:gd name="connsiteY7" fmla="*/ 0 h 764288"/>
              <a:gd name="connsiteX0" fmla="*/ 453125 w 751475"/>
              <a:gd name="connsiteY0" fmla="*/ 0 h 764288"/>
              <a:gd name="connsiteX1" fmla="*/ 498844 w 751475"/>
              <a:gd name="connsiteY1" fmla="*/ 0 h 764288"/>
              <a:gd name="connsiteX2" fmla="*/ 751475 w 751475"/>
              <a:gd name="connsiteY2" fmla="*/ 567025 h 764288"/>
              <a:gd name="connsiteX3" fmla="*/ 556212 w 751475"/>
              <a:gd name="connsiteY3" fmla="*/ 328900 h 764288"/>
              <a:gd name="connsiteX4" fmla="*/ 498844 w 751475"/>
              <a:gd name="connsiteY4" fmla="*/ 764288 h 764288"/>
              <a:gd name="connsiteX5" fmla="*/ 453125 w 751475"/>
              <a:gd name="connsiteY5" fmla="*/ 764288 h 764288"/>
              <a:gd name="connsiteX6" fmla="*/ 427624 w 751475"/>
              <a:gd name="connsiteY6" fmla="*/ 214600 h 764288"/>
              <a:gd name="connsiteX7" fmla="*/ 3761 w 751475"/>
              <a:gd name="connsiteY7" fmla="*/ 371763 h 764288"/>
              <a:gd name="connsiteX8" fmla="*/ 453125 w 751475"/>
              <a:gd name="connsiteY8" fmla="*/ 0 h 764288"/>
              <a:gd name="connsiteX0" fmla="*/ 453125 w 751475"/>
              <a:gd name="connsiteY0" fmla="*/ 0 h 973838"/>
              <a:gd name="connsiteX1" fmla="*/ 498844 w 751475"/>
              <a:gd name="connsiteY1" fmla="*/ 0 h 973838"/>
              <a:gd name="connsiteX2" fmla="*/ 751475 w 751475"/>
              <a:gd name="connsiteY2" fmla="*/ 567025 h 973838"/>
              <a:gd name="connsiteX3" fmla="*/ 556212 w 751475"/>
              <a:gd name="connsiteY3" fmla="*/ 328900 h 973838"/>
              <a:gd name="connsiteX4" fmla="*/ 498844 w 751475"/>
              <a:gd name="connsiteY4" fmla="*/ 764288 h 973838"/>
              <a:gd name="connsiteX5" fmla="*/ 400737 w 751475"/>
              <a:gd name="connsiteY5" fmla="*/ 973838 h 973838"/>
              <a:gd name="connsiteX6" fmla="*/ 427624 w 751475"/>
              <a:gd name="connsiteY6" fmla="*/ 214600 h 973838"/>
              <a:gd name="connsiteX7" fmla="*/ 3761 w 751475"/>
              <a:gd name="connsiteY7" fmla="*/ 371763 h 973838"/>
              <a:gd name="connsiteX8" fmla="*/ 453125 w 751475"/>
              <a:gd name="connsiteY8" fmla="*/ 0 h 973838"/>
              <a:gd name="connsiteX0" fmla="*/ 453125 w 751475"/>
              <a:gd name="connsiteY0" fmla="*/ 0 h 973838"/>
              <a:gd name="connsiteX1" fmla="*/ 498844 w 751475"/>
              <a:gd name="connsiteY1" fmla="*/ 0 h 973838"/>
              <a:gd name="connsiteX2" fmla="*/ 751475 w 751475"/>
              <a:gd name="connsiteY2" fmla="*/ 567025 h 973838"/>
              <a:gd name="connsiteX3" fmla="*/ 556212 w 751475"/>
              <a:gd name="connsiteY3" fmla="*/ 328900 h 973838"/>
              <a:gd name="connsiteX4" fmla="*/ 636956 w 751475"/>
              <a:gd name="connsiteY4" fmla="*/ 659513 h 973838"/>
              <a:gd name="connsiteX5" fmla="*/ 400737 w 751475"/>
              <a:gd name="connsiteY5" fmla="*/ 973838 h 973838"/>
              <a:gd name="connsiteX6" fmla="*/ 427624 w 751475"/>
              <a:gd name="connsiteY6" fmla="*/ 214600 h 973838"/>
              <a:gd name="connsiteX7" fmla="*/ 3761 w 751475"/>
              <a:gd name="connsiteY7" fmla="*/ 371763 h 973838"/>
              <a:gd name="connsiteX8" fmla="*/ 453125 w 751475"/>
              <a:gd name="connsiteY8" fmla="*/ 0 h 973838"/>
              <a:gd name="connsiteX0" fmla="*/ 453125 w 751475"/>
              <a:gd name="connsiteY0" fmla="*/ 0 h 973838"/>
              <a:gd name="connsiteX1" fmla="*/ 498844 w 751475"/>
              <a:gd name="connsiteY1" fmla="*/ 0 h 973838"/>
              <a:gd name="connsiteX2" fmla="*/ 751475 w 751475"/>
              <a:gd name="connsiteY2" fmla="*/ 567025 h 973838"/>
              <a:gd name="connsiteX3" fmla="*/ 556212 w 751475"/>
              <a:gd name="connsiteY3" fmla="*/ 328900 h 973838"/>
              <a:gd name="connsiteX4" fmla="*/ 636956 w 751475"/>
              <a:gd name="connsiteY4" fmla="*/ 659513 h 973838"/>
              <a:gd name="connsiteX5" fmla="*/ 400737 w 751475"/>
              <a:gd name="connsiteY5" fmla="*/ 973838 h 973838"/>
              <a:gd name="connsiteX6" fmla="*/ 427624 w 751475"/>
              <a:gd name="connsiteY6" fmla="*/ 214600 h 973838"/>
              <a:gd name="connsiteX7" fmla="*/ 3761 w 751475"/>
              <a:gd name="connsiteY7" fmla="*/ 371763 h 973838"/>
              <a:gd name="connsiteX8" fmla="*/ 453125 w 751475"/>
              <a:gd name="connsiteY8" fmla="*/ 0 h 973838"/>
              <a:gd name="connsiteX0" fmla="*/ 453125 w 751475"/>
              <a:gd name="connsiteY0" fmla="*/ 0 h 981059"/>
              <a:gd name="connsiteX1" fmla="*/ 498844 w 751475"/>
              <a:gd name="connsiteY1" fmla="*/ 0 h 981059"/>
              <a:gd name="connsiteX2" fmla="*/ 751475 w 751475"/>
              <a:gd name="connsiteY2" fmla="*/ 567025 h 981059"/>
              <a:gd name="connsiteX3" fmla="*/ 556212 w 751475"/>
              <a:gd name="connsiteY3" fmla="*/ 328900 h 981059"/>
              <a:gd name="connsiteX4" fmla="*/ 636956 w 751475"/>
              <a:gd name="connsiteY4" fmla="*/ 659513 h 981059"/>
              <a:gd name="connsiteX5" fmla="*/ 499062 w 751475"/>
              <a:gd name="connsiteY5" fmla="*/ 490825 h 981059"/>
              <a:gd name="connsiteX6" fmla="*/ 400737 w 751475"/>
              <a:gd name="connsiteY6" fmla="*/ 973838 h 981059"/>
              <a:gd name="connsiteX7" fmla="*/ 427624 w 751475"/>
              <a:gd name="connsiteY7" fmla="*/ 214600 h 981059"/>
              <a:gd name="connsiteX8" fmla="*/ 3761 w 751475"/>
              <a:gd name="connsiteY8" fmla="*/ 371763 h 981059"/>
              <a:gd name="connsiteX9" fmla="*/ 453125 w 751475"/>
              <a:gd name="connsiteY9" fmla="*/ 0 h 981059"/>
              <a:gd name="connsiteX0" fmla="*/ 453125 w 751475"/>
              <a:gd name="connsiteY0" fmla="*/ 0 h 981059"/>
              <a:gd name="connsiteX1" fmla="*/ 498844 w 751475"/>
              <a:gd name="connsiteY1" fmla="*/ 0 h 981059"/>
              <a:gd name="connsiteX2" fmla="*/ 751475 w 751475"/>
              <a:gd name="connsiteY2" fmla="*/ 567025 h 981059"/>
              <a:gd name="connsiteX3" fmla="*/ 556212 w 751475"/>
              <a:gd name="connsiteY3" fmla="*/ 328900 h 981059"/>
              <a:gd name="connsiteX4" fmla="*/ 636956 w 751475"/>
              <a:gd name="connsiteY4" fmla="*/ 659513 h 981059"/>
              <a:gd name="connsiteX5" fmla="*/ 499062 w 751475"/>
              <a:gd name="connsiteY5" fmla="*/ 490825 h 981059"/>
              <a:gd name="connsiteX6" fmla="*/ 400737 w 751475"/>
              <a:gd name="connsiteY6" fmla="*/ 973838 h 981059"/>
              <a:gd name="connsiteX7" fmla="*/ 427624 w 751475"/>
              <a:gd name="connsiteY7" fmla="*/ 214600 h 981059"/>
              <a:gd name="connsiteX8" fmla="*/ 3761 w 751475"/>
              <a:gd name="connsiteY8" fmla="*/ 371763 h 981059"/>
              <a:gd name="connsiteX9" fmla="*/ 453125 w 751475"/>
              <a:gd name="connsiteY9" fmla="*/ 0 h 981059"/>
              <a:gd name="connsiteX0" fmla="*/ 453125 w 751475"/>
              <a:gd name="connsiteY0" fmla="*/ 182880 h 1163939"/>
              <a:gd name="connsiteX1" fmla="*/ 559804 w 751475"/>
              <a:gd name="connsiteY1" fmla="*/ 0 h 1163939"/>
              <a:gd name="connsiteX2" fmla="*/ 751475 w 751475"/>
              <a:gd name="connsiteY2" fmla="*/ 749905 h 1163939"/>
              <a:gd name="connsiteX3" fmla="*/ 556212 w 751475"/>
              <a:gd name="connsiteY3" fmla="*/ 511780 h 1163939"/>
              <a:gd name="connsiteX4" fmla="*/ 636956 w 751475"/>
              <a:gd name="connsiteY4" fmla="*/ 842393 h 1163939"/>
              <a:gd name="connsiteX5" fmla="*/ 499062 w 751475"/>
              <a:gd name="connsiteY5" fmla="*/ 673705 h 1163939"/>
              <a:gd name="connsiteX6" fmla="*/ 400737 w 751475"/>
              <a:gd name="connsiteY6" fmla="*/ 1156718 h 1163939"/>
              <a:gd name="connsiteX7" fmla="*/ 427624 w 751475"/>
              <a:gd name="connsiteY7" fmla="*/ 397480 h 1163939"/>
              <a:gd name="connsiteX8" fmla="*/ 3761 w 751475"/>
              <a:gd name="connsiteY8" fmla="*/ 554643 h 1163939"/>
              <a:gd name="connsiteX9" fmla="*/ 453125 w 751475"/>
              <a:gd name="connsiteY9" fmla="*/ 182880 h 1163939"/>
              <a:gd name="connsiteX0" fmla="*/ 498845 w 751475"/>
              <a:gd name="connsiteY0" fmla="*/ 0 h 1468739"/>
              <a:gd name="connsiteX1" fmla="*/ 559804 w 751475"/>
              <a:gd name="connsiteY1" fmla="*/ 304800 h 1468739"/>
              <a:gd name="connsiteX2" fmla="*/ 751475 w 751475"/>
              <a:gd name="connsiteY2" fmla="*/ 1054705 h 1468739"/>
              <a:gd name="connsiteX3" fmla="*/ 556212 w 751475"/>
              <a:gd name="connsiteY3" fmla="*/ 816580 h 1468739"/>
              <a:gd name="connsiteX4" fmla="*/ 636956 w 751475"/>
              <a:gd name="connsiteY4" fmla="*/ 1147193 h 1468739"/>
              <a:gd name="connsiteX5" fmla="*/ 499062 w 751475"/>
              <a:gd name="connsiteY5" fmla="*/ 978505 h 1468739"/>
              <a:gd name="connsiteX6" fmla="*/ 400737 w 751475"/>
              <a:gd name="connsiteY6" fmla="*/ 1461518 h 1468739"/>
              <a:gd name="connsiteX7" fmla="*/ 427624 w 751475"/>
              <a:gd name="connsiteY7" fmla="*/ 702280 h 1468739"/>
              <a:gd name="connsiteX8" fmla="*/ 3761 w 751475"/>
              <a:gd name="connsiteY8" fmla="*/ 859443 h 1468739"/>
              <a:gd name="connsiteX9" fmla="*/ 498845 w 751475"/>
              <a:gd name="connsiteY9" fmla="*/ 0 h 1468739"/>
              <a:gd name="connsiteX0" fmla="*/ 495084 w 747714"/>
              <a:gd name="connsiteY0" fmla="*/ 0 h 1468739"/>
              <a:gd name="connsiteX1" fmla="*/ 556043 w 747714"/>
              <a:gd name="connsiteY1" fmla="*/ 304800 h 1468739"/>
              <a:gd name="connsiteX2" fmla="*/ 747714 w 747714"/>
              <a:gd name="connsiteY2" fmla="*/ 1054705 h 1468739"/>
              <a:gd name="connsiteX3" fmla="*/ 552451 w 747714"/>
              <a:gd name="connsiteY3" fmla="*/ 816580 h 1468739"/>
              <a:gd name="connsiteX4" fmla="*/ 633195 w 747714"/>
              <a:gd name="connsiteY4" fmla="*/ 1147193 h 1468739"/>
              <a:gd name="connsiteX5" fmla="*/ 495301 w 747714"/>
              <a:gd name="connsiteY5" fmla="*/ 978505 h 1468739"/>
              <a:gd name="connsiteX6" fmla="*/ 396976 w 747714"/>
              <a:gd name="connsiteY6" fmla="*/ 1461518 h 1468739"/>
              <a:gd name="connsiteX7" fmla="*/ 423863 w 747714"/>
              <a:gd name="connsiteY7" fmla="*/ 702280 h 1468739"/>
              <a:gd name="connsiteX8" fmla="*/ 0 w 747714"/>
              <a:gd name="connsiteY8" fmla="*/ 859443 h 1468739"/>
              <a:gd name="connsiteX9" fmla="*/ 423996 w 747714"/>
              <a:gd name="connsiteY9" fmla="*/ 490634 h 1468739"/>
              <a:gd name="connsiteX10" fmla="*/ 495084 w 747714"/>
              <a:gd name="connsiteY10" fmla="*/ 0 h 1468739"/>
              <a:gd name="connsiteX0" fmla="*/ 503510 w 756140"/>
              <a:gd name="connsiteY0" fmla="*/ 0 h 1468739"/>
              <a:gd name="connsiteX1" fmla="*/ 564469 w 756140"/>
              <a:gd name="connsiteY1" fmla="*/ 304800 h 1468739"/>
              <a:gd name="connsiteX2" fmla="*/ 756140 w 756140"/>
              <a:gd name="connsiteY2" fmla="*/ 1054705 h 1468739"/>
              <a:gd name="connsiteX3" fmla="*/ 560877 w 756140"/>
              <a:gd name="connsiteY3" fmla="*/ 816580 h 1468739"/>
              <a:gd name="connsiteX4" fmla="*/ 641621 w 756140"/>
              <a:gd name="connsiteY4" fmla="*/ 1147193 h 1468739"/>
              <a:gd name="connsiteX5" fmla="*/ 503727 w 756140"/>
              <a:gd name="connsiteY5" fmla="*/ 978505 h 1468739"/>
              <a:gd name="connsiteX6" fmla="*/ 405402 w 756140"/>
              <a:gd name="connsiteY6" fmla="*/ 1461518 h 1468739"/>
              <a:gd name="connsiteX7" fmla="*/ 432289 w 756140"/>
              <a:gd name="connsiteY7" fmla="*/ 702280 h 1468739"/>
              <a:gd name="connsiteX8" fmla="*/ 127621 w 756140"/>
              <a:gd name="connsiteY8" fmla="*/ 1252634 h 1468739"/>
              <a:gd name="connsiteX9" fmla="*/ 8426 w 756140"/>
              <a:gd name="connsiteY9" fmla="*/ 859443 h 1468739"/>
              <a:gd name="connsiteX10" fmla="*/ 432422 w 756140"/>
              <a:gd name="connsiteY10" fmla="*/ 490634 h 1468739"/>
              <a:gd name="connsiteX11" fmla="*/ 503510 w 756140"/>
              <a:gd name="connsiteY11" fmla="*/ 0 h 1468739"/>
              <a:gd name="connsiteX0" fmla="*/ 504896 w 757526"/>
              <a:gd name="connsiteY0" fmla="*/ 0 h 1468739"/>
              <a:gd name="connsiteX1" fmla="*/ 565855 w 757526"/>
              <a:gd name="connsiteY1" fmla="*/ 304800 h 1468739"/>
              <a:gd name="connsiteX2" fmla="*/ 757526 w 757526"/>
              <a:gd name="connsiteY2" fmla="*/ 1054705 h 1468739"/>
              <a:gd name="connsiteX3" fmla="*/ 562263 w 757526"/>
              <a:gd name="connsiteY3" fmla="*/ 816580 h 1468739"/>
              <a:gd name="connsiteX4" fmla="*/ 643007 w 757526"/>
              <a:gd name="connsiteY4" fmla="*/ 1147193 h 1468739"/>
              <a:gd name="connsiteX5" fmla="*/ 505113 w 757526"/>
              <a:gd name="connsiteY5" fmla="*/ 978505 h 1468739"/>
              <a:gd name="connsiteX6" fmla="*/ 406788 w 757526"/>
              <a:gd name="connsiteY6" fmla="*/ 1461518 h 1468739"/>
              <a:gd name="connsiteX7" fmla="*/ 433675 w 757526"/>
              <a:gd name="connsiteY7" fmla="*/ 702280 h 1468739"/>
              <a:gd name="connsiteX8" fmla="*/ 129007 w 757526"/>
              <a:gd name="connsiteY8" fmla="*/ 1252634 h 1468739"/>
              <a:gd name="connsiteX9" fmla="*/ 273787 w 757526"/>
              <a:gd name="connsiteY9" fmla="*/ 787814 h 1468739"/>
              <a:gd name="connsiteX10" fmla="*/ 9812 w 757526"/>
              <a:gd name="connsiteY10" fmla="*/ 859443 h 1468739"/>
              <a:gd name="connsiteX11" fmla="*/ 433808 w 757526"/>
              <a:gd name="connsiteY11" fmla="*/ 490634 h 1468739"/>
              <a:gd name="connsiteX12" fmla="*/ 504896 w 757526"/>
              <a:gd name="connsiteY12" fmla="*/ 0 h 1468739"/>
              <a:gd name="connsiteX0" fmla="*/ 504896 w 757526"/>
              <a:gd name="connsiteY0" fmla="*/ 0 h 1489493"/>
              <a:gd name="connsiteX1" fmla="*/ 565855 w 757526"/>
              <a:gd name="connsiteY1" fmla="*/ 304800 h 1489493"/>
              <a:gd name="connsiteX2" fmla="*/ 757526 w 757526"/>
              <a:gd name="connsiteY2" fmla="*/ 1054705 h 1489493"/>
              <a:gd name="connsiteX3" fmla="*/ 562263 w 757526"/>
              <a:gd name="connsiteY3" fmla="*/ 816580 h 1489493"/>
              <a:gd name="connsiteX4" fmla="*/ 643007 w 757526"/>
              <a:gd name="connsiteY4" fmla="*/ 1147193 h 1489493"/>
              <a:gd name="connsiteX5" fmla="*/ 505113 w 757526"/>
              <a:gd name="connsiteY5" fmla="*/ 978505 h 1489493"/>
              <a:gd name="connsiteX6" fmla="*/ 662407 w 757526"/>
              <a:gd name="connsiteY6" fmla="*/ 1344074 h 1489493"/>
              <a:gd name="connsiteX7" fmla="*/ 406788 w 757526"/>
              <a:gd name="connsiteY7" fmla="*/ 1461518 h 1489493"/>
              <a:gd name="connsiteX8" fmla="*/ 433675 w 757526"/>
              <a:gd name="connsiteY8" fmla="*/ 702280 h 1489493"/>
              <a:gd name="connsiteX9" fmla="*/ 129007 w 757526"/>
              <a:gd name="connsiteY9" fmla="*/ 1252634 h 1489493"/>
              <a:gd name="connsiteX10" fmla="*/ 273787 w 757526"/>
              <a:gd name="connsiteY10" fmla="*/ 787814 h 1489493"/>
              <a:gd name="connsiteX11" fmla="*/ 9812 w 757526"/>
              <a:gd name="connsiteY11" fmla="*/ 859443 h 1489493"/>
              <a:gd name="connsiteX12" fmla="*/ 433808 w 757526"/>
              <a:gd name="connsiteY12" fmla="*/ 490634 h 1489493"/>
              <a:gd name="connsiteX13" fmla="*/ 504896 w 757526"/>
              <a:gd name="connsiteY13" fmla="*/ 0 h 1489493"/>
              <a:gd name="connsiteX0" fmla="*/ 504896 w 757526"/>
              <a:gd name="connsiteY0" fmla="*/ 0 h 1484253"/>
              <a:gd name="connsiteX1" fmla="*/ 565855 w 757526"/>
              <a:gd name="connsiteY1" fmla="*/ 304800 h 1484253"/>
              <a:gd name="connsiteX2" fmla="*/ 757526 w 757526"/>
              <a:gd name="connsiteY2" fmla="*/ 1054705 h 1484253"/>
              <a:gd name="connsiteX3" fmla="*/ 562263 w 757526"/>
              <a:gd name="connsiteY3" fmla="*/ 816580 h 1484253"/>
              <a:gd name="connsiteX4" fmla="*/ 643007 w 757526"/>
              <a:gd name="connsiteY4" fmla="*/ 1147193 h 1484253"/>
              <a:gd name="connsiteX5" fmla="*/ 505113 w 757526"/>
              <a:gd name="connsiteY5" fmla="*/ 978505 h 1484253"/>
              <a:gd name="connsiteX6" fmla="*/ 662407 w 757526"/>
              <a:gd name="connsiteY6" fmla="*/ 1344074 h 1484253"/>
              <a:gd name="connsiteX7" fmla="*/ 494767 w 757526"/>
              <a:gd name="connsiteY7" fmla="*/ 1138334 h 1484253"/>
              <a:gd name="connsiteX8" fmla="*/ 406788 w 757526"/>
              <a:gd name="connsiteY8" fmla="*/ 1461518 h 1484253"/>
              <a:gd name="connsiteX9" fmla="*/ 433675 w 757526"/>
              <a:gd name="connsiteY9" fmla="*/ 702280 h 1484253"/>
              <a:gd name="connsiteX10" fmla="*/ 129007 w 757526"/>
              <a:gd name="connsiteY10" fmla="*/ 1252634 h 1484253"/>
              <a:gd name="connsiteX11" fmla="*/ 273787 w 757526"/>
              <a:gd name="connsiteY11" fmla="*/ 787814 h 1484253"/>
              <a:gd name="connsiteX12" fmla="*/ 9812 w 757526"/>
              <a:gd name="connsiteY12" fmla="*/ 859443 h 1484253"/>
              <a:gd name="connsiteX13" fmla="*/ 433808 w 757526"/>
              <a:gd name="connsiteY13" fmla="*/ 490634 h 1484253"/>
              <a:gd name="connsiteX14" fmla="*/ 504896 w 757526"/>
              <a:gd name="connsiteY14" fmla="*/ 0 h 1484253"/>
              <a:gd name="connsiteX0" fmla="*/ 504896 w 757526"/>
              <a:gd name="connsiteY0" fmla="*/ 0 h 1462135"/>
              <a:gd name="connsiteX1" fmla="*/ 565855 w 757526"/>
              <a:gd name="connsiteY1" fmla="*/ 304800 h 1462135"/>
              <a:gd name="connsiteX2" fmla="*/ 757526 w 757526"/>
              <a:gd name="connsiteY2" fmla="*/ 1054705 h 1462135"/>
              <a:gd name="connsiteX3" fmla="*/ 562263 w 757526"/>
              <a:gd name="connsiteY3" fmla="*/ 816580 h 1462135"/>
              <a:gd name="connsiteX4" fmla="*/ 643007 w 757526"/>
              <a:gd name="connsiteY4" fmla="*/ 1147193 h 1462135"/>
              <a:gd name="connsiteX5" fmla="*/ 505113 w 757526"/>
              <a:gd name="connsiteY5" fmla="*/ 978505 h 1462135"/>
              <a:gd name="connsiteX6" fmla="*/ 662407 w 757526"/>
              <a:gd name="connsiteY6" fmla="*/ 1344074 h 1462135"/>
              <a:gd name="connsiteX7" fmla="*/ 494767 w 757526"/>
              <a:gd name="connsiteY7" fmla="*/ 1138334 h 1462135"/>
              <a:gd name="connsiteX8" fmla="*/ 406788 w 757526"/>
              <a:gd name="connsiteY8" fmla="*/ 1461518 h 1462135"/>
              <a:gd name="connsiteX9" fmla="*/ 250927 w 757526"/>
              <a:gd name="connsiteY9" fmla="*/ 1237394 h 1462135"/>
              <a:gd name="connsiteX10" fmla="*/ 433675 w 757526"/>
              <a:gd name="connsiteY10" fmla="*/ 702280 h 1462135"/>
              <a:gd name="connsiteX11" fmla="*/ 129007 w 757526"/>
              <a:gd name="connsiteY11" fmla="*/ 1252634 h 1462135"/>
              <a:gd name="connsiteX12" fmla="*/ 273787 w 757526"/>
              <a:gd name="connsiteY12" fmla="*/ 787814 h 1462135"/>
              <a:gd name="connsiteX13" fmla="*/ 9812 w 757526"/>
              <a:gd name="connsiteY13" fmla="*/ 859443 h 1462135"/>
              <a:gd name="connsiteX14" fmla="*/ 433808 w 757526"/>
              <a:gd name="connsiteY14" fmla="*/ 490634 h 1462135"/>
              <a:gd name="connsiteX15" fmla="*/ 504896 w 757526"/>
              <a:gd name="connsiteY15" fmla="*/ 0 h 1462135"/>
              <a:gd name="connsiteX0" fmla="*/ 504896 w 757526"/>
              <a:gd name="connsiteY0" fmla="*/ 0 h 1464408"/>
              <a:gd name="connsiteX1" fmla="*/ 565855 w 757526"/>
              <a:gd name="connsiteY1" fmla="*/ 304800 h 1464408"/>
              <a:gd name="connsiteX2" fmla="*/ 757526 w 757526"/>
              <a:gd name="connsiteY2" fmla="*/ 1054705 h 1464408"/>
              <a:gd name="connsiteX3" fmla="*/ 562263 w 757526"/>
              <a:gd name="connsiteY3" fmla="*/ 816580 h 1464408"/>
              <a:gd name="connsiteX4" fmla="*/ 643007 w 757526"/>
              <a:gd name="connsiteY4" fmla="*/ 1147193 h 1464408"/>
              <a:gd name="connsiteX5" fmla="*/ 505113 w 757526"/>
              <a:gd name="connsiteY5" fmla="*/ 978505 h 1464408"/>
              <a:gd name="connsiteX6" fmla="*/ 662407 w 757526"/>
              <a:gd name="connsiteY6" fmla="*/ 1344074 h 1464408"/>
              <a:gd name="connsiteX7" fmla="*/ 494767 w 757526"/>
              <a:gd name="connsiteY7" fmla="*/ 1138334 h 1464408"/>
              <a:gd name="connsiteX8" fmla="*/ 406788 w 757526"/>
              <a:gd name="connsiteY8" fmla="*/ 1461518 h 1464408"/>
              <a:gd name="connsiteX9" fmla="*/ 419837 w 757526"/>
              <a:gd name="connsiteY9" fmla="*/ 1030384 h 1464408"/>
              <a:gd name="connsiteX10" fmla="*/ 250927 w 757526"/>
              <a:gd name="connsiteY10" fmla="*/ 1237394 h 1464408"/>
              <a:gd name="connsiteX11" fmla="*/ 433675 w 757526"/>
              <a:gd name="connsiteY11" fmla="*/ 702280 h 1464408"/>
              <a:gd name="connsiteX12" fmla="*/ 129007 w 757526"/>
              <a:gd name="connsiteY12" fmla="*/ 1252634 h 1464408"/>
              <a:gd name="connsiteX13" fmla="*/ 273787 w 757526"/>
              <a:gd name="connsiteY13" fmla="*/ 787814 h 1464408"/>
              <a:gd name="connsiteX14" fmla="*/ 9812 w 757526"/>
              <a:gd name="connsiteY14" fmla="*/ 859443 h 1464408"/>
              <a:gd name="connsiteX15" fmla="*/ 433808 w 757526"/>
              <a:gd name="connsiteY15" fmla="*/ 490634 h 1464408"/>
              <a:gd name="connsiteX16" fmla="*/ 504896 w 757526"/>
              <a:gd name="connsiteY16" fmla="*/ 0 h 1464408"/>
              <a:gd name="connsiteX0" fmla="*/ 505264 w 757894"/>
              <a:gd name="connsiteY0" fmla="*/ 0 h 1464408"/>
              <a:gd name="connsiteX1" fmla="*/ 566223 w 757894"/>
              <a:gd name="connsiteY1" fmla="*/ 304800 h 1464408"/>
              <a:gd name="connsiteX2" fmla="*/ 757894 w 757894"/>
              <a:gd name="connsiteY2" fmla="*/ 1054705 h 1464408"/>
              <a:gd name="connsiteX3" fmla="*/ 562631 w 757894"/>
              <a:gd name="connsiteY3" fmla="*/ 816580 h 1464408"/>
              <a:gd name="connsiteX4" fmla="*/ 643375 w 757894"/>
              <a:gd name="connsiteY4" fmla="*/ 1147193 h 1464408"/>
              <a:gd name="connsiteX5" fmla="*/ 505481 w 757894"/>
              <a:gd name="connsiteY5" fmla="*/ 978505 h 1464408"/>
              <a:gd name="connsiteX6" fmla="*/ 662775 w 757894"/>
              <a:gd name="connsiteY6" fmla="*/ 1344074 h 1464408"/>
              <a:gd name="connsiteX7" fmla="*/ 495135 w 757894"/>
              <a:gd name="connsiteY7" fmla="*/ 1138334 h 1464408"/>
              <a:gd name="connsiteX8" fmla="*/ 407156 w 757894"/>
              <a:gd name="connsiteY8" fmla="*/ 1461518 h 1464408"/>
              <a:gd name="connsiteX9" fmla="*/ 420205 w 757894"/>
              <a:gd name="connsiteY9" fmla="*/ 1030384 h 1464408"/>
              <a:gd name="connsiteX10" fmla="*/ 251295 w 757894"/>
              <a:gd name="connsiteY10" fmla="*/ 1237394 h 1464408"/>
              <a:gd name="connsiteX11" fmla="*/ 434043 w 757894"/>
              <a:gd name="connsiteY11" fmla="*/ 702280 h 1464408"/>
              <a:gd name="connsiteX12" fmla="*/ 129375 w 757894"/>
              <a:gd name="connsiteY12" fmla="*/ 1252634 h 1464408"/>
              <a:gd name="connsiteX13" fmla="*/ 39205 w 757894"/>
              <a:gd name="connsiteY13" fmla="*/ 1081183 h 1464408"/>
              <a:gd name="connsiteX14" fmla="*/ 274155 w 757894"/>
              <a:gd name="connsiteY14" fmla="*/ 787814 h 1464408"/>
              <a:gd name="connsiteX15" fmla="*/ 10180 w 757894"/>
              <a:gd name="connsiteY15" fmla="*/ 859443 h 1464408"/>
              <a:gd name="connsiteX16" fmla="*/ 434176 w 757894"/>
              <a:gd name="connsiteY16" fmla="*/ 490634 h 1464408"/>
              <a:gd name="connsiteX17" fmla="*/ 505264 w 757894"/>
              <a:gd name="connsiteY17" fmla="*/ 0 h 1464408"/>
              <a:gd name="connsiteX0" fmla="*/ 505264 w 757894"/>
              <a:gd name="connsiteY0" fmla="*/ 0 h 1464408"/>
              <a:gd name="connsiteX1" fmla="*/ 566223 w 757894"/>
              <a:gd name="connsiteY1" fmla="*/ 304800 h 1464408"/>
              <a:gd name="connsiteX2" fmla="*/ 757894 w 757894"/>
              <a:gd name="connsiteY2" fmla="*/ 1054705 h 1464408"/>
              <a:gd name="connsiteX3" fmla="*/ 562631 w 757894"/>
              <a:gd name="connsiteY3" fmla="*/ 816580 h 1464408"/>
              <a:gd name="connsiteX4" fmla="*/ 643375 w 757894"/>
              <a:gd name="connsiteY4" fmla="*/ 1147193 h 1464408"/>
              <a:gd name="connsiteX5" fmla="*/ 505481 w 757894"/>
              <a:gd name="connsiteY5" fmla="*/ 978505 h 1464408"/>
              <a:gd name="connsiteX6" fmla="*/ 662775 w 757894"/>
              <a:gd name="connsiteY6" fmla="*/ 1344074 h 1464408"/>
              <a:gd name="connsiteX7" fmla="*/ 495135 w 757894"/>
              <a:gd name="connsiteY7" fmla="*/ 1138334 h 1464408"/>
              <a:gd name="connsiteX8" fmla="*/ 407156 w 757894"/>
              <a:gd name="connsiteY8" fmla="*/ 1461518 h 1464408"/>
              <a:gd name="connsiteX9" fmla="*/ 420205 w 757894"/>
              <a:gd name="connsiteY9" fmla="*/ 1030384 h 1464408"/>
              <a:gd name="connsiteX10" fmla="*/ 251295 w 757894"/>
              <a:gd name="connsiteY10" fmla="*/ 1237394 h 1464408"/>
              <a:gd name="connsiteX11" fmla="*/ 434043 w 757894"/>
              <a:gd name="connsiteY11" fmla="*/ 702280 h 1464408"/>
              <a:gd name="connsiteX12" fmla="*/ 129375 w 757894"/>
              <a:gd name="connsiteY12" fmla="*/ 1252634 h 1464408"/>
              <a:gd name="connsiteX13" fmla="*/ 223355 w 757894"/>
              <a:gd name="connsiteY13" fmla="*/ 985933 h 1464408"/>
              <a:gd name="connsiteX14" fmla="*/ 39205 w 757894"/>
              <a:gd name="connsiteY14" fmla="*/ 1081183 h 1464408"/>
              <a:gd name="connsiteX15" fmla="*/ 274155 w 757894"/>
              <a:gd name="connsiteY15" fmla="*/ 787814 h 1464408"/>
              <a:gd name="connsiteX16" fmla="*/ 10180 w 757894"/>
              <a:gd name="connsiteY16" fmla="*/ 859443 h 1464408"/>
              <a:gd name="connsiteX17" fmla="*/ 434176 w 757894"/>
              <a:gd name="connsiteY17" fmla="*/ 490634 h 1464408"/>
              <a:gd name="connsiteX18" fmla="*/ 505264 w 757894"/>
              <a:gd name="connsiteY18" fmla="*/ 0 h 1464408"/>
              <a:gd name="connsiteX0" fmla="*/ 505264 w 757894"/>
              <a:gd name="connsiteY0" fmla="*/ 0 h 1463673"/>
              <a:gd name="connsiteX1" fmla="*/ 566223 w 757894"/>
              <a:gd name="connsiteY1" fmla="*/ 304800 h 1463673"/>
              <a:gd name="connsiteX2" fmla="*/ 757894 w 757894"/>
              <a:gd name="connsiteY2" fmla="*/ 1054705 h 1463673"/>
              <a:gd name="connsiteX3" fmla="*/ 562631 w 757894"/>
              <a:gd name="connsiteY3" fmla="*/ 816580 h 1463673"/>
              <a:gd name="connsiteX4" fmla="*/ 643375 w 757894"/>
              <a:gd name="connsiteY4" fmla="*/ 1147193 h 1463673"/>
              <a:gd name="connsiteX5" fmla="*/ 505481 w 757894"/>
              <a:gd name="connsiteY5" fmla="*/ 978505 h 1463673"/>
              <a:gd name="connsiteX6" fmla="*/ 662775 w 757894"/>
              <a:gd name="connsiteY6" fmla="*/ 1344074 h 1463673"/>
              <a:gd name="connsiteX7" fmla="*/ 495135 w 757894"/>
              <a:gd name="connsiteY7" fmla="*/ 1138334 h 1463673"/>
              <a:gd name="connsiteX8" fmla="*/ 407156 w 757894"/>
              <a:gd name="connsiteY8" fmla="*/ 1461518 h 1463673"/>
              <a:gd name="connsiteX9" fmla="*/ 458305 w 757894"/>
              <a:gd name="connsiteY9" fmla="*/ 871634 h 1463673"/>
              <a:gd name="connsiteX10" fmla="*/ 251295 w 757894"/>
              <a:gd name="connsiteY10" fmla="*/ 1237394 h 1463673"/>
              <a:gd name="connsiteX11" fmla="*/ 434043 w 757894"/>
              <a:gd name="connsiteY11" fmla="*/ 702280 h 1463673"/>
              <a:gd name="connsiteX12" fmla="*/ 129375 w 757894"/>
              <a:gd name="connsiteY12" fmla="*/ 1252634 h 1463673"/>
              <a:gd name="connsiteX13" fmla="*/ 223355 w 757894"/>
              <a:gd name="connsiteY13" fmla="*/ 985933 h 1463673"/>
              <a:gd name="connsiteX14" fmla="*/ 39205 w 757894"/>
              <a:gd name="connsiteY14" fmla="*/ 1081183 h 1463673"/>
              <a:gd name="connsiteX15" fmla="*/ 274155 w 757894"/>
              <a:gd name="connsiteY15" fmla="*/ 787814 h 1463673"/>
              <a:gd name="connsiteX16" fmla="*/ 10180 w 757894"/>
              <a:gd name="connsiteY16" fmla="*/ 859443 h 1463673"/>
              <a:gd name="connsiteX17" fmla="*/ 434176 w 757894"/>
              <a:gd name="connsiteY17" fmla="*/ 490634 h 1463673"/>
              <a:gd name="connsiteX18" fmla="*/ 505264 w 757894"/>
              <a:gd name="connsiteY18" fmla="*/ 0 h 1463673"/>
              <a:gd name="connsiteX0" fmla="*/ 502542 w 755172"/>
              <a:gd name="connsiteY0" fmla="*/ 0 h 1463673"/>
              <a:gd name="connsiteX1" fmla="*/ 563501 w 755172"/>
              <a:gd name="connsiteY1" fmla="*/ 304800 h 1463673"/>
              <a:gd name="connsiteX2" fmla="*/ 755172 w 755172"/>
              <a:gd name="connsiteY2" fmla="*/ 1054705 h 1463673"/>
              <a:gd name="connsiteX3" fmla="*/ 559909 w 755172"/>
              <a:gd name="connsiteY3" fmla="*/ 816580 h 1463673"/>
              <a:gd name="connsiteX4" fmla="*/ 640653 w 755172"/>
              <a:gd name="connsiteY4" fmla="*/ 1147193 h 1463673"/>
              <a:gd name="connsiteX5" fmla="*/ 502759 w 755172"/>
              <a:gd name="connsiteY5" fmla="*/ 978505 h 1463673"/>
              <a:gd name="connsiteX6" fmla="*/ 660053 w 755172"/>
              <a:gd name="connsiteY6" fmla="*/ 1344074 h 1463673"/>
              <a:gd name="connsiteX7" fmla="*/ 492413 w 755172"/>
              <a:gd name="connsiteY7" fmla="*/ 1138334 h 1463673"/>
              <a:gd name="connsiteX8" fmla="*/ 404434 w 755172"/>
              <a:gd name="connsiteY8" fmla="*/ 1461518 h 1463673"/>
              <a:gd name="connsiteX9" fmla="*/ 455583 w 755172"/>
              <a:gd name="connsiteY9" fmla="*/ 871634 h 1463673"/>
              <a:gd name="connsiteX10" fmla="*/ 248573 w 755172"/>
              <a:gd name="connsiteY10" fmla="*/ 1237394 h 1463673"/>
              <a:gd name="connsiteX11" fmla="*/ 431321 w 755172"/>
              <a:gd name="connsiteY11" fmla="*/ 702280 h 1463673"/>
              <a:gd name="connsiteX12" fmla="*/ 126653 w 755172"/>
              <a:gd name="connsiteY12" fmla="*/ 1252634 h 1463673"/>
              <a:gd name="connsiteX13" fmla="*/ 220633 w 755172"/>
              <a:gd name="connsiteY13" fmla="*/ 985933 h 1463673"/>
              <a:gd name="connsiteX14" fmla="*/ 36483 w 755172"/>
              <a:gd name="connsiteY14" fmla="*/ 1081183 h 1463673"/>
              <a:gd name="connsiteX15" fmla="*/ 398433 w 755172"/>
              <a:gd name="connsiteY15" fmla="*/ 625889 h 1463673"/>
              <a:gd name="connsiteX16" fmla="*/ 7458 w 755172"/>
              <a:gd name="connsiteY16" fmla="*/ 859443 h 1463673"/>
              <a:gd name="connsiteX17" fmla="*/ 431454 w 755172"/>
              <a:gd name="connsiteY17" fmla="*/ 490634 h 1463673"/>
              <a:gd name="connsiteX18" fmla="*/ 502542 w 755172"/>
              <a:gd name="connsiteY18" fmla="*/ 0 h 1463673"/>
              <a:gd name="connsiteX0" fmla="*/ 502542 w 755172"/>
              <a:gd name="connsiteY0" fmla="*/ 0 h 1463673"/>
              <a:gd name="connsiteX1" fmla="*/ 563501 w 755172"/>
              <a:gd name="connsiteY1" fmla="*/ 304800 h 1463673"/>
              <a:gd name="connsiteX2" fmla="*/ 755172 w 755172"/>
              <a:gd name="connsiteY2" fmla="*/ 1054705 h 1463673"/>
              <a:gd name="connsiteX3" fmla="*/ 559909 w 755172"/>
              <a:gd name="connsiteY3" fmla="*/ 816580 h 1463673"/>
              <a:gd name="connsiteX4" fmla="*/ 640653 w 755172"/>
              <a:gd name="connsiteY4" fmla="*/ 1147193 h 1463673"/>
              <a:gd name="connsiteX5" fmla="*/ 502759 w 755172"/>
              <a:gd name="connsiteY5" fmla="*/ 978505 h 1463673"/>
              <a:gd name="connsiteX6" fmla="*/ 660053 w 755172"/>
              <a:gd name="connsiteY6" fmla="*/ 1344074 h 1463673"/>
              <a:gd name="connsiteX7" fmla="*/ 492413 w 755172"/>
              <a:gd name="connsiteY7" fmla="*/ 1138334 h 1463673"/>
              <a:gd name="connsiteX8" fmla="*/ 404434 w 755172"/>
              <a:gd name="connsiteY8" fmla="*/ 1461518 h 1463673"/>
              <a:gd name="connsiteX9" fmla="*/ 455583 w 755172"/>
              <a:gd name="connsiteY9" fmla="*/ 871634 h 1463673"/>
              <a:gd name="connsiteX10" fmla="*/ 248573 w 755172"/>
              <a:gd name="connsiteY10" fmla="*/ 1237394 h 1463673"/>
              <a:gd name="connsiteX11" fmla="*/ 431321 w 755172"/>
              <a:gd name="connsiteY11" fmla="*/ 702280 h 1463673"/>
              <a:gd name="connsiteX12" fmla="*/ 126653 w 755172"/>
              <a:gd name="connsiteY12" fmla="*/ 1252634 h 1463673"/>
              <a:gd name="connsiteX13" fmla="*/ 220633 w 755172"/>
              <a:gd name="connsiteY13" fmla="*/ 985933 h 1463673"/>
              <a:gd name="connsiteX14" fmla="*/ 36483 w 755172"/>
              <a:gd name="connsiteY14" fmla="*/ 1081183 h 1463673"/>
              <a:gd name="connsiteX15" fmla="*/ 398433 w 755172"/>
              <a:gd name="connsiteY15" fmla="*/ 625889 h 1463673"/>
              <a:gd name="connsiteX16" fmla="*/ 7458 w 755172"/>
              <a:gd name="connsiteY16" fmla="*/ 859443 h 1463673"/>
              <a:gd name="connsiteX17" fmla="*/ 431454 w 755172"/>
              <a:gd name="connsiteY17" fmla="*/ 490634 h 1463673"/>
              <a:gd name="connsiteX18" fmla="*/ 502542 w 755172"/>
              <a:gd name="connsiteY18" fmla="*/ 0 h 1463673"/>
              <a:gd name="connsiteX0" fmla="*/ 502542 w 755172"/>
              <a:gd name="connsiteY0" fmla="*/ 0 h 1463673"/>
              <a:gd name="connsiteX1" fmla="*/ 563501 w 755172"/>
              <a:gd name="connsiteY1" fmla="*/ 304800 h 1463673"/>
              <a:gd name="connsiteX2" fmla="*/ 755172 w 755172"/>
              <a:gd name="connsiteY2" fmla="*/ 1054705 h 1463673"/>
              <a:gd name="connsiteX3" fmla="*/ 559909 w 755172"/>
              <a:gd name="connsiteY3" fmla="*/ 816580 h 1463673"/>
              <a:gd name="connsiteX4" fmla="*/ 640653 w 755172"/>
              <a:gd name="connsiteY4" fmla="*/ 1147193 h 1463673"/>
              <a:gd name="connsiteX5" fmla="*/ 502759 w 755172"/>
              <a:gd name="connsiteY5" fmla="*/ 978505 h 1463673"/>
              <a:gd name="connsiteX6" fmla="*/ 660053 w 755172"/>
              <a:gd name="connsiteY6" fmla="*/ 1344074 h 1463673"/>
              <a:gd name="connsiteX7" fmla="*/ 492413 w 755172"/>
              <a:gd name="connsiteY7" fmla="*/ 1138334 h 1463673"/>
              <a:gd name="connsiteX8" fmla="*/ 404434 w 755172"/>
              <a:gd name="connsiteY8" fmla="*/ 1461518 h 1463673"/>
              <a:gd name="connsiteX9" fmla="*/ 455583 w 755172"/>
              <a:gd name="connsiteY9" fmla="*/ 871634 h 1463673"/>
              <a:gd name="connsiteX10" fmla="*/ 248573 w 755172"/>
              <a:gd name="connsiteY10" fmla="*/ 1237394 h 1463673"/>
              <a:gd name="connsiteX11" fmla="*/ 431321 w 755172"/>
              <a:gd name="connsiteY11" fmla="*/ 702280 h 1463673"/>
              <a:gd name="connsiteX12" fmla="*/ 126653 w 755172"/>
              <a:gd name="connsiteY12" fmla="*/ 1252634 h 1463673"/>
              <a:gd name="connsiteX13" fmla="*/ 309533 w 755172"/>
              <a:gd name="connsiteY13" fmla="*/ 830358 h 1463673"/>
              <a:gd name="connsiteX14" fmla="*/ 36483 w 755172"/>
              <a:gd name="connsiteY14" fmla="*/ 1081183 h 1463673"/>
              <a:gd name="connsiteX15" fmla="*/ 398433 w 755172"/>
              <a:gd name="connsiteY15" fmla="*/ 625889 h 1463673"/>
              <a:gd name="connsiteX16" fmla="*/ 7458 w 755172"/>
              <a:gd name="connsiteY16" fmla="*/ 859443 h 1463673"/>
              <a:gd name="connsiteX17" fmla="*/ 431454 w 755172"/>
              <a:gd name="connsiteY17" fmla="*/ 490634 h 1463673"/>
              <a:gd name="connsiteX18" fmla="*/ 502542 w 755172"/>
              <a:gd name="connsiteY18" fmla="*/ 0 h 1463673"/>
              <a:gd name="connsiteX0" fmla="*/ 502542 w 755172"/>
              <a:gd name="connsiteY0" fmla="*/ 0 h 1463673"/>
              <a:gd name="connsiteX1" fmla="*/ 563501 w 755172"/>
              <a:gd name="connsiteY1" fmla="*/ 304800 h 1463673"/>
              <a:gd name="connsiteX2" fmla="*/ 755172 w 755172"/>
              <a:gd name="connsiteY2" fmla="*/ 1054705 h 1463673"/>
              <a:gd name="connsiteX3" fmla="*/ 559909 w 755172"/>
              <a:gd name="connsiteY3" fmla="*/ 816580 h 1463673"/>
              <a:gd name="connsiteX4" fmla="*/ 640653 w 755172"/>
              <a:gd name="connsiteY4" fmla="*/ 1147193 h 1463673"/>
              <a:gd name="connsiteX5" fmla="*/ 502759 w 755172"/>
              <a:gd name="connsiteY5" fmla="*/ 978505 h 1463673"/>
              <a:gd name="connsiteX6" fmla="*/ 660053 w 755172"/>
              <a:gd name="connsiteY6" fmla="*/ 1344074 h 1463673"/>
              <a:gd name="connsiteX7" fmla="*/ 492413 w 755172"/>
              <a:gd name="connsiteY7" fmla="*/ 1138334 h 1463673"/>
              <a:gd name="connsiteX8" fmla="*/ 404434 w 755172"/>
              <a:gd name="connsiteY8" fmla="*/ 1461518 h 1463673"/>
              <a:gd name="connsiteX9" fmla="*/ 455583 w 755172"/>
              <a:gd name="connsiteY9" fmla="*/ 871634 h 1463673"/>
              <a:gd name="connsiteX10" fmla="*/ 248573 w 755172"/>
              <a:gd name="connsiteY10" fmla="*/ 1237394 h 1463673"/>
              <a:gd name="connsiteX11" fmla="*/ 463071 w 755172"/>
              <a:gd name="connsiteY11" fmla="*/ 737205 h 1463673"/>
              <a:gd name="connsiteX12" fmla="*/ 126653 w 755172"/>
              <a:gd name="connsiteY12" fmla="*/ 1252634 h 1463673"/>
              <a:gd name="connsiteX13" fmla="*/ 309533 w 755172"/>
              <a:gd name="connsiteY13" fmla="*/ 830358 h 1463673"/>
              <a:gd name="connsiteX14" fmla="*/ 36483 w 755172"/>
              <a:gd name="connsiteY14" fmla="*/ 1081183 h 1463673"/>
              <a:gd name="connsiteX15" fmla="*/ 398433 w 755172"/>
              <a:gd name="connsiteY15" fmla="*/ 625889 h 1463673"/>
              <a:gd name="connsiteX16" fmla="*/ 7458 w 755172"/>
              <a:gd name="connsiteY16" fmla="*/ 859443 h 1463673"/>
              <a:gd name="connsiteX17" fmla="*/ 431454 w 755172"/>
              <a:gd name="connsiteY17" fmla="*/ 490634 h 1463673"/>
              <a:gd name="connsiteX18" fmla="*/ 502542 w 755172"/>
              <a:gd name="connsiteY18" fmla="*/ 0 h 1463673"/>
              <a:gd name="connsiteX0" fmla="*/ 502542 w 755172"/>
              <a:gd name="connsiteY0" fmla="*/ 0 h 1463673"/>
              <a:gd name="connsiteX1" fmla="*/ 563501 w 755172"/>
              <a:gd name="connsiteY1" fmla="*/ 304800 h 1463673"/>
              <a:gd name="connsiteX2" fmla="*/ 755172 w 755172"/>
              <a:gd name="connsiteY2" fmla="*/ 1054705 h 1463673"/>
              <a:gd name="connsiteX3" fmla="*/ 559909 w 755172"/>
              <a:gd name="connsiteY3" fmla="*/ 816580 h 1463673"/>
              <a:gd name="connsiteX4" fmla="*/ 640653 w 755172"/>
              <a:gd name="connsiteY4" fmla="*/ 1147193 h 1463673"/>
              <a:gd name="connsiteX5" fmla="*/ 502759 w 755172"/>
              <a:gd name="connsiteY5" fmla="*/ 978505 h 1463673"/>
              <a:gd name="connsiteX6" fmla="*/ 660053 w 755172"/>
              <a:gd name="connsiteY6" fmla="*/ 1344074 h 1463673"/>
              <a:gd name="connsiteX7" fmla="*/ 492413 w 755172"/>
              <a:gd name="connsiteY7" fmla="*/ 1138334 h 1463673"/>
              <a:gd name="connsiteX8" fmla="*/ 404434 w 755172"/>
              <a:gd name="connsiteY8" fmla="*/ 1461518 h 1463673"/>
              <a:gd name="connsiteX9" fmla="*/ 455583 w 755172"/>
              <a:gd name="connsiteY9" fmla="*/ 871634 h 1463673"/>
              <a:gd name="connsiteX10" fmla="*/ 248573 w 755172"/>
              <a:gd name="connsiteY10" fmla="*/ 1237394 h 1463673"/>
              <a:gd name="connsiteX11" fmla="*/ 463071 w 755172"/>
              <a:gd name="connsiteY11" fmla="*/ 737205 h 1463673"/>
              <a:gd name="connsiteX12" fmla="*/ 126653 w 755172"/>
              <a:gd name="connsiteY12" fmla="*/ 1252634 h 1463673"/>
              <a:gd name="connsiteX13" fmla="*/ 309533 w 755172"/>
              <a:gd name="connsiteY13" fmla="*/ 830358 h 1463673"/>
              <a:gd name="connsiteX14" fmla="*/ 36483 w 755172"/>
              <a:gd name="connsiteY14" fmla="*/ 1081183 h 1463673"/>
              <a:gd name="connsiteX15" fmla="*/ 398433 w 755172"/>
              <a:gd name="connsiteY15" fmla="*/ 625889 h 1463673"/>
              <a:gd name="connsiteX16" fmla="*/ 7458 w 755172"/>
              <a:gd name="connsiteY16" fmla="*/ 859443 h 1463673"/>
              <a:gd name="connsiteX17" fmla="*/ 431454 w 755172"/>
              <a:gd name="connsiteY17" fmla="*/ 490634 h 1463673"/>
              <a:gd name="connsiteX18" fmla="*/ 502542 w 755172"/>
              <a:gd name="connsiteY18" fmla="*/ 0 h 1463673"/>
              <a:gd name="connsiteX0" fmla="*/ 502542 w 755172"/>
              <a:gd name="connsiteY0" fmla="*/ 0 h 1463673"/>
              <a:gd name="connsiteX1" fmla="*/ 563501 w 755172"/>
              <a:gd name="connsiteY1" fmla="*/ 304800 h 1463673"/>
              <a:gd name="connsiteX2" fmla="*/ 755172 w 755172"/>
              <a:gd name="connsiteY2" fmla="*/ 1054705 h 1463673"/>
              <a:gd name="connsiteX3" fmla="*/ 559909 w 755172"/>
              <a:gd name="connsiteY3" fmla="*/ 816580 h 1463673"/>
              <a:gd name="connsiteX4" fmla="*/ 640653 w 755172"/>
              <a:gd name="connsiteY4" fmla="*/ 1147193 h 1463673"/>
              <a:gd name="connsiteX5" fmla="*/ 502759 w 755172"/>
              <a:gd name="connsiteY5" fmla="*/ 978505 h 1463673"/>
              <a:gd name="connsiteX6" fmla="*/ 660053 w 755172"/>
              <a:gd name="connsiteY6" fmla="*/ 1344074 h 1463673"/>
              <a:gd name="connsiteX7" fmla="*/ 492413 w 755172"/>
              <a:gd name="connsiteY7" fmla="*/ 1138334 h 1463673"/>
              <a:gd name="connsiteX8" fmla="*/ 404434 w 755172"/>
              <a:gd name="connsiteY8" fmla="*/ 1461518 h 1463673"/>
              <a:gd name="connsiteX9" fmla="*/ 455583 w 755172"/>
              <a:gd name="connsiteY9" fmla="*/ 871634 h 1463673"/>
              <a:gd name="connsiteX10" fmla="*/ 248573 w 755172"/>
              <a:gd name="connsiteY10" fmla="*/ 1237394 h 1463673"/>
              <a:gd name="connsiteX11" fmla="*/ 463071 w 755172"/>
              <a:gd name="connsiteY11" fmla="*/ 737205 h 1463673"/>
              <a:gd name="connsiteX12" fmla="*/ 126653 w 755172"/>
              <a:gd name="connsiteY12" fmla="*/ 1252634 h 1463673"/>
              <a:gd name="connsiteX13" fmla="*/ 446058 w 755172"/>
              <a:gd name="connsiteY13" fmla="*/ 665258 h 1463673"/>
              <a:gd name="connsiteX14" fmla="*/ 36483 w 755172"/>
              <a:gd name="connsiteY14" fmla="*/ 1081183 h 1463673"/>
              <a:gd name="connsiteX15" fmla="*/ 398433 w 755172"/>
              <a:gd name="connsiteY15" fmla="*/ 625889 h 1463673"/>
              <a:gd name="connsiteX16" fmla="*/ 7458 w 755172"/>
              <a:gd name="connsiteY16" fmla="*/ 859443 h 1463673"/>
              <a:gd name="connsiteX17" fmla="*/ 431454 w 755172"/>
              <a:gd name="connsiteY17" fmla="*/ 490634 h 1463673"/>
              <a:gd name="connsiteX18" fmla="*/ 502542 w 755172"/>
              <a:gd name="connsiteY18" fmla="*/ 0 h 1463673"/>
              <a:gd name="connsiteX0" fmla="*/ 501902 w 754532"/>
              <a:gd name="connsiteY0" fmla="*/ 0 h 1463673"/>
              <a:gd name="connsiteX1" fmla="*/ 562861 w 754532"/>
              <a:gd name="connsiteY1" fmla="*/ 304800 h 1463673"/>
              <a:gd name="connsiteX2" fmla="*/ 754532 w 754532"/>
              <a:gd name="connsiteY2" fmla="*/ 1054705 h 1463673"/>
              <a:gd name="connsiteX3" fmla="*/ 559269 w 754532"/>
              <a:gd name="connsiteY3" fmla="*/ 816580 h 1463673"/>
              <a:gd name="connsiteX4" fmla="*/ 640013 w 754532"/>
              <a:gd name="connsiteY4" fmla="*/ 1147193 h 1463673"/>
              <a:gd name="connsiteX5" fmla="*/ 502119 w 754532"/>
              <a:gd name="connsiteY5" fmla="*/ 978505 h 1463673"/>
              <a:gd name="connsiteX6" fmla="*/ 659413 w 754532"/>
              <a:gd name="connsiteY6" fmla="*/ 1344074 h 1463673"/>
              <a:gd name="connsiteX7" fmla="*/ 491773 w 754532"/>
              <a:gd name="connsiteY7" fmla="*/ 1138334 h 1463673"/>
              <a:gd name="connsiteX8" fmla="*/ 403794 w 754532"/>
              <a:gd name="connsiteY8" fmla="*/ 1461518 h 1463673"/>
              <a:gd name="connsiteX9" fmla="*/ 454943 w 754532"/>
              <a:gd name="connsiteY9" fmla="*/ 871634 h 1463673"/>
              <a:gd name="connsiteX10" fmla="*/ 247933 w 754532"/>
              <a:gd name="connsiteY10" fmla="*/ 1237394 h 1463673"/>
              <a:gd name="connsiteX11" fmla="*/ 462431 w 754532"/>
              <a:gd name="connsiteY11" fmla="*/ 737205 h 1463673"/>
              <a:gd name="connsiteX12" fmla="*/ 126013 w 754532"/>
              <a:gd name="connsiteY12" fmla="*/ 1252634 h 1463673"/>
              <a:gd name="connsiteX13" fmla="*/ 445418 w 754532"/>
              <a:gd name="connsiteY13" fmla="*/ 665258 h 1463673"/>
              <a:gd name="connsiteX14" fmla="*/ 35843 w 754532"/>
              <a:gd name="connsiteY14" fmla="*/ 1081183 h 1463673"/>
              <a:gd name="connsiteX15" fmla="*/ 442243 w 754532"/>
              <a:gd name="connsiteY15" fmla="*/ 587789 h 1463673"/>
              <a:gd name="connsiteX16" fmla="*/ 6818 w 754532"/>
              <a:gd name="connsiteY16" fmla="*/ 859443 h 1463673"/>
              <a:gd name="connsiteX17" fmla="*/ 430814 w 754532"/>
              <a:gd name="connsiteY17" fmla="*/ 490634 h 1463673"/>
              <a:gd name="connsiteX18" fmla="*/ 501902 w 754532"/>
              <a:gd name="connsiteY18" fmla="*/ 0 h 1463673"/>
              <a:gd name="connsiteX0" fmla="*/ 501902 w 754532"/>
              <a:gd name="connsiteY0" fmla="*/ 0 h 1463539"/>
              <a:gd name="connsiteX1" fmla="*/ 562861 w 754532"/>
              <a:gd name="connsiteY1" fmla="*/ 304800 h 1463539"/>
              <a:gd name="connsiteX2" fmla="*/ 754532 w 754532"/>
              <a:gd name="connsiteY2" fmla="*/ 1054705 h 1463539"/>
              <a:gd name="connsiteX3" fmla="*/ 559269 w 754532"/>
              <a:gd name="connsiteY3" fmla="*/ 816580 h 1463539"/>
              <a:gd name="connsiteX4" fmla="*/ 640013 w 754532"/>
              <a:gd name="connsiteY4" fmla="*/ 1147193 h 1463539"/>
              <a:gd name="connsiteX5" fmla="*/ 502119 w 754532"/>
              <a:gd name="connsiteY5" fmla="*/ 978505 h 1463539"/>
              <a:gd name="connsiteX6" fmla="*/ 659413 w 754532"/>
              <a:gd name="connsiteY6" fmla="*/ 1344074 h 1463539"/>
              <a:gd name="connsiteX7" fmla="*/ 491773 w 754532"/>
              <a:gd name="connsiteY7" fmla="*/ 1138334 h 1463539"/>
              <a:gd name="connsiteX8" fmla="*/ 403794 w 754532"/>
              <a:gd name="connsiteY8" fmla="*/ 1461518 h 1463539"/>
              <a:gd name="connsiteX9" fmla="*/ 486693 w 754532"/>
              <a:gd name="connsiteY9" fmla="*/ 830359 h 1463539"/>
              <a:gd name="connsiteX10" fmla="*/ 247933 w 754532"/>
              <a:gd name="connsiteY10" fmla="*/ 1237394 h 1463539"/>
              <a:gd name="connsiteX11" fmla="*/ 462431 w 754532"/>
              <a:gd name="connsiteY11" fmla="*/ 737205 h 1463539"/>
              <a:gd name="connsiteX12" fmla="*/ 126013 w 754532"/>
              <a:gd name="connsiteY12" fmla="*/ 1252634 h 1463539"/>
              <a:gd name="connsiteX13" fmla="*/ 445418 w 754532"/>
              <a:gd name="connsiteY13" fmla="*/ 665258 h 1463539"/>
              <a:gd name="connsiteX14" fmla="*/ 35843 w 754532"/>
              <a:gd name="connsiteY14" fmla="*/ 1081183 h 1463539"/>
              <a:gd name="connsiteX15" fmla="*/ 442243 w 754532"/>
              <a:gd name="connsiteY15" fmla="*/ 587789 h 1463539"/>
              <a:gd name="connsiteX16" fmla="*/ 6818 w 754532"/>
              <a:gd name="connsiteY16" fmla="*/ 859443 h 1463539"/>
              <a:gd name="connsiteX17" fmla="*/ 430814 w 754532"/>
              <a:gd name="connsiteY17" fmla="*/ 490634 h 1463539"/>
              <a:gd name="connsiteX18" fmla="*/ 501902 w 754532"/>
              <a:gd name="connsiteY18" fmla="*/ 0 h 1463539"/>
              <a:gd name="connsiteX0" fmla="*/ 501902 w 754532"/>
              <a:gd name="connsiteY0" fmla="*/ 0 h 1463539"/>
              <a:gd name="connsiteX1" fmla="*/ 562861 w 754532"/>
              <a:gd name="connsiteY1" fmla="*/ 304800 h 1463539"/>
              <a:gd name="connsiteX2" fmla="*/ 754532 w 754532"/>
              <a:gd name="connsiteY2" fmla="*/ 1054705 h 1463539"/>
              <a:gd name="connsiteX3" fmla="*/ 559269 w 754532"/>
              <a:gd name="connsiteY3" fmla="*/ 816580 h 1463539"/>
              <a:gd name="connsiteX4" fmla="*/ 640013 w 754532"/>
              <a:gd name="connsiteY4" fmla="*/ 1147193 h 1463539"/>
              <a:gd name="connsiteX5" fmla="*/ 502119 w 754532"/>
              <a:gd name="connsiteY5" fmla="*/ 978505 h 1463539"/>
              <a:gd name="connsiteX6" fmla="*/ 659413 w 754532"/>
              <a:gd name="connsiteY6" fmla="*/ 1344074 h 1463539"/>
              <a:gd name="connsiteX7" fmla="*/ 501298 w 754532"/>
              <a:gd name="connsiteY7" fmla="*/ 1065309 h 1463539"/>
              <a:gd name="connsiteX8" fmla="*/ 403794 w 754532"/>
              <a:gd name="connsiteY8" fmla="*/ 1461518 h 1463539"/>
              <a:gd name="connsiteX9" fmla="*/ 486693 w 754532"/>
              <a:gd name="connsiteY9" fmla="*/ 830359 h 1463539"/>
              <a:gd name="connsiteX10" fmla="*/ 247933 w 754532"/>
              <a:gd name="connsiteY10" fmla="*/ 1237394 h 1463539"/>
              <a:gd name="connsiteX11" fmla="*/ 462431 w 754532"/>
              <a:gd name="connsiteY11" fmla="*/ 737205 h 1463539"/>
              <a:gd name="connsiteX12" fmla="*/ 126013 w 754532"/>
              <a:gd name="connsiteY12" fmla="*/ 1252634 h 1463539"/>
              <a:gd name="connsiteX13" fmla="*/ 445418 w 754532"/>
              <a:gd name="connsiteY13" fmla="*/ 665258 h 1463539"/>
              <a:gd name="connsiteX14" fmla="*/ 35843 w 754532"/>
              <a:gd name="connsiteY14" fmla="*/ 1081183 h 1463539"/>
              <a:gd name="connsiteX15" fmla="*/ 442243 w 754532"/>
              <a:gd name="connsiteY15" fmla="*/ 587789 h 1463539"/>
              <a:gd name="connsiteX16" fmla="*/ 6818 w 754532"/>
              <a:gd name="connsiteY16" fmla="*/ 859443 h 1463539"/>
              <a:gd name="connsiteX17" fmla="*/ 430814 w 754532"/>
              <a:gd name="connsiteY17" fmla="*/ 490634 h 1463539"/>
              <a:gd name="connsiteX18" fmla="*/ 501902 w 754532"/>
              <a:gd name="connsiteY18" fmla="*/ 0 h 1463539"/>
              <a:gd name="connsiteX0" fmla="*/ 501902 w 754532"/>
              <a:gd name="connsiteY0" fmla="*/ 0 h 1463539"/>
              <a:gd name="connsiteX1" fmla="*/ 562861 w 754532"/>
              <a:gd name="connsiteY1" fmla="*/ 304800 h 1463539"/>
              <a:gd name="connsiteX2" fmla="*/ 754532 w 754532"/>
              <a:gd name="connsiteY2" fmla="*/ 1054705 h 1463539"/>
              <a:gd name="connsiteX3" fmla="*/ 559269 w 754532"/>
              <a:gd name="connsiteY3" fmla="*/ 816580 h 1463539"/>
              <a:gd name="connsiteX4" fmla="*/ 640013 w 754532"/>
              <a:gd name="connsiteY4" fmla="*/ 1147193 h 1463539"/>
              <a:gd name="connsiteX5" fmla="*/ 502119 w 754532"/>
              <a:gd name="connsiteY5" fmla="*/ 978505 h 1463539"/>
              <a:gd name="connsiteX6" fmla="*/ 659413 w 754532"/>
              <a:gd name="connsiteY6" fmla="*/ 1344074 h 1463539"/>
              <a:gd name="connsiteX7" fmla="*/ 501298 w 754532"/>
              <a:gd name="connsiteY7" fmla="*/ 1065309 h 1463539"/>
              <a:gd name="connsiteX8" fmla="*/ 403794 w 754532"/>
              <a:gd name="connsiteY8" fmla="*/ 1461518 h 1463539"/>
              <a:gd name="connsiteX9" fmla="*/ 486693 w 754532"/>
              <a:gd name="connsiteY9" fmla="*/ 830359 h 1463539"/>
              <a:gd name="connsiteX10" fmla="*/ 247933 w 754532"/>
              <a:gd name="connsiteY10" fmla="*/ 1237394 h 1463539"/>
              <a:gd name="connsiteX11" fmla="*/ 462431 w 754532"/>
              <a:gd name="connsiteY11" fmla="*/ 737205 h 1463539"/>
              <a:gd name="connsiteX12" fmla="*/ 126013 w 754532"/>
              <a:gd name="connsiteY12" fmla="*/ 1252634 h 1463539"/>
              <a:gd name="connsiteX13" fmla="*/ 445418 w 754532"/>
              <a:gd name="connsiteY13" fmla="*/ 665258 h 1463539"/>
              <a:gd name="connsiteX14" fmla="*/ 35843 w 754532"/>
              <a:gd name="connsiteY14" fmla="*/ 1081183 h 1463539"/>
              <a:gd name="connsiteX15" fmla="*/ 442243 w 754532"/>
              <a:gd name="connsiteY15" fmla="*/ 587789 h 1463539"/>
              <a:gd name="connsiteX16" fmla="*/ 6818 w 754532"/>
              <a:gd name="connsiteY16" fmla="*/ 859443 h 1463539"/>
              <a:gd name="connsiteX17" fmla="*/ 430814 w 754532"/>
              <a:gd name="connsiteY17" fmla="*/ 490634 h 1463539"/>
              <a:gd name="connsiteX18" fmla="*/ 501902 w 754532"/>
              <a:gd name="connsiteY18" fmla="*/ 0 h 1463539"/>
              <a:gd name="connsiteX0" fmla="*/ 501902 w 754532"/>
              <a:gd name="connsiteY0" fmla="*/ 0 h 1463539"/>
              <a:gd name="connsiteX1" fmla="*/ 562861 w 754532"/>
              <a:gd name="connsiteY1" fmla="*/ 304800 h 1463539"/>
              <a:gd name="connsiteX2" fmla="*/ 754532 w 754532"/>
              <a:gd name="connsiteY2" fmla="*/ 1054705 h 1463539"/>
              <a:gd name="connsiteX3" fmla="*/ 559269 w 754532"/>
              <a:gd name="connsiteY3" fmla="*/ 816580 h 1463539"/>
              <a:gd name="connsiteX4" fmla="*/ 640013 w 754532"/>
              <a:gd name="connsiteY4" fmla="*/ 1147193 h 1463539"/>
              <a:gd name="connsiteX5" fmla="*/ 502119 w 754532"/>
              <a:gd name="connsiteY5" fmla="*/ 978505 h 1463539"/>
              <a:gd name="connsiteX6" fmla="*/ 659413 w 754532"/>
              <a:gd name="connsiteY6" fmla="*/ 1344074 h 1463539"/>
              <a:gd name="connsiteX7" fmla="*/ 501298 w 754532"/>
              <a:gd name="connsiteY7" fmla="*/ 1065309 h 1463539"/>
              <a:gd name="connsiteX8" fmla="*/ 403794 w 754532"/>
              <a:gd name="connsiteY8" fmla="*/ 1461518 h 1463539"/>
              <a:gd name="connsiteX9" fmla="*/ 486693 w 754532"/>
              <a:gd name="connsiteY9" fmla="*/ 830359 h 1463539"/>
              <a:gd name="connsiteX10" fmla="*/ 247933 w 754532"/>
              <a:gd name="connsiteY10" fmla="*/ 1237394 h 1463539"/>
              <a:gd name="connsiteX11" fmla="*/ 462431 w 754532"/>
              <a:gd name="connsiteY11" fmla="*/ 737205 h 1463539"/>
              <a:gd name="connsiteX12" fmla="*/ 126013 w 754532"/>
              <a:gd name="connsiteY12" fmla="*/ 1252634 h 1463539"/>
              <a:gd name="connsiteX13" fmla="*/ 445418 w 754532"/>
              <a:gd name="connsiteY13" fmla="*/ 665258 h 1463539"/>
              <a:gd name="connsiteX14" fmla="*/ 35843 w 754532"/>
              <a:gd name="connsiteY14" fmla="*/ 1081183 h 1463539"/>
              <a:gd name="connsiteX15" fmla="*/ 442243 w 754532"/>
              <a:gd name="connsiteY15" fmla="*/ 587789 h 1463539"/>
              <a:gd name="connsiteX16" fmla="*/ 6818 w 754532"/>
              <a:gd name="connsiteY16" fmla="*/ 859443 h 1463539"/>
              <a:gd name="connsiteX17" fmla="*/ 430814 w 754532"/>
              <a:gd name="connsiteY17" fmla="*/ 490634 h 1463539"/>
              <a:gd name="connsiteX18" fmla="*/ 501902 w 754532"/>
              <a:gd name="connsiteY18" fmla="*/ 0 h 1463539"/>
              <a:gd name="connsiteX0" fmla="*/ 501902 w 754532"/>
              <a:gd name="connsiteY0" fmla="*/ 0 h 1463539"/>
              <a:gd name="connsiteX1" fmla="*/ 562861 w 754532"/>
              <a:gd name="connsiteY1" fmla="*/ 304800 h 1463539"/>
              <a:gd name="connsiteX2" fmla="*/ 754532 w 754532"/>
              <a:gd name="connsiteY2" fmla="*/ 1054705 h 1463539"/>
              <a:gd name="connsiteX3" fmla="*/ 559269 w 754532"/>
              <a:gd name="connsiteY3" fmla="*/ 816580 h 1463539"/>
              <a:gd name="connsiteX4" fmla="*/ 640013 w 754532"/>
              <a:gd name="connsiteY4" fmla="*/ 1147193 h 1463539"/>
              <a:gd name="connsiteX5" fmla="*/ 533869 w 754532"/>
              <a:gd name="connsiteY5" fmla="*/ 940405 h 1463539"/>
              <a:gd name="connsiteX6" fmla="*/ 659413 w 754532"/>
              <a:gd name="connsiteY6" fmla="*/ 1344074 h 1463539"/>
              <a:gd name="connsiteX7" fmla="*/ 501298 w 754532"/>
              <a:gd name="connsiteY7" fmla="*/ 1065309 h 1463539"/>
              <a:gd name="connsiteX8" fmla="*/ 403794 w 754532"/>
              <a:gd name="connsiteY8" fmla="*/ 1461518 h 1463539"/>
              <a:gd name="connsiteX9" fmla="*/ 486693 w 754532"/>
              <a:gd name="connsiteY9" fmla="*/ 830359 h 1463539"/>
              <a:gd name="connsiteX10" fmla="*/ 247933 w 754532"/>
              <a:gd name="connsiteY10" fmla="*/ 1237394 h 1463539"/>
              <a:gd name="connsiteX11" fmla="*/ 462431 w 754532"/>
              <a:gd name="connsiteY11" fmla="*/ 737205 h 1463539"/>
              <a:gd name="connsiteX12" fmla="*/ 126013 w 754532"/>
              <a:gd name="connsiteY12" fmla="*/ 1252634 h 1463539"/>
              <a:gd name="connsiteX13" fmla="*/ 445418 w 754532"/>
              <a:gd name="connsiteY13" fmla="*/ 665258 h 1463539"/>
              <a:gd name="connsiteX14" fmla="*/ 35843 w 754532"/>
              <a:gd name="connsiteY14" fmla="*/ 1081183 h 1463539"/>
              <a:gd name="connsiteX15" fmla="*/ 442243 w 754532"/>
              <a:gd name="connsiteY15" fmla="*/ 587789 h 1463539"/>
              <a:gd name="connsiteX16" fmla="*/ 6818 w 754532"/>
              <a:gd name="connsiteY16" fmla="*/ 859443 h 1463539"/>
              <a:gd name="connsiteX17" fmla="*/ 430814 w 754532"/>
              <a:gd name="connsiteY17" fmla="*/ 490634 h 1463539"/>
              <a:gd name="connsiteX18" fmla="*/ 501902 w 754532"/>
              <a:gd name="connsiteY18" fmla="*/ 0 h 1463539"/>
              <a:gd name="connsiteX0" fmla="*/ 501902 w 754532"/>
              <a:gd name="connsiteY0" fmla="*/ 0 h 1463539"/>
              <a:gd name="connsiteX1" fmla="*/ 562861 w 754532"/>
              <a:gd name="connsiteY1" fmla="*/ 304800 h 1463539"/>
              <a:gd name="connsiteX2" fmla="*/ 754532 w 754532"/>
              <a:gd name="connsiteY2" fmla="*/ 1054705 h 1463539"/>
              <a:gd name="connsiteX3" fmla="*/ 559269 w 754532"/>
              <a:gd name="connsiteY3" fmla="*/ 816580 h 1463539"/>
              <a:gd name="connsiteX4" fmla="*/ 640013 w 754532"/>
              <a:gd name="connsiteY4" fmla="*/ 1147193 h 1463539"/>
              <a:gd name="connsiteX5" fmla="*/ 533869 w 754532"/>
              <a:gd name="connsiteY5" fmla="*/ 940405 h 1463539"/>
              <a:gd name="connsiteX6" fmla="*/ 659413 w 754532"/>
              <a:gd name="connsiteY6" fmla="*/ 1344074 h 1463539"/>
              <a:gd name="connsiteX7" fmla="*/ 501298 w 754532"/>
              <a:gd name="connsiteY7" fmla="*/ 1065309 h 1463539"/>
              <a:gd name="connsiteX8" fmla="*/ 403794 w 754532"/>
              <a:gd name="connsiteY8" fmla="*/ 1461518 h 1463539"/>
              <a:gd name="connsiteX9" fmla="*/ 486693 w 754532"/>
              <a:gd name="connsiteY9" fmla="*/ 830359 h 1463539"/>
              <a:gd name="connsiteX10" fmla="*/ 247933 w 754532"/>
              <a:gd name="connsiteY10" fmla="*/ 1237394 h 1463539"/>
              <a:gd name="connsiteX11" fmla="*/ 462431 w 754532"/>
              <a:gd name="connsiteY11" fmla="*/ 737205 h 1463539"/>
              <a:gd name="connsiteX12" fmla="*/ 126013 w 754532"/>
              <a:gd name="connsiteY12" fmla="*/ 1252634 h 1463539"/>
              <a:gd name="connsiteX13" fmla="*/ 445418 w 754532"/>
              <a:gd name="connsiteY13" fmla="*/ 665258 h 1463539"/>
              <a:gd name="connsiteX14" fmla="*/ 35843 w 754532"/>
              <a:gd name="connsiteY14" fmla="*/ 1081183 h 1463539"/>
              <a:gd name="connsiteX15" fmla="*/ 442243 w 754532"/>
              <a:gd name="connsiteY15" fmla="*/ 587789 h 1463539"/>
              <a:gd name="connsiteX16" fmla="*/ 6818 w 754532"/>
              <a:gd name="connsiteY16" fmla="*/ 859443 h 1463539"/>
              <a:gd name="connsiteX17" fmla="*/ 430814 w 754532"/>
              <a:gd name="connsiteY17" fmla="*/ 490634 h 1463539"/>
              <a:gd name="connsiteX18" fmla="*/ 501902 w 754532"/>
              <a:gd name="connsiteY18" fmla="*/ 0 h 1463539"/>
              <a:gd name="connsiteX0" fmla="*/ 501902 w 754532"/>
              <a:gd name="connsiteY0" fmla="*/ 0 h 1463539"/>
              <a:gd name="connsiteX1" fmla="*/ 562861 w 754532"/>
              <a:gd name="connsiteY1" fmla="*/ 304800 h 1463539"/>
              <a:gd name="connsiteX2" fmla="*/ 754532 w 754532"/>
              <a:gd name="connsiteY2" fmla="*/ 1054705 h 1463539"/>
              <a:gd name="connsiteX3" fmla="*/ 559269 w 754532"/>
              <a:gd name="connsiteY3" fmla="*/ 816580 h 1463539"/>
              <a:gd name="connsiteX4" fmla="*/ 640013 w 754532"/>
              <a:gd name="connsiteY4" fmla="*/ 1147193 h 1463539"/>
              <a:gd name="connsiteX5" fmla="*/ 533869 w 754532"/>
              <a:gd name="connsiteY5" fmla="*/ 940405 h 1463539"/>
              <a:gd name="connsiteX6" fmla="*/ 659413 w 754532"/>
              <a:gd name="connsiteY6" fmla="*/ 1344074 h 1463539"/>
              <a:gd name="connsiteX7" fmla="*/ 520348 w 754532"/>
              <a:gd name="connsiteY7" fmla="*/ 1065309 h 1463539"/>
              <a:gd name="connsiteX8" fmla="*/ 403794 w 754532"/>
              <a:gd name="connsiteY8" fmla="*/ 1461518 h 1463539"/>
              <a:gd name="connsiteX9" fmla="*/ 486693 w 754532"/>
              <a:gd name="connsiteY9" fmla="*/ 830359 h 1463539"/>
              <a:gd name="connsiteX10" fmla="*/ 247933 w 754532"/>
              <a:gd name="connsiteY10" fmla="*/ 1237394 h 1463539"/>
              <a:gd name="connsiteX11" fmla="*/ 462431 w 754532"/>
              <a:gd name="connsiteY11" fmla="*/ 737205 h 1463539"/>
              <a:gd name="connsiteX12" fmla="*/ 126013 w 754532"/>
              <a:gd name="connsiteY12" fmla="*/ 1252634 h 1463539"/>
              <a:gd name="connsiteX13" fmla="*/ 445418 w 754532"/>
              <a:gd name="connsiteY13" fmla="*/ 665258 h 1463539"/>
              <a:gd name="connsiteX14" fmla="*/ 35843 w 754532"/>
              <a:gd name="connsiteY14" fmla="*/ 1081183 h 1463539"/>
              <a:gd name="connsiteX15" fmla="*/ 442243 w 754532"/>
              <a:gd name="connsiteY15" fmla="*/ 587789 h 1463539"/>
              <a:gd name="connsiteX16" fmla="*/ 6818 w 754532"/>
              <a:gd name="connsiteY16" fmla="*/ 859443 h 1463539"/>
              <a:gd name="connsiteX17" fmla="*/ 430814 w 754532"/>
              <a:gd name="connsiteY17" fmla="*/ 490634 h 1463539"/>
              <a:gd name="connsiteX18" fmla="*/ 501902 w 754532"/>
              <a:gd name="connsiteY18" fmla="*/ 0 h 1463539"/>
              <a:gd name="connsiteX0" fmla="*/ 501902 w 754532"/>
              <a:gd name="connsiteY0" fmla="*/ 0 h 1463539"/>
              <a:gd name="connsiteX1" fmla="*/ 562861 w 754532"/>
              <a:gd name="connsiteY1" fmla="*/ 304800 h 1463539"/>
              <a:gd name="connsiteX2" fmla="*/ 754532 w 754532"/>
              <a:gd name="connsiteY2" fmla="*/ 1054705 h 1463539"/>
              <a:gd name="connsiteX3" fmla="*/ 540219 w 754532"/>
              <a:gd name="connsiteY3" fmla="*/ 816580 h 1463539"/>
              <a:gd name="connsiteX4" fmla="*/ 640013 w 754532"/>
              <a:gd name="connsiteY4" fmla="*/ 1147193 h 1463539"/>
              <a:gd name="connsiteX5" fmla="*/ 533869 w 754532"/>
              <a:gd name="connsiteY5" fmla="*/ 940405 h 1463539"/>
              <a:gd name="connsiteX6" fmla="*/ 659413 w 754532"/>
              <a:gd name="connsiteY6" fmla="*/ 1344074 h 1463539"/>
              <a:gd name="connsiteX7" fmla="*/ 520348 w 754532"/>
              <a:gd name="connsiteY7" fmla="*/ 1065309 h 1463539"/>
              <a:gd name="connsiteX8" fmla="*/ 403794 w 754532"/>
              <a:gd name="connsiteY8" fmla="*/ 1461518 h 1463539"/>
              <a:gd name="connsiteX9" fmla="*/ 486693 w 754532"/>
              <a:gd name="connsiteY9" fmla="*/ 830359 h 1463539"/>
              <a:gd name="connsiteX10" fmla="*/ 247933 w 754532"/>
              <a:gd name="connsiteY10" fmla="*/ 1237394 h 1463539"/>
              <a:gd name="connsiteX11" fmla="*/ 462431 w 754532"/>
              <a:gd name="connsiteY11" fmla="*/ 737205 h 1463539"/>
              <a:gd name="connsiteX12" fmla="*/ 126013 w 754532"/>
              <a:gd name="connsiteY12" fmla="*/ 1252634 h 1463539"/>
              <a:gd name="connsiteX13" fmla="*/ 445418 w 754532"/>
              <a:gd name="connsiteY13" fmla="*/ 665258 h 1463539"/>
              <a:gd name="connsiteX14" fmla="*/ 35843 w 754532"/>
              <a:gd name="connsiteY14" fmla="*/ 1081183 h 1463539"/>
              <a:gd name="connsiteX15" fmla="*/ 442243 w 754532"/>
              <a:gd name="connsiteY15" fmla="*/ 587789 h 1463539"/>
              <a:gd name="connsiteX16" fmla="*/ 6818 w 754532"/>
              <a:gd name="connsiteY16" fmla="*/ 859443 h 1463539"/>
              <a:gd name="connsiteX17" fmla="*/ 430814 w 754532"/>
              <a:gd name="connsiteY17" fmla="*/ 490634 h 1463539"/>
              <a:gd name="connsiteX18" fmla="*/ 501902 w 754532"/>
              <a:gd name="connsiteY18" fmla="*/ 0 h 1463539"/>
              <a:gd name="connsiteX0" fmla="*/ 501902 w 754532"/>
              <a:gd name="connsiteY0" fmla="*/ 0 h 1463539"/>
              <a:gd name="connsiteX1" fmla="*/ 562861 w 754532"/>
              <a:gd name="connsiteY1" fmla="*/ 304800 h 1463539"/>
              <a:gd name="connsiteX2" fmla="*/ 754532 w 754532"/>
              <a:gd name="connsiteY2" fmla="*/ 1054705 h 1463539"/>
              <a:gd name="connsiteX3" fmla="*/ 540219 w 754532"/>
              <a:gd name="connsiteY3" fmla="*/ 816580 h 1463539"/>
              <a:gd name="connsiteX4" fmla="*/ 640013 w 754532"/>
              <a:gd name="connsiteY4" fmla="*/ 1147193 h 1463539"/>
              <a:gd name="connsiteX5" fmla="*/ 533869 w 754532"/>
              <a:gd name="connsiteY5" fmla="*/ 940405 h 1463539"/>
              <a:gd name="connsiteX6" fmla="*/ 659413 w 754532"/>
              <a:gd name="connsiteY6" fmla="*/ 1344074 h 1463539"/>
              <a:gd name="connsiteX7" fmla="*/ 520348 w 754532"/>
              <a:gd name="connsiteY7" fmla="*/ 1065309 h 1463539"/>
              <a:gd name="connsiteX8" fmla="*/ 403794 w 754532"/>
              <a:gd name="connsiteY8" fmla="*/ 1461518 h 1463539"/>
              <a:gd name="connsiteX9" fmla="*/ 486693 w 754532"/>
              <a:gd name="connsiteY9" fmla="*/ 830359 h 1463539"/>
              <a:gd name="connsiteX10" fmla="*/ 247933 w 754532"/>
              <a:gd name="connsiteY10" fmla="*/ 1237394 h 1463539"/>
              <a:gd name="connsiteX11" fmla="*/ 462431 w 754532"/>
              <a:gd name="connsiteY11" fmla="*/ 737205 h 1463539"/>
              <a:gd name="connsiteX12" fmla="*/ 126013 w 754532"/>
              <a:gd name="connsiteY12" fmla="*/ 1252634 h 1463539"/>
              <a:gd name="connsiteX13" fmla="*/ 445418 w 754532"/>
              <a:gd name="connsiteY13" fmla="*/ 665258 h 1463539"/>
              <a:gd name="connsiteX14" fmla="*/ 35843 w 754532"/>
              <a:gd name="connsiteY14" fmla="*/ 1081183 h 1463539"/>
              <a:gd name="connsiteX15" fmla="*/ 442243 w 754532"/>
              <a:gd name="connsiteY15" fmla="*/ 587789 h 1463539"/>
              <a:gd name="connsiteX16" fmla="*/ 6818 w 754532"/>
              <a:gd name="connsiteY16" fmla="*/ 859443 h 1463539"/>
              <a:gd name="connsiteX17" fmla="*/ 430814 w 754532"/>
              <a:gd name="connsiteY17" fmla="*/ 490634 h 1463539"/>
              <a:gd name="connsiteX18" fmla="*/ 501902 w 754532"/>
              <a:gd name="connsiteY18" fmla="*/ 0 h 1463539"/>
              <a:gd name="connsiteX0" fmla="*/ 501902 w 756146"/>
              <a:gd name="connsiteY0" fmla="*/ 0 h 1463539"/>
              <a:gd name="connsiteX1" fmla="*/ 562861 w 756146"/>
              <a:gd name="connsiteY1" fmla="*/ 304800 h 1463539"/>
              <a:gd name="connsiteX2" fmla="*/ 557035 w 756146"/>
              <a:gd name="connsiteY2" fmla="*/ 724621 h 1463539"/>
              <a:gd name="connsiteX3" fmla="*/ 754532 w 756146"/>
              <a:gd name="connsiteY3" fmla="*/ 1054705 h 1463539"/>
              <a:gd name="connsiteX4" fmla="*/ 540219 w 756146"/>
              <a:gd name="connsiteY4" fmla="*/ 816580 h 1463539"/>
              <a:gd name="connsiteX5" fmla="*/ 640013 w 756146"/>
              <a:gd name="connsiteY5" fmla="*/ 1147193 h 1463539"/>
              <a:gd name="connsiteX6" fmla="*/ 533869 w 756146"/>
              <a:gd name="connsiteY6" fmla="*/ 940405 h 1463539"/>
              <a:gd name="connsiteX7" fmla="*/ 659413 w 756146"/>
              <a:gd name="connsiteY7" fmla="*/ 1344074 h 1463539"/>
              <a:gd name="connsiteX8" fmla="*/ 520348 w 756146"/>
              <a:gd name="connsiteY8" fmla="*/ 1065309 h 1463539"/>
              <a:gd name="connsiteX9" fmla="*/ 403794 w 756146"/>
              <a:gd name="connsiteY9" fmla="*/ 1461518 h 1463539"/>
              <a:gd name="connsiteX10" fmla="*/ 486693 w 756146"/>
              <a:gd name="connsiteY10" fmla="*/ 830359 h 1463539"/>
              <a:gd name="connsiteX11" fmla="*/ 247933 w 756146"/>
              <a:gd name="connsiteY11" fmla="*/ 1237394 h 1463539"/>
              <a:gd name="connsiteX12" fmla="*/ 462431 w 756146"/>
              <a:gd name="connsiteY12" fmla="*/ 737205 h 1463539"/>
              <a:gd name="connsiteX13" fmla="*/ 126013 w 756146"/>
              <a:gd name="connsiteY13" fmla="*/ 1252634 h 1463539"/>
              <a:gd name="connsiteX14" fmla="*/ 445418 w 756146"/>
              <a:gd name="connsiteY14" fmla="*/ 665258 h 1463539"/>
              <a:gd name="connsiteX15" fmla="*/ 35843 w 756146"/>
              <a:gd name="connsiteY15" fmla="*/ 1081183 h 1463539"/>
              <a:gd name="connsiteX16" fmla="*/ 442243 w 756146"/>
              <a:gd name="connsiteY16" fmla="*/ 587789 h 1463539"/>
              <a:gd name="connsiteX17" fmla="*/ 6818 w 756146"/>
              <a:gd name="connsiteY17" fmla="*/ 859443 h 1463539"/>
              <a:gd name="connsiteX18" fmla="*/ 430814 w 756146"/>
              <a:gd name="connsiteY18" fmla="*/ 490634 h 1463539"/>
              <a:gd name="connsiteX19" fmla="*/ 501902 w 756146"/>
              <a:gd name="connsiteY19" fmla="*/ 0 h 1463539"/>
              <a:gd name="connsiteX0" fmla="*/ 501690 w 755934"/>
              <a:gd name="connsiteY0" fmla="*/ 0 h 1463539"/>
              <a:gd name="connsiteX1" fmla="*/ 562649 w 755934"/>
              <a:gd name="connsiteY1" fmla="*/ 304800 h 1463539"/>
              <a:gd name="connsiteX2" fmla="*/ 556823 w 755934"/>
              <a:gd name="connsiteY2" fmla="*/ 724621 h 1463539"/>
              <a:gd name="connsiteX3" fmla="*/ 754320 w 755934"/>
              <a:gd name="connsiteY3" fmla="*/ 1054705 h 1463539"/>
              <a:gd name="connsiteX4" fmla="*/ 540007 w 755934"/>
              <a:gd name="connsiteY4" fmla="*/ 816580 h 1463539"/>
              <a:gd name="connsiteX5" fmla="*/ 639801 w 755934"/>
              <a:gd name="connsiteY5" fmla="*/ 1147193 h 1463539"/>
              <a:gd name="connsiteX6" fmla="*/ 533657 w 755934"/>
              <a:gd name="connsiteY6" fmla="*/ 940405 h 1463539"/>
              <a:gd name="connsiteX7" fmla="*/ 659201 w 755934"/>
              <a:gd name="connsiteY7" fmla="*/ 1344074 h 1463539"/>
              <a:gd name="connsiteX8" fmla="*/ 520136 w 755934"/>
              <a:gd name="connsiteY8" fmla="*/ 1065309 h 1463539"/>
              <a:gd name="connsiteX9" fmla="*/ 403582 w 755934"/>
              <a:gd name="connsiteY9" fmla="*/ 1461518 h 1463539"/>
              <a:gd name="connsiteX10" fmla="*/ 486481 w 755934"/>
              <a:gd name="connsiteY10" fmla="*/ 830359 h 1463539"/>
              <a:gd name="connsiteX11" fmla="*/ 247721 w 755934"/>
              <a:gd name="connsiteY11" fmla="*/ 1237394 h 1463539"/>
              <a:gd name="connsiteX12" fmla="*/ 462219 w 755934"/>
              <a:gd name="connsiteY12" fmla="*/ 737205 h 1463539"/>
              <a:gd name="connsiteX13" fmla="*/ 125801 w 755934"/>
              <a:gd name="connsiteY13" fmla="*/ 1252634 h 1463539"/>
              <a:gd name="connsiteX14" fmla="*/ 445206 w 755934"/>
              <a:gd name="connsiteY14" fmla="*/ 665258 h 1463539"/>
              <a:gd name="connsiteX15" fmla="*/ 35631 w 755934"/>
              <a:gd name="connsiteY15" fmla="*/ 1081183 h 1463539"/>
              <a:gd name="connsiteX16" fmla="*/ 458699 w 755934"/>
              <a:gd name="connsiteY16" fmla="*/ 568739 h 1463539"/>
              <a:gd name="connsiteX17" fmla="*/ 6606 w 755934"/>
              <a:gd name="connsiteY17" fmla="*/ 859443 h 1463539"/>
              <a:gd name="connsiteX18" fmla="*/ 430602 w 755934"/>
              <a:gd name="connsiteY18" fmla="*/ 490634 h 1463539"/>
              <a:gd name="connsiteX19" fmla="*/ 501690 w 755934"/>
              <a:gd name="connsiteY19" fmla="*/ 0 h 1463539"/>
              <a:gd name="connsiteX0" fmla="*/ 501690 w 755934"/>
              <a:gd name="connsiteY0" fmla="*/ 0 h 1463539"/>
              <a:gd name="connsiteX1" fmla="*/ 562649 w 755934"/>
              <a:gd name="connsiteY1" fmla="*/ 304800 h 1463539"/>
              <a:gd name="connsiteX2" fmla="*/ 556823 w 755934"/>
              <a:gd name="connsiteY2" fmla="*/ 724621 h 1463539"/>
              <a:gd name="connsiteX3" fmla="*/ 754320 w 755934"/>
              <a:gd name="connsiteY3" fmla="*/ 1054705 h 1463539"/>
              <a:gd name="connsiteX4" fmla="*/ 540007 w 755934"/>
              <a:gd name="connsiteY4" fmla="*/ 816580 h 1463539"/>
              <a:gd name="connsiteX5" fmla="*/ 639801 w 755934"/>
              <a:gd name="connsiteY5" fmla="*/ 1147193 h 1463539"/>
              <a:gd name="connsiteX6" fmla="*/ 533657 w 755934"/>
              <a:gd name="connsiteY6" fmla="*/ 940405 h 1463539"/>
              <a:gd name="connsiteX7" fmla="*/ 659201 w 755934"/>
              <a:gd name="connsiteY7" fmla="*/ 1344074 h 1463539"/>
              <a:gd name="connsiteX8" fmla="*/ 520136 w 755934"/>
              <a:gd name="connsiteY8" fmla="*/ 1065309 h 1463539"/>
              <a:gd name="connsiteX9" fmla="*/ 403582 w 755934"/>
              <a:gd name="connsiteY9" fmla="*/ 1461518 h 1463539"/>
              <a:gd name="connsiteX10" fmla="*/ 486481 w 755934"/>
              <a:gd name="connsiteY10" fmla="*/ 830359 h 1463539"/>
              <a:gd name="connsiteX11" fmla="*/ 247721 w 755934"/>
              <a:gd name="connsiteY11" fmla="*/ 1237394 h 1463539"/>
              <a:gd name="connsiteX12" fmla="*/ 462219 w 755934"/>
              <a:gd name="connsiteY12" fmla="*/ 737205 h 1463539"/>
              <a:gd name="connsiteX13" fmla="*/ 125801 w 755934"/>
              <a:gd name="connsiteY13" fmla="*/ 1252634 h 1463539"/>
              <a:gd name="connsiteX14" fmla="*/ 473781 w 755934"/>
              <a:gd name="connsiteY14" fmla="*/ 646208 h 1463539"/>
              <a:gd name="connsiteX15" fmla="*/ 35631 w 755934"/>
              <a:gd name="connsiteY15" fmla="*/ 1081183 h 1463539"/>
              <a:gd name="connsiteX16" fmla="*/ 458699 w 755934"/>
              <a:gd name="connsiteY16" fmla="*/ 568739 h 1463539"/>
              <a:gd name="connsiteX17" fmla="*/ 6606 w 755934"/>
              <a:gd name="connsiteY17" fmla="*/ 859443 h 1463539"/>
              <a:gd name="connsiteX18" fmla="*/ 430602 w 755934"/>
              <a:gd name="connsiteY18" fmla="*/ 490634 h 1463539"/>
              <a:gd name="connsiteX19" fmla="*/ 501690 w 755934"/>
              <a:gd name="connsiteY19" fmla="*/ 0 h 1463539"/>
              <a:gd name="connsiteX0" fmla="*/ 501690 w 755934"/>
              <a:gd name="connsiteY0" fmla="*/ 0 h 1463539"/>
              <a:gd name="connsiteX1" fmla="*/ 562649 w 755934"/>
              <a:gd name="connsiteY1" fmla="*/ 304800 h 1463539"/>
              <a:gd name="connsiteX2" fmla="*/ 556823 w 755934"/>
              <a:gd name="connsiteY2" fmla="*/ 724621 h 1463539"/>
              <a:gd name="connsiteX3" fmla="*/ 754320 w 755934"/>
              <a:gd name="connsiteY3" fmla="*/ 1054705 h 1463539"/>
              <a:gd name="connsiteX4" fmla="*/ 540007 w 755934"/>
              <a:gd name="connsiteY4" fmla="*/ 816580 h 1463539"/>
              <a:gd name="connsiteX5" fmla="*/ 639801 w 755934"/>
              <a:gd name="connsiteY5" fmla="*/ 1147193 h 1463539"/>
              <a:gd name="connsiteX6" fmla="*/ 533657 w 755934"/>
              <a:gd name="connsiteY6" fmla="*/ 940405 h 1463539"/>
              <a:gd name="connsiteX7" fmla="*/ 659201 w 755934"/>
              <a:gd name="connsiteY7" fmla="*/ 1344074 h 1463539"/>
              <a:gd name="connsiteX8" fmla="*/ 520136 w 755934"/>
              <a:gd name="connsiteY8" fmla="*/ 1065309 h 1463539"/>
              <a:gd name="connsiteX9" fmla="*/ 403582 w 755934"/>
              <a:gd name="connsiteY9" fmla="*/ 1461518 h 1463539"/>
              <a:gd name="connsiteX10" fmla="*/ 486481 w 755934"/>
              <a:gd name="connsiteY10" fmla="*/ 830359 h 1463539"/>
              <a:gd name="connsiteX11" fmla="*/ 247721 w 755934"/>
              <a:gd name="connsiteY11" fmla="*/ 1237394 h 1463539"/>
              <a:gd name="connsiteX12" fmla="*/ 493175 w 755934"/>
              <a:gd name="connsiteY12" fmla="*/ 730061 h 1463539"/>
              <a:gd name="connsiteX13" fmla="*/ 125801 w 755934"/>
              <a:gd name="connsiteY13" fmla="*/ 1252634 h 1463539"/>
              <a:gd name="connsiteX14" fmla="*/ 473781 w 755934"/>
              <a:gd name="connsiteY14" fmla="*/ 646208 h 1463539"/>
              <a:gd name="connsiteX15" fmla="*/ 35631 w 755934"/>
              <a:gd name="connsiteY15" fmla="*/ 1081183 h 1463539"/>
              <a:gd name="connsiteX16" fmla="*/ 458699 w 755934"/>
              <a:gd name="connsiteY16" fmla="*/ 568739 h 1463539"/>
              <a:gd name="connsiteX17" fmla="*/ 6606 w 755934"/>
              <a:gd name="connsiteY17" fmla="*/ 859443 h 1463539"/>
              <a:gd name="connsiteX18" fmla="*/ 430602 w 755934"/>
              <a:gd name="connsiteY18" fmla="*/ 490634 h 1463539"/>
              <a:gd name="connsiteX19" fmla="*/ 501690 w 755934"/>
              <a:gd name="connsiteY19" fmla="*/ 0 h 1463539"/>
              <a:gd name="connsiteX0" fmla="*/ 501690 w 755934"/>
              <a:gd name="connsiteY0" fmla="*/ 0 h 1463539"/>
              <a:gd name="connsiteX1" fmla="*/ 562649 w 755934"/>
              <a:gd name="connsiteY1" fmla="*/ 304800 h 1463539"/>
              <a:gd name="connsiteX2" fmla="*/ 556823 w 755934"/>
              <a:gd name="connsiteY2" fmla="*/ 724621 h 1463539"/>
              <a:gd name="connsiteX3" fmla="*/ 754320 w 755934"/>
              <a:gd name="connsiteY3" fmla="*/ 1054705 h 1463539"/>
              <a:gd name="connsiteX4" fmla="*/ 540007 w 755934"/>
              <a:gd name="connsiteY4" fmla="*/ 816580 h 1463539"/>
              <a:gd name="connsiteX5" fmla="*/ 639801 w 755934"/>
              <a:gd name="connsiteY5" fmla="*/ 1147193 h 1463539"/>
              <a:gd name="connsiteX6" fmla="*/ 533657 w 755934"/>
              <a:gd name="connsiteY6" fmla="*/ 940405 h 1463539"/>
              <a:gd name="connsiteX7" fmla="*/ 659201 w 755934"/>
              <a:gd name="connsiteY7" fmla="*/ 1344074 h 1463539"/>
              <a:gd name="connsiteX8" fmla="*/ 520136 w 755934"/>
              <a:gd name="connsiteY8" fmla="*/ 1065309 h 1463539"/>
              <a:gd name="connsiteX9" fmla="*/ 403582 w 755934"/>
              <a:gd name="connsiteY9" fmla="*/ 1461518 h 1463539"/>
              <a:gd name="connsiteX10" fmla="*/ 486481 w 755934"/>
              <a:gd name="connsiteY10" fmla="*/ 830359 h 1463539"/>
              <a:gd name="connsiteX11" fmla="*/ 247721 w 755934"/>
              <a:gd name="connsiteY11" fmla="*/ 1237394 h 1463539"/>
              <a:gd name="connsiteX12" fmla="*/ 493175 w 755934"/>
              <a:gd name="connsiteY12" fmla="*/ 730061 h 1463539"/>
              <a:gd name="connsiteX13" fmla="*/ 125801 w 755934"/>
              <a:gd name="connsiteY13" fmla="*/ 1252634 h 1463539"/>
              <a:gd name="connsiteX14" fmla="*/ 473781 w 755934"/>
              <a:gd name="connsiteY14" fmla="*/ 646208 h 1463539"/>
              <a:gd name="connsiteX15" fmla="*/ 35631 w 755934"/>
              <a:gd name="connsiteY15" fmla="*/ 1081183 h 1463539"/>
              <a:gd name="connsiteX16" fmla="*/ 458699 w 755934"/>
              <a:gd name="connsiteY16" fmla="*/ 568739 h 1463539"/>
              <a:gd name="connsiteX17" fmla="*/ 6606 w 755934"/>
              <a:gd name="connsiteY17" fmla="*/ 859443 h 1463539"/>
              <a:gd name="connsiteX18" fmla="*/ 430602 w 755934"/>
              <a:gd name="connsiteY18" fmla="*/ 490634 h 1463539"/>
              <a:gd name="connsiteX19" fmla="*/ 501690 w 755934"/>
              <a:gd name="connsiteY19" fmla="*/ 0 h 1463539"/>
              <a:gd name="connsiteX0" fmla="*/ 501690 w 755934"/>
              <a:gd name="connsiteY0" fmla="*/ 0 h 1463539"/>
              <a:gd name="connsiteX1" fmla="*/ 562649 w 755934"/>
              <a:gd name="connsiteY1" fmla="*/ 304800 h 1463539"/>
              <a:gd name="connsiteX2" fmla="*/ 556823 w 755934"/>
              <a:gd name="connsiteY2" fmla="*/ 724621 h 1463539"/>
              <a:gd name="connsiteX3" fmla="*/ 754320 w 755934"/>
              <a:gd name="connsiteY3" fmla="*/ 1054705 h 1463539"/>
              <a:gd name="connsiteX4" fmla="*/ 540007 w 755934"/>
              <a:gd name="connsiteY4" fmla="*/ 816580 h 1463539"/>
              <a:gd name="connsiteX5" fmla="*/ 639801 w 755934"/>
              <a:gd name="connsiteY5" fmla="*/ 1147193 h 1463539"/>
              <a:gd name="connsiteX6" fmla="*/ 533657 w 755934"/>
              <a:gd name="connsiteY6" fmla="*/ 940405 h 1463539"/>
              <a:gd name="connsiteX7" fmla="*/ 659201 w 755934"/>
              <a:gd name="connsiteY7" fmla="*/ 1344074 h 1463539"/>
              <a:gd name="connsiteX8" fmla="*/ 520136 w 755934"/>
              <a:gd name="connsiteY8" fmla="*/ 1065309 h 1463539"/>
              <a:gd name="connsiteX9" fmla="*/ 403582 w 755934"/>
              <a:gd name="connsiteY9" fmla="*/ 1461518 h 1463539"/>
              <a:gd name="connsiteX10" fmla="*/ 486481 w 755934"/>
              <a:gd name="connsiteY10" fmla="*/ 830359 h 1463539"/>
              <a:gd name="connsiteX11" fmla="*/ 247721 w 755934"/>
              <a:gd name="connsiteY11" fmla="*/ 1237394 h 1463539"/>
              <a:gd name="connsiteX12" fmla="*/ 481269 w 755934"/>
              <a:gd name="connsiteY12" fmla="*/ 746730 h 1463539"/>
              <a:gd name="connsiteX13" fmla="*/ 125801 w 755934"/>
              <a:gd name="connsiteY13" fmla="*/ 1252634 h 1463539"/>
              <a:gd name="connsiteX14" fmla="*/ 473781 w 755934"/>
              <a:gd name="connsiteY14" fmla="*/ 646208 h 1463539"/>
              <a:gd name="connsiteX15" fmla="*/ 35631 w 755934"/>
              <a:gd name="connsiteY15" fmla="*/ 1081183 h 1463539"/>
              <a:gd name="connsiteX16" fmla="*/ 458699 w 755934"/>
              <a:gd name="connsiteY16" fmla="*/ 568739 h 1463539"/>
              <a:gd name="connsiteX17" fmla="*/ 6606 w 755934"/>
              <a:gd name="connsiteY17" fmla="*/ 859443 h 1463539"/>
              <a:gd name="connsiteX18" fmla="*/ 430602 w 755934"/>
              <a:gd name="connsiteY18" fmla="*/ 490634 h 1463539"/>
              <a:gd name="connsiteX19" fmla="*/ 501690 w 755934"/>
              <a:gd name="connsiteY19" fmla="*/ 0 h 1463539"/>
              <a:gd name="connsiteX0" fmla="*/ 501690 w 755934"/>
              <a:gd name="connsiteY0" fmla="*/ 0 h 1463539"/>
              <a:gd name="connsiteX1" fmla="*/ 562649 w 755934"/>
              <a:gd name="connsiteY1" fmla="*/ 304800 h 1463539"/>
              <a:gd name="connsiteX2" fmla="*/ 556823 w 755934"/>
              <a:gd name="connsiteY2" fmla="*/ 724621 h 1463539"/>
              <a:gd name="connsiteX3" fmla="*/ 754320 w 755934"/>
              <a:gd name="connsiteY3" fmla="*/ 1054705 h 1463539"/>
              <a:gd name="connsiteX4" fmla="*/ 540007 w 755934"/>
              <a:gd name="connsiteY4" fmla="*/ 816580 h 1463539"/>
              <a:gd name="connsiteX5" fmla="*/ 639801 w 755934"/>
              <a:gd name="connsiteY5" fmla="*/ 1147193 h 1463539"/>
              <a:gd name="connsiteX6" fmla="*/ 533657 w 755934"/>
              <a:gd name="connsiteY6" fmla="*/ 940405 h 1463539"/>
              <a:gd name="connsiteX7" fmla="*/ 659201 w 755934"/>
              <a:gd name="connsiteY7" fmla="*/ 1344074 h 1463539"/>
              <a:gd name="connsiteX8" fmla="*/ 512992 w 755934"/>
              <a:gd name="connsiteY8" fmla="*/ 1015303 h 1463539"/>
              <a:gd name="connsiteX9" fmla="*/ 403582 w 755934"/>
              <a:gd name="connsiteY9" fmla="*/ 1461518 h 1463539"/>
              <a:gd name="connsiteX10" fmla="*/ 486481 w 755934"/>
              <a:gd name="connsiteY10" fmla="*/ 830359 h 1463539"/>
              <a:gd name="connsiteX11" fmla="*/ 247721 w 755934"/>
              <a:gd name="connsiteY11" fmla="*/ 1237394 h 1463539"/>
              <a:gd name="connsiteX12" fmla="*/ 481269 w 755934"/>
              <a:gd name="connsiteY12" fmla="*/ 746730 h 1463539"/>
              <a:gd name="connsiteX13" fmla="*/ 125801 w 755934"/>
              <a:gd name="connsiteY13" fmla="*/ 1252634 h 1463539"/>
              <a:gd name="connsiteX14" fmla="*/ 473781 w 755934"/>
              <a:gd name="connsiteY14" fmla="*/ 646208 h 1463539"/>
              <a:gd name="connsiteX15" fmla="*/ 35631 w 755934"/>
              <a:gd name="connsiteY15" fmla="*/ 1081183 h 1463539"/>
              <a:gd name="connsiteX16" fmla="*/ 458699 w 755934"/>
              <a:gd name="connsiteY16" fmla="*/ 568739 h 1463539"/>
              <a:gd name="connsiteX17" fmla="*/ 6606 w 755934"/>
              <a:gd name="connsiteY17" fmla="*/ 859443 h 1463539"/>
              <a:gd name="connsiteX18" fmla="*/ 430602 w 755934"/>
              <a:gd name="connsiteY18" fmla="*/ 490634 h 1463539"/>
              <a:gd name="connsiteX19" fmla="*/ 501690 w 755934"/>
              <a:gd name="connsiteY19" fmla="*/ 0 h 1463539"/>
              <a:gd name="connsiteX0" fmla="*/ 501690 w 755934"/>
              <a:gd name="connsiteY0" fmla="*/ 0 h 1463539"/>
              <a:gd name="connsiteX1" fmla="*/ 562649 w 755934"/>
              <a:gd name="connsiteY1" fmla="*/ 304800 h 1463539"/>
              <a:gd name="connsiteX2" fmla="*/ 556823 w 755934"/>
              <a:gd name="connsiteY2" fmla="*/ 724621 h 1463539"/>
              <a:gd name="connsiteX3" fmla="*/ 754320 w 755934"/>
              <a:gd name="connsiteY3" fmla="*/ 1054705 h 1463539"/>
              <a:gd name="connsiteX4" fmla="*/ 540007 w 755934"/>
              <a:gd name="connsiteY4" fmla="*/ 816580 h 1463539"/>
              <a:gd name="connsiteX5" fmla="*/ 639801 w 755934"/>
              <a:gd name="connsiteY5" fmla="*/ 1147193 h 1463539"/>
              <a:gd name="connsiteX6" fmla="*/ 533657 w 755934"/>
              <a:gd name="connsiteY6" fmla="*/ 940405 h 1463539"/>
              <a:gd name="connsiteX7" fmla="*/ 659201 w 755934"/>
              <a:gd name="connsiteY7" fmla="*/ 1344074 h 1463539"/>
              <a:gd name="connsiteX8" fmla="*/ 512992 w 755934"/>
              <a:gd name="connsiteY8" fmla="*/ 1015303 h 1463539"/>
              <a:gd name="connsiteX9" fmla="*/ 403582 w 755934"/>
              <a:gd name="connsiteY9" fmla="*/ 1461518 h 1463539"/>
              <a:gd name="connsiteX10" fmla="*/ 486481 w 755934"/>
              <a:gd name="connsiteY10" fmla="*/ 830359 h 1463539"/>
              <a:gd name="connsiteX11" fmla="*/ 247721 w 755934"/>
              <a:gd name="connsiteY11" fmla="*/ 1237394 h 1463539"/>
              <a:gd name="connsiteX12" fmla="*/ 481269 w 755934"/>
              <a:gd name="connsiteY12" fmla="*/ 746730 h 1463539"/>
              <a:gd name="connsiteX13" fmla="*/ 125801 w 755934"/>
              <a:gd name="connsiteY13" fmla="*/ 1252634 h 1463539"/>
              <a:gd name="connsiteX14" fmla="*/ 473781 w 755934"/>
              <a:gd name="connsiteY14" fmla="*/ 646208 h 1463539"/>
              <a:gd name="connsiteX15" fmla="*/ 35631 w 755934"/>
              <a:gd name="connsiteY15" fmla="*/ 1081183 h 1463539"/>
              <a:gd name="connsiteX16" fmla="*/ 458699 w 755934"/>
              <a:gd name="connsiteY16" fmla="*/ 568739 h 1463539"/>
              <a:gd name="connsiteX17" fmla="*/ 6606 w 755934"/>
              <a:gd name="connsiteY17" fmla="*/ 859443 h 1463539"/>
              <a:gd name="connsiteX18" fmla="*/ 430602 w 755934"/>
              <a:gd name="connsiteY18" fmla="*/ 490634 h 1463539"/>
              <a:gd name="connsiteX19" fmla="*/ 501690 w 755934"/>
              <a:gd name="connsiteY19" fmla="*/ 0 h 1463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55934" h="1463539">
                <a:moveTo>
                  <a:pt x="501690" y="0"/>
                </a:moveTo>
                <a:lnTo>
                  <a:pt x="562649" y="304800"/>
                </a:lnTo>
                <a:cubicBezTo>
                  <a:pt x="589829" y="422395"/>
                  <a:pt x="524878" y="599637"/>
                  <a:pt x="556823" y="724621"/>
                </a:cubicBezTo>
                <a:cubicBezTo>
                  <a:pt x="588768" y="849605"/>
                  <a:pt x="775114" y="1036203"/>
                  <a:pt x="754320" y="1054705"/>
                </a:cubicBezTo>
                <a:cubicBezTo>
                  <a:pt x="722570" y="1076930"/>
                  <a:pt x="571757" y="794355"/>
                  <a:pt x="540007" y="816580"/>
                </a:cubicBezTo>
                <a:cubicBezTo>
                  <a:pt x="561365" y="860109"/>
                  <a:pt x="606536" y="1036989"/>
                  <a:pt x="639801" y="1147193"/>
                </a:cubicBezTo>
                <a:cubicBezTo>
                  <a:pt x="620751" y="1258318"/>
                  <a:pt x="573027" y="888018"/>
                  <a:pt x="533657" y="940405"/>
                </a:cubicBezTo>
                <a:cubicBezTo>
                  <a:pt x="526095" y="1018939"/>
                  <a:pt x="675588" y="1263572"/>
                  <a:pt x="659201" y="1344074"/>
                </a:cubicBezTo>
                <a:cubicBezTo>
                  <a:pt x="667637" y="1422782"/>
                  <a:pt x="539720" y="1024304"/>
                  <a:pt x="512992" y="1015303"/>
                </a:cubicBezTo>
                <a:cubicBezTo>
                  <a:pt x="492614" y="1050752"/>
                  <a:pt x="431945" y="1419185"/>
                  <a:pt x="403582" y="1461518"/>
                </a:cubicBezTo>
                <a:cubicBezTo>
                  <a:pt x="375219" y="1503851"/>
                  <a:pt x="512458" y="867713"/>
                  <a:pt x="486481" y="830359"/>
                </a:cubicBezTo>
                <a:cubicBezTo>
                  <a:pt x="460504" y="793005"/>
                  <a:pt x="229540" y="1352403"/>
                  <a:pt x="247721" y="1237394"/>
                </a:cubicBezTo>
                <a:cubicBezTo>
                  <a:pt x="265902" y="1122385"/>
                  <a:pt x="529529" y="711170"/>
                  <a:pt x="481269" y="746730"/>
                </a:cubicBezTo>
                <a:cubicBezTo>
                  <a:pt x="452593" y="711598"/>
                  <a:pt x="196445" y="1226440"/>
                  <a:pt x="125801" y="1252634"/>
                </a:cubicBezTo>
                <a:cubicBezTo>
                  <a:pt x="61053" y="1338009"/>
                  <a:pt x="488809" y="674783"/>
                  <a:pt x="473781" y="646208"/>
                </a:cubicBezTo>
                <a:cubicBezTo>
                  <a:pt x="458753" y="617633"/>
                  <a:pt x="-2469" y="1152303"/>
                  <a:pt x="35631" y="1081183"/>
                </a:cubicBezTo>
                <a:cubicBezTo>
                  <a:pt x="73731" y="1010063"/>
                  <a:pt x="457186" y="610987"/>
                  <a:pt x="458699" y="568739"/>
                </a:cubicBezTo>
                <a:cubicBezTo>
                  <a:pt x="425287" y="545541"/>
                  <a:pt x="-61974" y="955963"/>
                  <a:pt x="6606" y="859443"/>
                </a:cubicBezTo>
                <a:cubicBezTo>
                  <a:pt x="109203" y="751747"/>
                  <a:pt x="350230" y="636430"/>
                  <a:pt x="430602" y="490634"/>
                </a:cubicBezTo>
                <a:lnTo>
                  <a:pt x="501690" y="0"/>
                </a:lnTo>
                <a:close/>
              </a:path>
            </a:pathLst>
          </a:custGeom>
          <a:blipFill dpi="0" rotWithShape="1">
            <a:blip r:embed="rId9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solidFill>
              <a:srgbClr val="79A33C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vi-VN" sz="2800">
              <a:solidFill>
                <a:prstClr val="white"/>
              </a:solidFill>
              <a:latin typeface="+mj-lt"/>
            </a:endParaRPr>
          </a:p>
        </p:txBody>
      </p:sp>
      <p:pic>
        <p:nvPicPr>
          <p:cNvPr id="99" name="Picture 9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6606304" y="2651882"/>
            <a:ext cx="313328" cy="321533"/>
          </a:xfrm>
          <a:prstGeom prst="rect">
            <a:avLst/>
          </a:prstGeom>
        </p:spPr>
      </p:pic>
      <p:pic>
        <p:nvPicPr>
          <p:cNvPr id="100" name="Picture 9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6671155" y="2437430"/>
            <a:ext cx="313328" cy="321533"/>
          </a:xfrm>
          <a:prstGeom prst="rect">
            <a:avLst/>
          </a:prstGeom>
        </p:spPr>
      </p:pic>
      <p:pic>
        <p:nvPicPr>
          <p:cNvPr id="101" name="Picture 10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6480970" y="2444096"/>
            <a:ext cx="313328" cy="321533"/>
          </a:xfrm>
          <a:prstGeom prst="rect">
            <a:avLst/>
          </a:prstGeom>
        </p:spPr>
      </p:pic>
      <p:pic>
        <p:nvPicPr>
          <p:cNvPr id="102" name="Picture 10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31205" y="2371962"/>
            <a:ext cx="313328" cy="321533"/>
          </a:xfrm>
          <a:prstGeom prst="rect">
            <a:avLst/>
          </a:prstGeom>
        </p:spPr>
      </p:pic>
      <p:pic>
        <p:nvPicPr>
          <p:cNvPr id="103" name="Picture 10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6166024" y="2330349"/>
            <a:ext cx="313328" cy="321533"/>
          </a:xfrm>
          <a:prstGeom prst="rect">
            <a:avLst/>
          </a:prstGeom>
        </p:spPr>
      </p:pic>
      <p:pic>
        <p:nvPicPr>
          <p:cNvPr id="104" name="Picture 103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65993"/>
          <a:stretch/>
        </p:blipFill>
        <p:spPr>
          <a:xfrm>
            <a:off x="5358585" y="847024"/>
            <a:ext cx="2714625" cy="1457636"/>
          </a:xfrm>
          <a:prstGeom prst="rect">
            <a:avLst/>
          </a:prstGeom>
        </p:spPr>
      </p:pic>
      <p:sp>
        <p:nvSpPr>
          <p:cNvPr id="105" name="Rounded Rectangular Callout 104"/>
          <p:cNvSpPr/>
          <p:nvPr/>
        </p:nvSpPr>
        <p:spPr>
          <a:xfrm>
            <a:off x="2008203" y="213433"/>
            <a:ext cx="3123189" cy="1383487"/>
          </a:xfrm>
          <a:prstGeom prst="wedgeRoundRectCallout">
            <a:avLst>
              <a:gd name="adj1" fmla="val 68268"/>
              <a:gd name="adj2" fmla="val 101744"/>
              <a:gd name="adj3" fmla="val 16667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en-US" dirty="0" err="1">
                <a:solidFill>
                  <a:schemeClr val="tx1"/>
                </a:solidFill>
              </a:rPr>
              <a:t>Từ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thế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kỉ</a:t>
            </a:r>
            <a:r>
              <a:rPr lang="en-US" dirty="0">
                <a:solidFill>
                  <a:schemeClr val="tx1"/>
                </a:solidFill>
              </a:rPr>
              <a:t> VII </a:t>
            </a:r>
            <a:r>
              <a:rPr lang="en-US" dirty="0" err="1">
                <a:solidFill>
                  <a:schemeClr val="tx1"/>
                </a:solidFill>
              </a:rPr>
              <a:t>đến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giữa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thế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kỉ</a:t>
            </a:r>
            <a:r>
              <a:rPr lang="en-US" dirty="0">
                <a:solidFill>
                  <a:schemeClr val="tx1"/>
                </a:solidFill>
              </a:rPr>
              <a:t> XIX, </a:t>
            </a:r>
            <a:r>
              <a:rPr lang="en-US" dirty="0" err="1">
                <a:solidFill>
                  <a:schemeClr val="tx1"/>
                </a:solidFill>
              </a:rPr>
              <a:t>Nhà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nước</a:t>
            </a:r>
            <a:r>
              <a:rPr lang="en-US" dirty="0">
                <a:solidFill>
                  <a:schemeClr val="tx1"/>
                </a:solidFill>
              </a:rPr>
              <a:t> PK </a:t>
            </a:r>
            <a:r>
              <a:rPr lang="en-US" dirty="0" err="1">
                <a:solidFill>
                  <a:schemeClr val="tx1"/>
                </a:solidFill>
              </a:rPr>
              <a:t>Trung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Quốc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trải</a:t>
            </a:r>
            <a:r>
              <a:rPr lang="en-US" dirty="0">
                <a:solidFill>
                  <a:schemeClr val="tx1"/>
                </a:solidFill>
              </a:rPr>
              <a:t> qua </a:t>
            </a:r>
            <a:r>
              <a:rPr lang="en-US" dirty="0" err="1">
                <a:solidFill>
                  <a:schemeClr val="tx1"/>
                </a:solidFill>
              </a:rPr>
              <a:t>mấy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triều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đại</a:t>
            </a:r>
            <a:r>
              <a:rPr lang="en-US" dirty="0">
                <a:solidFill>
                  <a:schemeClr val="tx1"/>
                </a:solidFill>
              </a:rPr>
              <a:t>, </a:t>
            </a:r>
            <a:r>
              <a:rPr lang="en-US" dirty="0" err="1">
                <a:solidFill>
                  <a:schemeClr val="tx1"/>
                </a:solidFill>
              </a:rPr>
              <a:t>kể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tên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các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triều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đại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đó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đúng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theo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thứ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tự</a:t>
            </a:r>
            <a:r>
              <a:rPr lang="en-US" dirty="0">
                <a:solidFill>
                  <a:schemeClr val="tx1"/>
                </a:solidFill>
              </a:rPr>
              <a:t>? </a:t>
            </a:r>
            <a:endParaRPr lang="vi-VN" sz="2800" b="1" dirty="0">
              <a:solidFill>
                <a:schemeClr val="tx1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6" name="Rounded Rectangular Callout 105"/>
          <p:cNvSpPr/>
          <p:nvPr/>
        </p:nvSpPr>
        <p:spPr>
          <a:xfrm>
            <a:off x="2763794" y="1150715"/>
            <a:ext cx="2326505" cy="1146652"/>
          </a:xfrm>
          <a:prstGeom prst="wedgeRoundRectCallout">
            <a:avLst>
              <a:gd name="adj1" fmla="val 85561"/>
              <a:gd name="adj2" fmla="val 91875"/>
              <a:gd name="adj3" fmla="val 16667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tuyển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endParaRPr lang="vi-VN" sz="2800" b="1" dirty="0">
              <a:solidFill>
                <a:schemeClr val="tx1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7" name="Rounded Rectangular Callout 106"/>
          <p:cNvSpPr/>
          <p:nvPr/>
        </p:nvSpPr>
        <p:spPr>
          <a:xfrm>
            <a:off x="2112247" y="1787667"/>
            <a:ext cx="2218759" cy="1312857"/>
          </a:xfrm>
          <a:prstGeom prst="wedgeRoundRectCallout">
            <a:avLst>
              <a:gd name="adj1" fmla="val 116230"/>
              <a:gd name="adj2" fmla="val 29286"/>
              <a:gd name="adj3" fmla="val 16667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err="1">
                <a:solidFill>
                  <a:schemeClr val="tx1"/>
                </a:solidFill>
              </a:rPr>
              <a:t>Các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vua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nhà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Đường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đã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sử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dụng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chính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sách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gì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để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mở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rộng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lãnh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thổ</a:t>
            </a:r>
            <a:r>
              <a:rPr lang="en-US" dirty="0">
                <a:solidFill>
                  <a:schemeClr val="tx1"/>
                </a:solidFill>
              </a:rPr>
              <a:t>?</a:t>
            </a:r>
          </a:p>
        </p:txBody>
      </p:sp>
      <p:sp>
        <p:nvSpPr>
          <p:cNvPr id="108" name="Rounded Rectangular Callout 107"/>
          <p:cNvSpPr/>
          <p:nvPr/>
        </p:nvSpPr>
        <p:spPr>
          <a:xfrm>
            <a:off x="2070747" y="3616918"/>
            <a:ext cx="2525695" cy="1019589"/>
          </a:xfrm>
          <a:prstGeom prst="wedgeRoundRectCallout">
            <a:avLst>
              <a:gd name="adj1" fmla="val 75253"/>
              <a:gd name="adj2" fmla="val -147417"/>
              <a:gd name="adj3" fmla="val 16667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: </a:t>
            </a:r>
            <a:r>
              <a:rPr lang="en-US" dirty="0" err="1">
                <a:solidFill>
                  <a:schemeClr val="tx1"/>
                </a:solidFill>
              </a:rPr>
              <a:t>Em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hãy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cho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biết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những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kĩ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thuật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canh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tác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mới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được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áp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dụng</a:t>
            </a:r>
            <a:r>
              <a:rPr lang="en-US" dirty="0">
                <a:solidFill>
                  <a:schemeClr val="tx1"/>
                </a:solidFill>
              </a:rPr>
              <a:t> ở </a:t>
            </a:r>
            <a:r>
              <a:rPr lang="en-US" dirty="0" err="1">
                <a:solidFill>
                  <a:schemeClr val="tx1"/>
                </a:solidFill>
              </a:rPr>
              <a:t>thời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nhà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Đường</a:t>
            </a:r>
            <a:r>
              <a:rPr lang="en-US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109" name="Rounded Rectangular Callout 108"/>
          <p:cNvSpPr/>
          <p:nvPr/>
        </p:nvSpPr>
        <p:spPr>
          <a:xfrm>
            <a:off x="2249292" y="2218116"/>
            <a:ext cx="3019891" cy="1497470"/>
          </a:xfrm>
          <a:prstGeom prst="wedgeRoundRectCallout">
            <a:avLst>
              <a:gd name="adj1" fmla="val 48833"/>
              <a:gd name="adj2" fmla="val -21371"/>
              <a:gd name="adj3" fmla="val 16667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err="1">
                <a:solidFill>
                  <a:schemeClr val="tx1"/>
                </a:solidFill>
              </a:rPr>
              <a:t>Hãy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cho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biết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tên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một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số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thành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thị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nổi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tiếng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thời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nhà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Đường</a:t>
            </a:r>
            <a:r>
              <a:rPr lang="en-US" dirty="0">
                <a:solidFill>
                  <a:schemeClr val="tx1"/>
                </a:solidFill>
              </a:rPr>
              <a:t>?</a:t>
            </a:r>
          </a:p>
        </p:txBody>
      </p:sp>
      <p:sp>
        <p:nvSpPr>
          <p:cNvPr id="110" name="Rounded Rectangular Callout 109"/>
          <p:cNvSpPr/>
          <p:nvPr/>
        </p:nvSpPr>
        <p:spPr>
          <a:xfrm>
            <a:off x="4017131" y="453837"/>
            <a:ext cx="2777168" cy="966523"/>
          </a:xfrm>
          <a:prstGeom prst="wedgeRoundRectCallout">
            <a:avLst>
              <a:gd name="adj1" fmla="val 25229"/>
              <a:gd name="adj2" fmla="val 197311"/>
              <a:gd name="adj3" fmla="val 16667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en-US" dirty="0" err="1">
                <a:solidFill>
                  <a:schemeClr val="tx1"/>
                </a:solidFill>
              </a:rPr>
              <a:t>Triều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nhà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Đường</a:t>
            </a:r>
            <a:r>
              <a:rPr lang="en-US" dirty="0">
                <a:solidFill>
                  <a:schemeClr val="tx1"/>
                </a:solidFill>
              </a:rPr>
              <a:t> ở </a:t>
            </a:r>
            <a:r>
              <a:rPr lang="en-US" dirty="0" err="1">
                <a:solidFill>
                  <a:schemeClr val="tx1"/>
                </a:solidFill>
              </a:rPr>
              <a:t>Trung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Quốc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được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hình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thành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vào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thời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gian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nào</a:t>
            </a:r>
            <a:r>
              <a:rPr lang="en-US" dirty="0">
                <a:solidFill>
                  <a:schemeClr val="tx1"/>
                </a:solidFill>
              </a:rPr>
              <a:t>? </a:t>
            </a:r>
            <a:endParaRPr lang="vi-VN" sz="2800" b="1" dirty="0">
              <a:solidFill>
                <a:schemeClr val="tx1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1" name="Rounded Rectangular Callout 110"/>
          <p:cNvSpPr/>
          <p:nvPr/>
        </p:nvSpPr>
        <p:spPr>
          <a:xfrm>
            <a:off x="6472845" y="135372"/>
            <a:ext cx="2286556" cy="1539212"/>
          </a:xfrm>
          <a:prstGeom prst="wedgeRoundRectCallout">
            <a:avLst>
              <a:gd name="adj1" fmla="val -68278"/>
              <a:gd name="adj2" fmla="val 142844"/>
              <a:gd name="adj3" fmla="val 16667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err="1">
                <a:solidFill>
                  <a:schemeClr val="tx1"/>
                </a:solidFill>
              </a:rPr>
              <a:t>Tên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tuyến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đường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buôn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bán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nổi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tiếng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thời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nhà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Đường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kết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nối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châu</a:t>
            </a:r>
            <a:r>
              <a:rPr lang="en-US" dirty="0">
                <a:solidFill>
                  <a:schemeClr val="tx1"/>
                </a:solidFill>
              </a:rPr>
              <a:t> Á </a:t>
            </a:r>
            <a:r>
              <a:rPr lang="en-US" dirty="0" err="1">
                <a:solidFill>
                  <a:schemeClr val="tx1"/>
                </a:solidFill>
              </a:rPr>
              <a:t>và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châu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Âu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là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2" name="Rounded Rectangular Callout 111"/>
          <p:cNvSpPr/>
          <p:nvPr/>
        </p:nvSpPr>
        <p:spPr>
          <a:xfrm>
            <a:off x="6970965" y="1588724"/>
            <a:ext cx="3129890" cy="870746"/>
          </a:xfrm>
          <a:prstGeom prst="wedgeRoundRectCallout">
            <a:avLst>
              <a:gd name="adj1" fmla="val -78849"/>
              <a:gd name="adj2" fmla="val 26817"/>
              <a:gd name="adj3" fmla="val 16667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 err="1">
                <a:solidFill>
                  <a:schemeClr val="tx1"/>
                </a:solidFill>
              </a:rPr>
              <a:t>Kinh</a:t>
            </a:r>
            <a:r>
              <a:rPr lang="en-GB" dirty="0">
                <a:solidFill>
                  <a:schemeClr val="tx1"/>
                </a:solidFill>
              </a:rPr>
              <a:t> </a:t>
            </a:r>
            <a:r>
              <a:rPr lang="en-GB" dirty="0" err="1">
                <a:solidFill>
                  <a:schemeClr val="tx1"/>
                </a:solidFill>
              </a:rPr>
              <a:t>tế</a:t>
            </a:r>
            <a:r>
              <a:rPr lang="en-GB" dirty="0">
                <a:solidFill>
                  <a:schemeClr val="tx1"/>
                </a:solidFill>
              </a:rPr>
              <a:t> </a:t>
            </a:r>
            <a:r>
              <a:rPr lang="en-GB" dirty="0" err="1">
                <a:solidFill>
                  <a:schemeClr val="tx1"/>
                </a:solidFill>
              </a:rPr>
              <a:t>thời</a:t>
            </a:r>
            <a:r>
              <a:rPr lang="en-GB" dirty="0">
                <a:solidFill>
                  <a:schemeClr val="tx1"/>
                </a:solidFill>
              </a:rPr>
              <a:t> </a:t>
            </a:r>
            <a:r>
              <a:rPr lang="en-GB" dirty="0" err="1">
                <a:solidFill>
                  <a:schemeClr val="tx1"/>
                </a:solidFill>
              </a:rPr>
              <a:t>Đường</a:t>
            </a:r>
            <a:r>
              <a:rPr lang="en-GB" dirty="0">
                <a:solidFill>
                  <a:schemeClr val="tx1"/>
                </a:solidFill>
              </a:rPr>
              <a:t> </a:t>
            </a:r>
            <a:r>
              <a:rPr lang="en-GB" dirty="0" err="1">
                <a:solidFill>
                  <a:schemeClr val="tx1"/>
                </a:solidFill>
              </a:rPr>
              <a:t>có</a:t>
            </a:r>
            <a:r>
              <a:rPr lang="en-GB" dirty="0">
                <a:solidFill>
                  <a:schemeClr val="tx1"/>
                </a:solidFill>
              </a:rPr>
              <a:t> </a:t>
            </a:r>
            <a:r>
              <a:rPr lang="en-GB" dirty="0" err="1">
                <a:solidFill>
                  <a:schemeClr val="tx1"/>
                </a:solidFill>
              </a:rPr>
              <a:t>đặc</a:t>
            </a:r>
            <a:r>
              <a:rPr lang="en-GB" dirty="0">
                <a:solidFill>
                  <a:schemeClr val="tx1"/>
                </a:solidFill>
              </a:rPr>
              <a:t> </a:t>
            </a:r>
            <a:r>
              <a:rPr lang="en-GB" dirty="0" err="1">
                <a:solidFill>
                  <a:schemeClr val="tx1"/>
                </a:solidFill>
              </a:rPr>
              <a:t>điểm</a:t>
            </a:r>
            <a:r>
              <a:rPr lang="en-GB" dirty="0">
                <a:solidFill>
                  <a:schemeClr val="tx1"/>
                </a:solidFill>
              </a:rPr>
              <a:t> </a:t>
            </a:r>
            <a:r>
              <a:rPr lang="en-GB" dirty="0" err="1">
                <a:solidFill>
                  <a:schemeClr val="tx1"/>
                </a:solidFill>
              </a:rPr>
              <a:t>gì</a:t>
            </a:r>
            <a:r>
              <a:rPr lang="en-GB" dirty="0">
                <a:solidFill>
                  <a:schemeClr val="tx1"/>
                </a:solidFill>
              </a:rPr>
              <a:t>?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3" name="Rounded Rectangular Callout 112"/>
          <p:cNvSpPr/>
          <p:nvPr/>
        </p:nvSpPr>
        <p:spPr>
          <a:xfrm>
            <a:off x="7565456" y="2521747"/>
            <a:ext cx="2915423" cy="856398"/>
          </a:xfrm>
          <a:prstGeom prst="wedgeRoundRectCallout">
            <a:avLst>
              <a:gd name="adj1" fmla="val -98746"/>
              <a:gd name="adj2" fmla="val -75749"/>
              <a:gd name="adj3" fmla="val 16667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H9</a:t>
            </a:r>
            <a:endParaRPr lang="vi-VN" sz="2800" b="1" dirty="0">
              <a:solidFill>
                <a:srgbClr val="002060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4" name="Rounded Rectangular Callout 113"/>
          <p:cNvSpPr/>
          <p:nvPr/>
        </p:nvSpPr>
        <p:spPr>
          <a:xfrm>
            <a:off x="5755298" y="3230809"/>
            <a:ext cx="5063022" cy="503423"/>
          </a:xfrm>
          <a:prstGeom prst="wedgeRoundRectCallout">
            <a:avLst>
              <a:gd name="adj1" fmla="val -41744"/>
              <a:gd name="adj2" fmla="val -230763"/>
              <a:gd name="adj3" fmla="val 16667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H10</a:t>
            </a:r>
            <a:endParaRPr lang="vi-VN" sz="2800" b="1" dirty="0">
              <a:solidFill>
                <a:srgbClr val="002060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6" name="4-Point Star 115"/>
          <p:cNvSpPr/>
          <p:nvPr/>
        </p:nvSpPr>
        <p:spPr>
          <a:xfrm>
            <a:off x="1600200" y="5457825"/>
            <a:ext cx="457200" cy="457200"/>
          </a:xfrm>
          <a:prstGeom prst="star4">
            <a:avLst>
              <a:gd name="adj" fmla="val 22917"/>
            </a:avLst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vi-VN" sz="1350">
              <a:solidFill>
                <a:prstClr val="white"/>
              </a:solidFill>
              <a:latin typeface="+mj-lt"/>
            </a:endParaRPr>
          </a:p>
        </p:txBody>
      </p:sp>
      <p:sp>
        <p:nvSpPr>
          <p:cNvPr id="117" name="Rectangle 116"/>
          <p:cNvSpPr/>
          <p:nvPr/>
        </p:nvSpPr>
        <p:spPr>
          <a:xfrm>
            <a:off x="2069065" y="2846903"/>
            <a:ext cx="3001463" cy="5770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defTabSz="685800"/>
            <a:r>
              <a:rPr lang="en-US" sz="3300" b="1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Chúc mừng đội A</a:t>
            </a:r>
          </a:p>
        </p:txBody>
      </p:sp>
      <p:sp>
        <p:nvSpPr>
          <p:cNvPr id="118" name="4-Point Star 117"/>
          <p:cNvSpPr/>
          <p:nvPr/>
        </p:nvSpPr>
        <p:spPr>
          <a:xfrm>
            <a:off x="10100855" y="5457825"/>
            <a:ext cx="457200" cy="457200"/>
          </a:xfrm>
          <a:prstGeom prst="star4">
            <a:avLst>
              <a:gd name="adj" fmla="val 22917"/>
            </a:avLst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vi-VN" sz="1350">
              <a:solidFill>
                <a:prstClr val="white"/>
              </a:solidFill>
              <a:latin typeface="+mj-lt"/>
            </a:endParaRPr>
          </a:p>
        </p:txBody>
      </p:sp>
      <p:sp>
        <p:nvSpPr>
          <p:cNvPr id="119" name="Rectangle 118"/>
          <p:cNvSpPr/>
          <p:nvPr/>
        </p:nvSpPr>
        <p:spPr>
          <a:xfrm>
            <a:off x="6892714" y="2990680"/>
            <a:ext cx="2990242" cy="5770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defTabSz="685800"/>
            <a:r>
              <a:rPr lang="en-US" sz="3300" b="1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Chúc mừng đội B</a:t>
            </a:r>
          </a:p>
        </p:txBody>
      </p:sp>
    </p:spTree>
    <p:extLst>
      <p:ext uri="{BB962C8B-B14F-4D97-AF65-F5344CB8AC3E}">
        <p14:creationId xmlns:p14="http://schemas.microsoft.com/office/powerpoint/2010/main" xmlns="" val="1837157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500"/>
                            </p:stCondLst>
                            <p:childTnLst>
                              <p:par>
                                <p:cTn id="16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3.7037E-6 L -4.72222E-6 0.45741 " pathEditMode="relative" rAng="0" ptsTypes="AA">
                                      <p:cBhvr>
                                        <p:cTn id="166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28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1500"/>
                            </p:stCondLst>
                            <p:childTnLst>
                              <p:par>
                                <p:cTn id="168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0.45741 L -0.51319 0.47848 " pathEditMode="relative" rAng="0" ptsTypes="AA">
                                      <p:cBhvr>
                                        <p:cTn id="169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660" y="1042"/>
                                    </p:animMotion>
                                  </p:childTnLst>
                                </p:cTn>
                              </p:par>
                              <p:par>
                                <p:cTn id="17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71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175" restart="whenNotActive" fill="hold" evtFilter="cancelBubble" nodeType="interactiveSeq">
                <p:stCondLst>
                  <p:cond evt="onClick" delay="0">
                    <p:tgtEl>
                      <p:spTgt spid="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6" fill="hold">
                      <p:stCondLst>
                        <p:cond delay="0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500"/>
                            </p:stCondLst>
                            <p:childTnLst>
                              <p:par>
                                <p:cTn id="18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3.7037E-6 L -4.72222E-6 0.45741 " pathEditMode="relative" rAng="0" ptsTypes="AA">
                                      <p:cBhvr>
                                        <p:cTn id="183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28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1500"/>
                            </p:stCondLst>
                            <p:childTnLst>
                              <p:par>
                                <p:cTn id="18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0.45741 L 0.3356 0.4926 " pathEditMode="relative" rAng="0" ptsTypes="AA">
                                      <p:cBhvr>
                                        <p:cTn id="186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771" y="1759"/>
                                    </p:animMotion>
                                  </p:childTnLst>
                                </p:cTn>
                              </p:par>
                              <p:par>
                                <p:cTn id="18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8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"/>
                  </p:tgtEl>
                </p:cond>
              </p:nextCondLst>
            </p:seq>
            <p:seq concurrent="1" nextAc="seek">
              <p:cTn id="192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3" fill="hold">
                      <p:stCondLst>
                        <p:cond delay="0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500"/>
                            </p:stCondLst>
                            <p:childTnLst>
                              <p:par>
                                <p:cTn id="19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1.11111E-6 L -8.33333E-7 0.42569 " pathEditMode="relative" rAng="0" ptsTypes="AA">
                                      <p:cBhvr>
                                        <p:cTn id="200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1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1500"/>
                            </p:stCondLst>
                            <p:childTnLst>
                              <p:par>
                                <p:cTn id="202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0.42569 L -0.43003 0.49676 " pathEditMode="relative" rAng="0" ptsTypes="AA">
                                      <p:cBhvr>
                                        <p:cTn id="203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510" y="3542"/>
                                    </p:animMotion>
                                  </p:childTnLst>
                                </p:cTn>
                              </p:par>
                              <p:par>
                                <p:cTn id="20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05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  <p:seq concurrent="1" nextAc="seek">
              <p:cTn id="209" restart="whenNotActive" fill="hold" evtFilter="cancelBubble" nodeType="interactiveSeq">
                <p:stCondLst>
                  <p:cond evt="onClick" delay="0">
                    <p:tgtEl>
                      <p:spTgt spid="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0" fill="hold">
                      <p:stCondLst>
                        <p:cond delay="0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500"/>
                            </p:stCondLst>
                            <p:childTnLst>
                              <p:par>
                                <p:cTn id="21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1.11111E-6 L -8.33333E-7 0.42569 " pathEditMode="relative" rAng="0" ptsTypes="AA">
                                      <p:cBhvr>
                                        <p:cTn id="217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1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1500"/>
                            </p:stCondLst>
                            <p:childTnLst>
                              <p:par>
                                <p:cTn id="219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0.42569 L 0.3342 0.51759 " pathEditMode="relative" rAng="0" ptsTypes="AA">
                                      <p:cBhvr>
                                        <p:cTn id="220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701" y="4583"/>
                                    </p:animMotion>
                                  </p:childTnLst>
                                </p:cTn>
                              </p:par>
                              <p:par>
                                <p:cTn id="22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2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9"/>
                  </p:tgtEl>
                </p:cond>
              </p:nextCondLst>
            </p:seq>
            <p:seq concurrent="1" nextAc="seek">
              <p:cTn id="226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7" fill="hold">
                      <p:stCondLst>
                        <p:cond delay="0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500"/>
                            </p:stCondLst>
                            <p:childTnLst>
                              <p:par>
                                <p:cTn id="23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6 L 3.33333E-6 0.53449 " pathEditMode="relative" rAng="0" ptsTypes="AA">
                                      <p:cBhvr>
                                        <p:cTn id="234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67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1500"/>
                            </p:stCondLst>
                            <p:childTnLst>
                              <p:par>
                                <p:cTn id="236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0.53449 L -0.404 0.42686 " pathEditMode="relative" rAng="0" ptsTypes="AA">
                                      <p:cBhvr>
                                        <p:cTn id="237"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208" y="-5394"/>
                                    </p:animMotion>
                                  </p:childTnLst>
                                </p:cTn>
                              </p:par>
                              <p:par>
                                <p:cTn id="23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39"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243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4" fill="hold">
                      <p:stCondLst>
                        <p:cond delay="0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9" fill="hold">
                            <p:stCondLst>
                              <p:cond delay="500"/>
                            </p:stCondLst>
                            <p:childTnLst>
                              <p:par>
                                <p:cTn id="250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6 L 3.33333E-6 0.53449 " pathEditMode="relative" rAng="0" ptsTypes="AA">
                                      <p:cBhvr>
                                        <p:cTn id="251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67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2" fill="hold">
                            <p:stCondLst>
                              <p:cond delay="1500"/>
                            </p:stCondLst>
                            <p:childTnLst>
                              <p:par>
                                <p:cTn id="253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0.53449 L 0.24861 0.51436 " pathEditMode="relative" rAng="0" ptsTypes="AA">
                                      <p:cBhvr>
                                        <p:cTn id="254"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31" y="-1019"/>
                                    </p:animMotion>
                                  </p:childTnLst>
                                </p:cTn>
                              </p:par>
                              <p:par>
                                <p:cTn id="25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6"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  <p:seq concurrent="1" nextAc="seek">
              <p:cTn id="260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1" fill="hold">
                      <p:stCondLst>
                        <p:cond delay="0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6" fill="hold">
                            <p:stCondLst>
                              <p:cond delay="500"/>
                            </p:stCondLst>
                            <p:childTnLst>
                              <p:par>
                                <p:cTn id="26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1.11111E-6 L -1.38889E-6 0.57801 " pathEditMode="relative" rAng="0" ptsTypes="AA">
                                      <p:cBhvr>
                                        <p:cTn id="268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8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9" fill="hold">
                            <p:stCondLst>
                              <p:cond delay="1500"/>
                            </p:stCondLst>
                            <p:childTnLst>
                              <p:par>
                                <p:cTn id="270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0.57801 L -0.36267 0.58056 " pathEditMode="relative" rAng="0" ptsTypes="AA">
                                      <p:cBhvr>
                                        <p:cTn id="271" dur="2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142" y="116"/>
                                    </p:animMotion>
                                  </p:childTnLst>
                                </p:cTn>
                              </p:par>
                              <p:par>
                                <p:cTn id="27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73" dur="2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277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8" fill="hold">
                      <p:stCondLst>
                        <p:cond delay="0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3" fill="hold">
                            <p:stCondLst>
                              <p:cond delay="500"/>
                            </p:stCondLst>
                            <p:childTnLst>
                              <p:par>
                                <p:cTn id="28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1.11111E-6 L -1.38889E-6 0.57801 " pathEditMode="relative" rAng="0" ptsTypes="AA">
                                      <p:cBhvr>
                                        <p:cTn id="285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8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6" fill="hold">
                            <p:stCondLst>
                              <p:cond delay="1500"/>
                            </p:stCondLst>
                            <p:childTnLst>
                              <p:par>
                                <p:cTn id="287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0.57801 L 0.21702 0.5956 " pathEditMode="relative" rAng="0" ptsTypes="AA">
                                      <p:cBhvr>
                                        <p:cTn id="288" dur="2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51" y="880"/>
                                    </p:animMotion>
                                  </p:childTnLst>
                                </p:cTn>
                              </p:par>
                              <p:par>
                                <p:cTn id="28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90" dur="2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294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5" fill="hold">
                      <p:stCondLst>
                        <p:cond delay="0"/>
                      </p:stCondLst>
                      <p:childTnLst>
                        <p:par>
                          <p:cTn id="296" fill="hold">
                            <p:stCondLst>
                              <p:cond delay="0"/>
                            </p:stCondLst>
                            <p:childTnLst>
                              <p:par>
                                <p:cTn id="29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0" fill="hold">
                            <p:stCondLst>
                              <p:cond delay="500"/>
                            </p:stCondLst>
                            <p:childTnLst>
                              <p:par>
                                <p:cTn id="30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2.96296E-6 L -4.16667E-6 0.49746 " pathEditMode="relative" rAng="0" ptsTypes="AA">
                                      <p:cBhvr>
                                        <p:cTn id="302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48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1500"/>
                            </p:stCondLst>
                            <p:childTnLst>
                              <p:par>
                                <p:cTn id="304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0.49746 L -0.3401 0.48449 " pathEditMode="relative" rAng="0" ptsTypes="AA">
                                      <p:cBhvr>
                                        <p:cTn id="305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014" y="-648"/>
                                    </p:animMotion>
                                  </p:childTnLst>
                                </p:cTn>
                              </p:par>
                              <p:par>
                                <p:cTn id="30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307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311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2" fill="hold">
                      <p:stCondLst>
                        <p:cond delay="0"/>
                      </p:stCondLst>
                      <p:childTnLst>
                        <p:par>
                          <p:cTn id="313" fill="hold">
                            <p:stCondLst>
                              <p:cond delay="0"/>
                            </p:stCondLst>
                            <p:childTnLst>
                              <p:par>
                                <p:cTn id="31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500"/>
                            </p:stCondLst>
                            <p:childTnLst>
                              <p:par>
                                <p:cTn id="31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2.96296E-6 L -4.16667E-6 0.49746 " pathEditMode="relative" rAng="0" ptsTypes="AA">
                                      <p:cBhvr>
                                        <p:cTn id="319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48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0" fill="hold">
                            <p:stCondLst>
                              <p:cond delay="1500"/>
                            </p:stCondLst>
                            <p:childTnLst>
                              <p:par>
                                <p:cTn id="321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0.49746 L 0.26893 0.50209 " pathEditMode="relative" rAng="0" ptsTypes="AA">
                                      <p:cBhvr>
                                        <p:cTn id="322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38" y="231"/>
                                    </p:animMotion>
                                  </p:childTnLst>
                                </p:cTn>
                              </p:par>
                              <p:par>
                                <p:cTn id="32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24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328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9" fill="hold">
                      <p:stCondLst>
                        <p:cond delay="0"/>
                      </p:stCondLst>
                      <p:childTnLst>
                        <p:par>
                          <p:cTn id="330" fill="hold">
                            <p:stCondLst>
                              <p:cond delay="0"/>
                            </p:stCondLst>
                            <p:childTnLst>
                              <p:par>
                                <p:cTn id="33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4" fill="hold">
                            <p:stCondLst>
                              <p:cond delay="500"/>
                            </p:stCondLst>
                            <p:childTnLst>
                              <p:par>
                                <p:cTn id="33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4.81481E-6 L 0.00156 0.55047 " pathEditMode="relative" rAng="0" ptsTypes="AA">
                                      <p:cBhvr>
                                        <p:cTn id="336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275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38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56 0.55047 L -0.27275 0.51042 " pathEditMode="relative" rAng="0" ptsTypes="AA">
                                      <p:cBhvr>
                                        <p:cTn id="339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715" y="-2014"/>
                                    </p:animMotion>
                                  </p:childTnLst>
                                </p:cTn>
                              </p:par>
                              <p:par>
                                <p:cTn id="34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341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345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6" fill="hold">
                      <p:stCondLst>
                        <p:cond delay="0"/>
                      </p:stCondLst>
                      <p:childTnLst>
                        <p:par>
                          <p:cTn id="347" fill="hold">
                            <p:stCondLst>
                              <p:cond delay="0"/>
                            </p:stCondLst>
                            <p:childTnLst>
                              <p:par>
                                <p:cTn id="34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1" fill="hold">
                            <p:stCondLst>
                              <p:cond delay="500"/>
                            </p:stCondLst>
                            <p:childTnLst>
                              <p:par>
                                <p:cTn id="35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4.81481E-6 L 0.00156 0.55047 " pathEditMode="relative" rAng="0" ptsTypes="AA">
                                      <p:cBhvr>
                                        <p:cTn id="353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275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56 0.55047 L 0.20086 0.56737 " pathEditMode="relative" rAng="0" ptsTypes="AA">
                                      <p:cBhvr>
                                        <p:cTn id="356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65" y="833"/>
                                    </p:animMotion>
                                  </p:childTnLst>
                                </p:cTn>
                              </p:par>
                              <p:par>
                                <p:cTn id="35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8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362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3" fill="hold">
                      <p:stCondLst>
                        <p:cond delay="0"/>
                      </p:stCondLst>
                      <p:childTnLst>
                        <p:par>
                          <p:cTn id="364" fill="hold">
                            <p:stCondLst>
                              <p:cond delay="0"/>
                            </p:stCondLst>
                            <p:childTnLst>
                              <p:par>
                                <p:cTn id="36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8" fill="hold">
                            <p:stCondLst>
                              <p:cond delay="500"/>
                            </p:stCondLst>
                            <p:childTnLst>
                              <p:par>
                                <p:cTn id="36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1.48148E-6 L 0.00035 0.49699 " pathEditMode="relative" rAng="0" ptsTypes="AA">
                                      <p:cBhvr>
                                        <p:cTn id="370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248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1" fill="hold">
                            <p:stCondLst>
                              <p:cond delay="1500"/>
                            </p:stCondLst>
                            <p:childTnLst>
                              <p:par>
                                <p:cTn id="372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0.49699 L -0.29132 0.52662 " pathEditMode="relative" rAng="0" ptsTypes="AA">
                                      <p:cBhvr>
                                        <p:cTn id="373" dur="2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583" y="1481"/>
                                    </p:animMotion>
                                  </p:childTnLst>
                                </p:cTn>
                              </p:par>
                              <p:par>
                                <p:cTn id="37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375" dur="2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379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0" fill="hold">
                      <p:stCondLst>
                        <p:cond delay="0"/>
                      </p:stCondLst>
                      <p:childTnLst>
                        <p:par>
                          <p:cTn id="381" fill="hold">
                            <p:stCondLst>
                              <p:cond delay="0"/>
                            </p:stCondLst>
                            <p:childTnLst>
                              <p:par>
                                <p:cTn id="38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5" fill="hold">
                            <p:stCondLst>
                              <p:cond delay="500"/>
                            </p:stCondLst>
                            <p:childTnLst>
                              <p:par>
                                <p:cTn id="38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1.48148E-6 L 0.00035 0.49699 " pathEditMode="relative" rAng="0" ptsTypes="AA">
                                      <p:cBhvr>
                                        <p:cTn id="387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248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8" fill="hold">
                            <p:stCondLst>
                              <p:cond delay="1500"/>
                            </p:stCondLst>
                            <p:childTnLst>
                              <p:par>
                                <p:cTn id="389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0.49699 L 0.13646 0.46759 " pathEditMode="relative" rAng="0" ptsTypes="AA">
                                      <p:cBhvr>
                                        <p:cTn id="390" dur="2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06" y="-1481"/>
                                    </p:animMotion>
                                  </p:childTnLst>
                                </p:cTn>
                              </p:par>
                              <p:par>
                                <p:cTn id="39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92" dur="2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396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7" fill="hold">
                      <p:stCondLst>
                        <p:cond delay="0"/>
                      </p:stCondLst>
                      <p:childTnLst>
                        <p:par>
                          <p:cTn id="398" fill="hold">
                            <p:stCondLst>
                              <p:cond delay="0"/>
                            </p:stCondLst>
                            <p:childTnLst>
                              <p:par>
                                <p:cTn id="39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2" fill="hold">
                            <p:stCondLst>
                              <p:cond delay="500"/>
                            </p:stCondLst>
                            <p:childTnLst>
                              <p:par>
                                <p:cTn id="40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3.7037E-6 L -4.72222E-6 0.5074 " pathEditMode="relative" rAng="0" ptsTypes="AA">
                                      <p:cBhvr>
                                        <p:cTn id="404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3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5" fill="hold">
                            <p:stCondLst>
                              <p:cond delay="1500"/>
                            </p:stCondLst>
                            <p:childTnLst>
                              <p:par>
                                <p:cTn id="406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0.5074 L -0.25173 0.5125 " pathEditMode="relative" rAng="0" ptsTypes="AA">
                                      <p:cBhvr>
                                        <p:cTn id="407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87" y="255"/>
                                    </p:animMotion>
                                  </p:childTnLst>
                                </p:cTn>
                              </p:par>
                              <p:par>
                                <p:cTn id="40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409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413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4" fill="hold">
                      <p:stCondLst>
                        <p:cond delay="0"/>
                      </p:stCondLst>
                      <p:childTnLst>
                        <p:par>
                          <p:cTn id="415" fill="hold">
                            <p:stCondLst>
                              <p:cond delay="0"/>
                            </p:stCondLst>
                            <p:childTnLst>
                              <p:par>
                                <p:cTn id="41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9" fill="hold">
                            <p:stCondLst>
                              <p:cond delay="500"/>
                            </p:stCondLst>
                            <p:childTnLst>
                              <p:par>
                                <p:cTn id="420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3.7037E-6 L -4.72222E-6 0.5074 " pathEditMode="relative" rAng="0" ptsTypes="AA">
                                      <p:cBhvr>
                                        <p:cTn id="421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3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1500"/>
                            </p:stCondLst>
                            <p:childTnLst>
                              <p:par>
                                <p:cTn id="423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0.5074 L 0.21389 0.51226 " pathEditMode="relative" rAng="0" ptsTypes="AA">
                                      <p:cBhvr>
                                        <p:cTn id="424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94" y="231"/>
                                    </p:animMotion>
                                  </p:childTnLst>
                                </p:cTn>
                              </p:par>
                              <p:par>
                                <p:cTn id="42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6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430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1" fill="hold">
                      <p:stCondLst>
                        <p:cond delay="0"/>
                      </p:stCondLst>
                      <p:childTnLst>
                        <p:par>
                          <p:cTn id="432" fill="hold">
                            <p:stCondLst>
                              <p:cond delay="0"/>
                            </p:stCondLst>
                            <p:childTnLst>
                              <p:par>
                                <p:cTn id="43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500"/>
                            </p:stCondLst>
                            <p:childTnLst>
                              <p:par>
                                <p:cTn id="43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2.96296E-6 L -1.94444E-6 0.62084 " pathEditMode="relative" rAng="0" ptsTypes="AA">
                                      <p:cBhvr>
                                        <p:cTn id="438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10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40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0.62084 L -0.23889 0.56875 " pathEditMode="relative" rAng="0" ptsTypes="AA">
                                      <p:cBhvr>
                                        <p:cTn id="441" dur="2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44" y="-2616"/>
                                    </p:animMotion>
                                  </p:childTnLst>
                                </p:cTn>
                              </p:par>
                              <p:par>
                                <p:cTn id="44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443" dur="2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447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8" fill="hold">
                      <p:stCondLst>
                        <p:cond delay="0"/>
                      </p:stCondLst>
                      <p:childTnLst>
                        <p:par>
                          <p:cTn id="449" fill="hold">
                            <p:stCondLst>
                              <p:cond delay="0"/>
                            </p:stCondLst>
                            <p:childTnLst>
                              <p:par>
                                <p:cTn id="45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3" fill="hold">
                            <p:stCondLst>
                              <p:cond delay="500"/>
                            </p:stCondLst>
                            <p:childTnLst>
                              <p:par>
                                <p:cTn id="45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2.96296E-6 L -1.94444E-6 0.62084 " pathEditMode="relative" rAng="0" ptsTypes="AA">
                                      <p:cBhvr>
                                        <p:cTn id="455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10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6" fill="hold">
                            <p:stCondLst>
                              <p:cond delay="1500"/>
                            </p:stCondLst>
                            <p:childTnLst>
                              <p:par>
                                <p:cTn id="457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0.62084 L 0.13924 0.63519 " pathEditMode="relative" rAng="0" ptsTypes="AA">
                                      <p:cBhvr>
                                        <p:cTn id="458" dur="2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62" y="718"/>
                                    </p:animMotion>
                                  </p:childTnLst>
                                </p:cTn>
                              </p:par>
                              <p:par>
                                <p:cTn id="45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0" dur="2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464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5" fill="hold">
                      <p:stCondLst>
                        <p:cond delay="0"/>
                      </p:stCondLst>
                      <p:childTnLst>
                        <p:par>
                          <p:cTn id="466" fill="hold">
                            <p:stCondLst>
                              <p:cond delay="0"/>
                            </p:stCondLst>
                            <p:childTnLst>
                              <p:par>
                                <p:cTn id="46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0" fill="hold">
                            <p:stCondLst>
                              <p:cond delay="500"/>
                            </p:stCondLst>
                            <p:childTnLst>
                              <p:par>
                                <p:cTn id="47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4.44444E-6 L -2.77778E-6 0.61737 " pathEditMode="relative" rAng="0" ptsTypes="AA">
                                      <p:cBhvr>
                                        <p:cTn id="472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0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3" fill="hold">
                            <p:stCondLst>
                              <p:cond delay="1500"/>
                            </p:stCondLst>
                            <p:childTnLst>
                              <p:par>
                                <p:cTn id="474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0.61737 L -0.17239 0.6176 " pathEditMode="relative" rAng="0" ptsTypes="AA">
                                      <p:cBhvr>
                                        <p:cTn id="475" dur="2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28" y="0"/>
                                    </p:animMotion>
                                  </p:childTnLst>
                                </p:cTn>
                              </p:par>
                              <p:par>
                                <p:cTn id="47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477" dur="2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481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2" fill="hold">
                      <p:stCondLst>
                        <p:cond delay="0"/>
                      </p:stCondLst>
                      <p:childTnLst>
                        <p:par>
                          <p:cTn id="483" fill="hold">
                            <p:stCondLst>
                              <p:cond delay="0"/>
                            </p:stCondLst>
                            <p:childTnLst>
                              <p:par>
                                <p:cTn id="48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7" fill="hold">
                            <p:stCondLst>
                              <p:cond delay="500"/>
                            </p:stCondLst>
                            <p:childTnLst>
                              <p:par>
                                <p:cTn id="48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4.44444E-6 L -2.77778E-6 0.61737 " pathEditMode="relative" rAng="0" ptsTypes="AA">
                                      <p:cBhvr>
                                        <p:cTn id="489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0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0" fill="hold">
                            <p:stCondLst>
                              <p:cond delay="1500"/>
                            </p:stCondLst>
                            <p:childTnLst>
                              <p:par>
                                <p:cTn id="491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0.61737 L 0.09601 0.61991 " pathEditMode="relative" rAng="0" ptsTypes="AA">
                                      <p:cBhvr>
                                        <p:cTn id="492" dur="2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92" y="116"/>
                                    </p:animMotion>
                                  </p:childTnLst>
                                </p:cTn>
                              </p:par>
                              <p:par>
                                <p:cTn id="49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94" dur="2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498" restart="whenNotActive" fill="hold" evtFilter="cancelBubble" nodeType="interactiveSeq">
                <p:stCondLst>
                  <p:cond evt="onClick" delay="0">
                    <p:tgtEl>
                      <p:spTgt spid="1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9" fill="hold">
                      <p:stCondLst>
                        <p:cond delay="0"/>
                      </p:stCondLst>
                      <p:childTnLst>
                        <p:par>
                          <p:cTn id="500" fill="hold">
                            <p:stCondLst>
                              <p:cond delay="0"/>
                            </p:stCondLst>
                            <p:childTnLst>
                              <p:par>
                                <p:cTn id="501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0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0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7" fill="hold">
                            <p:stCondLst>
                              <p:cond delay="1000"/>
                            </p:stCondLst>
                            <p:childTnLst>
                              <p:par>
                                <p:cTn id="50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0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1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6"/>
                  </p:tgtEl>
                </p:cond>
              </p:nextCondLst>
            </p:seq>
            <p:seq concurrent="1" nextAc="seek">
              <p:cTn id="512" restart="whenNotActive" fill="hold" evtFilter="cancelBubble" nodeType="interactiveSeq">
                <p:stCondLst>
                  <p:cond evt="onClick" delay="0">
                    <p:tgtEl>
                      <p:spTgt spid="1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3" fill="hold">
                      <p:stCondLst>
                        <p:cond delay="0"/>
                      </p:stCondLst>
                      <p:childTnLst>
                        <p:par>
                          <p:cTn id="514" fill="hold">
                            <p:stCondLst>
                              <p:cond delay="0"/>
                            </p:stCondLst>
                            <p:childTnLst>
                              <p:par>
                                <p:cTn id="51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4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5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8"/>
                  </p:tgtEl>
                </p:cond>
              </p:nextCondLst>
            </p:seq>
          </p:childTnLst>
        </p:cTn>
      </p:par>
    </p:tnLst>
    <p:bldLst>
      <p:bldP spid="62" grpId="0" animBg="1"/>
      <p:bldP spid="63" grpId="0" animBg="1"/>
      <p:bldP spid="72" grpId="0" animBg="1"/>
      <p:bldP spid="72" grpId="1" animBg="1"/>
      <p:bldP spid="73" grpId="0" animBg="1"/>
      <p:bldP spid="73" grpId="1" animBg="1"/>
      <p:bldP spid="74" grpId="0" animBg="1"/>
      <p:bldP spid="74" grpId="1" animBg="1"/>
      <p:bldP spid="74" grpId="2" animBg="1"/>
      <p:bldP spid="75" grpId="0" animBg="1"/>
      <p:bldP spid="75" grpId="1" animBg="1"/>
      <p:bldP spid="75" grpId="2" animBg="1"/>
      <p:bldP spid="76" grpId="0" animBg="1"/>
      <p:bldP spid="76" grpId="1" animBg="1"/>
      <p:bldP spid="76" grpId="2" animBg="1"/>
      <p:bldP spid="77" grpId="0" animBg="1"/>
      <p:bldP spid="77" grpId="1" animBg="1"/>
      <p:bldP spid="77" grpId="2" animBg="1"/>
      <p:bldP spid="78" grpId="0" animBg="1"/>
      <p:bldP spid="78" grpId="1" animBg="1"/>
      <p:bldP spid="78" grpId="2" animBg="1"/>
      <p:bldP spid="79" grpId="0" animBg="1"/>
      <p:bldP spid="79" grpId="1" animBg="1"/>
      <p:bldP spid="79" grpId="2" animBg="1"/>
      <p:bldP spid="80" grpId="0" animBg="1"/>
      <p:bldP spid="80" grpId="1" animBg="1"/>
      <p:bldP spid="80" grpId="2" animBg="1"/>
      <p:bldP spid="81" grpId="0" animBg="1"/>
      <p:bldP spid="81" grpId="1" animBg="1"/>
      <p:bldP spid="81" grpId="2" animBg="1"/>
      <p:bldP spid="82" grpId="0" animBg="1"/>
      <p:bldP spid="82" grpId="1" animBg="1"/>
      <p:bldP spid="82" grpId="2" animBg="1"/>
      <p:bldP spid="83" grpId="0" animBg="1"/>
      <p:bldP spid="83" grpId="1" animBg="1"/>
      <p:bldP spid="83" grpId="2" animBg="1"/>
      <p:bldP spid="84" grpId="0" animBg="1"/>
      <p:bldP spid="84" grpId="1" animBg="1"/>
      <p:bldP spid="84" grpId="2" animBg="1"/>
      <p:bldP spid="85" grpId="0" animBg="1"/>
      <p:bldP spid="85" grpId="1" animBg="1"/>
      <p:bldP spid="85" grpId="2" animBg="1"/>
      <p:bldP spid="86" grpId="0" animBg="1"/>
      <p:bldP spid="86" grpId="1" animBg="1"/>
      <p:bldP spid="86" grpId="2" animBg="1"/>
      <p:bldP spid="87" grpId="0" animBg="1"/>
      <p:bldP spid="87" grpId="1" animBg="1"/>
      <p:bldP spid="87" grpId="2" animBg="1"/>
      <p:bldP spid="88" grpId="0" animBg="1"/>
      <p:bldP spid="88" grpId="1" animBg="1"/>
      <p:bldP spid="88" grpId="2" animBg="1"/>
      <p:bldP spid="89" grpId="0" animBg="1"/>
      <p:bldP spid="89" grpId="1" animBg="1"/>
      <p:bldP spid="89" grpId="2" animBg="1"/>
      <p:bldP spid="90" grpId="0" animBg="1"/>
      <p:bldP spid="90" grpId="1" animBg="1"/>
      <p:bldP spid="90" grpId="2" animBg="1"/>
      <p:bldP spid="91" grpId="0" animBg="1"/>
      <p:bldP spid="91" grpId="1" animBg="1"/>
      <p:bldP spid="91" grpId="2" animBg="1"/>
      <p:bldP spid="105" grpId="0" animBg="1"/>
      <p:bldP spid="105" grpId="1" animBg="1"/>
      <p:bldP spid="116" grpId="0" animBg="1"/>
      <p:bldP spid="117" grpId="0"/>
      <p:bldP spid="118" grpId="0" animBg="1"/>
      <p:bldP spid="1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C686E455-A090-298C-EFD8-D7D34D7D558E}"/>
              </a:ext>
            </a:extLst>
          </p:cNvPr>
          <p:cNvSpPr/>
          <p:nvPr/>
        </p:nvSpPr>
        <p:spPr>
          <a:xfrm>
            <a:off x="65314" y="0"/>
            <a:ext cx="12192000" cy="6858000"/>
          </a:xfrm>
          <a:prstGeom prst="rect">
            <a:avLst/>
          </a:prstGeom>
          <a:blipFill>
            <a:blip r:embed="rId5" cstate="print">
              <a:alphaModFix amt="89000"/>
            </a:blip>
            <a:stretch>
              <a:fillRect t="6" b="-1792"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>
            <p:custDataLst>
              <p:tags r:id="rId2"/>
            </p:custDataLst>
          </p:nvPr>
        </p:nvSpPr>
        <p:spPr>
          <a:xfrm>
            <a:off x="1905464" y="228600"/>
            <a:ext cx="8334975" cy="92333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en-US" sz="5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VẬN DỤNG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EE83EFBB-58DF-E874-0A03-045648BD0D72}"/>
              </a:ext>
            </a:extLst>
          </p:cNvPr>
          <p:cNvSpPr txBox="1"/>
          <p:nvPr/>
        </p:nvSpPr>
        <p:spPr>
          <a:xfrm>
            <a:off x="342405" y="1485038"/>
            <a:ext cx="11637818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6195" marR="36195" algn="just">
              <a:spcBef>
                <a:spcPts val="0"/>
              </a:spcBef>
              <a:spcAft>
                <a:spcPts val="0"/>
              </a:spcAft>
            </a:pPr>
            <a:r>
              <a:rPr lang="en-US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Liên</a:t>
            </a:r>
            <a:r>
              <a:rPr lang="en-US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hệ</a:t>
            </a:r>
            <a:r>
              <a:rPr lang="en-US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với</a:t>
            </a:r>
            <a:r>
              <a:rPr lang="en-US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lịch</a:t>
            </a:r>
            <a:r>
              <a:rPr lang="en-US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sử</a:t>
            </a:r>
            <a:r>
              <a:rPr lang="en-US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Việt</a:t>
            </a:r>
            <a:r>
              <a:rPr lang="en-US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Nam, </a:t>
            </a:r>
            <a:r>
              <a:rPr lang="en-US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Về</a:t>
            </a:r>
            <a:r>
              <a:rPr lang="en-US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nhà</a:t>
            </a:r>
            <a:r>
              <a:rPr lang="en-US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em</a:t>
            </a:r>
            <a:r>
              <a:rPr lang="en-US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hãy</a:t>
            </a:r>
            <a:r>
              <a:rPr lang="en-US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tìm</a:t>
            </a:r>
            <a:r>
              <a:rPr lang="en-US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hiểu</a:t>
            </a:r>
            <a:r>
              <a:rPr lang="en-US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thêm</a:t>
            </a:r>
            <a:r>
              <a:rPr lang="en-US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và</a:t>
            </a:r>
            <a:r>
              <a:rPr lang="en-US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chia </a:t>
            </a:r>
            <a:r>
              <a:rPr lang="en-US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sẻ</a:t>
            </a:r>
            <a:r>
              <a:rPr lang="en-US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lại</a:t>
            </a:r>
            <a:r>
              <a:rPr lang="en-US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với</a:t>
            </a:r>
            <a:r>
              <a:rPr lang="en-US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cô</a:t>
            </a:r>
            <a:r>
              <a:rPr lang="en-US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và</a:t>
            </a:r>
            <a:r>
              <a:rPr lang="en-US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các</a:t>
            </a:r>
            <a:r>
              <a:rPr lang="en-US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bạn</a:t>
            </a:r>
            <a:r>
              <a:rPr lang="en-US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vào</a:t>
            </a:r>
            <a:r>
              <a:rPr lang="en-US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tiết</a:t>
            </a:r>
            <a:r>
              <a:rPr lang="en-US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học</a:t>
            </a:r>
            <a:r>
              <a:rPr lang="en-US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tiếp</a:t>
            </a:r>
            <a:r>
              <a:rPr lang="en-US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theo</a:t>
            </a:r>
            <a:r>
              <a:rPr lang="en-US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: </a:t>
            </a:r>
          </a:p>
          <a:p>
            <a:pPr marL="36195" marR="36195" algn="just">
              <a:spcBef>
                <a:spcPts val="0"/>
              </a:spcBef>
              <a:spcAft>
                <a:spcPts val="0"/>
              </a:spcAft>
            </a:pPr>
            <a:endParaRPr lang="en-US" sz="2800" b="1" i="1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36195" marR="36195" algn="just">
              <a:spcBef>
                <a:spcPts val="0"/>
              </a:spcBef>
              <a:spcAft>
                <a:spcPts val="0"/>
              </a:spcAft>
            </a:pP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Từ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thế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kỉ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VII,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triều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đại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phong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kiến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Trung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Quốc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nào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đã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xâm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lược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nước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ta?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Em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hãy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kể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tên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nhân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vật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anh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hùng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GB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làng</a:t>
            </a:r>
            <a:r>
              <a:rPr lang="en-GB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Mai </a:t>
            </a:r>
            <a:r>
              <a:rPr lang="en-GB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Phụ</a:t>
            </a:r>
            <a:r>
              <a:rPr lang="en-GB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(</a:t>
            </a:r>
            <a:r>
              <a:rPr lang="en-GB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Thạch</a:t>
            </a:r>
            <a:r>
              <a:rPr lang="en-GB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GB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Hà</a:t>
            </a:r>
            <a:r>
              <a:rPr lang="en-GB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- </a:t>
            </a:r>
            <a:r>
              <a:rPr lang="en-GB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Hà</a:t>
            </a:r>
            <a:r>
              <a:rPr lang="en-GB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GB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Tĩnh</a:t>
            </a:r>
            <a:r>
              <a:rPr lang="en-GB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)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đã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lãnh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đạo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nhân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dân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đứng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lên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đấu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tranh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chống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lại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sự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cai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trị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hà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khắc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của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Trung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Quốc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vào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thế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kỉ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VII?</a:t>
            </a:r>
            <a:endParaRPr lang="en-US" sz="2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6108089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17" name="Picture 13">
            <a:extLst>
              <a:ext uri="{FF2B5EF4-FFF2-40B4-BE49-F238E27FC236}">
                <a16:creationId xmlns:a16="http://schemas.microsoft.com/office/drawing/2014/main" xmlns="" id="{6C363B91-5DE3-E8B6-0B3C-52F260E9AC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3599" y="4754564"/>
            <a:ext cx="5941245" cy="2098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516" name="Picture 12">
            <a:extLst>
              <a:ext uri="{FF2B5EF4-FFF2-40B4-BE49-F238E27FC236}">
                <a16:creationId xmlns:a16="http://schemas.microsoft.com/office/drawing/2014/main" xmlns="" id="{F0C2A10D-31AD-B9DF-18E0-7C288E85FF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6776" y="4573588"/>
            <a:ext cx="5895205" cy="1047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515" name="Picture 11">
            <a:extLst>
              <a:ext uri="{FF2B5EF4-FFF2-40B4-BE49-F238E27FC236}">
                <a16:creationId xmlns:a16="http://schemas.microsoft.com/office/drawing/2014/main" xmlns="" id="{3E7E1DDE-1ABB-739B-7E84-EE527D120E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30901" y="3554413"/>
            <a:ext cx="4864918" cy="1255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514" name="Picture 10">
            <a:extLst>
              <a:ext uri="{FF2B5EF4-FFF2-40B4-BE49-F238E27FC236}">
                <a16:creationId xmlns:a16="http://schemas.microsoft.com/office/drawing/2014/main" xmlns="" id="{0DDAD096-D5D8-A810-BCF4-BF02D7F44D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20970" y="4073525"/>
            <a:ext cx="1149350" cy="1000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513" name="Picture 9">
            <a:extLst>
              <a:ext uri="{FF2B5EF4-FFF2-40B4-BE49-F238E27FC236}">
                <a16:creationId xmlns:a16="http://schemas.microsoft.com/office/drawing/2014/main" xmlns="" id="{2F7CA111-E981-1E90-D7F0-1D5F718349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91683" y="2325688"/>
            <a:ext cx="5045075" cy="1206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512" name="Picture 8">
            <a:extLst>
              <a:ext uri="{FF2B5EF4-FFF2-40B4-BE49-F238E27FC236}">
                <a16:creationId xmlns:a16="http://schemas.microsoft.com/office/drawing/2014/main" xmlns="" id="{010D6639-5530-CDEA-0392-D2F282449B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84924" y="1428751"/>
            <a:ext cx="5045075" cy="1046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511" name="Picture 7">
            <a:extLst>
              <a:ext uri="{FF2B5EF4-FFF2-40B4-BE49-F238E27FC236}">
                <a16:creationId xmlns:a16="http://schemas.microsoft.com/office/drawing/2014/main" xmlns="" id="{4B2089E0-00B3-155C-8033-E9C7D2FA81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4725" y="2187575"/>
            <a:ext cx="1657350" cy="1874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510" name="Picture 6">
            <a:extLst>
              <a:ext uri="{FF2B5EF4-FFF2-40B4-BE49-F238E27FC236}">
                <a16:creationId xmlns:a16="http://schemas.microsoft.com/office/drawing/2014/main" xmlns="" id="{8AB3BC64-E77F-B5F9-9F71-1346493ACD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47964" y="1500188"/>
            <a:ext cx="2136775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509" name="Picture 5">
            <a:extLst>
              <a:ext uri="{FF2B5EF4-FFF2-40B4-BE49-F238E27FC236}">
                <a16:creationId xmlns:a16="http://schemas.microsoft.com/office/drawing/2014/main" xmlns="" id="{F0ECDA59-F392-53EE-508A-2598B41D92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47964" y="1"/>
            <a:ext cx="8844268" cy="1617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508" name="Picture 4">
            <a:extLst>
              <a:ext uri="{FF2B5EF4-FFF2-40B4-BE49-F238E27FC236}">
                <a16:creationId xmlns:a16="http://schemas.microsoft.com/office/drawing/2014/main" xmlns="" id="{D96814BB-C5D6-83E6-7BF7-F15B1A9AE7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2861" y="1334951"/>
            <a:ext cx="3322356" cy="2847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 Single Corner Rectangle 2"/>
          <p:cNvSpPr/>
          <p:nvPr/>
        </p:nvSpPr>
        <p:spPr>
          <a:xfrm>
            <a:off x="2595232" y="1472676"/>
            <a:ext cx="4719967" cy="1769288"/>
          </a:xfrm>
          <a:prstGeom prst="round1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Tx/>
              <a:buChar char="-"/>
            </a:pP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cũ</a:t>
            </a:r>
            <a:endParaRPr lang="en-US" sz="2400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Tx/>
              <a:buChar char="-"/>
            </a:pP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endParaRPr lang="en-US" sz="2400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 (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4)  </a:t>
            </a:r>
          </a:p>
          <a:p>
            <a:endParaRPr lang="vi-VN" sz="2400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9529865" y="3762984"/>
            <a:ext cx="1056989" cy="1679131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2172654" y="101232"/>
            <a:ext cx="7875874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800" b="1" cap="all" dirty="0">
                <a:ln/>
                <a:solidFill>
                  <a:srgbClr val="7030A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HƯỚNG DẪN HỌC Ở NHÀ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8713158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SlideThumbPath val=&quot;Slide13.PNG&quot;/&gt;"/>
  <p:tag name="ISPRING_SLIDE_INDENT_LEVEL" val="0"/>
  <p:tag name="ISPRING_CUSTOM_TIMING_USED" val="1"/>
  <p:tag name="GENSWF_SLIDE_TITLE" val="GIỚI THIỆU LIÊN HỆ THỰC TẾ"/>
  <p:tag name="ISPRING_PRESENTER_ID" val="{7257E5D0-9D30-4FF0-97B0-8B144157FD3C}"/>
  <p:tag name="TIMING" val="|1.714"/>
  <p:tag name="ISPRING_SLIDE_ID_2" val="{8725AF43-880B-4AC5-A519-5547C9ECB130}"/>
  <p:tag name="GENSWF_ADVANCE_TIME" val="31.90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7&quot;/&gt;&lt;/TableIndex&gt;&lt;/ShapeTextInfo&gt;"/>
  <p:tag name="PRESENTER_SHAPEINFO" val="&lt;ThreeDShapeInfo&gt;&lt;uuid val=&quot;{DB7C349A-72A7-4381-B313-FB6043C29C42}&quot;/&gt;&lt;isInvalidForFieldText val=&quot;0&quot;/&gt;&lt;Image&gt;&lt;filename val=&quot;C:\Users\thtru\AppData\Local\Temp\PR\data\asimages\{DB7C349A-72A7-4381-B313-FB6043C29C42}_13.png&quot;/&gt;&lt;left val=&quot;73&quot;/&gt;&lt;top val=&quot;15&quot;/&gt;&lt;width val=&quot;568&quot;/&gt;&lt;height val=&quot;80&quot;/&gt;&lt;hasText val=&quot;1&quot;/&gt;&lt;/Image&gt;&lt;/ThreeDShapeInfo&gt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DẶN DÒ"/>
  <p:tag name="ISPRING_SLIDE_INDENT_LEVEL" val="0"/>
  <p:tag name="ISPRING_PRESENTER_ID" val="{7257E5D0-9D30-4FF0-97B0-8B144157FD3C}"/>
  <p:tag name="TIMING" val="|1.446|1.534"/>
  <p:tag name="ISPRING_SLIDE_ID_2" val="{38DB0F52-FF5B-4949-A305-2965A9D849D7}"/>
  <p:tag name="GENSWF_ADVANCE_TIME" val="28.593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UI/customUI14.xml>IDLS7PHa Nhóm 5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1238</TotalTime>
  <Words>636</Words>
  <Application>Microsoft Office PowerPoint</Application>
  <PresentationFormat>Custom</PresentationFormat>
  <Paragraphs>87</Paragraphs>
  <Slides>9</Slides>
  <Notes>2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Windows User</cp:lastModifiedBy>
  <cp:revision>27</cp:revision>
  <dcterms:created xsi:type="dcterms:W3CDTF">2022-07-13T13:40:42Z</dcterms:created>
  <dcterms:modified xsi:type="dcterms:W3CDTF">2024-04-06T02:00:33Z</dcterms:modified>
</cp:coreProperties>
</file>