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7"/>
  </p:notesMasterIdLst>
  <p:sldIdLst>
    <p:sldId id="321" r:id="rId2"/>
    <p:sldId id="277" r:id="rId3"/>
    <p:sldId id="278" r:id="rId4"/>
    <p:sldId id="279" r:id="rId5"/>
    <p:sldId id="280" r:id="rId6"/>
    <p:sldId id="281" r:id="rId7"/>
    <p:sldId id="282" r:id="rId8"/>
    <p:sldId id="284" r:id="rId9"/>
    <p:sldId id="396" r:id="rId10"/>
    <p:sldId id="397" r:id="rId11"/>
    <p:sldId id="288" r:id="rId12"/>
    <p:sldId id="289" r:id="rId13"/>
    <p:sldId id="362" r:id="rId14"/>
    <p:sldId id="418" r:id="rId15"/>
    <p:sldId id="268" r:id="rId16"/>
    <p:sldId id="1481" r:id="rId17"/>
    <p:sldId id="410" r:id="rId18"/>
    <p:sldId id="411" r:id="rId19"/>
    <p:sldId id="412" r:id="rId20"/>
    <p:sldId id="419" r:id="rId21"/>
    <p:sldId id="413" r:id="rId22"/>
    <p:sldId id="287" r:id="rId23"/>
    <p:sldId id="290" r:id="rId24"/>
    <p:sldId id="1482" r:id="rId25"/>
    <p:sldId id="398" r:id="rId26"/>
    <p:sldId id="1479" r:id="rId27"/>
    <p:sldId id="478" r:id="rId28"/>
    <p:sldId id="1480" r:id="rId29"/>
    <p:sldId id="394" r:id="rId30"/>
    <p:sldId id="395" r:id="rId31"/>
    <p:sldId id="260" r:id="rId32"/>
    <p:sldId id="257" r:id="rId33"/>
    <p:sldId id="291" r:id="rId34"/>
    <p:sldId id="1483" r:id="rId35"/>
    <p:sldId id="331" r:id="rId36"/>
    <p:sldId id="258" r:id="rId37"/>
    <p:sldId id="292" r:id="rId38"/>
    <p:sldId id="409" r:id="rId39"/>
    <p:sldId id="293" r:id="rId40"/>
    <p:sldId id="259" r:id="rId41"/>
    <p:sldId id="399" r:id="rId42"/>
    <p:sldId id="297" r:id="rId43"/>
    <p:sldId id="400" r:id="rId44"/>
    <p:sldId id="401" r:id="rId45"/>
    <p:sldId id="406" r:id="rId46"/>
    <p:sldId id="402" r:id="rId47"/>
    <p:sldId id="407" r:id="rId48"/>
    <p:sldId id="403" r:id="rId49"/>
    <p:sldId id="404" r:id="rId50"/>
    <p:sldId id="307" r:id="rId51"/>
    <p:sldId id="308" r:id="rId52"/>
    <p:sldId id="309" r:id="rId53"/>
    <p:sldId id="310" r:id="rId54"/>
    <p:sldId id="408" r:id="rId55"/>
    <p:sldId id="261" r:id="rId56"/>
  </p:sldIdLst>
  <p:sldSz cx="12192000" cy="6858000"/>
  <p:notesSz cx="6858000" cy="9144000"/>
  <p:embeddedFontLst>
    <p:embeddedFont>
      <p:font typeface="等线" panose="02010600030101010101" pitchFamily="2" charset="-122"/>
      <p:regular r:id="rId58"/>
    </p:embeddedFont>
    <p:embeddedFont>
      <p:font typeface=".VnTime" panose="020B7200000000000000"/>
      <p:regular r:id="rId59"/>
      <p:bold r:id="rId60"/>
      <p:italic r:id="rId61"/>
      <p:boldItalic r:id="rId62"/>
    </p:embeddedFont>
    <p:embeddedFont>
      <p:font typeface="Amatic SC" panose="00000500000000000000" pitchFamily="2" charset="-79"/>
      <p:regular r:id="rId63"/>
      <p:bold r:id="rId64"/>
    </p:embeddedFont>
    <p:embeddedFont>
      <p:font typeface="Big Shoulders Display" panose="020B0604020202020204" charset="0"/>
      <p:regular r:id="rId65"/>
    </p:embeddedFont>
    <p:embeddedFont>
      <p:font typeface="Big Shoulders Display Bold" panose="020B0604020202020204" charset="0"/>
      <p:regular r:id="rId66"/>
    </p:embeddedFont>
    <p:embeddedFont>
      <p:font typeface="Euphemia" panose="020B0503040102020104" pitchFamily="34" charset="0"/>
      <p:regular r:id="rId6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4">
          <p15:clr>
            <a:srgbClr val="A4A3A4"/>
          </p15:clr>
        </p15:guide>
        <p15:guide id="2" pos="38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CC00FF"/>
    <a:srgbClr val="FF0066"/>
    <a:srgbClr val="FF6600"/>
    <a:srgbClr val="00FF00"/>
    <a:srgbClr val="CCFF99"/>
    <a:srgbClr val="FFFFFF"/>
    <a:srgbClr val="8D410D"/>
    <a:srgbClr val="96571E"/>
    <a:srgbClr val="6038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28" autoAdjust="0"/>
    <p:restoredTop sz="94364" autoAdjust="0"/>
  </p:normalViewPr>
  <p:slideViewPr>
    <p:cSldViewPr snapToGrid="0">
      <p:cViewPr varScale="1">
        <p:scale>
          <a:sx n="65" d="100"/>
          <a:sy n="65" d="100"/>
        </p:scale>
        <p:origin x="1280" y="48"/>
      </p:cViewPr>
      <p:guideLst>
        <p:guide orient="horz" pos="1984"/>
        <p:guide pos="38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6.fntdata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7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22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b="1" dirty="0" err="1">
                <a:effectLst/>
                <a:sym typeface="+mn-ea"/>
              </a:rPr>
              <a:t>Từ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khóa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ngày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hôm</a:t>
            </a:r>
            <a:r>
              <a:rPr lang="en-US" b="1" dirty="0">
                <a:effectLst/>
                <a:sym typeface="+mn-ea"/>
              </a:rPr>
              <a:t> nay </a:t>
            </a:r>
            <a:r>
              <a:rPr lang="en-US" b="1" dirty="0" err="1">
                <a:effectLst/>
                <a:sym typeface="+mn-ea"/>
              </a:rPr>
              <a:t>của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chúng</a:t>
            </a:r>
            <a:r>
              <a:rPr lang="en-US" b="1" dirty="0">
                <a:effectLst/>
                <a:sym typeface="+mn-ea"/>
              </a:rPr>
              <a:t> ta </a:t>
            </a:r>
            <a:r>
              <a:rPr lang="en-US" b="1" dirty="0" err="1">
                <a:effectLst/>
                <a:sym typeface="+mn-ea"/>
              </a:rPr>
              <a:t>là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vi-VN" b="1" dirty="0">
                <a:effectLst/>
                <a:sym typeface="+mn-ea"/>
              </a:rPr>
              <a:t>muối, vậy muối là gì? Chúng có CTHH, cách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gọi</a:t>
            </a:r>
            <a:r>
              <a:rPr lang="vi-VN" b="1" dirty="0">
                <a:effectLst/>
                <a:sym typeface="+mn-ea"/>
              </a:rPr>
              <a:t> tên và phân loại ra sao?Chúng ta cùng tìm hiểu ở bài ngày hôm nay. </a:t>
            </a:r>
            <a:r>
              <a:rPr lang="en-US" b="1" dirty="0" err="1">
                <a:effectLst/>
                <a:sym typeface="+mn-ea"/>
              </a:rPr>
              <a:t>Chúng</a:t>
            </a:r>
            <a:r>
              <a:rPr lang="en-US" b="1" dirty="0">
                <a:effectLst/>
                <a:sym typeface="+mn-ea"/>
              </a:rPr>
              <a:t> ta </a:t>
            </a:r>
            <a:r>
              <a:rPr lang="en-US" b="1" dirty="0" err="1">
                <a:effectLst/>
                <a:sym typeface="+mn-ea"/>
              </a:rPr>
              <a:t>cùng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tìm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hiểu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để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trả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lời</a:t>
            </a:r>
            <a:r>
              <a:rPr lang="en-US" b="1" dirty="0">
                <a:effectLst/>
                <a:sym typeface="+mn-ea"/>
              </a:rPr>
              <a:t> ở </a:t>
            </a:r>
            <a:r>
              <a:rPr lang="en-US" b="1" dirty="0" err="1">
                <a:effectLst/>
                <a:sym typeface="+mn-ea"/>
              </a:rPr>
              <a:t>bài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ngày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hôm</a:t>
            </a:r>
            <a:r>
              <a:rPr lang="en-US" b="1" dirty="0">
                <a:effectLst/>
                <a:sym typeface="+mn-ea"/>
              </a:rPr>
              <a:t> nay.</a:t>
            </a:r>
            <a:endParaRPr lang="vi-VN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vi-V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b="1" dirty="0" err="1">
                <a:effectLst/>
                <a:sym typeface="+mn-ea"/>
              </a:rPr>
              <a:t>Từ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khóa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ngày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hôm</a:t>
            </a:r>
            <a:r>
              <a:rPr lang="en-US" b="1" dirty="0">
                <a:effectLst/>
                <a:sym typeface="+mn-ea"/>
              </a:rPr>
              <a:t> nay </a:t>
            </a:r>
            <a:r>
              <a:rPr lang="en-US" b="1" dirty="0" err="1">
                <a:effectLst/>
                <a:sym typeface="+mn-ea"/>
              </a:rPr>
              <a:t>của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chúng</a:t>
            </a:r>
            <a:r>
              <a:rPr lang="en-US" b="1" dirty="0">
                <a:effectLst/>
                <a:sym typeface="+mn-ea"/>
              </a:rPr>
              <a:t> ta </a:t>
            </a:r>
            <a:r>
              <a:rPr lang="en-US" b="1" dirty="0" err="1">
                <a:effectLst/>
                <a:sym typeface="+mn-ea"/>
              </a:rPr>
              <a:t>là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vi-VN" b="1" dirty="0">
                <a:effectLst/>
                <a:sym typeface="+mn-ea"/>
              </a:rPr>
              <a:t>muối, vậy muối là gì? Chúng có CTHH, cách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gọi</a:t>
            </a:r>
            <a:r>
              <a:rPr lang="vi-VN" b="1" dirty="0">
                <a:effectLst/>
                <a:sym typeface="+mn-ea"/>
              </a:rPr>
              <a:t> tên và phân loại ra sao?Chúng ta cùng tìm hiểu ở bài ngày hôm nay. </a:t>
            </a:r>
            <a:r>
              <a:rPr lang="en-US" b="1" dirty="0" err="1">
                <a:effectLst/>
                <a:sym typeface="+mn-ea"/>
              </a:rPr>
              <a:t>Chúng</a:t>
            </a:r>
            <a:r>
              <a:rPr lang="en-US" b="1" dirty="0">
                <a:effectLst/>
                <a:sym typeface="+mn-ea"/>
              </a:rPr>
              <a:t> ta </a:t>
            </a:r>
            <a:r>
              <a:rPr lang="en-US" b="1" dirty="0" err="1">
                <a:effectLst/>
                <a:sym typeface="+mn-ea"/>
              </a:rPr>
              <a:t>cùng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tìm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hiểu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để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trả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lời</a:t>
            </a:r>
            <a:r>
              <a:rPr lang="en-US" b="1" dirty="0">
                <a:effectLst/>
                <a:sym typeface="+mn-ea"/>
              </a:rPr>
              <a:t> ở </a:t>
            </a:r>
            <a:r>
              <a:rPr lang="en-US" b="1" dirty="0" err="1">
                <a:effectLst/>
                <a:sym typeface="+mn-ea"/>
              </a:rPr>
              <a:t>bài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ngày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hôm</a:t>
            </a:r>
            <a:r>
              <a:rPr lang="en-US" b="1" dirty="0">
                <a:effectLst/>
                <a:sym typeface="+mn-ea"/>
              </a:rPr>
              <a:t> nay.</a:t>
            </a:r>
            <a:endParaRPr lang="vi-VN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vi-V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b="1" dirty="0" err="1">
                <a:effectLst/>
                <a:sym typeface="+mn-ea"/>
              </a:rPr>
              <a:t>Từ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khóa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ngày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hôm</a:t>
            </a:r>
            <a:r>
              <a:rPr lang="en-US" b="1" dirty="0">
                <a:effectLst/>
                <a:sym typeface="+mn-ea"/>
              </a:rPr>
              <a:t> nay </a:t>
            </a:r>
            <a:r>
              <a:rPr lang="en-US" b="1" dirty="0" err="1">
                <a:effectLst/>
                <a:sym typeface="+mn-ea"/>
              </a:rPr>
              <a:t>của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chúng</a:t>
            </a:r>
            <a:r>
              <a:rPr lang="en-US" b="1" dirty="0">
                <a:effectLst/>
                <a:sym typeface="+mn-ea"/>
              </a:rPr>
              <a:t> ta </a:t>
            </a:r>
            <a:r>
              <a:rPr lang="en-US" b="1" dirty="0" err="1">
                <a:effectLst/>
                <a:sym typeface="+mn-ea"/>
              </a:rPr>
              <a:t>là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vi-VN" b="1" dirty="0">
                <a:effectLst/>
                <a:sym typeface="+mn-ea"/>
              </a:rPr>
              <a:t>muối, vậy muối là gì? Chúng có CTHH, cách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gọi</a:t>
            </a:r>
            <a:r>
              <a:rPr lang="vi-VN" b="1" dirty="0">
                <a:effectLst/>
                <a:sym typeface="+mn-ea"/>
              </a:rPr>
              <a:t> tên và phân loại ra sao?Chúng ta cùng tìm hiểu ở bài ngày hôm nay. </a:t>
            </a:r>
            <a:r>
              <a:rPr lang="en-US" b="1" dirty="0" err="1">
                <a:effectLst/>
                <a:sym typeface="+mn-ea"/>
              </a:rPr>
              <a:t>Chúng</a:t>
            </a:r>
            <a:r>
              <a:rPr lang="en-US" b="1" dirty="0">
                <a:effectLst/>
                <a:sym typeface="+mn-ea"/>
              </a:rPr>
              <a:t> ta </a:t>
            </a:r>
            <a:r>
              <a:rPr lang="en-US" b="1" dirty="0" err="1">
                <a:effectLst/>
                <a:sym typeface="+mn-ea"/>
              </a:rPr>
              <a:t>cùng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tìm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hiểu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để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trả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lời</a:t>
            </a:r>
            <a:r>
              <a:rPr lang="en-US" b="1" dirty="0">
                <a:effectLst/>
                <a:sym typeface="+mn-ea"/>
              </a:rPr>
              <a:t> ở </a:t>
            </a:r>
            <a:r>
              <a:rPr lang="en-US" b="1" dirty="0" err="1">
                <a:effectLst/>
                <a:sym typeface="+mn-ea"/>
              </a:rPr>
              <a:t>bài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ngày</a:t>
            </a:r>
            <a:r>
              <a:rPr lang="en-US" b="1" dirty="0">
                <a:effectLst/>
                <a:sym typeface="+mn-ea"/>
              </a:rPr>
              <a:t> </a:t>
            </a:r>
            <a:r>
              <a:rPr lang="en-US" b="1" dirty="0" err="1">
                <a:effectLst/>
                <a:sym typeface="+mn-ea"/>
              </a:rPr>
              <a:t>hôm</a:t>
            </a:r>
            <a:r>
              <a:rPr lang="en-US" b="1" dirty="0">
                <a:effectLst/>
                <a:sym typeface="+mn-ea"/>
              </a:rPr>
              <a:t> nay.</a:t>
            </a:r>
            <a:endParaRPr lang="vi-VN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vi-VN" dirty="0"/>
          </a:p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7" name="Google Shape;2517;g11dbf25a35c_0_17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8" name="Google Shape;2518;g11dbf25a35c_0_17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" name="Google Shape;1454;gb89fa1d8fe_0_7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5" name="Google Shape;1455;gb89fa1d8fe_0_7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90826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yêu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cầu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HS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về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hiểu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kênh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thông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tin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bài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tập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báo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tiết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học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vi-V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723D5-2651-4373-80F6-6210EA702ACE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yêu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cầu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HS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về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hiểu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kênh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thông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tin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bài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tập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báo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tiết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học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vi-V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723D5-2651-4373-80F6-6210EA702ACE}" type="slidenum">
              <a:rPr lang="zh-CN" altLang="en-US" smtClean="0"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yêu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cầu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HS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về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hiểu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kênh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thông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tin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bài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tập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báo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tiết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học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vi-V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723D5-2651-4373-80F6-6210EA702ACE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yêu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cầu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HS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về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hiểu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kênh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thông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tin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bài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tập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báo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tiết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học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vi-V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723D5-2651-4373-80F6-6210EA702ACE}" type="slidenum">
              <a:rPr lang="zh-CN" altLang="en-US" smtClean="0"/>
              <a:t>53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3C37BE-C303-496D-B5CD-85F2937540FC}" type="slidenum">
              <a:rPr kumimoji="0" lang="en-001" sz="1200" b="0" i="0" u="none" strike="noStrike" kern="1200" cap="none" spc="0" normalizeH="0" baseline="0" noProof="0" smtClean="0">
                <a:ln>
                  <a:noFill/>
                </a:ln>
                <a:solidFill>
                  <a:srgbClr val="514843"/>
                </a:solidFill>
                <a:effectLst/>
                <a:uLnTx/>
                <a:uFillTx/>
                <a:latin typeface="Euphem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001" sz="1200" b="0" i="0" u="none" strike="noStrike" kern="1200" cap="none" spc="0" normalizeH="0" baseline="0" noProof="0">
              <a:ln>
                <a:noFill/>
              </a:ln>
              <a:solidFill>
                <a:srgbClr val="514843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71189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3C37BE-C303-496D-B5CD-85F2937540FC}" type="slidenum">
              <a:rPr kumimoji="0" lang="en-001" sz="1200" b="0" i="0" u="none" strike="noStrike" kern="1200" cap="none" spc="0" normalizeH="0" baseline="0" noProof="0" smtClean="0">
                <a:ln>
                  <a:noFill/>
                </a:ln>
                <a:solidFill>
                  <a:srgbClr val="514843"/>
                </a:solidFill>
                <a:effectLst/>
                <a:uLnTx/>
                <a:uFillTx/>
                <a:latin typeface="Euphem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001" sz="1200" b="0" i="0" u="none" strike="noStrike" kern="1200" cap="none" spc="0" normalizeH="0" baseline="0" noProof="0">
              <a:ln>
                <a:noFill/>
              </a:ln>
              <a:solidFill>
                <a:srgbClr val="514843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2548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95ECCF-01F5-4DAD-93E4-6848833C221C}" type="slidenum">
              <a:rPr lang="vi-VN" smtClean="0"/>
              <a:t>27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79652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vi-V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Cần bằng tự nhiên giữa sinh vật và môi trường thực chất là cần bằng tự nhiên ở cấp độ hệ sinh thái, mà bản chất là quan hệ giũa quần xã sinh vật và môi trường.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1BFB60-DF70-49C9-ACF0-1AFEF9115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cs typeface="+mn-cs"/>
              </a:r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" name="Google Shape;1454;gb89fa1d8fe_0_7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5" name="Google Shape;1455;gb89fa1d8fe_0_7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9" name="Google Shape;2409;g11dbf25a35c_0_1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0" name="Google Shape;2410;g11dbf25a35c_0_1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" name="Google Shape;1454;gb89fa1d8fe_0_7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5" name="Google Shape;1455;gb89fa1d8fe_0_7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9937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475452" y="2314636"/>
            <a:ext cx="2850365" cy="2850365"/>
          </a:xfrm>
          <a:custGeom>
            <a:avLst/>
            <a:gdLst>
              <a:gd name="connsiteX0" fmla="*/ 1015705 w 2031410"/>
              <a:gd name="connsiteY0" fmla="*/ 0 h 2031410"/>
              <a:gd name="connsiteX1" fmla="*/ 2031410 w 2031410"/>
              <a:gd name="connsiteY1" fmla="*/ 1015705 h 2031410"/>
              <a:gd name="connsiteX2" fmla="*/ 1015705 w 2031410"/>
              <a:gd name="connsiteY2" fmla="*/ 2031410 h 2031410"/>
              <a:gd name="connsiteX3" fmla="*/ 0 w 2031410"/>
              <a:gd name="connsiteY3" fmla="*/ 1015705 h 2031410"/>
              <a:gd name="connsiteX4" fmla="*/ 1015705 w 2031410"/>
              <a:gd name="connsiteY4" fmla="*/ 0 h 203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410" h="2031410">
                <a:moveTo>
                  <a:pt x="1015705" y="0"/>
                </a:moveTo>
                <a:cubicBezTo>
                  <a:pt x="1576663" y="0"/>
                  <a:pt x="2031410" y="454747"/>
                  <a:pt x="2031410" y="1015705"/>
                </a:cubicBezTo>
                <a:cubicBezTo>
                  <a:pt x="2031410" y="1576663"/>
                  <a:pt x="1576663" y="2031410"/>
                  <a:pt x="1015705" y="2031410"/>
                </a:cubicBezTo>
                <a:cubicBezTo>
                  <a:pt x="454747" y="2031410"/>
                  <a:pt x="0" y="1576663"/>
                  <a:pt x="0" y="1015705"/>
                </a:cubicBezTo>
                <a:cubicBezTo>
                  <a:pt x="0" y="454747"/>
                  <a:pt x="454747" y="0"/>
                  <a:pt x="101570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zh-CN" altLang="en-US"/>
              <a:t>单击图标添加图片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push dir="u"/>
      </p:transition>
    </mc:Choice>
    <mc:Fallback xmlns="">
      <p:transition spd="slow" advClick="0" advTm="0"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17"/>
          <p:cNvSpPr/>
          <p:nvPr/>
        </p:nvSpPr>
        <p:spPr>
          <a:xfrm>
            <a:off x="886331" y="4931292"/>
            <a:ext cx="490179" cy="567289"/>
          </a:xfrm>
          <a:custGeom>
            <a:avLst/>
            <a:gdLst/>
            <a:ahLst/>
            <a:cxnLst/>
            <a:rect l="l" t="t" r="r" b="b"/>
            <a:pathLst>
              <a:path w="6128" h="7092" extrusionOk="0">
                <a:moveTo>
                  <a:pt x="2717" y="1"/>
                </a:moveTo>
                <a:cubicBezTo>
                  <a:pt x="2679" y="1"/>
                  <a:pt x="2638" y="7"/>
                  <a:pt x="2596" y="20"/>
                </a:cubicBezTo>
                <a:cubicBezTo>
                  <a:pt x="2167" y="152"/>
                  <a:pt x="2528" y="1263"/>
                  <a:pt x="1886" y="2413"/>
                </a:cubicBezTo>
                <a:cubicBezTo>
                  <a:pt x="1247" y="3562"/>
                  <a:pt x="1" y="3646"/>
                  <a:pt x="54" y="4082"/>
                </a:cubicBezTo>
                <a:cubicBezTo>
                  <a:pt x="109" y="4521"/>
                  <a:pt x="1859" y="4082"/>
                  <a:pt x="2406" y="5014"/>
                </a:cubicBezTo>
                <a:cubicBezTo>
                  <a:pt x="2938" y="5923"/>
                  <a:pt x="3005" y="7092"/>
                  <a:pt x="3364" y="7092"/>
                </a:cubicBezTo>
                <a:cubicBezTo>
                  <a:pt x="3373" y="7092"/>
                  <a:pt x="3381" y="7091"/>
                  <a:pt x="3390" y="7090"/>
                </a:cubicBezTo>
                <a:cubicBezTo>
                  <a:pt x="3772" y="7036"/>
                  <a:pt x="3552" y="4903"/>
                  <a:pt x="4427" y="4356"/>
                </a:cubicBezTo>
                <a:cubicBezTo>
                  <a:pt x="5303" y="3812"/>
                  <a:pt x="6127" y="3886"/>
                  <a:pt x="6070" y="3366"/>
                </a:cubicBezTo>
                <a:cubicBezTo>
                  <a:pt x="6015" y="2845"/>
                  <a:pt x="4306" y="2825"/>
                  <a:pt x="3870" y="2169"/>
                </a:cubicBezTo>
                <a:cubicBezTo>
                  <a:pt x="3457" y="1549"/>
                  <a:pt x="3322" y="1"/>
                  <a:pt x="271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4" name="Google Shape;684;p17"/>
          <p:cNvSpPr/>
          <p:nvPr/>
        </p:nvSpPr>
        <p:spPr>
          <a:xfrm>
            <a:off x="1655926" y="5498461"/>
            <a:ext cx="310681" cy="359555"/>
          </a:xfrm>
          <a:custGeom>
            <a:avLst/>
            <a:gdLst/>
            <a:ahLst/>
            <a:cxnLst/>
            <a:rect l="l" t="t" r="r" b="b"/>
            <a:pathLst>
              <a:path w="3884" h="4495" extrusionOk="0">
                <a:moveTo>
                  <a:pt x="1723" y="1"/>
                </a:moveTo>
                <a:cubicBezTo>
                  <a:pt x="1699" y="1"/>
                  <a:pt x="1673" y="4"/>
                  <a:pt x="1647" y="13"/>
                </a:cubicBezTo>
                <a:cubicBezTo>
                  <a:pt x="1373" y="97"/>
                  <a:pt x="1603" y="800"/>
                  <a:pt x="1197" y="1530"/>
                </a:cubicBezTo>
                <a:cubicBezTo>
                  <a:pt x="792" y="2257"/>
                  <a:pt x="1" y="2311"/>
                  <a:pt x="35" y="2588"/>
                </a:cubicBezTo>
                <a:cubicBezTo>
                  <a:pt x="72" y="2865"/>
                  <a:pt x="1180" y="2588"/>
                  <a:pt x="1525" y="3176"/>
                </a:cubicBezTo>
                <a:cubicBezTo>
                  <a:pt x="1865" y="3754"/>
                  <a:pt x="1905" y="4495"/>
                  <a:pt x="2135" y="4495"/>
                </a:cubicBezTo>
                <a:cubicBezTo>
                  <a:pt x="2140" y="4495"/>
                  <a:pt x="2145" y="4494"/>
                  <a:pt x="2150" y="4494"/>
                </a:cubicBezTo>
                <a:cubicBezTo>
                  <a:pt x="2394" y="4460"/>
                  <a:pt x="2255" y="3108"/>
                  <a:pt x="2809" y="2760"/>
                </a:cubicBezTo>
                <a:cubicBezTo>
                  <a:pt x="3364" y="2416"/>
                  <a:pt x="3883" y="2463"/>
                  <a:pt x="3850" y="2135"/>
                </a:cubicBezTo>
                <a:cubicBezTo>
                  <a:pt x="3816" y="1804"/>
                  <a:pt x="2732" y="1790"/>
                  <a:pt x="2454" y="1374"/>
                </a:cubicBezTo>
                <a:cubicBezTo>
                  <a:pt x="2193" y="984"/>
                  <a:pt x="2109" y="1"/>
                  <a:pt x="172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5" name="Google Shape;685;p17"/>
          <p:cNvSpPr/>
          <p:nvPr/>
        </p:nvSpPr>
        <p:spPr>
          <a:xfrm>
            <a:off x="10351905" y="3429002"/>
            <a:ext cx="294995" cy="254052"/>
          </a:xfrm>
          <a:custGeom>
            <a:avLst/>
            <a:gdLst/>
            <a:ahLst/>
            <a:cxnLst/>
            <a:rect l="l" t="t" r="r" b="b"/>
            <a:pathLst>
              <a:path w="5734" h="5078" extrusionOk="0">
                <a:moveTo>
                  <a:pt x="2554" y="0"/>
                </a:moveTo>
                <a:cubicBezTo>
                  <a:pt x="1127" y="0"/>
                  <a:pt x="0" y="982"/>
                  <a:pt x="370" y="2554"/>
                </a:cubicBezTo>
                <a:cubicBezTo>
                  <a:pt x="376" y="2581"/>
                  <a:pt x="392" y="2593"/>
                  <a:pt x="408" y="2593"/>
                </a:cubicBezTo>
                <a:cubicBezTo>
                  <a:pt x="429" y="2593"/>
                  <a:pt x="450" y="2572"/>
                  <a:pt x="447" y="2536"/>
                </a:cubicBezTo>
                <a:cubicBezTo>
                  <a:pt x="308" y="1118"/>
                  <a:pt x="1460" y="323"/>
                  <a:pt x="2648" y="323"/>
                </a:cubicBezTo>
                <a:cubicBezTo>
                  <a:pt x="3366" y="323"/>
                  <a:pt x="4097" y="614"/>
                  <a:pt x="4563" y="1233"/>
                </a:cubicBezTo>
                <a:cubicBezTo>
                  <a:pt x="5441" y="2400"/>
                  <a:pt x="4881" y="4333"/>
                  <a:pt x="3381" y="4641"/>
                </a:cubicBezTo>
                <a:cubicBezTo>
                  <a:pt x="3274" y="4663"/>
                  <a:pt x="3168" y="4673"/>
                  <a:pt x="3065" y="4673"/>
                </a:cubicBezTo>
                <a:cubicBezTo>
                  <a:pt x="2388" y="4673"/>
                  <a:pt x="1816" y="4217"/>
                  <a:pt x="1659" y="3521"/>
                </a:cubicBezTo>
                <a:cubicBezTo>
                  <a:pt x="1587" y="3201"/>
                  <a:pt x="1594" y="2894"/>
                  <a:pt x="1781" y="2606"/>
                </a:cubicBezTo>
                <a:cubicBezTo>
                  <a:pt x="1979" y="2316"/>
                  <a:pt x="2252" y="2170"/>
                  <a:pt x="2601" y="2170"/>
                </a:cubicBezTo>
                <a:cubicBezTo>
                  <a:pt x="2727" y="2170"/>
                  <a:pt x="2863" y="2189"/>
                  <a:pt x="3009" y="2227"/>
                </a:cubicBezTo>
                <a:cubicBezTo>
                  <a:pt x="3681" y="2937"/>
                  <a:pt x="3660" y="3292"/>
                  <a:pt x="2944" y="3292"/>
                </a:cubicBezTo>
                <a:cubicBezTo>
                  <a:pt x="2773" y="3292"/>
                  <a:pt x="2562" y="3272"/>
                  <a:pt x="2312" y="3231"/>
                </a:cubicBezTo>
                <a:cubicBezTo>
                  <a:pt x="2295" y="3219"/>
                  <a:pt x="2280" y="3213"/>
                  <a:pt x="2268" y="3213"/>
                </a:cubicBezTo>
                <a:cubicBezTo>
                  <a:pt x="2209" y="3213"/>
                  <a:pt x="2208" y="3343"/>
                  <a:pt x="2247" y="3389"/>
                </a:cubicBezTo>
                <a:cubicBezTo>
                  <a:pt x="2466" y="3645"/>
                  <a:pt x="2714" y="3750"/>
                  <a:pt x="2949" y="3750"/>
                </a:cubicBezTo>
                <a:cubicBezTo>
                  <a:pt x="3774" y="3750"/>
                  <a:pt x="4445" y="2460"/>
                  <a:pt x="3141" y="1914"/>
                </a:cubicBezTo>
                <a:cubicBezTo>
                  <a:pt x="2909" y="1817"/>
                  <a:pt x="2694" y="1773"/>
                  <a:pt x="2497" y="1773"/>
                </a:cubicBezTo>
                <a:cubicBezTo>
                  <a:pt x="1261" y="1773"/>
                  <a:pt x="782" y="3501"/>
                  <a:pt x="1701" y="4480"/>
                </a:cubicBezTo>
                <a:cubicBezTo>
                  <a:pt x="2094" y="4898"/>
                  <a:pt x="2569" y="5077"/>
                  <a:pt x="3048" y="5077"/>
                </a:cubicBezTo>
                <a:cubicBezTo>
                  <a:pt x="4068" y="5077"/>
                  <a:pt x="5100" y="4260"/>
                  <a:pt x="5355" y="3201"/>
                </a:cubicBezTo>
                <a:cubicBezTo>
                  <a:pt x="5733" y="1641"/>
                  <a:pt x="4610" y="304"/>
                  <a:pt x="3104" y="48"/>
                </a:cubicBezTo>
                <a:cubicBezTo>
                  <a:pt x="2918" y="16"/>
                  <a:pt x="2734" y="0"/>
                  <a:pt x="255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6" name="Google Shape;686;p17"/>
          <p:cNvSpPr/>
          <p:nvPr/>
        </p:nvSpPr>
        <p:spPr>
          <a:xfrm rot="-2204089">
            <a:off x="1056683" y="1463377"/>
            <a:ext cx="369797" cy="214168"/>
          </a:xfrm>
          <a:custGeom>
            <a:avLst/>
            <a:gdLst/>
            <a:ahLst/>
            <a:cxnLst/>
            <a:rect l="l" t="t" r="r" b="b"/>
            <a:pathLst>
              <a:path w="5736" h="3322" extrusionOk="0">
                <a:moveTo>
                  <a:pt x="1456" y="289"/>
                </a:moveTo>
                <a:cubicBezTo>
                  <a:pt x="2032" y="289"/>
                  <a:pt x="2534" y="879"/>
                  <a:pt x="2778" y="1349"/>
                </a:cubicBezTo>
                <a:cubicBezTo>
                  <a:pt x="2792" y="1372"/>
                  <a:pt x="2806" y="1386"/>
                  <a:pt x="2823" y="1389"/>
                </a:cubicBezTo>
                <a:cubicBezTo>
                  <a:pt x="2826" y="1391"/>
                  <a:pt x="2830" y="1392"/>
                  <a:pt x="2834" y="1392"/>
                </a:cubicBezTo>
                <a:cubicBezTo>
                  <a:pt x="2839" y="1392"/>
                  <a:pt x="2844" y="1391"/>
                  <a:pt x="2849" y="1389"/>
                </a:cubicBezTo>
                <a:cubicBezTo>
                  <a:pt x="2853" y="1389"/>
                  <a:pt x="2856" y="1386"/>
                  <a:pt x="2859" y="1383"/>
                </a:cubicBezTo>
                <a:lnTo>
                  <a:pt x="2863" y="1383"/>
                </a:lnTo>
                <a:cubicBezTo>
                  <a:pt x="3248" y="1157"/>
                  <a:pt x="3548" y="835"/>
                  <a:pt x="3974" y="663"/>
                </a:cubicBezTo>
                <a:cubicBezTo>
                  <a:pt x="4137" y="596"/>
                  <a:pt x="4304" y="556"/>
                  <a:pt x="4451" y="556"/>
                </a:cubicBezTo>
                <a:cubicBezTo>
                  <a:pt x="4750" y="556"/>
                  <a:pt x="4961" y="727"/>
                  <a:pt x="4863" y="1197"/>
                </a:cubicBezTo>
                <a:cubicBezTo>
                  <a:pt x="4752" y="1737"/>
                  <a:pt x="4262" y="2133"/>
                  <a:pt x="3819" y="2414"/>
                </a:cubicBezTo>
                <a:cubicBezTo>
                  <a:pt x="3414" y="2670"/>
                  <a:pt x="2940" y="2788"/>
                  <a:pt x="2531" y="3022"/>
                </a:cubicBezTo>
                <a:cubicBezTo>
                  <a:pt x="1930" y="2569"/>
                  <a:pt x="1234" y="2058"/>
                  <a:pt x="903" y="1376"/>
                </a:cubicBezTo>
                <a:cubicBezTo>
                  <a:pt x="707" y="974"/>
                  <a:pt x="784" y="406"/>
                  <a:pt x="1295" y="305"/>
                </a:cubicBezTo>
                <a:cubicBezTo>
                  <a:pt x="1349" y="294"/>
                  <a:pt x="1403" y="289"/>
                  <a:pt x="1456" y="289"/>
                </a:cubicBezTo>
                <a:close/>
                <a:moveTo>
                  <a:pt x="1324" y="1"/>
                </a:moveTo>
                <a:cubicBezTo>
                  <a:pt x="992" y="1"/>
                  <a:pt x="692" y="144"/>
                  <a:pt x="524" y="497"/>
                </a:cubicBezTo>
                <a:cubicBezTo>
                  <a:pt x="0" y="1586"/>
                  <a:pt x="1683" y="2748"/>
                  <a:pt x="2390" y="3278"/>
                </a:cubicBezTo>
                <a:cubicBezTo>
                  <a:pt x="2429" y="3309"/>
                  <a:pt x="2473" y="3322"/>
                  <a:pt x="2515" y="3322"/>
                </a:cubicBezTo>
                <a:cubicBezTo>
                  <a:pt x="2555" y="3322"/>
                  <a:pt x="2593" y="3310"/>
                  <a:pt x="2623" y="3292"/>
                </a:cubicBezTo>
                <a:cubicBezTo>
                  <a:pt x="3715" y="3208"/>
                  <a:pt x="5735" y="1968"/>
                  <a:pt x="5218" y="683"/>
                </a:cubicBezTo>
                <a:cubicBezTo>
                  <a:pt x="5079" y="337"/>
                  <a:pt x="4787" y="201"/>
                  <a:pt x="4452" y="201"/>
                </a:cubicBezTo>
                <a:cubicBezTo>
                  <a:pt x="3854" y="201"/>
                  <a:pt x="3116" y="636"/>
                  <a:pt x="2856" y="1096"/>
                </a:cubicBezTo>
                <a:cubicBezTo>
                  <a:pt x="2686" y="510"/>
                  <a:pt x="1949" y="1"/>
                  <a:pt x="132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7" name="Google Shape;687;p17"/>
          <p:cNvSpPr/>
          <p:nvPr/>
        </p:nvSpPr>
        <p:spPr>
          <a:xfrm>
            <a:off x="10811019" y="679969"/>
            <a:ext cx="520972" cy="488448"/>
          </a:xfrm>
          <a:custGeom>
            <a:avLst/>
            <a:gdLst/>
            <a:ahLst/>
            <a:cxnLst/>
            <a:rect l="l" t="t" r="r" b="b"/>
            <a:pathLst>
              <a:path w="6453" h="6222" extrusionOk="0">
                <a:moveTo>
                  <a:pt x="2237" y="0"/>
                </a:moveTo>
                <a:cubicBezTo>
                  <a:pt x="2228" y="0"/>
                  <a:pt x="2220" y="3"/>
                  <a:pt x="2214" y="8"/>
                </a:cubicBezTo>
                <a:cubicBezTo>
                  <a:pt x="2062" y="142"/>
                  <a:pt x="1795" y="2240"/>
                  <a:pt x="1795" y="2240"/>
                </a:cubicBezTo>
                <a:cubicBezTo>
                  <a:pt x="1795" y="2240"/>
                  <a:pt x="77" y="2857"/>
                  <a:pt x="39" y="3236"/>
                </a:cubicBezTo>
                <a:cubicBezTo>
                  <a:pt x="0" y="3617"/>
                  <a:pt x="2043" y="4113"/>
                  <a:pt x="2043" y="4113"/>
                </a:cubicBezTo>
                <a:cubicBezTo>
                  <a:pt x="2043" y="4113"/>
                  <a:pt x="1641" y="6059"/>
                  <a:pt x="2042" y="6212"/>
                </a:cubicBezTo>
                <a:cubicBezTo>
                  <a:pt x="2058" y="6218"/>
                  <a:pt x="2076" y="6221"/>
                  <a:pt x="2095" y="6221"/>
                </a:cubicBezTo>
                <a:cubicBezTo>
                  <a:pt x="2551" y="6221"/>
                  <a:pt x="3805" y="4532"/>
                  <a:pt x="3805" y="4532"/>
                </a:cubicBezTo>
                <a:cubicBezTo>
                  <a:pt x="3805" y="4532"/>
                  <a:pt x="5142" y="5085"/>
                  <a:pt x="5634" y="5085"/>
                </a:cubicBezTo>
                <a:cubicBezTo>
                  <a:pt x="5720" y="5085"/>
                  <a:pt x="5781" y="5068"/>
                  <a:pt x="5804" y="5028"/>
                </a:cubicBezTo>
                <a:cubicBezTo>
                  <a:pt x="5956" y="4762"/>
                  <a:pt x="5002" y="3236"/>
                  <a:pt x="5002" y="3236"/>
                </a:cubicBezTo>
                <a:cubicBezTo>
                  <a:pt x="5002" y="3236"/>
                  <a:pt x="6452" y="1478"/>
                  <a:pt x="6300" y="1210"/>
                </a:cubicBezTo>
                <a:cubicBezTo>
                  <a:pt x="6272" y="1163"/>
                  <a:pt x="6168" y="1143"/>
                  <a:pt x="6015" y="1143"/>
                </a:cubicBezTo>
                <a:cubicBezTo>
                  <a:pt x="5313" y="1143"/>
                  <a:pt x="3589" y="1555"/>
                  <a:pt x="3589" y="1555"/>
                </a:cubicBezTo>
                <a:cubicBezTo>
                  <a:pt x="3589" y="1555"/>
                  <a:pt x="2459" y="0"/>
                  <a:pt x="22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17"/>
          <p:cNvSpPr txBox="1">
            <a:spLocks noGrp="1"/>
          </p:cNvSpPr>
          <p:nvPr>
            <p:ph type="subTitle" idx="1"/>
          </p:nvPr>
        </p:nvSpPr>
        <p:spPr>
          <a:xfrm>
            <a:off x="8178333" y="5210077"/>
            <a:ext cx="2816400" cy="9540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89" name="Google Shape;689;p17"/>
          <p:cNvSpPr txBox="1">
            <a:spLocks noGrp="1"/>
          </p:cNvSpPr>
          <p:nvPr>
            <p:ph type="subTitle" idx="2"/>
          </p:nvPr>
        </p:nvSpPr>
        <p:spPr>
          <a:xfrm>
            <a:off x="8178333" y="4597833"/>
            <a:ext cx="2816400" cy="4464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matic SC"/>
              <a:buNone/>
              <a:defRPr sz="40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0" name="Google Shape;690;p17"/>
          <p:cNvSpPr txBox="1">
            <a:spLocks noGrp="1"/>
          </p:cNvSpPr>
          <p:nvPr>
            <p:ph type="subTitle" idx="3"/>
          </p:nvPr>
        </p:nvSpPr>
        <p:spPr>
          <a:xfrm>
            <a:off x="3614900" y="5210077"/>
            <a:ext cx="2816400" cy="9540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1" name="Google Shape;691;p17"/>
          <p:cNvSpPr txBox="1">
            <a:spLocks noGrp="1"/>
          </p:cNvSpPr>
          <p:nvPr>
            <p:ph type="subTitle" idx="4"/>
          </p:nvPr>
        </p:nvSpPr>
        <p:spPr>
          <a:xfrm>
            <a:off x="3614900" y="4597833"/>
            <a:ext cx="2816400" cy="4464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matic SC"/>
              <a:buNone/>
              <a:defRPr sz="40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2" name="Google Shape;692;p17"/>
          <p:cNvSpPr txBox="1">
            <a:spLocks noGrp="1"/>
          </p:cNvSpPr>
          <p:nvPr>
            <p:ph type="subTitle" idx="5"/>
          </p:nvPr>
        </p:nvSpPr>
        <p:spPr>
          <a:xfrm>
            <a:off x="6421267" y="2782144"/>
            <a:ext cx="2816400" cy="9540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3" name="Google Shape;693;p17"/>
          <p:cNvSpPr txBox="1">
            <a:spLocks noGrp="1"/>
          </p:cNvSpPr>
          <p:nvPr>
            <p:ph type="subTitle" idx="6"/>
          </p:nvPr>
        </p:nvSpPr>
        <p:spPr>
          <a:xfrm>
            <a:off x="6421267" y="2169900"/>
            <a:ext cx="2816400" cy="4464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matic SC"/>
              <a:buNone/>
              <a:defRPr sz="40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4" name="Google Shape;694;p17"/>
          <p:cNvSpPr txBox="1">
            <a:spLocks noGrp="1"/>
          </p:cNvSpPr>
          <p:nvPr>
            <p:ph type="subTitle" idx="7"/>
          </p:nvPr>
        </p:nvSpPr>
        <p:spPr>
          <a:xfrm>
            <a:off x="1349833" y="2782144"/>
            <a:ext cx="2816400" cy="9540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5" name="Google Shape;695;p17"/>
          <p:cNvSpPr txBox="1">
            <a:spLocks noGrp="1"/>
          </p:cNvSpPr>
          <p:nvPr>
            <p:ph type="subTitle" idx="8"/>
          </p:nvPr>
        </p:nvSpPr>
        <p:spPr>
          <a:xfrm>
            <a:off x="1349833" y="2169900"/>
            <a:ext cx="2816400" cy="4464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matic SC"/>
              <a:buNone/>
              <a:defRPr sz="40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6" name="Google Shape;696;p17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51549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Section header 3">
    <p:spTree>
      <p:nvGrpSpPr>
        <p:cNvPr id="1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Google Shape;1205;p27"/>
          <p:cNvSpPr txBox="1">
            <a:spLocks noGrp="1"/>
          </p:cNvSpPr>
          <p:nvPr>
            <p:ph type="title"/>
          </p:nvPr>
        </p:nvSpPr>
        <p:spPr>
          <a:xfrm>
            <a:off x="6244000" y="3427784"/>
            <a:ext cx="4997200" cy="11224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67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206" name="Google Shape;1206;p27"/>
          <p:cNvSpPr txBox="1">
            <a:spLocks noGrp="1"/>
          </p:cNvSpPr>
          <p:nvPr>
            <p:ph type="title" idx="2" hasCustomPrompt="1"/>
          </p:nvPr>
        </p:nvSpPr>
        <p:spPr>
          <a:xfrm>
            <a:off x="7908000" y="2221217"/>
            <a:ext cx="1669200" cy="7420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07" name="Google Shape;1207;p27"/>
          <p:cNvSpPr txBox="1">
            <a:spLocks noGrp="1"/>
          </p:cNvSpPr>
          <p:nvPr>
            <p:ph type="subTitle" idx="1"/>
          </p:nvPr>
        </p:nvSpPr>
        <p:spPr>
          <a:xfrm>
            <a:off x="6244000" y="4550184"/>
            <a:ext cx="4997200" cy="4492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8" name="Google Shape;1208;p27"/>
          <p:cNvSpPr/>
          <p:nvPr/>
        </p:nvSpPr>
        <p:spPr>
          <a:xfrm rot="5400000" flipH="1">
            <a:off x="751010" y="-1593915"/>
            <a:ext cx="3964751" cy="6310548"/>
          </a:xfrm>
          <a:custGeom>
            <a:avLst/>
            <a:gdLst/>
            <a:ahLst/>
            <a:cxnLst/>
            <a:rect l="l" t="t" r="r" b="b"/>
            <a:pathLst>
              <a:path w="76579" h="121888" extrusionOk="0">
                <a:moveTo>
                  <a:pt x="76579" y="1"/>
                </a:moveTo>
                <a:cubicBezTo>
                  <a:pt x="61514" y="982"/>
                  <a:pt x="48435" y="15864"/>
                  <a:pt x="45331" y="29788"/>
                </a:cubicBezTo>
                <a:cubicBezTo>
                  <a:pt x="43094" y="39694"/>
                  <a:pt x="45126" y="48642"/>
                  <a:pt x="46518" y="58365"/>
                </a:cubicBezTo>
                <a:cubicBezTo>
                  <a:pt x="47340" y="63912"/>
                  <a:pt x="48070" y="68865"/>
                  <a:pt x="43574" y="73019"/>
                </a:cubicBezTo>
                <a:cubicBezTo>
                  <a:pt x="32070" y="83633"/>
                  <a:pt x="13992" y="82514"/>
                  <a:pt x="4268" y="96529"/>
                </a:cubicBezTo>
                <a:cubicBezTo>
                  <a:pt x="183" y="102441"/>
                  <a:pt x="0" y="108855"/>
                  <a:pt x="2009" y="115565"/>
                </a:cubicBezTo>
                <a:cubicBezTo>
                  <a:pt x="2579" y="117528"/>
                  <a:pt x="3538" y="119697"/>
                  <a:pt x="4291" y="121888"/>
                </a:cubicBezTo>
                <a:lnTo>
                  <a:pt x="72927" y="121888"/>
                </a:lnTo>
                <a:cubicBezTo>
                  <a:pt x="74936" y="121888"/>
                  <a:pt x="76579" y="120244"/>
                  <a:pt x="76579" y="118259"/>
                </a:cubicBezTo>
                <a:lnTo>
                  <a:pt x="76579" y="47340"/>
                </a:lnTo>
                <a:lnTo>
                  <a:pt x="76579" y="24675"/>
                </a:lnTo>
                <a:lnTo>
                  <a:pt x="7657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9" name="Google Shape;1209;p27"/>
          <p:cNvSpPr/>
          <p:nvPr/>
        </p:nvSpPr>
        <p:spPr>
          <a:xfrm flipH="1">
            <a:off x="8320133" y="3606267"/>
            <a:ext cx="3926663" cy="3886995"/>
          </a:xfrm>
          <a:custGeom>
            <a:avLst/>
            <a:gdLst/>
            <a:ahLst/>
            <a:cxnLst/>
            <a:rect l="l" t="t" r="r" b="b"/>
            <a:pathLst>
              <a:path w="94931" h="93972" extrusionOk="0">
                <a:moveTo>
                  <a:pt x="0" y="0"/>
                </a:moveTo>
                <a:lnTo>
                  <a:pt x="0" y="90343"/>
                </a:lnTo>
                <a:cubicBezTo>
                  <a:pt x="0" y="92328"/>
                  <a:pt x="1644" y="93972"/>
                  <a:pt x="3652" y="93972"/>
                </a:cubicBezTo>
                <a:lnTo>
                  <a:pt x="93356" y="93972"/>
                </a:lnTo>
                <a:cubicBezTo>
                  <a:pt x="93333" y="93903"/>
                  <a:pt x="93310" y="93835"/>
                  <a:pt x="93287" y="93766"/>
                </a:cubicBezTo>
                <a:cubicBezTo>
                  <a:pt x="91667" y="88151"/>
                  <a:pt x="94931" y="82148"/>
                  <a:pt x="93926" y="76625"/>
                </a:cubicBezTo>
                <a:cubicBezTo>
                  <a:pt x="92808" y="70599"/>
                  <a:pt x="88015" y="66079"/>
                  <a:pt x="83062" y="62907"/>
                </a:cubicBezTo>
                <a:cubicBezTo>
                  <a:pt x="77529" y="59358"/>
                  <a:pt x="71634" y="58439"/>
                  <a:pt x="65587" y="58439"/>
                </a:cubicBezTo>
                <a:cubicBezTo>
                  <a:pt x="59099" y="58439"/>
                  <a:pt x="52437" y="59497"/>
                  <a:pt x="45859" y="59497"/>
                </a:cubicBezTo>
                <a:cubicBezTo>
                  <a:pt x="41851" y="59497"/>
                  <a:pt x="37874" y="59104"/>
                  <a:pt x="33987" y="57839"/>
                </a:cubicBezTo>
                <a:cubicBezTo>
                  <a:pt x="15362" y="51768"/>
                  <a:pt x="16937" y="34832"/>
                  <a:pt x="12189" y="18991"/>
                </a:cubicBezTo>
                <a:cubicBezTo>
                  <a:pt x="10021" y="11732"/>
                  <a:pt x="5729" y="4953"/>
                  <a:pt x="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0" name="Google Shape;1210;p27"/>
          <p:cNvSpPr/>
          <p:nvPr/>
        </p:nvSpPr>
        <p:spPr>
          <a:xfrm rot="9705403" flipH="1">
            <a:off x="-1562428" y="1098576"/>
            <a:ext cx="2729195" cy="5469649"/>
          </a:xfrm>
          <a:custGeom>
            <a:avLst/>
            <a:gdLst/>
            <a:ahLst/>
            <a:cxnLst/>
            <a:rect l="l" t="t" r="r" b="b"/>
            <a:pathLst>
              <a:path w="50947" h="87127" extrusionOk="0">
                <a:moveTo>
                  <a:pt x="579" y="1"/>
                </a:moveTo>
                <a:lnTo>
                  <a:pt x="1" y="59"/>
                </a:lnTo>
                <a:cubicBezTo>
                  <a:pt x="59" y="622"/>
                  <a:pt x="145" y="1229"/>
                  <a:pt x="261" y="1822"/>
                </a:cubicBezTo>
                <a:lnTo>
                  <a:pt x="839" y="1706"/>
                </a:lnTo>
                <a:cubicBezTo>
                  <a:pt x="723" y="1128"/>
                  <a:pt x="637" y="550"/>
                  <a:pt x="579" y="1"/>
                </a:cubicBezTo>
                <a:close/>
                <a:moveTo>
                  <a:pt x="1243" y="3396"/>
                </a:moveTo>
                <a:lnTo>
                  <a:pt x="680" y="3555"/>
                </a:lnTo>
                <a:cubicBezTo>
                  <a:pt x="839" y="4104"/>
                  <a:pt x="1027" y="4682"/>
                  <a:pt x="1229" y="5246"/>
                </a:cubicBezTo>
                <a:lnTo>
                  <a:pt x="1778" y="5044"/>
                </a:lnTo>
                <a:cubicBezTo>
                  <a:pt x="1576" y="4495"/>
                  <a:pt x="1402" y="3931"/>
                  <a:pt x="1243" y="3396"/>
                </a:cubicBezTo>
                <a:close/>
                <a:moveTo>
                  <a:pt x="2428" y="6662"/>
                </a:moveTo>
                <a:lnTo>
                  <a:pt x="1879" y="6893"/>
                </a:lnTo>
                <a:cubicBezTo>
                  <a:pt x="2110" y="7428"/>
                  <a:pt x="2370" y="7962"/>
                  <a:pt x="2645" y="8497"/>
                </a:cubicBezTo>
                <a:lnTo>
                  <a:pt x="3165" y="8237"/>
                </a:lnTo>
                <a:cubicBezTo>
                  <a:pt x="2905" y="7702"/>
                  <a:pt x="2645" y="7182"/>
                  <a:pt x="2428" y="6662"/>
                </a:cubicBezTo>
                <a:close/>
                <a:moveTo>
                  <a:pt x="30216" y="8717"/>
                </a:moveTo>
                <a:cubicBezTo>
                  <a:pt x="29886" y="8717"/>
                  <a:pt x="29549" y="8746"/>
                  <a:pt x="29216" y="8800"/>
                </a:cubicBezTo>
                <a:lnTo>
                  <a:pt x="29303" y="9378"/>
                </a:lnTo>
                <a:cubicBezTo>
                  <a:pt x="29603" y="9326"/>
                  <a:pt x="29899" y="9300"/>
                  <a:pt x="30187" y="9300"/>
                </a:cubicBezTo>
                <a:cubicBezTo>
                  <a:pt x="30454" y="9300"/>
                  <a:pt x="30714" y="9322"/>
                  <a:pt x="30964" y="9364"/>
                </a:cubicBezTo>
                <a:lnTo>
                  <a:pt x="31051" y="8786"/>
                </a:lnTo>
                <a:cubicBezTo>
                  <a:pt x="30783" y="8739"/>
                  <a:pt x="30502" y="8717"/>
                  <a:pt x="30216" y="8717"/>
                </a:cubicBezTo>
                <a:close/>
                <a:moveTo>
                  <a:pt x="27468" y="9349"/>
                </a:moveTo>
                <a:cubicBezTo>
                  <a:pt x="26933" y="9580"/>
                  <a:pt x="26413" y="9884"/>
                  <a:pt x="25893" y="10260"/>
                </a:cubicBezTo>
                <a:lnTo>
                  <a:pt x="26240" y="10736"/>
                </a:lnTo>
                <a:cubicBezTo>
                  <a:pt x="26716" y="10390"/>
                  <a:pt x="27208" y="10101"/>
                  <a:pt x="27713" y="9884"/>
                </a:cubicBezTo>
                <a:lnTo>
                  <a:pt x="27468" y="9349"/>
                </a:lnTo>
                <a:close/>
                <a:moveTo>
                  <a:pt x="32799" y="9450"/>
                </a:moveTo>
                <a:lnTo>
                  <a:pt x="32467" y="9942"/>
                </a:lnTo>
                <a:cubicBezTo>
                  <a:pt x="32929" y="10245"/>
                  <a:pt x="33291" y="10650"/>
                  <a:pt x="33536" y="11127"/>
                </a:cubicBezTo>
                <a:lnTo>
                  <a:pt x="34056" y="10852"/>
                </a:lnTo>
                <a:cubicBezTo>
                  <a:pt x="33767" y="10288"/>
                  <a:pt x="33334" y="9812"/>
                  <a:pt x="32799" y="9450"/>
                </a:cubicBezTo>
                <a:close/>
                <a:moveTo>
                  <a:pt x="4003" y="9754"/>
                </a:moveTo>
                <a:lnTo>
                  <a:pt x="3497" y="10057"/>
                </a:lnTo>
                <a:cubicBezTo>
                  <a:pt x="3786" y="10563"/>
                  <a:pt x="4104" y="11069"/>
                  <a:pt x="4437" y="11560"/>
                </a:cubicBezTo>
                <a:lnTo>
                  <a:pt x="4928" y="11228"/>
                </a:lnTo>
                <a:cubicBezTo>
                  <a:pt x="4596" y="10751"/>
                  <a:pt x="4292" y="10245"/>
                  <a:pt x="4003" y="9754"/>
                </a:cubicBezTo>
                <a:close/>
                <a:moveTo>
                  <a:pt x="24535" y="11430"/>
                </a:moveTo>
                <a:cubicBezTo>
                  <a:pt x="24289" y="11676"/>
                  <a:pt x="24058" y="11921"/>
                  <a:pt x="23827" y="12196"/>
                </a:cubicBezTo>
                <a:cubicBezTo>
                  <a:pt x="23668" y="12384"/>
                  <a:pt x="23509" y="12586"/>
                  <a:pt x="23350" y="12774"/>
                </a:cubicBezTo>
                <a:lnTo>
                  <a:pt x="23812" y="13149"/>
                </a:lnTo>
                <a:cubicBezTo>
                  <a:pt x="23971" y="12947"/>
                  <a:pt x="24116" y="12759"/>
                  <a:pt x="24275" y="12571"/>
                </a:cubicBezTo>
                <a:cubicBezTo>
                  <a:pt x="24491" y="12311"/>
                  <a:pt x="24723" y="12066"/>
                  <a:pt x="24954" y="11849"/>
                </a:cubicBezTo>
                <a:lnTo>
                  <a:pt x="24535" y="11430"/>
                </a:lnTo>
                <a:close/>
                <a:moveTo>
                  <a:pt x="5925" y="12658"/>
                </a:moveTo>
                <a:lnTo>
                  <a:pt x="5448" y="13005"/>
                </a:lnTo>
                <a:cubicBezTo>
                  <a:pt x="5809" y="13482"/>
                  <a:pt x="6170" y="13944"/>
                  <a:pt x="6546" y="14406"/>
                </a:cubicBezTo>
                <a:lnTo>
                  <a:pt x="7008" y="14031"/>
                </a:lnTo>
                <a:cubicBezTo>
                  <a:pt x="6633" y="13583"/>
                  <a:pt x="6272" y="13120"/>
                  <a:pt x="5925" y="12658"/>
                </a:cubicBezTo>
                <a:close/>
                <a:moveTo>
                  <a:pt x="33897" y="12687"/>
                </a:moveTo>
                <a:lnTo>
                  <a:pt x="33897" y="12745"/>
                </a:lnTo>
                <a:cubicBezTo>
                  <a:pt x="33897" y="13236"/>
                  <a:pt x="33811" y="13771"/>
                  <a:pt x="33637" y="14320"/>
                </a:cubicBezTo>
                <a:lnTo>
                  <a:pt x="34186" y="14508"/>
                </a:lnTo>
                <a:cubicBezTo>
                  <a:pt x="34389" y="13901"/>
                  <a:pt x="34490" y="13308"/>
                  <a:pt x="34490" y="12745"/>
                </a:cubicBezTo>
                <a:lnTo>
                  <a:pt x="34490" y="12687"/>
                </a:lnTo>
                <a:close/>
                <a:moveTo>
                  <a:pt x="22310" y="14219"/>
                </a:moveTo>
                <a:cubicBezTo>
                  <a:pt x="21977" y="14724"/>
                  <a:pt x="21659" y="15244"/>
                  <a:pt x="21399" y="15750"/>
                </a:cubicBezTo>
                <a:lnTo>
                  <a:pt x="21905" y="16025"/>
                </a:lnTo>
                <a:cubicBezTo>
                  <a:pt x="22180" y="15533"/>
                  <a:pt x="22469" y="15028"/>
                  <a:pt x="22801" y="14551"/>
                </a:cubicBezTo>
                <a:lnTo>
                  <a:pt x="22310" y="14219"/>
                </a:lnTo>
                <a:close/>
                <a:moveTo>
                  <a:pt x="8150" y="15331"/>
                </a:moveTo>
                <a:lnTo>
                  <a:pt x="7731" y="15736"/>
                </a:lnTo>
                <a:cubicBezTo>
                  <a:pt x="8135" y="16169"/>
                  <a:pt x="8554" y="16588"/>
                  <a:pt x="8973" y="16993"/>
                </a:cubicBezTo>
                <a:lnTo>
                  <a:pt x="9378" y="16574"/>
                </a:lnTo>
                <a:cubicBezTo>
                  <a:pt x="8959" y="16169"/>
                  <a:pt x="8554" y="15765"/>
                  <a:pt x="8150" y="15331"/>
                </a:cubicBezTo>
                <a:close/>
                <a:moveTo>
                  <a:pt x="32929" y="15851"/>
                </a:moveTo>
                <a:cubicBezTo>
                  <a:pt x="32655" y="16328"/>
                  <a:pt x="32337" y="16790"/>
                  <a:pt x="31961" y="17267"/>
                </a:cubicBezTo>
                <a:lnTo>
                  <a:pt x="32409" y="17628"/>
                </a:lnTo>
                <a:cubicBezTo>
                  <a:pt x="32814" y="17137"/>
                  <a:pt x="33161" y="16646"/>
                  <a:pt x="33435" y="16155"/>
                </a:cubicBezTo>
                <a:lnTo>
                  <a:pt x="32929" y="15851"/>
                </a:lnTo>
                <a:close/>
                <a:moveTo>
                  <a:pt x="20634" y="17368"/>
                </a:moveTo>
                <a:cubicBezTo>
                  <a:pt x="20402" y="17932"/>
                  <a:pt x="20215" y="18495"/>
                  <a:pt x="20056" y="19059"/>
                </a:cubicBezTo>
                <a:lnTo>
                  <a:pt x="20634" y="19218"/>
                </a:lnTo>
                <a:cubicBezTo>
                  <a:pt x="20778" y="18683"/>
                  <a:pt x="20966" y="18134"/>
                  <a:pt x="21183" y="17585"/>
                </a:cubicBezTo>
                <a:lnTo>
                  <a:pt x="20634" y="17368"/>
                </a:lnTo>
                <a:close/>
                <a:moveTo>
                  <a:pt x="10678" y="17730"/>
                </a:moveTo>
                <a:lnTo>
                  <a:pt x="10303" y="18177"/>
                </a:lnTo>
                <a:cubicBezTo>
                  <a:pt x="10751" y="18568"/>
                  <a:pt x="11227" y="18929"/>
                  <a:pt x="11704" y="19276"/>
                </a:cubicBezTo>
                <a:lnTo>
                  <a:pt x="12037" y="18799"/>
                </a:lnTo>
                <a:cubicBezTo>
                  <a:pt x="11589" y="18466"/>
                  <a:pt x="11126" y="18105"/>
                  <a:pt x="10678" y="17730"/>
                </a:cubicBezTo>
                <a:close/>
                <a:moveTo>
                  <a:pt x="30791" y="18539"/>
                </a:moveTo>
                <a:cubicBezTo>
                  <a:pt x="30386" y="18958"/>
                  <a:pt x="29953" y="19333"/>
                  <a:pt x="29505" y="19680"/>
                </a:cubicBezTo>
                <a:lnTo>
                  <a:pt x="29881" y="20143"/>
                </a:lnTo>
                <a:cubicBezTo>
                  <a:pt x="30329" y="19781"/>
                  <a:pt x="30776" y="19391"/>
                  <a:pt x="31210" y="18958"/>
                </a:cubicBezTo>
                <a:lnTo>
                  <a:pt x="30791" y="18539"/>
                </a:lnTo>
                <a:close/>
                <a:moveTo>
                  <a:pt x="13481" y="19767"/>
                </a:moveTo>
                <a:lnTo>
                  <a:pt x="13164" y="20273"/>
                </a:lnTo>
                <a:cubicBezTo>
                  <a:pt x="13684" y="20590"/>
                  <a:pt x="14204" y="20879"/>
                  <a:pt x="14724" y="21154"/>
                </a:cubicBezTo>
                <a:lnTo>
                  <a:pt x="14984" y="20634"/>
                </a:lnTo>
                <a:cubicBezTo>
                  <a:pt x="14478" y="20374"/>
                  <a:pt x="13973" y="20085"/>
                  <a:pt x="13481" y="19767"/>
                </a:cubicBezTo>
                <a:close/>
                <a:moveTo>
                  <a:pt x="28103" y="20677"/>
                </a:moveTo>
                <a:cubicBezTo>
                  <a:pt x="27612" y="20981"/>
                  <a:pt x="27092" y="21241"/>
                  <a:pt x="26586" y="21472"/>
                </a:cubicBezTo>
                <a:lnTo>
                  <a:pt x="26818" y="22006"/>
                </a:lnTo>
                <a:cubicBezTo>
                  <a:pt x="27352" y="21775"/>
                  <a:pt x="27901" y="21486"/>
                  <a:pt x="28407" y="21168"/>
                </a:cubicBezTo>
                <a:lnTo>
                  <a:pt x="28103" y="20677"/>
                </a:lnTo>
                <a:close/>
                <a:moveTo>
                  <a:pt x="16559" y="21342"/>
                </a:moveTo>
                <a:lnTo>
                  <a:pt x="16342" y="21891"/>
                </a:lnTo>
                <a:cubicBezTo>
                  <a:pt x="16906" y="22122"/>
                  <a:pt x="17469" y="22310"/>
                  <a:pt x="18033" y="22469"/>
                </a:cubicBezTo>
                <a:lnTo>
                  <a:pt x="18192" y="21905"/>
                </a:lnTo>
                <a:cubicBezTo>
                  <a:pt x="17657" y="21746"/>
                  <a:pt x="17108" y="21558"/>
                  <a:pt x="16559" y="21342"/>
                </a:cubicBezTo>
                <a:close/>
                <a:moveTo>
                  <a:pt x="24968" y="22035"/>
                </a:moveTo>
                <a:cubicBezTo>
                  <a:pt x="24419" y="22180"/>
                  <a:pt x="23856" y="22295"/>
                  <a:pt x="23292" y="22368"/>
                </a:cubicBezTo>
                <a:lnTo>
                  <a:pt x="23364" y="22946"/>
                </a:lnTo>
                <a:cubicBezTo>
                  <a:pt x="23957" y="22873"/>
                  <a:pt x="24549" y="22758"/>
                  <a:pt x="25127" y="22599"/>
                </a:cubicBezTo>
                <a:lnTo>
                  <a:pt x="24968" y="22035"/>
                </a:lnTo>
                <a:close/>
                <a:moveTo>
                  <a:pt x="19709" y="20822"/>
                </a:moveTo>
                <a:cubicBezTo>
                  <a:pt x="19637" y="21356"/>
                  <a:pt x="19593" y="21891"/>
                  <a:pt x="19593" y="22397"/>
                </a:cubicBezTo>
                <a:cubicBezTo>
                  <a:pt x="19593" y="22469"/>
                  <a:pt x="19608" y="22541"/>
                  <a:pt x="19608" y="22628"/>
                </a:cubicBezTo>
                <a:lnTo>
                  <a:pt x="19810" y="22613"/>
                </a:lnTo>
                <a:lnTo>
                  <a:pt x="19781" y="22859"/>
                </a:lnTo>
                <a:cubicBezTo>
                  <a:pt x="20373" y="22960"/>
                  <a:pt x="20980" y="23018"/>
                  <a:pt x="21558" y="23032"/>
                </a:cubicBezTo>
                <a:lnTo>
                  <a:pt x="21573" y="22440"/>
                </a:lnTo>
                <a:cubicBezTo>
                  <a:pt x="21125" y="22425"/>
                  <a:pt x="20648" y="22382"/>
                  <a:pt x="20186" y="22324"/>
                </a:cubicBezTo>
                <a:cubicBezTo>
                  <a:pt x="20186" y="21862"/>
                  <a:pt x="20229" y="21385"/>
                  <a:pt x="20287" y="20908"/>
                </a:cubicBezTo>
                <a:lnTo>
                  <a:pt x="19709" y="20822"/>
                </a:lnTo>
                <a:close/>
                <a:moveTo>
                  <a:pt x="20359" y="24304"/>
                </a:moveTo>
                <a:lnTo>
                  <a:pt x="19781" y="24419"/>
                </a:lnTo>
                <a:cubicBezTo>
                  <a:pt x="19897" y="25012"/>
                  <a:pt x="20056" y="25590"/>
                  <a:pt x="20258" y="26153"/>
                </a:cubicBezTo>
                <a:lnTo>
                  <a:pt x="20807" y="25951"/>
                </a:lnTo>
                <a:cubicBezTo>
                  <a:pt x="20619" y="25416"/>
                  <a:pt x="20460" y="24867"/>
                  <a:pt x="20359" y="24304"/>
                </a:cubicBezTo>
                <a:close/>
                <a:moveTo>
                  <a:pt x="21529" y="27497"/>
                </a:moveTo>
                <a:lnTo>
                  <a:pt x="21024" y="27786"/>
                </a:lnTo>
                <a:cubicBezTo>
                  <a:pt x="21313" y="28306"/>
                  <a:pt x="21659" y="28797"/>
                  <a:pt x="22050" y="29274"/>
                </a:cubicBezTo>
                <a:lnTo>
                  <a:pt x="22497" y="28898"/>
                </a:lnTo>
                <a:cubicBezTo>
                  <a:pt x="22136" y="28451"/>
                  <a:pt x="21804" y="27988"/>
                  <a:pt x="21529" y="27497"/>
                </a:cubicBezTo>
                <a:close/>
                <a:moveTo>
                  <a:pt x="23682" y="30141"/>
                </a:moveTo>
                <a:lnTo>
                  <a:pt x="23278" y="30575"/>
                </a:lnTo>
                <a:cubicBezTo>
                  <a:pt x="23711" y="30965"/>
                  <a:pt x="24173" y="31355"/>
                  <a:pt x="24679" y="31702"/>
                </a:cubicBezTo>
                <a:lnTo>
                  <a:pt x="25011" y="31210"/>
                </a:lnTo>
                <a:cubicBezTo>
                  <a:pt x="24535" y="30878"/>
                  <a:pt x="24087" y="30517"/>
                  <a:pt x="23682" y="30141"/>
                </a:cubicBezTo>
                <a:close/>
                <a:moveTo>
                  <a:pt x="26485" y="32121"/>
                </a:moveTo>
                <a:lnTo>
                  <a:pt x="26196" y="32641"/>
                </a:lnTo>
                <a:cubicBezTo>
                  <a:pt x="26601" y="32857"/>
                  <a:pt x="27020" y="33060"/>
                  <a:pt x="27453" y="33248"/>
                </a:cubicBezTo>
                <a:cubicBezTo>
                  <a:pt x="27569" y="33305"/>
                  <a:pt x="27684" y="33363"/>
                  <a:pt x="27815" y="33406"/>
                </a:cubicBezTo>
                <a:lnTo>
                  <a:pt x="28046" y="32872"/>
                </a:lnTo>
                <a:cubicBezTo>
                  <a:pt x="27930" y="32814"/>
                  <a:pt x="27815" y="32771"/>
                  <a:pt x="27684" y="32713"/>
                </a:cubicBezTo>
                <a:cubicBezTo>
                  <a:pt x="27280" y="32525"/>
                  <a:pt x="26861" y="32323"/>
                  <a:pt x="26485" y="32121"/>
                </a:cubicBezTo>
                <a:close/>
                <a:moveTo>
                  <a:pt x="29664" y="33536"/>
                </a:moveTo>
                <a:lnTo>
                  <a:pt x="29447" y="34086"/>
                </a:lnTo>
                <a:cubicBezTo>
                  <a:pt x="29953" y="34288"/>
                  <a:pt x="30488" y="34490"/>
                  <a:pt x="31094" y="34707"/>
                </a:cubicBezTo>
                <a:lnTo>
                  <a:pt x="31297" y="34158"/>
                </a:lnTo>
                <a:cubicBezTo>
                  <a:pt x="30690" y="33941"/>
                  <a:pt x="30155" y="33739"/>
                  <a:pt x="29664" y="33536"/>
                </a:cubicBezTo>
                <a:close/>
                <a:moveTo>
                  <a:pt x="32944" y="34750"/>
                </a:moveTo>
                <a:lnTo>
                  <a:pt x="32756" y="35299"/>
                </a:lnTo>
                <a:lnTo>
                  <a:pt x="33319" y="35502"/>
                </a:lnTo>
                <a:cubicBezTo>
                  <a:pt x="33681" y="35632"/>
                  <a:pt x="34042" y="35762"/>
                  <a:pt x="34403" y="35892"/>
                </a:cubicBezTo>
                <a:lnTo>
                  <a:pt x="34605" y="35328"/>
                </a:lnTo>
                <a:cubicBezTo>
                  <a:pt x="34244" y="35198"/>
                  <a:pt x="33883" y="35083"/>
                  <a:pt x="33522" y="34952"/>
                </a:cubicBezTo>
                <a:lnTo>
                  <a:pt x="32944" y="34750"/>
                </a:lnTo>
                <a:close/>
                <a:moveTo>
                  <a:pt x="36267" y="35935"/>
                </a:moveTo>
                <a:lnTo>
                  <a:pt x="36050" y="36484"/>
                </a:lnTo>
                <a:cubicBezTo>
                  <a:pt x="36657" y="36701"/>
                  <a:pt x="37192" y="36917"/>
                  <a:pt x="37683" y="37120"/>
                </a:cubicBezTo>
                <a:lnTo>
                  <a:pt x="37914" y="36571"/>
                </a:lnTo>
                <a:cubicBezTo>
                  <a:pt x="37408" y="36368"/>
                  <a:pt x="36859" y="36152"/>
                  <a:pt x="36267" y="35935"/>
                </a:cubicBezTo>
                <a:close/>
                <a:moveTo>
                  <a:pt x="39532" y="37279"/>
                </a:moveTo>
                <a:lnTo>
                  <a:pt x="39287" y="37813"/>
                </a:lnTo>
                <a:cubicBezTo>
                  <a:pt x="39836" y="38059"/>
                  <a:pt x="40356" y="38319"/>
                  <a:pt x="40833" y="38594"/>
                </a:cubicBezTo>
                <a:lnTo>
                  <a:pt x="41122" y="38073"/>
                </a:lnTo>
                <a:cubicBezTo>
                  <a:pt x="40630" y="37799"/>
                  <a:pt x="40096" y="37539"/>
                  <a:pt x="39532" y="37279"/>
                </a:cubicBezTo>
                <a:close/>
                <a:moveTo>
                  <a:pt x="42639" y="38984"/>
                </a:moveTo>
                <a:lnTo>
                  <a:pt x="42321" y="39475"/>
                </a:lnTo>
                <a:cubicBezTo>
                  <a:pt x="42812" y="39807"/>
                  <a:pt x="43275" y="40140"/>
                  <a:pt x="43722" y="40501"/>
                </a:cubicBezTo>
                <a:lnTo>
                  <a:pt x="44084" y="40038"/>
                </a:lnTo>
                <a:cubicBezTo>
                  <a:pt x="43636" y="39677"/>
                  <a:pt x="43145" y="39316"/>
                  <a:pt x="42639" y="38984"/>
                </a:cubicBezTo>
                <a:close/>
                <a:moveTo>
                  <a:pt x="45413" y="41238"/>
                </a:moveTo>
                <a:lnTo>
                  <a:pt x="44994" y="41657"/>
                </a:lnTo>
                <a:cubicBezTo>
                  <a:pt x="45399" y="42061"/>
                  <a:pt x="45789" y="42495"/>
                  <a:pt x="46135" y="42943"/>
                </a:cubicBezTo>
                <a:lnTo>
                  <a:pt x="46598" y="42567"/>
                </a:lnTo>
                <a:cubicBezTo>
                  <a:pt x="46237" y="42105"/>
                  <a:pt x="45832" y="41657"/>
                  <a:pt x="45413" y="41238"/>
                </a:cubicBezTo>
                <a:close/>
                <a:moveTo>
                  <a:pt x="47624" y="44026"/>
                </a:moveTo>
                <a:lnTo>
                  <a:pt x="47132" y="44344"/>
                </a:lnTo>
                <a:cubicBezTo>
                  <a:pt x="47291" y="44604"/>
                  <a:pt x="47450" y="44879"/>
                  <a:pt x="47609" y="45153"/>
                </a:cubicBezTo>
                <a:cubicBezTo>
                  <a:pt x="47739" y="45384"/>
                  <a:pt x="47855" y="45616"/>
                  <a:pt x="47970" y="45847"/>
                </a:cubicBezTo>
                <a:lnTo>
                  <a:pt x="48505" y="45587"/>
                </a:lnTo>
                <a:cubicBezTo>
                  <a:pt x="48375" y="45341"/>
                  <a:pt x="48259" y="45110"/>
                  <a:pt x="48129" y="44864"/>
                </a:cubicBezTo>
                <a:cubicBezTo>
                  <a:pt x="47970" y="44590"/>
                  <a:pt x="47797" y="44301"/>
                  <a:pt x="47624" y="44026"/>
                </a:cubicBezTo>
                <a:close/>
                <a:moveTo>
                  <a:pt x="49242" y="47205"/>
                </a:moveTo>
                <a:lnTo>
                  <a:pt x="48693" y="47436"/>
                </a:lnTo>
                <a:cubicBezTo>
                  <a:pt x="48910" y="47956"/>
                  <a:pt x="49097" y="48505"/>
                  <a:pt x="49271" y="49054"/>
                </a:cubicBezTo>
                <a:lnTo>
                  <a:pt x="49834" y="48881"/>
                </a:lnTo>
                <a:cubicBezTo>
                  <a:pt x="49661" y="48318"/>
                  <a:pt x="49459" y="47754"/>
                  <a:pt x="49242" y="47205"/>
                </a:cubicBezTo>
                <a:close/>
                <a:moveTo>
                  <a:pt x="50311" y="50600"/>
                </a:moveTo>
                <a:lnTo>
                  <a:pt x="49733" y="50730"/>
                </a:lnTo>
                <a:cubicBezTo>
                  <a:pt x="49878" y="51294"/>
                  <a:pt x="49979" y="51872"/>
                  <a:pt x="50080" y="52435"/>
                </a:cubicBezTo>
                <a:lnTo>
                  <a:pt x="50658" y="52349"/>
                </a:lnTo>
                <a:cubicBezTo>
                  <a:pt x="50557" y="51756"/>
                  <a:pt x="50441" y="51178"/>
                  <a:pt x="50311" y="50600"/>
                </a:cubicBezTo>
                <a:close/>
                <a:moveTo>
                  <a:pt x="50875" y="54111"/>
                </a:moveTo>
                <a:lnTo>
                  <a:pt x="50282" y="54155"/>
                </a:lnTo>
                <a:cubicBezTo>
                  <a:pt x="50340" y="54733"/>
                  <a:pt x="50354" y="55311"/>
                  <a:pt x="50369" y="55889"/>
                </a:cubicBezTo>
                <a:lnTo>
                  <a:pt x="50947" y="55889"/>
                </a:lnTo>
                <a:cubicBezTo>
                  <a:pt x="50947" y="55296"/>
                  <a:pt x="50918" y="54704"/>
                  <a:pt x="50875" y="54111"/>
                </a:cubicBezTo>
                <a:close/>
                <a:moveTo>
                  <a:pt x="50311" y="57623"/>
                </a:moveTo>
                <a:cubicBezTo>
                  <a:pt x="50268" y="58200"/>
                  <a:pt x="50210" y="58778"/>
                  <a:pt x="50109" y="59342"/>
                </a:cubicBezTo>
                <a:lnTo>
                  <a:pt x="50701" y="59429"/>
                </a:lnTo>
                <a:cubicBezTo>
                  <a:pt x="50788" y="58851"/>
                  <a:pt x="50860" y="58258"/>
                  <a:pt x="50889" y="57666"/>
                </a:cubicBezTo>
                <a:lnTo>
                  <a:pt x="50311" y="57623"/>
                </a:lnTo>
                <a:close/>
                <a:moveTo>
                  <a:pt x="49776" y="61032"/>
                </a:moveTo>
                <a:cubicBezTo>
                  <a:pt x="49632" y="61610"/>
                  <a:pt x="49473" y="62159"/>
                  <a:pt x="49285" y="62694"/>
                </a:cubicBezTo>
                <a:lnTo>
                  <a:pt x="49834" y="62896"/>
                </a:lnTo>
                <a:cubicBezTo>
                  <a:pt x="50022" y="62333"/>
                  <a:pt x="50195" y="61769"/>
                  <a:pt x="50340" y="61177"/>
                </a:cubicBezTo>
                <a:lnTo>
                  <a:pt x="49776" y="61032"/>
                </a:lnTo>
                <a:close/>
                <a:moveTo>
                  <a:pt x="48621" y="64298"/>
                </a:moveTo>
                <a:cubicBezTo>
                  <a:pt x="48375" y="64818"/>
                  <a:pt x="48100" y="65324"/>
                  <a:pt x="47811" y="65815"/>
                </a:cubicBezTo>
                <a:lnTo>
                  <a:pt x="48303" y="66118"/>
                </a:lnTo>
                <a:cubicBezTo>
                  <a:pt x="48621" y="65613"/>
                  <a:pt x="48895" y="65093"/>
                  <a:pt x="49155" y="64543"/>
                </a:cubicBezTo>
                <a:lnTo>
                  <a:pt x="48621" y="64298"/>
                </a:lnTo>
                <a:close/>
                <a:moveTo>
                  <a:pt x="46815" y="67216"/>
                </a:moveTo>
                <a:lnTo>
                  <a:pt x="46742" y="67318"/>
                </a:lnTo>
                <a:cubicBezTo>
                  <a:pt x="46424" y="67722"/>
                  <a:pt x="46063" y="68112"/>
                  <a:pt x="45673" y="68517"/>
                </a:cubicBezTo>
                <a:lnTo>
                  <a:pt x="46092" y="68921"/>
                </a:lnTo>
                <a:cubicBezTo>
                  <a:pt x="46511" y="68502"/>
                  <a:pt x="46872" y="68098"/>
                  <a:pt x="47205" y="67679"/>
                </a:cubicBezTo>
                <a:lnTo>
                  <a:pt x="47277" y="67578"/>
                </a:lnTo>
                <a:lnTo>
                  <a:pt x="46815" y="67216"/>
                </a:lnTo>
                <a:close/>
                <a:moveTo>
                  <a:pt x="44416" y="69702"/>
                </a:moveTo>
                <a:cubicBezTo>
                  <a:pt x="44026" y="70048"/>
                  <a:pt x="43607" y="70410"/>
                  <a:pt x="43087" y="70829"/>
                </a:cubicBezTo>
                <a:lnTo>
                  <a:pt x="43462" y="71291"/>
                </a:lnTo>
                <a:cubicBezTo>
                  <a:pt x="43983" y="70858"/>
                  <a:pt x="44402" y="70496"/>
                  <a:pt x="44806" y="70150"/>
                </a:cubicBezTo>
                <a:lnTo>
                  <a:pt x="44416" y="69702"/>
                </a:lnTo>
                <a:close/>
                <a:moveTo>
                  <a:pt x="41714" y="71927"/>
                </a:moveTo>
                <a:cubicBezTo>
                  <a:pt x="41252" y="72288"/>
                  <a:pt x="40789" y="72649"/>
                  <a:pt x="40342" y="73025"/>
                </a:cubicBezTo>
                <a:lnTo>
                  <a:pt x="40717" y="73487"/>
                </a:lnTo>
                <a:cubicBezTo>
                  <a:pt x="41165" y="73112"/>
                  <a:pt x="41627" y="72750"/>
                  <a:pt x="42075" y="72389"/>
                </a:cubicBezTo>
                <a:lnTo>
                  <a:pt x="41714" y="71927"/>
                </a:lnTo>
                <a:close/>
                <a:moveTo>
                  <a:pt x="38998" y="74181"/>
                </a:moveTo>
                <a:cubicBezTo>
                  <a:pt x="38521" y="74600"/>
                  <a:pt x="38102" y="75004"/>
                  <a:pt x="37712" y="75409"/>
                </a:cubicBezTo>
                <a:lnTo>
                  <a:pt x="38145" y="75813"/>
                </a:lnTo>
                <a:cubicBezTo>
                  <a:pt x="38521" y="75423"/>
                  <a:pt x="38926" y="75033"/>
                  <a:pt x="39388" y="74614"/>
                </a:cubicBezTo>
                <a:lnTo>
                  <a:pt x="38998" y="74181"/>
                </a:lnTo>
                <a:close/>
                <a:moveTo>
                  <a:pt x="36556" y="76767"/>
                </a:moveTo>
                <a:cubicBezTo>
                  <a:pt x="36209" y="77186"/>
                  <a:pt x="35877" y="77663"/>
                  <a:pt x="35501" y="78198"/>
                </a:cubicBezTo>
                <a:lnTo>
                  <a:pt x="35978" y="78530"/>
                </a:lnTo>
                <a:cubicBezTo>
                  <a:pt x="36339" y="78010"/>
                  <a:pt x="36686" y="77547"/>
                  <a:pt x="37018" y="77128"/>
                </a:cubicBezTo>
                <a:lnTo>
                  <a:pt x="36556" y="76767"/>
                </a:lnTo>
                <a:close/>
                <a:moveTo>
                  <a:pt x="34504" y="79657"/>
                </a:moveTo>
                <a:cubicBezTo>
                  <a:pt x="34230" y="80076"/>
                  <a:pt x="33955" y="80495"/>
                  <a:pt x="33681" y="80914"/>
                </a:cubicBezTo>
                <a:lnTo>
                  <a:pt x="33551" y="81131"/>
                </a:lnTo>
                <a:lnTo>
                  <a:pt x="34042" y="81448"/>
                </a:lnTo>
                <a:lnTo>
                  <a:pt x="34172" y="81232"/>
                </a:lnTo>
                <a:cubicBezTo>
                  <a:pt x="34446" y="80813"/>
                  <a:pt x="34721" y="80394"/>
                  <a:pt x="34996" y="79975"/>
                </a:cubicBezTo>
                <a:lnTo>
                  <a:pt x="34504" y="79657"/>
                </a:lnTo>
                <a:close/>
                <a:moveTo>
                  <a:pt x="32583" y="82590"/>
                </a:moveTo>
                <a:cubicBezTo>
                  <a:pt x="32221" y="83139"/>
                  <a:pt x="31889" y="83601"/>
                  <a:pt x="31586" y="84035"/>
                </a:cubicBezTo>
                <a:lnTo>
                  <a:pt x="32062" y="84367"/>
                </a:lnTo>
                <a:cubicBezTo>
                  <a:pt x="32380" y="83934"/>
                  <a:pt x="32698" y="83471"/>
                  <a:pt x="33074" y="82922"/>
                </a:cubicBezTo>
                <a:lnTo>
                  <a:pt x="32583" y="82590"/>
                </a:lnTo>
                <a:close/>
                <a:moveTo>
                  <a:pt x="30531" y="85422"/>
                </a:moveTo>
                <a:cubicBezTo>
                  <a:pt x="30141" y="85899"/>
                  <a:pt x="29765" y="86332"/>
                  <a:pt x="29389" y="86722"/>
                </a:cubicBezTo>
                <a:lnTo>
                  <a:pt x="29823" y="87127"/>
                </a:lnTo>
                <a:cubicBezTo>
                  <a:pt x="30213" y="86722"/>
                  <a:pt x="30589" y="86289"/>
                  <a:pt x="30993" y="85783"/>
                </a:cubicBezTo>
                <a:lnTo>
                  <a:pt x="30531" y="854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1" name="Google Shape;1211;p27"/>
          <p:cNvSpPr/>
          <p:nvPr/>
        </p:nvSpPr>
        <p:spPr>
          <a:xfrm rot="-1191528" flipH="1">
            <a:off x="9885375" y="-2077333"/>
            <a:ext cx="2972607" cy="7054400"/>
          </a:xfrm>
          <a:custGeom>
            <a:avLst/>
            <a:gdLst/>
            <a:ahLst/>
            <a:cxnLst/>
            <a:rect l="l" t="t" r="r" b="b"/>
            <a:pathLst>
              <a:path w="59284" h="140689" extrusionOk="0">
                <a:moveTo>
                  <a:pt x="593" y="1"/>
                </a:moveTo>
                <a:lnTo>
                  <a:pt x="1" y="59"/>
                </a:lnTo>
                <a:cubicBezTo>
                  <a:pt x="59" y="651"/>
                  <a:pt x="145" y="1258"/>
                  <a:pt x="247" y="1836"/>
                </a:cubicBezTo>
                <a:lnTo>
                  <a:pt x="825" y="1720"/>
                </a:lnTo>
                <a:cubicBezTo>
                  <a:pt x="723" y="1157"/>
                  <a:pt x="637" y="579"/>
                  <a:pt x="593" y="1"/>
                </a:cubicBezTo>
                <a:close/>
                <a:moveTo>
                  <a:pt x="1229" y="3411"/>
                </a:moveTo>
                <a:lnTo>
                  <a:pt x="666" y="3584"/>
                </a:lnTo>
                <a:cubicBezTo>
                  <a:pt x="839" y="4162"/>
                  <a:pt x="1041" y="4725"/>
                  <a:pt x="1272" y="5275"/>
                </a:cubicBezTo>
                <a:lnTo>
                  <a:pt x="1807" y="5043"/>
                </a:lnTo>
                <a:cubicBezTo>
                  <a:pt x="1590" y="4523"/>
                  <a:pt x="1403" y="3974"/>
                  <a:pt x="1229" y="3411"/>
                </a:cubicBezTo>
                <a:close/>
                <a:moveTo>
                  <a:pt x="2558" y="6618"/>
                </a:moveTo>
                <a:lnTo>
                  <a:pt x="2053" y="6893"/>
                </a:lnTo>
                <a:cubicBezTo>
                  <a:pt x="2342" y="7427"/>
                  <a:pt x="2660" y="7933"/>
                  <a:pt x="3006" y="8424"/>
                </a:cubicBezTo>
                <a:lnTo>
                  <a:pt x="3483" y="8092"/>
                </a:lnTo>
                <a:cubicBezTo>
                  <a:pt x="3151" y="7615"/>
                  <a:pt x="2847" y="7124"/>
                  <a:pt x="2558" y="6618"/>
                </a:cubicBezTo>
                <a:close/>
                <a:moveTo>
                  <a:pt x="4567" y="9436"/>
                </a:moveTo>
                <a:lnTo>
                  <a:pt x="4133" y="9826"/>
                </a:lnTo>
                <a:cubicBezTo>
                  <a:pt x="4523" y="10274"/>
                  <a:pt x="4957" y="10707"/>
                  <a:pt x="5405" y="11097"/>
                </a:cubicBezTo>
                <a:lnTo>
                  <a:pt x="5795" y="10664"/>
                </a:lnTo>
                <a:cubicBezTo>
                  <a:pt x="5361" y="10274"/>
                  <a:pt x="4942" y="9869"/>
                  <a:pt x="4567" y="9436"/>
                </a:cubicBezTo>
                <a:close/>
                <a:moveTo>
                  <a:pt x="7153" y="11733"/>
                </a:moveTo>
                <a:lnTo>
                  <a:pt x="6821" y="12210"/>
                </a:lnTo>
                <a:cubicBezTo>
                  <a:pt x="7312" y="12557"/>
                  <a:pt x="7818" y="12875"/>
                  <a:pt x="8352" y="13164"/>
                </a:cubicBezTo>
                <a:lnTo>
                  <a:pt x="8641" y="12643"/>
                </a:lnTo>
                <a:cubicBezTo>
                  <a:pt x="8121" y="12369"/>
                  <a:pt x="7630" y="12051"/>
                  <a:pt x="7153" y="11733"/>
                </a:cubicBezTo>
                <a:close/>
                <a:moveTo>
                  <a:pt x="10202" y="13409"/>
                </a:moveTo>
                <a:lnTo>
                  <a:pt x="9971" y="13944"/>
                </a:lnTo>
                <a:cubicBezTo>
                  <a:pt x="10520" y="14175"/>
                  <a:pt x="11083" y="14377"/>
                  <a:pt x="11661" y="14565"/>
                </a:cubicBezTo>
                <a:lnTo>
                  <a:pt x="11834" y="14002"/>
                </a:lnTo>
                <a:cubicBezTo>
                  <a:pt x="11271" y="13828"/>
                  <a:pt x="10722" y="13626"/>
                  <a:pt x="10202" y="13409"/>
                </a:cubicBezTo>
                <a:close/>
                <a:moveTo>
                  <a:pt x="36368" y="13973"/>
                </a:moveTo>
                <a:cubicBezTo>
                  <a:pt x="35805" y="13987"/>
                  <a:pt x="35198" y="14002"/>
                  <a:pt x="34591" y="14016"/>
                </a:cubicBezTo>
                <a:lnTo>
                  <a:pt x="34620" y="14608"/>
                </a:lnTo>
                <a:cubicBezTo>
                  <a:pt x="35227" y="14580"/>
                  <a:pt x="35819" y="14565"/>
                  <a:pt x="36368" y="14565"/>
                </a:cubicBezTo>
                <a:lnTo>
                  <a:pt x="36368" y="13973"/>
                </a:lnTo>
                <a:close/>
                <a:moveTo>
                  <a:pt x="38145" y="14002"/>
                </a:moveTo>
                <a:lnTo>
                  <a:pt x="38131" y="14594"/>
                </a:lnTo>
                <a:cubicBezTo>
                  <a:pt x="38723" y="14623"/>
                  <a:pt x="39316" y="14652"/>
                  <a:pt x="39879" y="14710"/>
                </a:cubicBezTo>
                <a:lnTo>
                  <a:pt x="39937" y="14117"/>
                </a:lnTo>
                <a:cubicBezTo>
                  <a:pt x="39359" y="14074"/>
                  <a:pt x="38752" y="14030"/>
                  <a:pt x="38145" y="14002"/>
                </a:cubicBezTo>
                <a:close/>
                <a:moveTo>
                  <a:pt x="32814" y="14117"/>
                </a:moveTo>
                <a:cubicBezTo>
                  <a:pt x="32221" y="14161"/>
                  <a:pt x="31644" y="14204"/>
                  <a:pt x="31051" y="14247"/>
                </a:cubicBezTo>
                <a:lnTo>
                  <a:pt x="31095" y="14840"/>
                </a:lnTo>
                <a:cubicBezTo>
                  <a:pt x="31687" y="14782"/>
                  <a:pt x="32265" y="14738"/>
                  <a:pt x="32857" y="14710"/>
                </a:cubicBezTo>
                <a:lnTo>
                  <a:pt x="32814" y="14117"/>
                </a:lnTo>
                <a:close/>
                <a:moveTo>
                  <a:pt x="29274" y="14406"/>
                </a:moveTo>
                <a:lnTo>
                  <a:pt x="27526" y="14580"/>
                </a:lnTo>
                <a:lnTo>
                  <a:pt x="27569" y="15157"/>
                </a:lnTo>
                <a:lnTo>
                  <a:pt x="29332" y="14999"/>
                </a:lnTo>
                <a:lnTo>
                  <a:pt x="29274" y="14406"/>
                </a:lnTo>
                <a:close/>
                <a:moveTo>
                  <a:pt x="41700" y="14334"/>
                </a:moveTo>
                <a:lnTo>
                  <a:pt x="41613" y="14912"/>
                </a:lnTo>
                <a:cubicBezTo>
                  <a:pt x="42206" y="14999"/>
                  <a:pt x="42783" y="15114"/>
                  <a:pt x="43333" y="15230"/>
                </a:cubicBezTo>
                <a:lnTo>
                  <a:pt x="43463" y="14652"/>
                </a:lnTo>
                <a:cubicBezTo>
                  <a:pt x="42885" y="14536"/>
                  <a:pt x="42307" y="14421"/>
                  <a:pt x="41700" y="14334"/>
                </a:cubicBezTo>
                <a:close/>
                <a:moveTo>
                  <a:pt x="13510" y="14449"/>
                </a:moveTo>
                <a:lnTo>
                  <a:pt x="13395" y="15027"/>
                </a:lnTo>
                <a:cubicBezTo>
                  <a:pt x="13958" y="15157"/>
                  <a:pt x="14551" y="15259"/>
                  <a:pt x="15158" y="15345"/>
                </a:cubicBezTo>
                <a:lnTo>
                  <a:pt x="15230" y="14767"/>
                </a:lnTo>
                <a:cubicBezTo>
                  <a:pt x="14652" y="14681"/>
                  <a:pt x="14074" y="14580"/>
                  <a:pt x="13510" y="14449"/>
                </a:cubicBezTo>
                <a:close/>
                <a:moveTo>
                  <a:pt x="25763" y="14738"/>
                </a:moveTo>
                <a:cubicBezTo>
                  <a:pt x="25171" y="14796"/>
                  <a:pt x="24593" y="14840"/>
                  <a:pt x="24000" y="14883"/>
                </a:cubicBezTo>
                <a:lnTo>
                  <a:pt x="24044" y="15475"/>
                </a:lnTo>
                <a:cubicBezTo>
                  <a:pt x="24636" y="15432"/>
                  <a:pt x="25228" y="15374"/>
                  <a:pt x="25806" y="15331"/>
                </a:cubicBezTo>
                <a:lnTo>
                  <a:pt x="25763" y="14738"/>
                </a:lnTo>
                <a:close/>
                <a:moveTo>
                  <a:pt x="16978" y="14941"/>
                </a:moveTo>
                <a:lnTo>
                  <a:pt x="16935" y="15533"/>
                </a:lnTo>
                <a:cubicBezTo>
                  <a:pt x="17498" y="15576"/>
                  <a:pt x="18105" y="15605"/>
                  <a:pt x="18712" y="15620"/>
                </a:cubicBezTo>
                <a:lnTo>
                  <a:pt x="18726" y="15027"/>
                </a:lnTo>
                <a:cubicBezTo>
                  <a:pt x="18134" y="15013"/>
                  <a:pt x="17542" y="14984"/>
                  <a:pt x="16978" y="14941"/>
                </a:cubicBezTo>
                <a:close/>
                <a:moveTo>
                  <a:pt x="22237" y="14984"/>
                </a:moveTo>
                <a:cubicBezTo>
                  <a:pt x="21631" y="15013"/>
                  <a:pt x="21053" y="15027"/>
                  <a:pt x="20489" y="15042"/>
                </a:cubicBezTo>
                <a:lnTo>
                  <a:pt x="20489" y="15634"/>
                </a:lnTo>
                <a:cubicBezTo>
                  <a:pt x="21067" y="15620"/>
                  <a:pt x="21645" y="15605"/>
                  <a:pt x="22266" y="15576"/>
                </a:cubicBezTo>
                <a:lnTo>
                  <a:pt x="22237" y="14984"/>
                </a:lnTo>
                <a:close/>
                <a:moveTo>
                  <a:pt x="45196" y="15100"/>
                </a:moveTo>
                <a:lnTo>
                  <a:pt x="45023" y="15663"/>
                </a:lnTo>
                <a:cubicBezTo>
                  <a:pt x="45587" y="15837"/>
                  <a:pt x="46150" y="16024"/>
                  <a:pt x="46685" y="16227"/>
                </a:cubicBezTo>
                <a:lnTo>
                  <a:pt x="46887" y="15678"/>
                </a:lnTo>
                <a:cubicBezTo>
                  <a:pt x="46338" y="15461"/>
                  <a:pt x="45774" y="15273"/>
                  <a:pt x="45196" y="15100"/>
                </a:cubicBezTo>
                <a:close/>
                <a:moveTo>
                  <a:pt x="48534" y="16415"/>
                </a:moveTo>
                <a:lnTo>
                  <a:pt x="48274" y="16935"/>
                </a:lnTo>
                <a:cubicBezTo>
                  <a:pt x="48794" y="17195"/>
                  <a:pt x="49314" y="17469"/>
                  <a:pt x="49791" y="17773"/>
                </a:cubicBezTo>
                <a:lnTo>
                  <a:pt x="50109" y="17281"/>
                </a:lnTo>
                <a:cubicBezTo>
                  <a:pt x="49603" y="16964"/>
                  <a:pt x="49069" y="16675"/>
                  <a:pt x="48534" y="16415"/>
                </a:cubicBezTo>
                <a:close/>
                <a:moveTo>
                  <a:pt x="51597" y="18278"/>
                </a:moveTo>
                <a:lnTo>
                  <a:pt x="51236" y="18755"/>
                </a:lnTo>
                <a:cubicBezTo>
                  <a:pt x="51698" y="19102"/>
                  <a:pt x="52161" y="19478"/>
                  <a:pt x="52580" y="19853"/>
                </a:cubicBezTo>
                <a:lnTo>
                  <a:pt x="52984" y="19420"/>
                </a:lnTo>
                <a:cubicBezTo>
                  <a:pt x="52536" y="19015"/>
                  <a:pt x="52074" y="18640"/>
                  <a:pt x="51597" y="18278"/>
                </a:cubicBezTo>
                <a:close/>
                <a:moveTo>
                  <a:pt x="54256" y="20677"/>
                </a:moveTo>
                <a:lnTo>
                  <a:pt x="53822" y="21081"/>
                </a:lnTo>
                <a:cubicBezTo>
                  <a:pt x="54212" y="21500"/>
                  <a:pt x="54588" y="21948"/>
                  <a:pt x="54949" y="22411"/>
                </a:cubicBezTo>
                <a:lnTo>
                  <a:pt x="55412" y="22064"/>
                </a:lnTo>
                <a:cubicBezTo>
                  <a:pt x="55050" y="21587"/>
                  <a:pt x="54660" y="21125"/>
                  <a:pt x="54256" y="20677"/>
                </a:cubicBezTo>
                <a:close/>
                <a:moveTo>
                  <a:pt x="56437" y="23538"/>
                </a:moveTo>
                <a:lnTo>
                  <a:pt x="55932" y="23841"/>
                </a:lnTo>
                <a:cubicBezTo>
                  <a:pt x="56235" y="24332"/>
                  <a:pt x="56524" y="24853"/>
                  <a:pt x="56784" y="25373"/>
                </a:cubicBezTo>
                <a:lnTo>
                  <a:pt x="57319" y="25098"/>
                </a:lnTo>
                <a:cubicBezTo>
                  <a:pt x="57044" y="24564"/>
                  <a:pt x="56755" y="24043"/>
                  <a:pt x="56437" y="23538"/>
                </a:cubicBezTo>
                <a:close/>
                <a:moveTo>
                  <a:pt x="58041" y="26745"/>
                </a:moveTo>
                <a:lnTo>
                  <a:pt x="57492" y="26962"/>
                </a:lnTo>
                <a:cubicBezTo>
                  <a:pt x="57694" y="27497"/>
                  <a:pt x="57882" y="28060"/>
                  <a:pt x="58041" y="28609"/>
                </a:cubicBezTo>
                <a:lnTo>
                  <a:pt x="58605" y="28450"/>
                </a:lnTo>
                <a:cubicBezTo>
                  <a:pt x="58446" y="27887"/>
                  <a:pt x="58258" y="27309"/>
                  <a:pt x="58041" y="26745"/>
                </a:cubicBezTo>
                <a:close/>
                <a:moveTo>
                  <a:pt x="59009" y="30199"/>
                </a:moveTo>
                <a:lnTo>
                  <a:pt x="58431" y="30314"/>
                </a:lnTo>
                <a:cubicBezTo>
                  <a:pt x="58533" y="30878"/>
                  <a:pt x="58605" y="31456"/>
                  <a:pt x="58648" y="32034"/>
                </a:cubicBezTo>
                <a:lnTo>
                  <a:pt x="59226" y="31990"/>
                </a:lnTo>
                <a:cubicBezTo>
                  <a:pt x="59183" y="31398"/>
                  <a:pt x="59110" y="30791"/>
                  <a:pt x="59009" y="30199"/>
                </a:cubicBezTo>
                <a:close/>
                <a:moveTo>
                  <a:pt x="58691" y="33767"/>
                </a:moveTo>
                <a:cubicBezTo>
                  <a:pt x="58677" y="34345"/>
                  <a:pt x="58634" y="34938"/>
                  <a:pt x="58561" y="35501"/>
                </a:cubicBezTo>
                <a:lnTo>
                  <a:pt x="59139" y="35574"/>
                </a:lnTo>
                <a:cubicBezTo>
                  <a:pt x="59212" y="34981"/>
                  <a:pt x="59269" y="34389"/>
                  <a:pt x="59284" y="33782"/>
                </a:cubicBezTo>
                <a:lnTo>
                  <a:pt x="58691" y="33767"/>
                </a:lnTo>
                <a:close/>
                <a:moveTo>
                  <a:pt x="58244" y="37206"/>
                </a:moveTo>
                <a:cubicBezTo>
                  <a:pt x="58113" y="37770"/>
                  <a:pt x="57940" y="38333"/>
                  <a:pt x="57752" y="38868"/>
                </a:cubicBezTo>
                <a:lnTo>
                  <a:pt x="58301" y="39070"/>
                </a:lnTo>
                <a:cubicBezTo>
                  <a:pt x="58504" y="38507"/>
                  <a:pt x="58677" y="37929"/>
                  <a:pt x="58807" y="37351"/>
                </a:cubicBezTo>
                <a:lnTo>
                  <a:pt x="58244" y="37206"/>
                </a:lnTo>
                <a:close/>
                <a:moveTo>
                  <a:pt x="57073" y="40472"/>
                </a:moveTo>
                <a:cubicBezTo>
                  <a:pt x="56828" y="40992"/>
                  <a:pt x="56539" y="41498"/>
                  <a:pt x="56235" y="41989"/>
                </a:cubicBezTo>
                <a:lnTo>
                  <a:pt x="56726" y="42307"/>
                </a:lnTo>
                <a:cubicBezTo>
                  <a:pt x="57044" y="41801"/>
                  <a:pt x="57348" y="41266"/>
                  <a:pt x="57608" y="40732"/>
                </a:cubicBezTo>
                <a:lnTo>
                  <a:pt x="57073" y="40472"/>
                </a:lnTo>
                <a:close/>
                <a:moveTo>
                  <a:pt x="55238" y="43419"/>
                </a:moveTo>
                <a:cubicBezTo>
                  <a:pt x="54877" y="43867"/>
                  <a:pt x="54501" y="44301"/>
                  <a:pt x="54097" y="44720"/>
                </a:cubicBezTo>
                <a:lnTo>
                  <a:pt x="54516" y="45139"/>
                </a:lnTo>
                <a:cubicBezTo>
                  <a:pt x="54935" y="44705"/>
                  <a:pt x="55325" y="44243"/>
                  <a:pt x="55701" y="43780"/>
                </a:cubicBezTo>
                <a:lnTo>
                  <a:pt x="55238" y="43419"/>
                </a:lnTo>
                <a:close/>
                <a:moveTo>
                  <a:pt x="52825" y="45904"/>
                </a:moveTo>
                <a:cubicBezTo>
                  <a:pt x="52392" y="46280"/>
                  <a:pt x="51929" y="46641"/>
                  <a:pt x="51438" y="46974"/>
                </a:cubicBezTo>
                <a:lnTo>
                  <a:pt x="51785" y="47450"/>
                </a:lnTo>
                <a:cubicBezTo>
                  <a:pt x="52276" y="47104"/>
                  <a:pt x="52753" y="46742"/>
                  <a:pt x="53201" y="46352"/>
                </a:cubicBezTo>
                <a:lnTo>
                  <a:pt x="52825" y="45904"/>
                </a:lnTo>
                <a:close/>
                <a:moveTo>
                  <a:pt x="49964" y="47927"/>
                </a:moveTo>
                <a:cubicBezTo>
                  <a:pt x="49459" y="48245"/>
                  <a:pt x="48953" y="48563"/>
                  <a:pt x="48476" y="48881"/>
                </a:cubicBezTo>
                <a:lnTo>
                  <a:pt x="48794" y="49372"/>
                </a:lnTo>
                <a:cubicBezTo>
                  <a:pt x="49271" y="49054"/>
                  <a:pt x="49762" y="48736"/>
                  <a:pt x="50282" y="48418"/>
                </a:cubicBezTo>
                <a:lnTo>
                  <a:pt x="49964" y="47927"/>
                </a:lnTo>
                <a:close/>
                <a:moveTo>
                  <a:pt x="47017" y="49907"/>
                </a:moveTo>
                <a:cubicBezTo>
                  <a:pt x="46526" y="50268"/>
                  <a:pt x="46049" y="50644"/>
                  <a:pt x="45601" y="51005"/>
                </a:cubicBezTo>
                <a:lnTo>
                  <a:pt x="45977" y="51467"/>
                </a:lnTo>
                <a:cubicBezTo>
                  <a:pt x="46410" y="51106"/>
                  <a:pt x="46887" y="50745"/>
                  <a:pt x="47364" y="50383"/>
                </a:cubicBezTo>
                <a:lnTo>
                  <a:pt x="47017" y="49907"/>
                </a:lnTo>
                <a:close/>
                <a:moveTo>
                  <a:pt x="44257" y="52190"/>
                </a:moveTo>
                <a:cubicBezTo>
                  <a:pt x="43809" y="52594"/>
                  <a:pt x="43390" y="53028"/>
                  <a:pt x="42986" y="53447"/>
                </a:cubicBezTo>
                <a:lnTo>
                  <a:pt x="43419" y="53851"/>
                </a:lnTo>
                <a:cubicBezTo>
                  <a:pt x="43809" y="53432"/>
                  <a:pt x="44228" y="53013"/>
                  <a:pt x="44662" y="52609"/>
                </a:cubicBezTo>
                <a:lnTo>
                  <a:pt x="44257" y="52190"/>
                </a:lnTo>
                <a:close/>
                <a:moveTo>
                  <a:pt x="41815" y="54805"/>
                </a:moveTo>
                <a:cubicBezTo>
                  <a:pt x="41440" y="55282"/>
                  <a:pt x="41093" y="55773"/>
                  <a:pt x="40775" y="56264"/>
                </a:cubicBezTo>
                <a:lnTo>
                  <a:pt x="41266" y="56582"/>
                </a:lnTo>
                <a:cubicBezTo>
                  <a:pt x="41570" y="56105"/>
                  <a:pt x="41917" y="55628"/>
                  <a:pt x="42278" y="55166"/>
                </a:cubicBezTo>
                <a:lnTo>
                  <a:pt x="41815" y="54805"/>
                </a:lnTo>
                <a:close/>
                <a:moveTo>
                  <a:pt x="39879" y="57825"/>
                </a:moveTo>
                <a:cubicBezTo>
                  <a:pt x="39605" y="58374"/>
                  <a:pt x="39359" y="58923"/>
                  <a:pt x="39157" y="59486"/>
                </a:cubicBezTo>
                <a:lnTo>
                  <a:pt x="39720" y="59674"/>
                </a:lnTo>
                <a:cubicBezTo>
                  <a:pt x="39908" y="59154"/>
                  <a:pt x="40139" y="58619"/>
                  <a:pt x="40399" y="58085"/>
                </a:cubicBezTo>
                <a:lnTo>
                  <a:pt x="39879" y="57825"/>
                </a:lnTo>
                <a:close/>
                <a:moveTo>
                  <a:pt x="38651" y="61206"/>
                </a:moveTo>
                <a:cubicBezTo>
                  <a:pt x="38550" y="61668"/>
                  <a:pt x="38478" y="62130"/>
                  <a:pt x="38420" y="62593"/>
                </a:cubicBezTo>
                <a:cubicBezTo>
                  <a:pt x="38406" y="62737"/>
                  <a:pt x="38391" y="62867"/>
                  <a:pt x="38377" y="62997"/>
                </a:cubicBezTo>
                <a:lnTo>
                  <a:pt x="38969" y="63041"/>
                </a:lnTo>
                <a:cubicBezTo>
                  <a:pt x="38969" y="62925"/>
                  <a:pt x="38983" y="62795"/>
                  <a:pt x="38998" y="62665"/>
                </a:cubicBezTo>
                <a:cubicBezTo>
                  <a:pt x="39056" y="62231"/>
                  <a:pt x="39128" y="61784"/>
                  <a:pt x="39229" y="61336"/>
                </a:cubicBezTo>
                <a:lnTo>
                  <a:pt x="38651" y="61206"/>
                </a:lnTo>
                <a:close/>
                <a:moveTo>
                  <a:pt x="38955" y="64774"/>
                </a:moveTo>
                <a:lnTo>
                  <a:pt x="38362" y="64803"/>
                </a:lnTo>
                <a:cubicBezTo>
                  <a:pt x="38406" y="65367"/>
                  <a:pt x="38492" y="65959"/>
                  <a:pt x="38608" y="66595"/>
                </a:cubicBezTo>
                <a:lnTo>
                  <a:pt x="39186" y="66494"/>
                </a:lnTo>
                <a:cubicBezTo>
                  <a:pt x="39070" y="65873"/>
                  <a:pt x="38998" y="65309"/>
                  <a:pt x="38955" y="64774"/>
                </a:cubicBezTo>
                <a:close/>
                <a:moveTo>
                  <a:pt x="39561" y="68199"/>
                </a:moveTo>
                <a:lnTo>
                  <a:pt x="38998" y="68343"/>
                </a:lnTo>
                <a:lnTo>
                  <a:pt x="39142" y="68921"/>
                </a:lnTo>
                <a:cubicBezTo>
                  <a:pt x="39229" y="69297"/>
                  <a:pt x="39330" y="69673"/>
                  <a:pt x="39417" y="70048"/>
                </a:cubicBezTo>
                <a:lnTo>
                  <a:pt x="39995" y="69918"/>
                </a:lnTo>
                <a:cubicBezTo>
                  <a:pt x="39894" y="69543"/>
                  <a:pt x="39807" y="69152"/>
                  <a:pt x="39706" y="68777"/>
                </a:cubicBezTo>
                <a:lnTo>
                  <a:pt x="39561" y="68199"/>
                </a:lnTo>
                <a:close/>
                <a:moveTo>
                  <a:pt x="40342" y="71681"/>
                </a:moveTo>
                <a:lnTo>
                  <a:pt x="39764" y="71768"/>
                </a:lnTo>
                <a:cubicBezTo>
                  <a:pt x="39836" y="72273"/>
                  <a:pt x="39894" y="72750"/>
                  <a:pt x="39908" y="73212"/>
                </a:cubicBezTo>
                <a:cubicBezTo>
                  <a:pt x="39908" y="73299"/>
                  <a:pt x="39908" y="73400"/>
                  <a:pt x="39923" y="73487"/>
                </a:cubicBezTo>
                <a:lnTo>
                  <a:pt x="40501" y="73473"/>
                </a:lnTo>
                <a:cubicBezTo>
                  <a:pt x="40501" y="73386"/>
                  <a:pt x="40501" y="73285"/>
                  <a:pt x="40501" y="73184"/>
                </a:cubicBezTo>
                <a:cubicBezTo>
                  <a:pt x="40472" y="72707"/>
                  <a:pt x="40428" y="72201"/>
                  <a:pt x="40342" y="71681"/>
                </a:cubicBezTo>
                <a:close/>
                <a:moveTo>
                  <a:pt x="39778" y="75192"/>
                </a:moveTo>
                <a:cubicBezTo>
                  <a:pt x="39677" y="75741"/>
                  <a:pt x="39547" y="76305"/>
                  <a:pt x="39359" y="76868"/>
                </a:cubicBezTo>
                <a:lnTo>
                  <a:pt x="39923" y="77041"/>
                </a:lnTo>
                <a:cubicBezTo>
                  <a:pt x="40110" y="76449"/>
                  <a:pt x="40255" y="75857"/>
                  <a:pt x="40356" y="75293"/>
                </a:cubicBezTo>
                <a:lnTo>
                  <a:pt x="39778" y="75192"/>
                </a:lnTo>
                <a:close/>
                <a:moveTo>
                  <a:pt x="38752" y="78501"/>
                </a:moveTo>
                <a:cubicBezTo>
                  <a:pt x="38536" y="79021"/>
                  <a:pt x="38275" y="79555"/>
                  <a:pt x="37987" y="80061"/>
                </a:cubicBezTo>
                <a:lnTo>
                  <a:pt x="38507" y="80350"/>
                </a:lnTo>
                <a:cubicBezTo>
                  <a:pt x="38796" y="79816"/>
                  <a:pt x="39056" y="79267"/>
                  <a:pt x="39301" y="78732"/>
                </a:cubicBezTo>
                <a:lnTo>
                  <a:pt x="38752" y="78501"/>
                </a:lnTo>
                <a:close/>
                <a:moveTo>
                  <a:pt x="37076" y="81549"/>
                </a:moveTo>
                <a:cubicBezTo>
                  <a:pt x="36744" y="82041"/>
                  <a:pt x="36397" y="82503"/>
                  <a:pt x="36036" y="82951"/>
                </a:cubicBezTo>
                <a:lnTo>
                  <a:pt x="36498" y="83327"/>
                </a:lnTo>
                <a:cubicBezTo>
                  <a:pt x="36860" y="82864"/>
                  <a:pt x="37221" y="82387"/>
                  <a:pt x="37568" y="81882"/>
                </a:cubicBezTo>
                <a:lnTo>
                  <a:pt x="37076" y="81549"/>
                </a:lnTo>
                <a:close/>
                <a:moveTo>
                  <a:pt x="34866" y="84222"/>
                </a:moveTo>
                <a:cubicBezTo>
                  <a:pt x="34692" y="84381"/>
                  <a:pt x="34533" y="84540"/>
                  <a:pt x="34360" y="84685"/>
                </a:cubicBezTo>
                <a:cubicBezTo>
                  <a:pt x="34100" y="84902"/>
                  <a:pt x="33825" y="85118"/>
                  <a:pt x="33536" y="85321"/>
                </a:cubicBezTo>
                <a:lnTo>
                  <a:pt x="33869" y="85797"/>
                </a:lnTo>
                <a:cubicBezTo>
                  <a:pt x="34172" y="85581"/>
                  <a:pt x="34475" y="85364"/>
                  <a:pt x="34736" y="85133"/>
                </a:cubicBezTo>
                <a:cubicBezTo>
                  <a:pt x="34923" y="84974"/>
                  <a:pt x="35097" y="84815"/>
                  <a:pt x="35270" y="84641"/>
                </a:cubicBezTo>
                <a:lnTo>
                  <a:pt x="34866" y="84222"/>
                </a:lnTo>
                <a:close/>
                <a:moveTo>
                  <a:pt x="32048" y="86216"/>
                </a:moveTo>
                <a:cubicBezTo>
                  <a:pt x="31600" y="86448"/>
                  <a:pt x="31095" y="86693"/>
                  <a:pt x="30473" y="86968"/>
                </a:cubicBezTo>
                <a:lnTo>
                  <a:pt x="30719" y="87502"/>
                </a:lnTo>
                <a:cubicBezTo>
                  <a:pt x="31340" y="87228"/>
                  <a:pt x="31860" y="86982"/>
                  <a:pt x="32323" y="86737"/>
                </a:cubicBezTo>
                <a:lnTo>
                  <a:pt x="32048" y="86216"/>
                </a:lnTo>
                <a:close/>
                <a:moveTo>
                  <a:pt x="28855" y="87661"/>
                </a:moveTo>
                <a:cubicBezTo>
                  <a:pt x="28335" y="87878"/>
                  <a:pt x="27771" y="88124"/>
                  <a:pt x="27222" y="88369"/>
                </a:cubicBezTo>
                <a:lnTo>
                  <a:pt x="27468" y="88904"/>
                </a:lnTo>
                <a:cubicBezTo>
                  <a:pt x="28017" y="88658"/>
                  <a:pt x="28566" y="88427"/>
                  <a:pt x="29086" y="88196"/>
                </a:cubicBezTo>
                <a:lnTo>
                  <a:pt x="28855" y="87661"/>
                </a:lnTo>
                <a:close/>
                <a:moveTo>
                  <a:pt x="25618" y="89178"/>
                </a:moveTo>
                <a:cubicBezTo>
                  <a:pt x="25055" y="89496"/>
                  <a:pt x="24564" y="89814"/>
                  <a:pt x="24101" y="90161"/>
                </a:cubicBezTo>
                <a:lnTo>
                  <a:pt x="24463" y="90638"/>
                </a:lnTo>
                <a:cubicBezTo>
                  <a:pt x="24896" y="90305"/>
                  <a:pt x="25373" y="90002"/>
                  <a:pt x="25907" y="89698"/>
                </a:cubicBezTo>
                <a:lnTo>
                  <a:pt x="25618" y="89178"/>
                </a:lnTo>
                <a:close/>
                <a:moveTo>
                  <a:pt x="22743" y="91331"/>
                </a:moveTo>
                <a:cubicBezTo>
                  <a:pt x="22295" y="91765"/>
                  <a:pt x="21876" y="92213"/>
                  <a:pt x="21515" y="92660"/>
                </a:cubicBezTo>
                <a:lnTo>
                  <a:pt x="21977" y="93036"/>
                </a:lnTo>
                <a:cubicBezTo>
                  <a:pt x="22324" y="92603"/>
                  <a:pt x="22714" y="92169"/>
                  <a:pt x="23148" y="91765"/>
                </a:cubicBezTo>
                <a:lnTo>
                  <a:pt x="22743" y="91331"/>
                </a:lnTo>
                <a:close/>
                <a:moveTo>
                  <a:pt x="20475" y="94134"/>
                </a:moveTo>
                <a:cubicBezTo>
                  <a:pt x="20157" y="94669"/>
                  <a:pt x="19882" y="95218"/>
                  <a:pt x="19666" y="95767"/>
                </a:cubicBezTo>
                <a:lnTo>
                  <a:pt x="20215" y="95984"/>
                </a:lnTo>
                <a:cubicBezTo>
                  <a:pt x="20417" y="95464"/>
                  <a:pt x="20677" y="94943"/>
                  <a:pt x="20980" y="94438"/>
                </a:cubicBezTo>
                <a:lnTo>
                  <a:pt x="20475" y="94134"/>
                </a:lnTo>
                <a:close/>
                <a:moveTo>
                  <a:pt x="19145" y="97515"/>
                </a:moveTo>
                <a:cubicBezTo>
                  <a:pt x="19030" y="98108"/>
                  <a:pt x="18972" y="98715"/>
                  <a:pt x="18972" y="99321"/>
                </a:cubicBezTo>
                <a:lnTo>
                  <a:pt x="19550" y="99321"/>
                </a:lnTo>
                <a:cubicBezTo>
                  <a:pt x="19550" y="98758"/>
                  <a:pt x="19608" y="98180"/>
                  <a:pt x="19723" y="97631"/>
                </a:cubicBezTo>
                <a:lnTo>
                  <a:pt x="19145" y="97515"/>
                </a:lnTo>
                <a:close/>
                <a:moveTo>
                  <a:pt x="19709" y="101041"/>
                </a:moveTo>
                <a:lnTo>
                  <a:pt x="19131" y="101127"/>
                </a:lnTo>
                <a:cubicBezTo>
                  <a:pt x="19232" y="101734"/>
                  <a:pt x="19362" y="102312"/>
                  <a:pt x="19507" y="102890"/>
                </a:cubicBezTo>
                <a:lnTo>
                  <a:pt x="20085" y="102731"/>
                </a:lnTo>
                <a:cubicBezTo>
                  <a:pt x="19926" y="102182"/>
                  <a:pt x="19810" y="101619"/>
                  <a:pt x="19709" y="101041"/>
                </a:cubicBezTo>
                <a:close/>
                <a:moveTo>
                  <a:pt x="20619" y="104378"/>
                </a:moveTo>
                <a:lnTo>
                  <a:pt x="20070" y="104595"/>
                </a:lnTo>
                <a:cubicBezTo>
                  <a:pt x="20287" y="105144"/>
                  <a:pt x="20518" y="105679"/>
                  <a:pt x="20793" y="106242"/>
                </a:cubicBezTo>
                <a:lnTo>
                  <a:pt x="21327" y="105982"/>
                </a:lnTo>
                <a:cubicBezTo>
                  <a:pt x="21053" y="105433"/>
                  <a:pt x="20822" y="104913"/>
                  <a:pt x="20619" y="104378"/>
                </a:cubicBezTo>
                <a:close/>
                <a:moveTo>
                  <a:pt x="22165" y="107514"/>
                </a:moveTo>
                <a:lnTo>
                  <a:pt x="21660" y="107803"/>
                </a:lnTo>
                <a:cubicBezTo>
                  <a:pt x="21934" y="108265"/>
                  <a:pt x="22237" y="108756"/>
                  <a:pt x="22613" y="109320"/>
                </a:cubicBezTo>
                <a:lnTo>
                  <a:pt x="23104" y="108988"/>
                </a:lnTo>
                <a:cubicBezTo>
                  <a:pt x="22743" y="108439"/>
                  <a:pt x="22425" y="107962"/>
                  <a:pt x="22165" y="107514"/>
                </a:cubicBezTo>
                <a:close/>
                <a:moveTo>
                  <a:pt x="24087" y="110461"/>
                </a:moveTo>
                <a:lnTo>
                  <a:pt x="23596" y="110794"/>
                </a:lnTo>
                <a:lnTo>
                  <a:pt x="23711" y="110967"/>
                </a:lnTo>
                <a:cubicBezTo>
                  <a:pt x="24000" y="111386"/>
                  <a:pt x="24289" y="111805"/>
                  <a:pt x="24593" y="112253"/>
                </a:cubicBezTo>
                <a:lnTo>
                  <a:pt x="25069" y="111921"/>
                </a:lnTo>
                <a:cubicBezTo>
                  <a:pt x="24780" y="111487"/>
                  <a:pt x="24491" y="111054"/>
                  <a:pt x="24202" y="110635"/>
                </a:cubicBezTo>
                <a:lnTo>
                  <a:pt x="24087" y="110461"/>
                </a:lnTo>
                <a:close/>
                <a:moveTo>
                  <a:pt x="26052" y="113394"/>
                </a:moveTo>
                <a:lnTo>
                  <a:pt x="25561" y="113727"/>
                </a:lnTo>
                <a:cubicBezTo>
                  <a:pt x="25864" y="114175"/>
                  <a:pt x="26196" y="114651"/>
                  <a:pt x="26601" y="115186"/>
                </a:cubicBezTo>
                <a:lnTo>
                  <a:pt x="27063" y="114825"/>
                </a:lnTo>
                <a:cubicBezTo>
                  <a:pt x="26673" y="114305"/>
                  <a:pt x="26341" y="113828"/>
                  <a:pt x="26052" y="113394"/>
                </a:cubicBezTo>
                <a:close/>
                <a:moveTo>
                  <a:pt x="28147" y="116226"/>
                </a:moveTo>
                <a:lnTo>
                  <a:pt x="27685" y="116588"/>
                </a:lnTo>
                <a:lnTo>
                  <a:pt x="28783" y="117975"/>
                </a:lnTo>
                <a:lnTo>
                  <a:pt x="29245" y="117613"/>
                </a:lnTo>
                <a:lnTo>
                  <a:pt x="28147" y="116226"/>
                </a:lnTo>
                <a:close/>
                <a:moveTo>
                  <a:pt x="30329" y="119015"/>
                </a:moveTo>
                <a:lnTo>
                  <a:pt x="29866" y="119376"/>
                </a:lnTo>
                <a:cubicBezTo>
                  <a:pt x="30256" y="119882"/>
                  <a:pt x="30589" y="120359"/>
                  <a:pt x="30892" y="120792"/>
                </a:cubicBezTo>
                <a:lnTo>
                  <a:pt x="31383" y="120460"/>
                </a:lnTo>
                <a:cubicBezTo>
                  <a:pt x="31066" y="120012"/>
                  <a:pt x="30719" y="119535"/>
                  <a:pt x="30329" y="119015"/>
                </a:cubicBezTo>
                <a:close/>
                <a:moveTo>
                  <a:pt x="32366" y="121948"/>
                </a:moveTo>
                <a:lnTo>
                  <a:pt x="31860" y="122252"/>
                </a:lnTo>
                <a:cubicBezTo>
                  <a:pt x="32178" y="122786"/>
                  <a:pt x="32467" y="123292"/>
                  <a:pt x="32698" y="123783"/>
                </a:cubicBezTo>
                <a:lnTo>
                  <a:pt x="33233" y="123523"/>
                </a:lnTo>
                <a:cubicBezTo>
                  <a:pt x="32987" y="123017"/>
                  <a:pt x="32698" y="122497"/>
                  <a:pt x="32366" y="121948"/>
                </a:cubicBezTo>
                <a:close/>
                <a:moveTo>
                  <a:pt x="33926" y="125185"/>
                </a:moveTo>
                <a:lnTo>
                  <a:pt x="33363" y="125372"/>
                </a:lnTo>
                <a:cubicBezTo>
                  <a:pt x="33565" y="125936"/>
                  <a:pt x="33724" y="126499"/>
                  <a:pt x="33840" y="127048"/>
                </a:cubicBezTo>
                <a:lnTo>
                  <a:pt x="34418" y="126918"/>
                </a:lnTo>
                <a:cubicBezTo>
                  <a:pt x="34288" y="126355"/>
                  <a:pt x="34129" y="125763"/>
                  <a:pt x="33926" y="125185"/>
                </a:cubicBezTo>
                <a:close/>
                <a:moveTo>
                  <a:pt x="34678" y="128710"/>
                </a:moveTo>
                <a:lnTo>
                  <a:pt x="34085" y="128753"/>
                </a:lnTo>
                <a:cubicBezTo>
                  <a:pt x="34114" y="129071"/>
                  <a:pt x="34129" y="129389"/>
                  <a:pt x="34129" y="129707"/>
                </a:cubicBezTo>
                <a:cubicBezTo>
                  <a:pt x="34129" y="129953"/>
                  <a:pt x="34114" y="130227"/>
                  <a:pt x="34100" y="130487"/>
                </a:cubicBezTo>
                <a:lnTo>
                  <a:pt x="34692" y="130516"/>
                </a:lnTo>
                <a:cubicBezTo>
                  <a:pt x="34707" y="130242"/>
                  <a:pt x="34707" y="129967"/>
                  <a:pt x="34707" y="129707"/>
                </a:cubicBezTo>
                <a:cubicBezTo>
                  <a:pt x="34707" y="129375"/>
                  <a:pt x="34692" y="129042"/>
                  <a:pt x="34678" y="128710"/>
                </a:cubicBezTo>
                <a:close/>
                <a:moveTo>
                  <a:pt x="33883" y="132207"/>
                </a:moveTo>
                <a:cubicBezTo>
                  <a:pt x="33782" y="132741"/>
                  <a:pt x="33652" y="133305"/>
                  <a:pt x="33493" y="133897"/>
                </a:cubicBezTo>
                <a:lnTo>
                  <a:pt x="34056" y="134056"/>
                </a:lnTo>
                <a:cubicBezTo>
                  <a:pt x="34230" y="133449"/>
                  <a:pt x="34360" y="132871"/>
                  <a:pt x="34461" y="132308"/>
                </a:cubicBezTo>
                <a:lnTo>
                  <a:pt x="33883" y="132207"/>
                </a:lnTo>
                <a:close/>
                <a:moveTo>
                  <a:pt x="32944" y="135559"/>
                </a:moveTo>
                <a:cubicBezTo>
                  <a:pt x="32771" y="136064"/>
                  <a:pt x="32568" y="136599"/>
                  <a:pt x="32323" y="137206"/>
                </a:cubicBezTo>
                <a:lnTo>
                  <a:pt x="32872" y="137423"/>
                </a:lnTo>
                <a:cubicBezTo>
                  <a:pt x="33117" y="136801"/>
                  <a:pt x="33320" y="136267"/>
                  <a:pt x="33507" y="135761"/>
                </a:cubicBezTo>
                <a:lnTo>
                  <a:pt x="32944" y="135559"/>
                </a:lnTo>
                <a:close/>
                <a:moveTo>
                  <a:pt x="31644" y="138824"/>
                </a:moveTo>
                <a:lnTo>
                  <a:pt x="30950" y="140457"/>
                </a:lnTo>
                <a:lnTo>
                  <a:pt x="31499" y="140688"/>
                </a:lnTo>
                <a:lnTo>
                  <a:pt x="32193" y="139055"/>
                </a:lnTo>
                <a:lnTo>
                  <a:pt x="31644" y="1388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2" name="Google Shape;1212;p27"/>
          <p:cNvSpPr/>
          <p:nvPr/>
        </p:nvSpPr>
        <p:spPr>
          <a:xfrm rot="-7683222" flipH="1">
            <a:off x="-142391" y="-5360677"/>
            <a:ext cx="2972857" cy="7054996"/>
          </a:xfrm>
          <a:custGeom>
            <a:avLst/>
            <a:gdLst/>
            <a:ahLst/>
            <a:cxnLst/>
            <a:rect l="l" t="t" r="r" b="b"/>
            <a:pathLst>
              <a:path w="59284" h="140689" extrusionOk="0">
                <a:moveTo>
                  <a:pt x="593" y="1"/>
                </a:moveTo>
                <a:lnTo>
                  <a:pt x="1" y="59"/>
                </a:lnTo>
                <a:cubicBezTo>
                  <a:pt x="59" y="651"/>
                  <a:pt x="145" y="1258"/>
                  <a:pt x="247" y="1836"/>
                </a:cubicBezTo>
                <a:lnTo>
                  <a:pt x="825" y="1720"/>
                </a:lnTo>
                <a:cubicBezTo>
                  <a:pt x="723" y="1157"/>
                  <a:pt x="637" y="579"/>
                  <a:pt x="593" y="1"/>
                </a:cubicBezTo>
                <a:close/>
                <a:moveTo>
                  <a:pt x="1229" y="3411"/>
                </a:moveTo>
                <a:lnTo>
                  <a:pt x="666" y="3584"/>
                </a:lnTo>
                <a:cubicBezTo>
                  <a:pt x="839" y="4162"/>
                  <a:pt x="1041" y="4725"/>
                  <a:pt x="1272" y="5275"/>
                </a:cubicBezTo>
                <a:lnTo>
                  <a:pt x="1807" y="5043"/>
                </a:lnTo>
                <a:cubicBezTo>
                  <a:pt x="1590" y="4523"/>
                  <a:pt x="1403" y="3974"/>
                  <a:pt x="1229" y="3411"/>
                </a:cubicBezTo>
                <a:close/>
                <a:moveTo>
                  <a:pt x="2558" y="6618"/>
                </a:moveTo>
                <a:lnTo>
                  <a:pt x="2053" y="6893"/>
                </a:lnTo>
                <a:cubicBezTo>
                  <a:pt x="2342" y="7427"/>
                  <a:pt x="2660" y="7933"/>
                  <a:pt x="3006" y="8424"/>
                </a:cubicBezTo>
                <a:lnTo>
                  <a:pt x="3483" y="8092"/>
                </a:lnTo>
                <a:cubicBezTo>
                  <a:pt x="3151" y="7615"/>
                  <a:pt x="2847" y="7124"/>
                  <a:pt x="2558" y="6618"/>
                </a:cubicBezTo>
                <a:close/>
                <a:moveTo>
                  <a:pt x="4567" y="9436"/>
                </a:moveTo>
                <a:lnTo>
                  <a:pt x="4133" y="9826"/>
                </a:lnTo>
                <a:cubicBezTo>
                  <a:pt x="4523" y="10274"/>
                  <a:pt x="4957" y="10707"/>
                  <a:pt x="5405" y="11097"/>
                </a:cubicBezTo>
                <a:lnTo>
                  <a:pt x="5795" y="10664"/>
                </a:lnTo>
                <a:cubicBezTo>
                  <a:pt x="5361" y="10274"/>
                  <a:pt x="4942" y="9869"/>
                  <a:pt x="4567" y="9436"/>
                </a:cubicBezTo>
                <a:close/>
                <a:moveTo>
                  <a:pt x="7153" y="11733"/>
                </a:moveTo>
                <a:lnTo>
                  <a:pt x="6821" y="12210"/>
                </a:lnTo>
                <a:cubicBezTo>
                  <a:pt x="7312" y="12557"/>
                  <a:pt x="7818" y="12875"/>
                  <a:pt x="8352" y="13164"/>
                </a:cubicBezTo>
                <a:lnTo>
                  <a:pt x="8641" y="12643"/>
                </a:lnTo>
                <a:cubicBezTo>
                  <a:pt x="8121" y="12369"/>
                  <a:pt x="7630" y="12051"/>
                  <a:pt x="7153" y="11733"/>
                </a:cubicBezTo>
                <a:close/>
                <a:moveTo>
                  <a:pt x="10202" y="13409"/>
                </a:moveTo>
                <a:lnTo>
                  <a:pt x="9971" y="13944"/>
                </a:lnTo>
                <a:cubicBezTo>
                  <a:pt x="10520" y="14175"/>
                  <a:pt x="11083" y="14377"/>
                  <a:pt x="11661" y="14565"/>
                </a:cubicBezTo>
                <a:lnTo>
                  <a:pt x="11834" y="14002"/>
                </a:lnTo>
                <a:cubicBezTo>
                  <a:pt x="11271" y="13828"/>
                  <a:pt x="10722" y="13626"/>
                  <a:pt x="10202" y="13409"/>
                </a:cubicBezTo>
                <a:close/>
                <a:moveTo>
                  <a:pt x="36368" y="13973"/>
                </a:moveTo>
                <a:cubicBezTo>
                  <a:pt x="35805" y="13987"/>
                  <a:pt x="35198" y="14002"/>
                  <a:pt x="34591" y="14016"/>
                </a:cubicBezTo>
                <a:lnTo>
                  <a:pt x="34620" y="14608"/>
                </a:lnTo>
                <a:cubicBezTo>
                  <a:pt x="35227" y="14580"/>
                  <a:pt x="35819" y="14565"/>
                  <a:pt x="36368" y="14565"/>
                </a:cubicBezTo>
                <a:lnTo>
                  <a:pt x="36368" y="13973"/>
                </a:lnTo>
                <a:close/>
                <a:moveTo>
                  <a:pt x="38145" y="14002"/>
                </a:moveTo>
                <a:lnTo>
                  <a:pt x="38131" y="14594"/>
                </a:lnTo>
                <a:cubicBezTo>
                  <a:pt x="38723" y="14623"/>
                  <a:pt x="39316" y="14652"/>
                  <a:pt x="39879" y="14710"/>
                </a:cubicBezTo>
                <a:lnTo>
                  <a:pt x="39937" y="14117"/>
                </a:lnTo>
                <a:cubicBezTo>
                  <a:pt x="39359" y="14074"/>
                  <a:pt x="38752" y="14030"/>
                  <a:pt x="38145" y="14002"/>
                </a:cubicBezTo>
                <a:close/>
                <a:moveTo>
                  <a:pt x="32814" y="14117"/>
                </a:moveTo>
                <a:cubicBezTo>
                  <a:pt x="32221" y="14161"/>
                  <a:pt x="31644" y="14204"/>
                  <a:pt x="31051" y="14247"/>
                </a:cubicBezTo>
                <a:lnTo>
                  <a:pt x="31095" y="14840"/>
                </a:lnTo>
                <a:cubicBezTo>
                  <a:pt x="31687" y="14782"/>
                  <a:pt x="32265" y="14738"/>
                  <a:pt x="32857" y="14710"/>
                </a:cubicBezTo>
                <a:lnTo>
                  <a:pt x="32814" y="14117"/>
                </a:lnTo>
                <a:close/>
                <a:moveTo>
                  <a:pt x="29274" y="14406"/>
                </a:moveTo>
                <a:lnTo>
                  <a:pt x="27526" y="14580"/>
                </a:lnTo>
                <a:lnTo>
                  <a:pt x="27569" y="15157"/>
                </a:lnTo>
                <a:lnTo>
                  <a:pt x="29332" y="14999"/>
                </a:lnTo>
                <a:lnTo>
                  <a:pt x="29274" y="14406"/>
                </a:lnTo>
                <a:close/>
                <a:moveTo>
                  <a:pt x="41700" y="14334"/>
                </a:moveTo>
                <a:lnTo>
                  <a:pt x="41613" y="14912"/>
                </a:lnTo>
                <a:cubicBezTo>
                  <a:pt x="42206" y="14999"/>
                  <a:pt x="42783" y="15114"/>
                  <a:pt x="43333" y="15230"/>
                </a:cubicBezTo>
                <a:lnTo>
                  <a:pt x="43463" y="14652"/>
                </a:lnTo>
                <a:cubicBezTo>
                  <a:pt x="42885" y="14536"/>
                  <a:pt x="42307" y="14421"/>
                  <a:pt x="41700" y="14334"/>
                </a:cubicBezTo>
                <a:close/>
                <a:moveTo>
                  <a:pt x="13510" y="14449"/>
                </a:moveTo>
                <a:lnTo>
                  <a:pt x="13395" y="15027"/>
                </a:lnTo>
                <a:cubicBezTo>
                  <a:pt x="13958" y="15157"/>
                  <a:pt x="14551" y="15259"/>
                  <a:pt x="15158" y="15345"/>
                </a:cubicBezTo>
                <a:lnTo>
                  <a:pt x="15230" y="14767"/>
                </a:lnTo>
                <a:cubicBezTo>
                  <a:pt x="14652" y="14681"/>
                  <a:pt x="14074" y="14580"/>
                  <a:pt x="13510" y="14449"/>
                </a:cubicBezTo>
                <a:close/>
                <a:moveTo>
                  <a:pt x="25763" y="14738"/>
                </a:moveTo>
                <a:cubicBezTo>
                  <a:pt x="25171" y="14796"/>
                  <a:pt x="24593" y="14840"/>
                  <a:pt x="24000" y="14883"/>
                </a:cubicBezTo>
                <a:lnTo>
                  <a:pt x="24044" y="15475"/>
                </a:lnTo>
                <a:cubicBezTo>
                  <a:pt x="24636" y="15432"/>
                  <a:pt x="25228" y="15374"/>
                  <a:pt x="25806" y="15331"/>
                </a:cubicBezTo>
                <a:lnTo>
                  <a:pt x="25763" y="14738"/>
                </a:lnTo>
                <a:close/>
                <a:moveTo>
                  <a:pt x="16978" y="14941"/>
                </a:moveTo>
                <a:lnTo>
                  <a:pt x="16935" y="15533"/>
                </a:lnTo>
                <a:cubicBezTo>
                  <a:pt x="17498" y="15576"/>
                  <a:pt x="18105" y="15605"/>
                  <a:pt x="18712" y="15620"/>
                </a:cubicBezTo>
                <a:lnTo>
                  <a:pt x="18726" y="15027"/>
                </a:lnTo>
                <a:cubicBezTo>
                  <a:pt x="18134" y="15013"/>
                  <a:pt x="17542" y="14984"/>
                  <a:pt x="16978" y="14941"/>
                </a:cubicBezTo>
                <a:close/>
                <a:moveTo>
                  <a:pt x="22237" y="14984"/>
                </a:moveTo>
                <a:cubicBezTo>
                  <a:pt x="21631" y="15013"/>
                  <a:pt x="21053" y="15027"/>
                  <a:pt x="20489" y="15042"/>
                </a:cubicBezTo>
                <a:lnTo>
                  <a:pt x="20489" y="15634"/>
                </a:lnTo>
                <a:cubicBezTo>
                  <a:pt x="21067" y="15620"/>
                  <a:pt x="21645" y="15605"/>
                  <a:pt x="22266" y="15576"/>
                </a:cubicBezTo>
                <a:lnTo>
                  <a:pt x="22237" y="14984"/>
                </a:lnTo>
                <a:close/>
                <a:moveTo>
                  <a:pt x="45196" y="15100"/>
                </a:moveTo>
                <a:lnTo>
                  <a:pt x="45023" y="15663"/>
                </a:lnTo>
                <a:cubicBezTo>
                  <a:pt x="45587" y="15837"/>
                  <a:pt x="46150" y="16024"/>
                  <a:pt x="46685" y="16227"/>
                </a:cubicBezTo>
                <a:lnTo>
                  <a:pt x="46887" y="15678"/>
                </a:lnTo>
                <a:cubicBezTo>
                  <a:pt x="46338" y="15461"/>
                  <a:pt x="45774" y="15273"/>
                  <a:pt x="45196" y="15100"/>
                </a:cubicBezTo>
                <a:close/>
                <a:moveTo>
                  <a:pt x="48534" y="16415"/>
                </a:moveTo>
                <a:lnTo>
                  <a:pt x="48274" y="16935"/>
                </a:lnTo>
                <a:cubicBezTo>
                  <a:pt x="48794" y="17195"/>
                  <a:pt x="49314" y="17469"/>
                  <a:pt x="49791" y="17773"/>
                </a:cubicBezTo>
                <a:lnTo>
                  <a:pt x="50109" y="17281"/>
                </a:lnTo>
                <a:cubicBezTo>
                  <a:pt x="49603" y="16964"/>
                  <a:pt x="49069" y="16675"/>
                  <a:pt x="48534" y="16415"/>
                </a:cubicBezTo>
                <a:close/>
                <a:moveTo>
                  <a:pt x="51597" y="18278"/>
                </a:moveTo>
                <a:lnTo>
                  <a:pt x="51236" y="18755"/>
                </a:lnTo>
                <a:cubicBezTo>
                  <a:pt x="51698" y="19102"/>
                  <a:pt x="52161" y="19478"/>
                  <a:pt x="52580" y="19853"/>
                </a:cubicBezTo>
                <a:lnTo>
                  <a:pt x="52984" y="19420"/>
                </a:lnTo>
                <a:cubicBezTo>
                  <a:pt x="52536" y="19015"/>
                  <a:pt x="52074" y="18640"/>
                  <a:pt x="51597" y="18278"/>
                </a:cubicBezTo>
                <a:close/>
                <a:moveTo>
                  <a:pt x="54256" y="20677"/>
                </a:moveTo>
                <a:lnTo>
                  <a:pt x="53822" y="21081"/>
                </a:lnTo>
                <a:cubicBezTo>
                  <a:pt x="54212" y="21500"/>
                  <a:pt x="54588" y="21948"/>
                  <a:pt x="54949" y="22411"/>
                </a:cubicBezTo>
                <a:lnTo>
                  <a:pt x="55412" y="22064"/>
                </a:lnTo>
                <a:cubicBezTo>
                  <a:pt x="55050" y="21587"/>
                  <a:pt x="54660" y="21125"/>
                  <a:pt x="54256" y="20677"/>
                </a:cubicBezTo>
                <a:close/>
                <a:moveTo>
                  <a:pt x="56437" y="23538"/>
                </a:moveTo>
                <a:lnTo>
                  <a:pt x="55932" y="23841"/>
                </a:lnTo>
                <a:cubicBezTo>
                  <a:pt x="56235" y="24332"/>
                  <a:pt x="56524" y="24853"/>
                  <a:pt x="56784" y="25373"/>
                </a:cubicBezTo>
                <a:lnTo>
                  <a:pt x="57319" y="25098"/>
                </a:lnTo>
                <a:cubicBezTo>
                  <a:pt x="57044" y="24564"/>
                  <a:pt x="56755" y="24043"/>
                  <a:pt x="56437" y="23538"/>
                </a:cubicBezTo>
                <a:close/>
                <a:moveTo>
                  <a:pt x="58041" y="26745"/>
                </a:moveTo>
                <a:lnTo>
                  <a:pt x="57492" y="26962"/>
                </a:lnTo>
                <a:cubicBezTo>
                  <a:pt x="57694" y="27497"/>
                  <a:pt x="57882" y="28060"/>
                  <a:pt x="58041" y="28609"/>
                </a:cubicBezTo>
                <a:lnTo>
                  <a:pt x="58605" y="28450"/>
                </a:lnTo>
                <a:cubicBezTo>
                  <a:pt x="58446" y="27887"/>
                  <a:pt x="58258" y="27309"/>
                  <a:pt x="58041" y="26745"/>
                </a:cubicBezTo>
                <a:close/>
                <a:moveTo>
                  <a:pt x="59009" y="30199"/>
                </a:moveTo>
                <a:lnTo>
                  <a:pt x="58431" y="30314"/>
                </a:lnTo>
                <a:cubicBezTo>
                  <a:pt x="58533" y="30878"/>
                  <a:pt x="58605" y="31456"/>
                  <a:pt x="58648" y="32034"/>
                </a:cubicBezTo>
                <a:lnTo>
                  <a:pt x="59226" y="31990"/>
                </a:lnTo>
                <a:cubicBezTo>
                  <a:pt x="59183" y="31398"/>
                  <a:pt x="59110" y="30791"/>
                  <a:pt x="59009" y="30199"/>
                </a:cubicBezTo>
                <a:close/>
                <a:moveTo>
                  <a:pt x="58691" y="33767"/>
                </a:moveTo>
                <a:cubicBezTo>
                  <a:pt x="58677" y="34345"/>
                  <a:pt x="58634" y="34938"/>
                  <a:pt x="58561" y="35501"/>
                </a:cubicBezTo>
                <a:lnTo>
                  <a:pt x="59139" y="35574"/>
                </a:lnTo>
                <a:cubicBezTo>
                  <a:pt x="59212" y="34981"/>
                  <a:pt x="59269" y="34389"/>
                  <a:pt x="59284" y="33782"/>
                </a:cubicBezTo>
                <a:lnTo>
                  <a:pt x="58691" y="33767"/>
                </a:lnTo>
                <a:close/>
                <a:moveTo>
                  <a:pt x="58244" y="37206"/>
                </a:moveTo>
                <a:cubicBezTo>
                  <a:pt x="58113" y="37770"/>
                  <a:pt x="57940" y="38333"/>
                  <a:pt x="57752" y="38868"/>
                </a:cubicBezTo>
                <a:lnTo>
                  <a:pt x="58301" y="39070"/>
                </a:lnTo>
                <a:cubicBezTo>
                  <a:pt x="58504" y="38507"/>
                  <a:pt x="58677" y="37929"/>
                  <a:pt x="58807" y="37351"/>
                </a:cubicBezTo>
                <a:lnTo>
                  <a:pt x="58244" y="37206"/>
                </a:lnTo>
                <a:close/>
                <a:moveTo>
                  <a:pt x="57073" y="40472"/>
                </a:moveTo>
                <a:cubicBezTo>
                  <a:pt x="56828" y="40992"/>
                  <a:pt x="56539" y="41498"/>
                  <a:pt x="56235" y="41989"/>
                </a:cubicBezTo>
                <a:lnTo>
                  <a:pt x="56726" y="42307"/>
                </a:lnTo>
                <a:cubicBezTo>
                  <a:pt x="57044" y="41801"/>
                  <a:pt x="57348" y="41266"/>
                  <a:pt x="57608" y="40732"/>
                </a:cubicBezTo>
                <a:lnTo>
                  <a:pt x="57073" y="40472"/>
                </a:lnTo>
                <a:close/>
                <a:moveTo>
                  <a:pt x="55238" y="43419"/>
                </a:moveTo>
                <a:cubicBezTo>
                  <a:pt x="54877" y="43867"/>
                  <a:pt x="54501" y="44301"/>
                  <a:pt x="54097" y="44720"/>
                </a:cubicBezTo>
                <a:lnTo>
                  <a:pt x="54516" y="45139"/>
                </a:lnTo>
                <a:cubicBezTo>
                  <a:pt x="54935" y="44705"/>
                  <a:pt x="55325" y="44243"/>
                  <a:pt x="55701" y="43780"/>
                </a:cubicBezTo>
                <a:lnTo>
                  <a:pt x="55238" y="43419"/>
                </a:lnTo>
                <a:close/>
                <a:moveTo>
                  <a:pt x="52825" y="45904"/>
                </a:moveTo>
                <a:cubicBezTo>
                  <a:pt x="52392" y="46280"/>
                  <a:pt x="51929" y="46641"/>
                  <a:pt x="51438" y="46974"/>
                </a:cubicBezTo>
                <a:lnTo>
                  <a:pt x="51785" y="47450"/>
                </a:lnTo>
                <a:cubicBezTo>
                  <a:pt x="52276" y="47104"/>
                  <a:pt x="52753" y="46742"/>
                  <a:pt x="53201" y="46352"/>
                </a:cubicBezTo>
                <a:lnTo>
                  <a:pt x="52825" y="45904"/>
                </a:lnTo>
                <a:close/>
                <a:moveTo>
                  <a:pt x="49964" y="47927"/>
                </a:moveTo>
                <a:cubicBezTo>
                  <a:pt x="49459" y="48245"/>
                  <a:pt x="48953" y="48563"/>
                  <a:pt x="48476" y="48881"/>
                </a:cubicBezTo>
                <a:lnTo>
                  <a:pt x="48794" y="49372"/>
                </a:lnTo>
                <a:cubicBezTo>
                  <a:pt x="49271" y="49054"/>
                  <a:pt x="49762" y="48736"/>
                  <a:pt x="50282" y="48418"/>
                </a:cubicBezTo>
                <a:lnTo>
                  <a:pt x="49964" y="47927"/>
                </a:lnTo>
                <a:close/>
                <a:moveTo>
                  <a:pt x="47017" y="49907"/>
                </a:moveTo>
                <a:cubicBezTo>
                  <a:pt x="46526" y="50268"/>
                  <a:pt x="46049" y="50644"/>
                  <a:pt x="45601" y="51005"/>
                </a:cubicBezTo>
                <a:lnTo>
                  <a:pt x="45977" y="51467"/>
                </a:lnTo>
                <a:cubicBezTo>
                  <a:pt x="46410" y="51106"/>
                  <a:pt x="46887" y="50745"/>
                  <a:pt x="47364" y="50383"/>
                </a:cubicBezTo>
                <a:lnTo>
                  <a:pt x="47017" y="49907"/>
                </a:lnTo>
                <a:close/>
                <a:moveTo>
                  <a:pt x="44257" y="52190"/>
                </a:moveTo>
                <a:cubicBezTo>
                  <a:pt x="43809" y="52594"/>
                  <a:pt x="43390" y="53028"/>
                  <a:pt x="42986" y="53447"/>
                </a:cubicBezTo>
                <a:lnTo>
                  <a:pt x="43419" y="53851"/>
                </a:lnTo>
                <a:cubicBezTo>
                  <a:pt x="43809" y="53432"/>
                  <a:pt x="44228" y="53013"/>
                  <a:pt x="44662" y="52609"/>
                </a:cubicBezTo>
                <a:lnTo>
                  <a:pt x="44257" y="52190"/>
                </a:lnTo>
                <a:close/>
                <a:moveTo>
                  <a:pt x="41815" y="54805"/>
                </a:moveTo>
                <a:cubicBezTo>
                  <a:pt x="41440" y="55282"/>
                  <a:pt x="41093" y="55773"/>
                  <a:pt x="40775" y="56264"/>
                </a:cubicBezTo>
                <a:lnTo>
                  <a:pt x="41266" y="56582"/>
                </a:lnTo>
                <a:cubicBezTo>
                  <a:pt x="41570" y="56105"/>
                  <a:pt x="41917" y="55628"/>
                  <a:pt x="42278" y="55166"/>
                </a:cubicBezTo>
                <a:lnTo>
                  <a:pt x="41815" y="54805"/>
                </a:lnTo>
                <a:close/>
                <a:moveTo>
                  <a:pt x="39879" y="57825"/>
                </a:moveTo>
                <a:cubicBezTo>
                  <a:pt x="39605" y="58374"/>
                  <a:pt x="39359" y="58923"/>
                  <a:pt x="39157" y="59486"/>
                </a:cubicBezTo>
                <a:lnTo>
                  <a:pt x="39720" y="59674"/>
                </a:lnTo>
                <a:cubicBezTo>
                  <a:pt x="39908" y="59154"/>
                  <a:pt x="40139" y="58619"/>
                  <a:pt x="40399" y="58085"/>
                </a:cubicBezTo>
                <a:lnTo>
                  <a:pt x="39879" y="57825"/>
                </a:lnTo>
                <a:close/>
                <a:moveTo>
                  <a:pt x="38651" y="61206"/>
                </a:moveTo>
                <a:cubicBezTo>
                  <a:pt x="38550" y="61668"/>
                  <a:pt x="38478" y="62130"/>
                  <a:pt x="38420" y="62593"/>
                </a:cubicBezTo>
                <a:cubicBezTo>
                  <a:pt x="38406" y="62737"/>
                  <a:pt x="38391" y="62867"/>
                  <a:pt x="38377" y="62997"/>
                </a:cubicBezTo>
                <a:lnTo>
                  <a:pt x="38969" y="63041"/>
                </a:lnTo>
                <a:cubicBezTo>
                  <a:pt x="38969" y="62925"/>
                  <a:pt x="38983" y="62795"/>
                  <a:pt x="38998" y="62665"/>
                </a:cubicBezTo>
                <a:cubicBezTo>
                  <a:pt x="39056" y="62231"/>
                  <a:pt x="39128" y="61784"/>
                  <a:pt x="39229" y="61336"/>
                </a:cubicBezTo>
                <a:lnTo>
                  <a:pt x="38651" y="61206"/>
                </a:lnTo>
                <a:close/>
                <a:moveTo>
                  <a:pt x="38955" y="64774"/>
                </a:moveTo>
                <a:lnTo>
                  <a:pt x="38362" y="64803"/>
                </a:lnTo>
                <a:cubicBezTo>
                  <a:pt x="38406" y="65367"/>
                  <a:pt x="38492" y="65959"/>
                  <a:pt x="38608" y="66595"/>
                </a:cubicBezTo>
                <a:lnTo>
                  <a:pt x="39186" y="66494"/>
                </a:lnTo>
                <a:cubicBezTo>
                  <a:pt x="39070" y="65873"/>
                  <a:pt x="38998" y="65309"/>
                  <a:pt x="38955" y="64774"/>
                </a:cubicBezTo>
                <a:close/>
                <a:moveTo>
                  <a:pt x="39561" y="68199"/>
                </a:moveTo>
                <a:lnTo>
                  <a:pt x="38998" y="68343"/>
                </a:lnTo>
                <a:lnTo>
                  <a:pt x="39142" y="68921"/>
                </a:lnTo>
                <a:cubicBezTo>
                  <a:pt x="39229" y="69297"/>
                  <a:pt x="39330" y="69673"/>
                  <a:pt x="39417" y="70048"/>
                </a:cubicBezTo>
                <a:lnTo>
                  <a:pt x="39995" y="69918"/>
                </a:lnTo>
                <a:cubicBezTo>
                  <a:pt x="39894" y="69543"/>
                  <a:pt x="39807" y="69152"/>
                  <a:pt x="39706" y="68777"/>
                </a:cubicBezTo>
                <a:lnTo>
                  <a:pt x="39561" y="68199"/>
                </a:lnTo>
                <a:close/>
                <a:moveTo>
                  <a:pt x="40342" y="71681"/>
                </a:moveTo>
                <a:lnTo>
                  <a:pt x="39764" y="71768"/>
                </a:lnTo>
                <a:cubicBezTo>
                  <a:pt x="39836" y="72273"/>
                  <a:pt x="39894" y="72750"/>
                  <a:pt x="39908" y="73212"/>
                </a:cubicBezTo>
                <a:cubicBezTo>
                  <a:pt x="39908" y="73299"/>
                  <a:pt x="39908" y="73400"/>
                  <a:pt x="39923" y="73487"/>
                </a:cubicBezTo>
                <a:lnTo>
                  <a:pt x="40501" y="73473"/>
                </a:lnTo>
                <a:cubicBezTo>
                  <a:pt x="40501" y="73386"/>
                  <a:pt x="40501" y="73285"/>
                  <a:pt x="40501" y="73184"/>
                </a:cubicBezTo>
                <a:cubicBezTo>
                  <a:pt x="40472" y="72707"/>
                  <a:pt x="40428" y="72201"/>
                  <a:pt x="40342" y="71681"/>
                </a:cubicBezTo>
                <a:close/>
                <a:moveTo>
                  <a:pt x="39778" y="75192"/>
                </a:moveTo>
                <a:cubicBezTo>
                  <a:pt x="39677" y="75741"/>
                  <a:pt x="39547" y="76305"/>
                  <a:pt x="39359" y="76868"/>
                </a:cubicBezTo>
                <a:lnTo>
                  <a:pt x="39923" y="77041"/>
                </a:lnTo>
                <a:cubicBezTo>
                  <a:pt x="40110" y="76449"/>
                  <a:pt x="40255" y="75857"/>
                  <a:pt x="40356" y="75293"/>
                </a:cubicBezTo>
                <a:lnTo>
                  <a:pt x="39778" y="75192"/>
                </a:lnTo>
                <a:close/>
                <a:moveTo>
                  <a:pt x="38752" y="78501"/>
                </a:moveTo>
                <a:cubicBezTo>
                  <a:pt x="38536" y="79021"/>
                  <a:pt x="38275" y="79555"/>
                  <a:pt x="37987" y="80061"/>
                </a:cubicBezTo>
                <a:lnTo>
                  <a:pt x="38507" y="80350"/>
                </a:lnTo>
                <a:cubicBezTo>
                  <a:pt x="38796" y="79816"/>
                  <a:pt x="39056" y="79267"/>
                  <a:pt x="39301" y="78732"/>
                </a:cubicBezTo>
                <a:lnTo>
                  <a:pt x="38752" y="78501"/>
                </a:lnTo>
                <a:close/>
                <a:moveTo>
                  <a:pt x="37076" y="81549"/>
                </a:moveTo>
                <a:cubicBezTo>
                  <a:pt x="36744" y="82041"/>
                  <a:pt x="36397" y="82503"/>
                  <a:pt x="36036" y="82951"/>
                </a:cubicBezTo>
                <a:lnTo>
                  <a:pt x="36498" y="83327"/>
                </a:lnTo>
                <a:cubicBezTo>
                  <a:pt x="36860" y="82864"/>
                  <a:pt x="37221" y="82387"/>
                  <a:pt x="37568" y="81882"/>
                </a:cubicBezTo>
                <a:lnTo>
                  <a:pt x="37076" y="81549"/>
                </a:lnTo>
                <a:close/>
                <a:moveTo>
                  <a:pt x="34866" y="84222"/>
                </a:moveTo>
                <a:cubicBezTo>
                  <a:pt x="34692" y="84381"/>
                  <a:pt x="34533" y="84540"/>
                  <a:pt x="34360" y="84685"/>
                </a:cubicBezTo>
                <a:cubicBezTo>
                  <a:pt x="34100" y="84902"/>
                  <a:pt x="33825" y="85118"/>
                  <a:pt x="33536" y="85321"/>
                </a:cubicBezTo>
                <a:lnTo>
                  <a:pt x="33869" y="85797"/>
                </a:lnTo>
                <a:cubicBezTo>
                  <a:pt x="34172" y="85581"/>
                  <a:pt x="34475" y="85364"/>
                  <a:pt x="34736" y="85133"/>
                </a:cubicBezTo>
                <a:cubicBezTo>
                  <a:pt x="34923" y="84974"/>
                  <a:pt x="35097" y="84815"/>
                  <a:pt x="35270" y="84641"/>
                </a:cubicBezTo>
                <a:lnTo>
                  <a:pt x="34866" y="84222"/>
                </a:lnTo>
                <a:close/>
                <a:moveTo>
                  <a:pt x="32048" y="86216"/>
                </a:moveTo>
                <a:cubicBezTo>
                  <a:pt x="31600" y="86448"/>
                  <a:pt x="31095" y="86693"/>
                  <a:pt x="30473" y="86968"/>
                </a:cubicBezTo>
                <a:lnTo>
                  <a:pt x="30719" y="87502"/>
                </a:lnTo>
                <a:cubicBezTo>
                  <a:pt x="31340" y="87228"/>
                  <a:pt x="31860" y="86982"/>
                  <a:pt x="32323" y="86737"/>
                </a:cubicBezTo>
                <a:lnTo>
                  <a:pt x="32048" y="86216"/>
                </a:lnTo>
                <a:close/>
                <a:moveTo>
                  <a:pt x="28855" y="87661"/>
                </a:moveTo>
                <a:cubicBezTo>
                  <a:pt x="28335" y="87878"/>
                  <a:pt x="27771" y="88124"/>
                  <a:pt x="27222" y="88369"/>
                </a:cubicBezTo>
                <a:lnTo>
                  <a:pt x="27468" y="88904"/>
                </a:lnTo>
                <a:cubicBezTo>
                  <a:pt x="28017" y="88658"/>
                  <a:pt x="28566" y="88427"/>
                  <a:pt x="29086" y="88196"/>
                </a:cubicBezTo>
                <a:lnTo>
                  <a:pt x="28855" y="87661"/>
                </a:lnTo>
                <a:close/>
                <a:moveTo>
                  <a:pt x="25618" y="89178"/>
                </a:moveTo>
                <a:cubicBezTo>
                  <a:pt x="25055" y="89496"/>
                  <a:pt x="24564" y="89814"/>
                  <a:pt x="24101" y="90161"/>
                </a:cubicBezTo>
                <a:lnTo>
                  <a:pt x="24463" y="90638"/>
                </a:lnTo>
                <a:cubicBezTo>
                  <a:pt x="24896" y="90305"/>
                  <a:pt x="25373" y="90002"/>
                  <a:pt x="25907" y="89698"/>
                </a:cubicBezTo>
                <a:lnTo>
                  <a:pt x="25618" y="89178"/>
                </a:lnTo>
                <a:close/>
                <a:moveTo>
                  <a:pt x="22743" y="91331"/>
                </a:moveTo>
                <a:cubicBezTo>
                  <a:pt x="22295" y="91765"/>
                  <a:pt x="21876" y="92213"/>
                  <a:pt x="21515" y="92660"/>
                </a:cubicBezTo>
                <a:lnTo>
                  <a:pt x="21977" y="93036"/>
                </a:lnTo>
                <a:cubicBezTo>
                  <a:pt x="22324" y="92603"/>
                  <a:pt x="22714" y="92169"/>
                  <a:pt x="23148" y="91765"/>
                </a:cubicBezTo>
                <a:lnTo>
                  <a:pt x="22743" y="91331"/>
                </a:lnTo>
                <a:close/>
                <a:moveTo>
                  <a:pt x="20475" y="94134"/>
                </a:moveTo>
                <a:cubicBezTo>
                  <a:pt x="20157" y="94669"/>
                  <a:pt x="19882" y="95218"/>
                  <a:pt x="19666" y="95767"/>
                </a:cubicBezTo>
                <a:lnTo>
                  <a:pt x="20215" y="95984"/>
                </a:lnTo>
                <a:cubicBezTo>
                  <a:pt x="20417" y="95464"/>
                  <a:pt x="20677" y="94943"/>
                  <a:pt x="20980" y="94438"/>
                </a:cubicBezTo>
                <a:lnTo>
                  <a:pt x="20475" y="94134"/>
                </a:lnTo>
                <a:close/>
                <a:moveTo>
                  <a:pt x="19145" y="97515"/>
                </a:moveTo>
                <a:cubicBezTo>
                  <a:pt x="19030" y="98108"/>
                  <a:pt x="18972" y="98715"/>
                  <a:pt x="18972" y="99321"/>
                </a:cubicBezTo>
                <a:lnTo>
                  <a:pt x="19550" y="99321"/>
                </a:lnTo>
                <a:cubicBezTo>
                  <a:pt x="19550" y="98758"/>
                  <a:pt x="19608" y="98180"/>
                  <a:pt x="19723" y="97631"/>
                </a:cubicBezTo>
                <a:lnTo>
                  <a:pt x="19145" y="97515"/>
                </a:lnTo>
                <a:close/>
                <a:moveTo>
                  <a:pt x="19709" y="101041"/>
                </a:moveTo>
                <a:lnTo>
                  <a:pt x="19131" y="101127"/>
                </a:lnTo>
                <a:cubicBezTo>
                  <a:pt x="19232" y="101734"/>
                  <a:pt x="19362" y="102312"/>
                  <a:pt x="19507" y="102890"/>
                </a:cubicBezTo>
                <a:lnTo>
                  <a:pt x="20085" y="102731"/>
                </a:lnTo>
                <a:cubicBezTo>
                  <a:pt x="19926" y="102182"/>
                  <a:pt x="19810" y="101619"/>
                  <a:pt x="19709" y="101041"/>
                </a:cubicBezTo>
                <a:close/>
                <a:moveTo>
                  <a:pt x="20619" y="104378"/>
                </a:moveTo>
                <a:lnTo>
                  <a:pt x="20070" y="104595"/>
                </a:lnTo>
                <a:cubicBezTo>
                  <a:pt x="20287" y="105144"/>
                  <a:pt x="20518" y="105679"/>
                  <a:pt x="20793" y="106242"/>
                </a:cubicBezTo>
                <a:lnTo>
                  <a:pt x="21327" y="105982"/>
                </a:lnTo>
                <a:cubicBezTo>
                  <a:pt x="21053" y="105433"/>
                  <a:pt x="20822" y="104913"/>
                  <a:pt x="20619" y="104378"/>
                </a:cubicBezTo>
                <a:close/>
                <a:moveTo>
                  <a:pt x="22165" y="107514"/>
                </a:moveTo>
                <a:lnTo>
                  <a:pt x="21660" y="107803"/>
                </a:lnTo>
                <a:cubicBezTo>
                  <a:pt x="21934" y="108265"/>
                  <a:pt x="22237" y="108756"/>
                  <a:pt x="22613" y="109320"/>
                </a:cubicBezTo>
                <a:lnTo>
                  <a:pt x="23104" y="108988"/>
                </a:lnTo>
                <a:cubicBezTo>
                  <a:pt x="22743" y="108439"/>
                  <a:pt x="22425" y="107962"/>
                  <a:pt x="22165" y="107514"/>
                </a:cubicBezTo>
                <a:close/>
                <a:moveTo>
                  <a:pt x="24087" y="110461"/>
                </a:moveTo>
                <a:lnTo>
                  <a:pt x="23596" y="110794"/>
                </a:lnTo>
                <a:lnTo>
                  <a:pt x="23711" y="110967"/>
                </a:lnTo>
                <a:cubicBezTo>
                  <a:pt x="24000" y="111386"/>
                  <a:pt x="24289" y="111805"/>
                  <a:pt x="24593" y="112253"/>
                </a:cubicBezTo>
                <a:lnTo>
                  <a:pt x="25069" y="111921"/>
                </a:lnTo>
                <a:cubicBezTo>
                  <a:pt x="24780" y="111487"/>
                  <a:pt x="24491" y="111054"/>
                  <a:pt x="24202" y="110635"/>
                </a:cubicBezTo>
                <a:lnTo>
                  <a:pt x="24087" y="110461"/>
                </a:lnTo>
                <a:close/>
                <a:moveTo>
                  <a:pt x="26052" y="113394"/>
                </a:moveTo>
                <a:lnTo>
                  <a:pt x="25561" y="113727"/>
                </a:lnTo>
                <a:cubicBezTo>
                  <a:pt x="25864" y="114175"/>
                  <a:pt x="26196" y="114651"/>
                  <a:pt x="26601" y="115186"/>
                </a:cubicBezTo>
                <a:lnTo>
                  <a:pt x="27063" y="114825"/>
                </a:lnTo>
                <a:cubicBezTo>
                  <a:pt x="26673" y="114305"/>
                  <a:pt x="26341" y="113828"/>
                  <a:pt x="26052" y="113394"/>
                </a:cubicBezTo>
                <a:close/>
                <a:moveTo>
                  <a:pt x="28147" y="116226"/>
                </a:moveTo>
                <a:lnTo>
                  <a:pt x="27685" y="116588"/>
                </a:lnTo>
                <a:lnTo>
                  <a:pt x="28783" y="117975"/>
                </a:lnTo>
                <a:lnTo>
                  <a:pt x="29245" y="117613"/>
                </a:lnTo>
                <a:lnTo>
                  <a:pt x="28147" y="116226"/>
                </a:lnTo>
                <a:close/>
                <a:moveTo>
                  <a:pt x="30329" y="119015"/>
                </a:moveTo>
                <a:lnTo>
                  <a:pt x="29866" y="119376"/>
                </a:lnTo>
                <a:cubicBezTo>
                  <a:pt x="30256" y="119882"/>
                  <a:pt x="30589" y="120359"/>
                  <a:pt x="30892" y="120792"/>
                </a:cubicBezTo>
                <a:lnTo>
                  <a:pt x="31383" y="120460"/>
                </a:lnTo>
                <a:cubicBezTo>
                  <a:pt x="31066" y="120012"/>
                  <a:pt x="30719" y="119535"/>
                  <a:pt x="30329" y="119015"/>
                </a:cubicBezTo>
                <a:close/>
                <a:moveTo>
                  <a:pt x="32366" y="121948"/>
                </a:moveTo>
                <a:lnTo>
                  <a:pt x="31860" y="122252"/>
                </a:lnTo>
                <a:cubicBezTo>
                  <a:pt x="32178" y="122786"/>
                  <a:pt x="32467" y="123292"/>
                  <a:pt x="32698" y="123783"/>
                </a:cubicBezTo>
                <a:lnTo>
                  <a:pt x="33233" y="123523"/>
                </a:lnTo>
                <a:cubicBezTo>
                  <a:pt x="32987" y="123017"/>
                  <a:pt x="32698" y="122497"/>
                  <a:pt x="32366" y="121948"/>
                </a:cubicBezTo>
                <a:close/>
                <a:moveTo>
                  <a:pt x="33926" y="125185"/>
                </a:moveTo>
                <a:lnTo>
                  <a:pt x="33363" y="125372"/>
                </a:lnTo>
                <a:cubicBezTo>
                  <a:pt x="33565" y="125936"/>
                  <a:pt x="33724" y="126499"/>
                  <a:pt x="33840" y="127048"/>
                </a:cubicBezTo>
                <a:lnTo>
                  <a:pt x="34418" y="126918"/>
                </a:lnTo>
                <a:cubicBezTo>
                  <a:pt x="34288" y="126355"/>
                  <a:pt x="34129" y="125763"/>
                  <a:pt x="33926" y="125185"/>
                </a:cubicBezTo>
                <a:close/>
                <a:moveTo>
                  <a:pt x="34678" y="128710"/>
                </a:moveTo>
                <a:lnTo>
                  <a:pt x="34085" y="128753"/>
                </a:lnTo>
                <a:cubicBezTo>
                  <a:pt x="34114" y="129071"/>
                  <a:pt x="34129" y="129389"/>
                  <a:pt x="34129" y="129707"/>
                </a:cubicBezTo>
                <a:cubicBezTo>
                  <a:pt x="34129" y="129953"/>
                  <a:pt x="34114" y="130227"/>
                  <a:pt x="34100" y="130487"/>
                </a:cubicBezTo>
                <a:lnTo>
                  <a:pt x="34692" y="130516"/>
                </a:lnTo>
                <a:cubicBezTo>
                  <a:pt x="34707" y="130242"/>
                  <a:pt x="34707" y="129967"/>
                  <a:pt x="34707" y="129707"/>
                </a:cubicBezTo>
                <a:cubicBezTo>
                  <a:pt x="34707" y="129375"/>
                  <a:pt x="34692" y="129042"/>
                  <a:pt x="34678" y="128710"/>
                </a:cubicBezTo>
                <a:close/>
                <a:moveTo>
                  <a:pt x="33883" y="132207"/>
                </a:moveTo>
                <a:cubicBezTo>
                  <a:pt x="33782" y="132741"/>
                  <a:pt x="33652" y="133305"/>
                  <a:pt x="33493" y="133897"/>
                </a:cubicBezTo>
                <a:lnTo>
                  <a:pt x="34056" y="134056"/>
                </a:lnTo>
                <a:cubicBezTo>
                  <a:pt x="34230" y="133449"/>
                  <a:pt x="34360" y="132871"/>
                  <a:pt x="34461" y="132308"/>
                </a:cubicBezTo>
                <a:lnTo>
                  <a:pt x="33883" y="132207"/>
                </a:lnTo>
                <a:close/>
                <a:moveTo>
                  <a:pt x="32944" y="135559"/>
                </a:moveTo>
                <a:cubicBezTo>
                  <a:pt x="32771" y="136064"/>
                  <a:pt x="32568" y="136599"/>
                  <a:pt x="32323" y="137206"/>
                </a:cubicBezTo>
                <a:lnTo>
                  <a:pt x="32872" y="137423"/>
                </a:lnTo>
                <a:cubicBezTo>
                  <a:pt x="33117" y="136801"/>
                  <a:pt x="33320" y="136267"/>
                  <a:pt x="33507" y="135761"/>
                </a:cubicBezTo>
                <a:lnTo>
                  <a:pt x="32944" y="135559"/>
                </a:lnTo>
                <a:close/>
                <a:moveTo>
                  <a:pt x="31644" y="138824"/>
                </a:moveTo>
                <a:lnTo>
                  <a:pt x="30950" y="140457"/>
                </a:lnTo>
                <a:lnTo>
                  <a:pt x="31499" y="140688"/>
                </a:lnTo>
                <a:lnTo>
                  <a:pt x="32193" y="139055"/>
                </a:lnTo>
                <a:lnTo>
                  <a:pt x="31644" y="1388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8938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4">
  <p:cSld name="Section header 4">
    <p:spTree>
      <p:nvGrpSpPr>
        <p:cNvPr id="1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Google Shape;1214;p28"/>
          <p:cNvSpPr/>
          <p:nvPr/>
        </p:nvSpPr>
        <p:spPr>
          <a:xfrm>
            <a:off x="6912374" y="-197073"/>
            <a:ext cx="5279612" cy="8403365"/>
          </a:xfrm>
          <a:custGeom>
            <a:avLst/>
            <a:gdLst/>
            <a:ahLst/>
            <a:cxnLst/>
            <a:rect l="l" t="t" r="r" b="b"/>
            <a:pathLst>
              <a:path w="76579" h="121888" extrusionOk="0">
                <a:moveTo>
                  <a:pt x="76579" y="1"/>
                </a:moveTo>
                <a:cubicBezTo>
                  <a:pt x="61514" y="982"/>
                  <a:pt x="48435" y="15864"/>
                  <a:pt x="45331" y="29788"/>
                </a:cubicBezTo>
                <a:cubicBezTo>
                  <a:pt x="43094" y="39694"/>
                  <a:pt x="45126" y="48642"/>
                  <a:pt x="46518" y="58365"/>
                </a:cubicBezTo>
                <a:cubicBezTo>
                  <a:pt x="47340" y="63912"/>
                  <a:pt x="48070" y="68865"/>
                  <a:pt x="43574" y="73019"/>
                </a:cubicBezTo>
                <a:cubicBezTo>
                  <a:pt x="32070" y="83633"/>
                  <a:pt x="13992" y="82514"/>
                  <a:pt x="4268" y="96529"/>
                </a:cubicBezTo>
                <a:cubicBezTo>
                  <a:pt x="183" y="102441"/>
                  <a:pt x="0" y="108855"/>
                  <a:pt x="2009" y="115565"/>
                </a:cubicBezTo>
                <a:cubicBezTo>
                  <a:pt x="2579" y="117528"/>
                  <a:pt x="3538" y="119697"/>
                  <a:pt x="4291" y="121888"/>
                </a:cubicBezTo>
                <a:lnTo>
                  <a:pt x="72927" y="121888"/>
                </a:lnTo>
                <a:cubicBezTo>
                  <a:pt x="74936" y="121888"/>
                  <a:pt x="76579" y="120244"/>
                  <a:pt x="76579" y="118259"/>
                </a:cubicBezTo>
                <a:lnTo>
                  <a:pt x="76579" y="47340"/>
                </a:lnTo>
                <a:lnTo>
                  <a:pt x="76579" y="24675"/>
                </a:lnTo>
                <a:lnTo>
                  <a:pt x="7657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5" name="Google Shape;1215;p28"/>
          <p:cNvSpPr/>
          <p:nvPr/>
        </p:nvSpPr>
        <p:spPr>
          <a:xfrm>
            <a:off x="-322400" y="3793233"/>
            <a:ext cx="3926663" cy="3886995"/>
          </a:xfrm>
          <a:custGeom>
            <a:avLst/>
            <a:gdLst/>
            <a:ahLst/>
            <a:cxnLst/>
            <a:rect l="l" t="t" r="r" b="b"/>
            <a:pathLst>
              <a:path w="94931" h="93972" extrusionOk="0">
                <a:moveTo>
                  <a:pt x="0" y="0"/>
                </a:moveTo>
                <a:lnTo>
                  <a:pt x="0" y="90343"/>
                </a:lnTo>
                <a:cubicBezTo>
                  <a:pt x="0" y="92328"/>
                  <a:pt x="1644" y="93972"/>
                  <a:pt x="3652" y="93972"/>
                </a:cubicBezTo>
                <a:lnTo>
                  <a:pt x="93356" y="93972"/>
                </a:lnTo>
                <a:cubicBezTo>
                  <a:pt x="93333" y="93903"/>
                  <a:pt x="93310" y="93835"/>
                  <a:pt x="93287" y="93766"/>
                </a:cubicBezTo>
                <a:cubicBezTo>
                  <a:pt x="91667" y="88151"/>
                  <a:pt x="94931" y="82148"/>
                  <a:pt x="93926" y="76625"/>
                </a:cubicBezTo>
                <a:cubicBezTo>
                  <a:pt x="92808" y="70599"/>
                  <a:pt x="88015" y="66079"/>
                  <a:pt x="83062" y="62907"/>
                </a:cubicBezTo>
                <a:cubicBezTo>
                  <a:pt x="77529" y="59358"/>
                  <a:pt x="71634" y="58439"/>
                  <a:pt x="65587" y="58439"/>
                </a:cubicBezTo>
                <a:cubicBezTo>
                  <a:pt x="59099" y="58439"/>
                  <a:pt x="52437" y="59497"/>
                  <a:pt x="45859" y="59497"/>
                </a:cubicBezTo>
                <a:cubicBezTo>
                  <a:pt x="41851" y="59497"/>
                  <a:pt x="37874" y="59104"/>
                  <a:pt x="33987" y="57839"/>
                </a:cubicBezTo>
                <a:cubicBezTo>
                  <a:pt x="15362" y="51768"/>
                  <a:pt x="16937" y="34832"/>
                  <a:pt x="12189" y="18991"/>
                </a:cubicBezTo>
                <a:cubicBezTo>
                  <a:pt x="10021" y="11732"/>
                  <a:pt x="5729" y="4953"/>
                  <a:pt x="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6" name="Google Shape;1216;p28"/>
          <p:cNvSpPr/>
          <p:nvPr/>
        </p:nvSpPr>
        <p:spPr>
          <a:xfrm rot="-7082210">
            <a:off x="10213163" y="2718412"/>
            <a:ext cx="2729231" cy="5469680"/>
          </a:xfrm>
          <a:custGeom>
            <a:avLst/>
            <a:gdLst/>
            <a:ahLst/>
            <a:cxnLst/>
            <a:rect l="l" t="t" r="r" b="b"/>
            <a:pathLst>
              <a:path w="50947" h="87127" extrusionOk="0">
                <a:moveTo>
                  <a:pt x="579" y="1"/>
                </a:moveTo>
                <a:lnTo>
                  <a:pt x="1" y="59"/>
                </a:lnTo>
                <a:cubicBezTo>
                  <a:pt x="59" y="622"/>
                  <a:pt x="145" y="1229"/>
                  <a:pt x="261" y="1822"/>
                </a:cubicBezTo>
                <a:lnTo>
                  <a:pt x="839" y="1706"/>
                </a:lnTo>
                <a:cubicBezTo>
                  <a:pt x="723" y="1128"/>
                  <a:pt x="637" y="550"/>
                  <a:pt x="579" y="1"/>
                </a:cubicBezTo>
                <a:close/>
                <a:moveTo>
                  <a:pt x="1243" y="3396"/>
                </a:moveTo>
                <a:lnTo>
                  <a:pt x="680" y="3555"/>
                </a:lnTo>
                <a:cubicBezTo>
                  <a:pt x="839" y="4104"/>
                  <a:pt x="1027" y="4682"/>
                  <a:pt x="1229" y="5246"/>
                </a:cubicBezTo>
                <a:lnTo>
                  <a:pt x="1778" y="5044"/>
                </a:lnTo>
                <a:cubicBezTo>
                  <a:pt x="1576" y="4495"/>
                  <a:pt x="1402" y="3931"/>
                  <a:pt x="1243" y="3396"/>
                </a:cubicBezTo>
                <a:close/>
                <a:moveTo>
                  <a:pt x="2428" y="6662"/>
                </a:moveTo>
                <a:lnTo>
                  <a:pt x="1879" y="6893"/>
                </a:lnTo>
                <a:cubicBezTo>
                  <a:pt x="2110" y="7428"/>
                  <a:pt x="2370" y="7962"/>
                  <a:pt x="2645" y="8497"/>
                </a:cubicBezTo>
                <a:lnTo>
                  <a:pt x="3165" y="8237"/>
                </a:lnTo>
                <a:cubicBezTo>
                  <a:pt x="2905" y="7702"/>
                  <a:pt x="2645" y="7182"/>
                  <a:pt x="2428" y="6662"/>
                </a:cubicBezTo>
                <a:close/>
                <a:moveTo>
                  <a:pt x="30216" y="8717"/>
                </a:moveTo>
                <a:cubicBezTo>
                  <a:pt x="29886" y="8717"/>
                  <a:pt x="29549" y="8746"/>
                  <a:pt x="29216" y="8800"/>
                </a:cubicBezTo>
                <a:lnTo>
                  <a:pt x="29303" y="9378"/>
                </a:lnTo>
                <a:cubicBezTo>
                  <a:pt x="29603" y="9326"/>
                  <a:pt x="29899" y="9300"/>
                  <a:pt x="30187" y="9300"/>
                </a:cubicBezTo>
                <a:cubicBezTo>
                  <a:pt x="30454" y="9300"/>
                  <a:pt x="30714" y="9322"/>
                  <a:pt x="30964" y="9364"/>
                </a:cubicBezTo>
                <a:lnTo>
                  <a:pt x="31051" y="8786"/>
                </a:lnTo>
                <a:cubicBezTo>
                  <a:pt x="30783" y="8739"/>
                  <a:pt x="30502" y="8717"/>
                  <a:pt x="30216" y="8717"/>
                </a:cubicBezTo>
                <a:close/>
                <a:moveTo>
                  <a:pt x="27468" y="9349"/>
                </a:moveTo>
                <a:cubicBezTo>
                  <a:pt x="26933" y="9580"/>
                  <a:pt x="26413" y="9884"/>
                  <a:pt x="25893" y="10260"/>
                </a:cubicBezTo>
                <a:lnTo>
                  <a:pt x="26240" y="10736"/>
                </a:lnTo>
                <a:cubicBezTo>
                  <a:pt x="26716" y="10390"/>
                  <a:pt x="27208" y="10101"/>
                  <a:pt x="27713" y="9884"/>
                </a:cubicBezTo>
                <a:lnTo>
                  <a:pt x="27468" y="9349"/>
                </a:lnTo>
                <a:close/>
                <a:moveTo>
                  <a:pt x="32799" y="9450"/>
                </a:moveTo>
                <a:lnTo>
                  <a:pt x="32467" y="9942"/>
                </a:lnTo>
                <a:cubicBezTo>
                  <a:pt x="32929" y="10245"/>
                  <a:pt x="33291" y="10650"/>
                  <a:pt x="33536" y="11127"/>
                </a:cubicBezTo>
                <a:lnTo>
                  <a:pt x="34056" y="10852"/>
                </a:lnTo>
                <a:cubicBezTo>
                  <a:pt x="33767" y="10288"/>
                  <a:pt x="33334" y="9812"/>
                  <a:pt x="32799" y="9450"/>
                </a:cubicBezTo>
                <a:close/>
                <a:moveTo>
                  <a:pt x="4003" y="9754"/>
                </a:moveTo>
                <a:lnTo>
                  <a:pt x="3497" y="10057"/>
                </a:lnTo>
                <a:cubicBezTo>
                  <a:pt x="3786" y="10563"/>
                  <a:pt x="4104" y="11069"/>
                  <a:pt x="4437" y="11560"/>
                </a:cubicBezTo>
                <a:lnTo>
                  <a:pt x="4928" y="11228"/>
                </a:lnTo>
                <a:cubicBezTo>
                  <a:pt x="4596" y="10751"/>
                  <a:pt x="4292" y="10245"/>
                  <a:pt x="4003" y="9754"/>
                </a:cubicBezTo>
                <a:close/>
                <a:moveTo>
                  <a:pt x="24535" y="11430"/>
                </a:moveTo>
                <a:cubicBezTo>
                  <a:pt x="24289" y="11676"/>
                  <a:pt x="24058" y="11921"/>
                  <a:pt x="23827" y="12196"/>
                </a:cubicBezTo>
                <a:cubicBezTo>
                  <a:pt x="23668" y="12384"/>
                  <a:pt x="23509" y="12586"/>
                  <a:pt x="23350" y="12774"/>
                </a:cubicBezTo>
                <a:lnTo>
                  <a:pt x="23812" y="13149"/>
                </a:lnTo>
                <a:cubicBezTo>
                  <a:pt x="23971" y="12947"/>
                  <a:pt x="24116" y="12759"/>
                  <a:pt x="24275" y="12571"/>
                </a:cubicBezTo>
                <a:cubicBezTo>
                  <a:pt x="24491" y="12311"/>
                  <a:pt x="24723" y="12066"/>
                  <a:pt x="24954" y="11849"/>
                </a:cubicBezTo>
                <a:lnTo>
                  <a:pt x="24535" y="11430"/>
                </a:lnTo>
                <a:close/>
                <a:moveTo>
                  <a:pt x="5925" y="12658"/>
                </a:moveTo>
                <a:lnTo>
                  <a:pt x="5448" y="13005"/>
                </a:lnTo>
                <a:cubicBezTo>
                  <a:pt x="5809" y="13482"/>
                  <a:pt x="6170" y="13944"/>
                  <a:pt x="6546" y="14406"/>
                </a:cubicBezTo>
                <a:lnTo>
                  <a:pt x="7008" y="14031"/>
                </a:lnTo>
                <a:cubicBezTo>
                  <a:pt x="6633" y="13583"/>
                  <a:pt x="6272" y="13120"/>
                  <a:pt x="5925" y="12658"/>
                </a:cubicBezTo>
                <a:close/>
                <a:moveTo>
                  <a:pt x="33897" y="12687"/>
                </a:moveTo>
                <a:lnTo>
                  <a:pt x="33897" y="12745"/>
                </a:lnTo>
                <a:cubicBezTo>
                  <a:pt x="33897" y="13236"/>
                  <a:pt x="33811" y="13771"/>
                  <a:pt x="33637" y="14320"/>
                </a:cubicBezTo>
                <a:lnTo>
                  <a:pt x="34186" y="14508"/>
                </a:lnTo>
                <a:cubicBezTo>
                  <a:pt x="34389" y="13901"/>
                  <a:pt x="34490" y="13308"/>
                  <a:pt x="34490" y="12745"/>
                </a:cubicBezTo>
                <a:lnTo>
                  <a:pt x="34490" y="12687"/>
                </a:lnTo>
                <a:close/>
                <a:moveTo>
                  <a:pt x="22310" y="14219"/>
                </a:moveTo>
                <a:cubicBezTo>
                  <a:pt x="21977" y="14724"/>
                  <a:pt x="21659" y="15244"/>
                  <a:pt x="21399" y="15750"/>
                </a:cubicBezTo>
                <a:lnTo>
                  <a:pt x="21905" y="16025"/>
                </a:lnTo>
                <a:cubicBezTo>
                  <a:pt x="22180" y="15533"/>
                  <a:pt x="22469" y="15028"/>
                  <a:pt x="22801" y="14551"/>
                </a:cubicBezTo>
                <a:lnTo>
                  <a:pt x="22310" y="14219"/>
                </a:lnTo>
                <a:close/>
                <a:moveTo>
                  <a:pt x="8150" y="15331"/>
                </a:moveTo>
                <a:lnTo>
                  <a:pt x="7731" y="15736"/>
                </a:lnTo>
                <a:cubicBezTo>
                  <a:pt x="8135" y="16169"/>
                  <a:pt x="8554" y="16588"/>
                  <a:pt x="8973" y="16993"/>
                </a:cubicBezTo>
                <a:lnTo>
                  <a:pt x="9378" y="16574"/>
                </a:lnTo>
                <a:cubicBezTo>
                  <a:pt x="8959" y="16169"/>
                  <a:pt x="8554" y="15765"/>
                  <a:pt x="8150" y="15331"/>
                </a:cubicBezTo>
                <a:close/>
                <a:moveTo>
                  <a:pt x="32929" y="15851"/>
                </a:moveTo>
                <a:cubicBezTo>
                  <a:pt x="32655" y="16328"/>
                  <a:pt x="32337" y="16790"/>
                  <a:pt x="31961" y="17267"/>
                </a:cubicBezTo>
                <a:lnTo>
                  <a:pt x="32409" y="17628"/>
                </a:lnTo>
                <a:cubicBezTo>
                  <a:pt x="32814" y="17137"/>
                  <a:pt x="33161" y="16646"/>
                  <a:pt x="33435" y="16155"/>
                </a:cubicBezTo>
                <a:lnTo>
                  <a:pt x="32929" y="15851"/>
                </a:lnTo>
                <a:close/>
                <a:moveTo>
                  <a:pt x="20634" y="17368"/>
                </a:moveTo>
                <a:cubicBezTo>
                  <a:pt x="20402" y="17932"/>
                  <a:pt x="20215" y="18495"/>
                  <a:pt x="20056" y="19059"/>
                </a:cubicBezTo>
                <a:lnTo>
                  <a:pt x="20634" y="19218"/>
                </a:lnTo>
                <a:cubicBezTo>
                  <a:pt x="20778" y="18683"/>
                  <a:pt x="20966" y="18134"/>
                  <a:pt x="21183" y="17585"/>
                </a:cubicBezTo>
                <a:lnTo>
                  <a:pt x="20634" y="17368"/>
                </a:lnTo>
                <a:close/>
                <a:moveTo>
                  <a:pt x="10678" y="17730"/>
                </a:moveTo>
                <a:lnTo>
                  <a:pt x="10303" y="18177"/>
                </a:lnTo>
                <a:cubicBezTo>
                  <a:pt x="10751" y="18568"/>
                  <a:pt x="11227" y="18929"/>
                  <a:pt x="11704" y="19276"/>
                </a:cubicBezTo>
                <a:lnTo>
                  <a:pt x="12037" y="18799"/>
                </a:lnTo>
                <a:cubicBezTo>
                  <a:pt x="11589" y="18466"/>
                  <a:pt x="11126" y="18105"/>
                  <a:pt x="10678" y="17730"/>
                </a:cubicBezTo>
                <a:close/>
                <a:moveTo>
                  <a:pt x="30791" y="18539"/>
                </a:moveTo>
                <a:cubicBezTo>
                  <a:pt x="30386" y="18958"/>
                  <a:pt x="29953" y="19333"/>
                  <a:pt x="29505" y="19680"/>
                </a:cubicBezTo>
                <a:lnTo>
                  <a:pt x="29881" y="20143"/>
                </a:lnTo>
                <a:cubicBezTo>
                  <a:pt x="30329" y="19781"/>
                  <a:pt x="30776" y="19391"/>
                  <a:pt x="31210" y="18958"/>
                </a:cubicBezTo>
                <a:lnTo>
                  <a:pt x="30791" y="18539"/>
                </a:lnTo>
                <a:close/>
                <a:moveTo>
                  <a:pt x="13481" y="19767"/>
                </a:moveTo>
                <a:lnTo>
                  <a:pt x="13164" y="20273"/>
                </a:lnTo>
                <a:cubicBezTo>
                  <a:pt x="13684" y="20590"/>
                  <a:pt x="14204" y="20879"/>
                  <a:pt x="14724" y="21154"/>
                </a:cubicBezTo>
                <a:lnTo>
                  <a:pt x="14984" y="20634"/>
                </a:lnTo>
                <a:cubicBezTo>
                  <a:pt x="14478" y="20374"/>
                  <a:pt x="13973" y="20085"/>
                  <a:pt x="13481" y="19767"/>
                </a:cubicBezTo>
                <a:close/>
                <a:moveTo>
                  <a:pt x="28103" y="20677"/>
                </a:moveTo>
                <a:cubicBezTo>
                  <a:pt x="27612" y="20981"/>
                  <a:pt x="27092" y="21241"/>
                  <a:pt x="26586" y="21472"/>
                </a:cubicBezTo>
                <a:lnTo>
                  <a:pt x="26818" y="22006"/>
                </a:lnTo>
                <a:cubicBezTo>
                  <a:pt x="27352" y="21775"/>
                  <a:pt x="27901" y="21486"/>
                  <a:pt x="28407" y="21168"/>
                </a:cubicBezTo>
                <a:lnTo>
                  <a:pt x="28103" y="20677"/>
                </a:lnTo>
                <a:close/>
                <a:moveTo>
                  <a:pt x="16559" y="21342"/>
                </a:moveTo>
                <a:lnTo>
                  <a:pt x="16342" y="21891"/>
                </a:lnTo>
                <a:cubicBezTo>
                  <a:pt x="16906" y="22122"/>
                  <a:pt x="17469" y="22310"/>
                  <a:pt x="18033" y="22469"/>
                </a:cubicBezTo>
                <a:lnTo>
                  <a:pt x="18192" y="21905"/>
                </a:lnTo>
                <a:cubicBezTo>
                  <a:pt x="17657" y="21746"/>
                  <a:pt x="17108" y="21558"/>
                  <a:pt x="16559" y="21342"/>
                </a:cubicBezTo>
                <a:close/>
                <a:moveTo>
                  <a:pt x="24968" y="22035"/>
                </a:moveTo>
                <a:cubicBezTo>
                  <a:pt x="24419" y="22180"/>
                  <a:pt x="23856" y="22295"/>
                  <a:pt x="23292" y="22368"/>
                </a:cubicBezTo>
                <a:lnTo>
                  <a:pt x="23364" y="22946"/>
                </a:lnTo>
                <a:cubicBezTo>
                  <a:pt x="23957" y="22873"/>
                  <a:pt x="24549" y="22758"/>
                  <a:pt x="25127" y="22599"/>
                </a:cubicBezTo>
                <a:lnTo>
                  <a:pt x="24968" y="22035"/>
                </a:lnTo>
                <a:close/>
                <a:moveTo>
                  <a:pt x="19709" y="20822"/>
                </a:moveTo>
                <a:cubicBezTo>
                  <a:pt x="19637" y="21356"/>
                  <a:pt x="19593" y="21891"/>
                  <a:pt x="19593" y="22397"/>
                </a:cubicBezTo>
                <a:cubicBezTo>
                  <a:pt x="19593" y="22469"/>
                  <a:pt x="19608" y="22541"/>
                  <a:pt x="19608" y="22628"/>
                </a:cubicBezTo>
                <a:lnTo>
                  <a:pt x="19810" y="22613"/>
                </a:lnTo>
                <a:lnTo>
                  <a:pt x="19781" y="22859"/>
                </a:lnTo>
                <a:cubicBezTo>
                  <a:pt x="20373" y="22960"/>
                  <a:pt x="20980" y="23018"/>
                  <a:pt x="21558" y="23032"/>
                </a:cubicBezTo>
                <a:lnTo>
                  <a:pt x="21573" y="22440"/>
                </a:lnTo>
                <a:cubicBezTo>
                  <a:pt x="21125" y="22425"/>
                  <a:pt x="20648" y="22382"/>
                  <a:pt x="20186" y="22324"/>
                </a:cubicBezTo>
                <a:cubicBezTo>
                  <a:pt x="20186" y="21862"/>
                  <a:pt x="20229" y="21385"/>
                  <a:pt x="20287" y="20908"/>
                </a:cubicBezTo>
                <a:lnTo>
                  <a:pt x="19709" y="20822"/>
                </a:lnTo>
                <a:close/>
                <a:moveTo>
                  <a:pt x="20359" y="24304"/>
                </a:moveTo>
                <a:lnTo>
                  <a:pt x="19781" y="24419"/>
                </a:lnTo>
                <a:cubicBezTo>
                  <a:pt x="19897" y="25012"/>
                  <a:pt x="20056" y="25590"/>
                  <a:pt x="20258" y="26153"/>
                </a:cubicBezTo>
                <a:lnTo>
                  <a:pt x="20807" y="25951"/>
                </a:lnTo>
                <a:cubicBezTo>
                  <a:pt x="20619" y="25416"/>
                  <a:pt x="20460" y="24867"/>
                  <a:pt x="20359" y="24304"/>
                </a:cubicBezTo>
                <a:close/>
                <a:moveTo>
                  <a:pt x="21529" y="27497"/>
                </a:moveTo>
                <a:lnTo>
                  <a:pt x="21024" y="27786"/>
                </a:lnTo>
                <a:cubicBezTo>
                  <a:pt x="21313" y="28306"/>
                  <a:pt x="21659" y="28797"/>
                  <a:pt x="22050" y="29274"/>
                </a:cubicBezTo>
                <a:lnTo>
                  <a:pt x="22497" y="28898"/>
                </a:lnTo>
                <a:cubicBezTo>
                  <a:pt x="22136" y="28451"/>
                  <a:pt x="21804" y="27988"/>
                  <a:pt x="21529" y="27497"/>
                </a:cubicBezTo>
                <a:close/>
                <a:moveTo>
                  <a:pt x="23682" y="30141"/>
                </a:moveTo>
                <a:lnTo>
                  <a:pt x="23278" y="30575"/>
                </a:lnTo>
                <a:cubicBezTo>
                  <a:pt x="23711" y="30965"/>
                  <a:pt x="24173" y="31355"/>
                  <a:pt x="24679" y="31702"/>
                </a:cubicBezTo>
                <a:lnTo>
                  <a:pt x="25011" y="31210"/>
                </a:lnTo>
                <a:cubicBezTo>
                  <a:pt x="24535" y="30878"/>
                  <a:pt x="24087" y="30517"/>
                  <a:pt x="23682" y="30141"/>
                </a:cubicBezTo>
                <a:close/>
                <a:moveTo>
                  <a:pt x="26485" y="32121"/>
                </a:moveTo>
                <a:lnTo>
                  <a:pt x="26196" y="32641"/>
                </a:lnTo>
                <a:cubicBezTo>
                  <a:pt x="26601" y="32857"/>
                  <a:pt x="27020" y="33060"/>
                  <a:pt x="27453" y="33248"/>
                </a:cubicBezTo>
                <a:cubicBezTo>
                  <a:pt x="27569" y="33305"/>
                  <a:pt x="27684" y="33363"/>
                  <a:pt x="27815" y="33406"/>
                </a:cubicBezTo>
                <a:lnTo>
                  <a:pt x="28046" y="32872"/>
                </a:lnTo>
                <a:cubicBezTo>
                  <a:pt x="27930" y="32814"/>
                  <a:pt x="27815" y="32771"/>
                  <a:pt x="27684" y="32713"/>
                </a:cubicBezTo>
                <a:cubicBezTo>
                  <a:pt x="27280" y="32525"/>
                  <a:pt x="26861" y="32323"/>
                  <a:pt x="26485" y="32121"/>
                </a:cubicBezTo>
                <a:close/>
                <a:moveTo>
                  <a:pt x="29664" y="33536"/>
                </a:moveTo>
                <a:lnTo>
                  <a:pt x="29447" y="34086"/>
                </a:lnTo>
                <a:cubicBezTo>
                  <a:pt x="29953" y="34288"/>
                  <a:pt x="30488" y="34490"/>
                  <a:pt x="31094" y="34707"/>
                </a:cubicBezTo>
                <a:lnTo>
                  <a:pt x="31297" y="34158"/>
                </a:lnTo>
                <a:cubicBezTo>
                  <a:pt x="30690" y="33941"/>
                  <a:pt x="30155" y="33739"/>
                  <a:pt x="29664" y="33536"/>
                </a:cubicBezTo>
                <a:close/>
                <a:moveTo>
                  <a:pt x="32944" y="34750"/>
                </a:moveTo>
                <a:lnTo>
                  <a:pt x="32756" y="35299"/>
                </a:lnTo>
                <a:lnTo>
                  <a:pt x="33319" y="35502"/>
                </a:lnTo>
                <a:cubicBezTo>
                  <a:pt x="33681" y="35632"/>
                  <a:pt x="34042" y="35762"/>
                  <a:pt x="34403" y="35892"/>
                </a:cubicBezTo>
                <a:lnTo>
                  <a:pt x="34605" y="35328"/>
                </a:lnTo>
                <a:cubicBezTo>
                  <a:pt x="34244" y="35198"/>
                  <a:pt x="33883" y="35083"/>
                  <a:pt x="33522" y="34952"/>
                </a:cubicBezTo>
                <a:lnTo>
                  <a:pt x="32944" y="34750"/>
                </a:lnTo>
                <a:close/>
                <a:moveTo>
                  <a:pt x="36267" y="35935"/>
                </a:moveTo>
                <a:lnTo>
                  <a:pt x="36050" y="36484"/>
                </a:lnTo>
                <a:cubicBezTo>
                  <a:pt x="36657" y="36701"/>
                  <a:pt x="37192" y="36917"/>
                  <a:pt x="37683" y="37120"/>
                </a:cubicBezTo>
                <a:lnTo>
                  <a:pt x="37914" y="36571"/>
                </a:lnTo>
                <a:cubicBezTo>
                  <a:pt x="37408" y="36368"/>
                  <a:pt x="36859" y="36152"/>
                  <a:pt x="36267" y="35935"/>
                </a:cubicBezTo>
                <a:close/>
                <a:moveTo>
                  <a:pt x="39532" y="37279"/>
                </a:moveTo>
                <a:lnTo>
                  <a:pt x="39287" y="37813"/>
                </a:lnTo>
                <a:cubicBezTo>
                  <a:pt x="39836" y="38059"/>
                  <a:pt x="40356" y="38319"/>
                  <a:pt x="40833" y="38594"/>
                </a:cubicBezTo>
                <a:lnTo>
                  <a:pt x="41122" y="38073"/>
                </a:lnTo>
                <a:cubicBezTo>
                  <a:pt x="40630" y="37799"/>
                  <a:pt x="40096" y="37539"/>
                  <a:pt x="39532" y="37279"/>
                </a:cubicBezTo>
                <a:close/>
                <a:moveTo>
                  <a:pt x="42639" y="38984"/>
                </a:moveTo>
                <a:lnTo>
                  <a:pt x="42321" y="39475"/>
                </a:lnTo>
                <a:cubicBezTo>
                  <a:pt x="42812" y="39807"/>
                  <a:pt x="43275" y="40140"/>
                  <a:pt x="43722" y="40501"/>
                </a:cubicBezTo>
                <a:lnTo>
                  <a:pt x="44084" y="40038"/>
                </a:lnTo>
                <a:cubicBezTo>
                  <a:pt x="43636" y="39677"/>
                  <a:pt x="43145" y="39316"/>
                  <a:pt x="42639" y="38984"/>
                </a:cubicBezTo>
                <a:close/>
                <a:moveTo>
                  <a:pt x="45413" y="41238"/>
                </a:moveTo>
                <a:lnTo>
                  <a:pt x="44994" y="41657"/>
                </a:lnTo>
                <a:cubicBezTo>
                  <a:pt x="45399" y="42061"/>
                  <a:pt x="45789" y="42495"/>
                  <a:pt x="46135" y="42943"/>
                </a:cubicBezTo>
                <a:lnTo>
                  <a:pt x="46598" y="42567"/>
                </a:lnTo>
                <a:cubicBezTo>
                  <a:pt x="46237" y="42105"/>
                  <a:pt x="45832" y="41657"/>
                  <a:pt x="45413" y="41238"/>
                </a:cubicBezTo>
                <a:close/>
                <a:moveTo>
                  <a:pt x="47624" y="44026"/>
                </a:moveTo>
                <a:lnTo>
                  <a:pt x="47132" y="44344"/>
                </a:lnTo>
                <a:cubicBezTo>
                  <a:pt x="47291" y="44604"/>
                  <a:pt x="47450" y="44879"/>
                  <a:pt x="47609" y="45153"/>
                </a:cubicBezTo>
                <a:cubicBezTo>
                  <a:pt x="47739" y="45384"/>
                  <a:pt x="47855" y="45616"/>
                  <a:pt x="47970" y="45847"/>
                </a:cubicBezTo>
                <a:lnTo>
                  <a:pt x="48505" y="45587"/>
                </a:lnTo>
                <a:cubicBezTo>
                  <a:pt x="48375" y="45341"/>
                  <a:pt x="48259" y="45110"/>
                  <a:pt x="48129" y="44864"/>
                </a:cubicBezTo>
                <a:cubicBezTo>
                  <a:pt x="47970" y="44590"/>
                  <a:pt x="47797" y="44301"/>
                  <a:pt x="47624" y="44026"/>
                </a:cubicBezTo>
                <a:close/>
                <a:moveTo>
                  <a:pt x="49242" y="47205"/>
                </a:moveTo>
                <a:lnTo>
                  <a:pt x="48693" y="47436"/>
                </a:lnTo>
                <a:cubicBezTo>
                  <a:pt x="48910" y="47956"/>
                  <a:pt x="49097" y="48505"/>
                  <a:pt x="49271" y="49054"/>
                </a:cubicBezTo>
                <a:lnTo>
                  <a:pt x="49834" y="48881"/>
                </a:lnTo>
                <a:cubicBezTo>
                  <a:pt x="49661" y="48318"/>
                  <a:pt x="49459" y="47754"/>
                  <a:pt x="49242" y="47205"/>
                </a:cubicBezTo>
                <a:close/>
                <a:moveTo>
                  <a:pt x="50311" y="50600"/>
                </a:moveTo>
                <a:lnTo>
                  <a:pt x="49733" y="50730"/>
                </a:lnTo>
                <a:cubicBezTo>
                  <a:pt x="49878" y="51294"/>
                  <a:pt x="49979" y="51872"/>
                  <a:pt x="50080" y="52435"/>
                </a:cubicBezTo>
                <a:lnTo>
                  <a:pt x="50658" y="52349"/>
                </a:lnTo>
                <a:cubicBezTo>
                  <a:pt x="50557" y="51756"/>
                  <a:pt x="50441" y="51178"/>
                  <a:pt x="50311" y="50600"/>
                </a:cubicBezTo>
                <a:close/>
                <a:moveTo>
                  <a:pt x="50875" y="54111"/>
                </a:moveTo>
                <a:lnTo>
                  <a:pt x="50282" y="54155"/>
                </a:lnTo>
                <a:cubicBezTo>
                  <a:pt x="50340" y="54733"/>
                  <a:pt x="50354" y="55311"/>
                  <a:pt x="50369" y="55889"/>
                </a:cubicBezTo>
                <a:lnTo>
                  <a:pt x="50947" y="55889"/>
                </a:lnTo>
                <a:cubicBezTo>
                  <a:pt x="50947" y="55296"/>
                  <a:pt x="50918" y="54704"/>
                  <a:pt x="50875" y="54111"/>
                </a:cubicBezTo>
                <a:close/>
                <a:moveTo>
                  <a:pt x="50311" y="57623"/>
                </a:moveTo>
                <a:cubicBezTo>
                  <a:pt x="50268" y="58200"/>
                  <a:pt x="50210" y="58778"/>
                  <a:pt x="50109" y="59342"/>
                </a:cubicBezTo>
                <a:lnTo>
                  <a:pt x="50701" y="59429"/>
                </a:lnTo>
                <a:cubicBezTo>
                  <a:pt x="50788" y="58851"/>
                  <a:pt x="50860" y="58258"/>
                  <a:pt x="50889" y="57666"/>
                </a:cubicBezTo>
                <a:lnTo>
                  <a:pt x="50311" y="57623"/>
                </a:lnTo>
                <a:close/>
                <a:moveTo>
                  <a:pt x="49776" y="61032"/>
                </a:moveTo>
                <a:cubicBezTo>
                  <a:pt x="49632" y="61610"/>
                  <a:pt x="49473" y="62159"/>
                  <a:pt x="49285" y="62694"/>
                </a:cubicBezTo>
                <a:lnTo>
                  <a:pt x="49834" y="62896"/>
                </a:lnTo>
                <a:cubicBezTo>
                  <a:pt x="50022" y="62333"/>
                  <a:pt x="50195" y="61769"/>
                  <a:pt x="50340" y="61177"/>
                </a:cubicBezTo>
                <a:lnTo>
                  <a:pt x="49776" y="61032"/>
                </a:lnTo>
                <a:close/>
                <a:moveTo>
                  <a:pt x="48621" y="64298"/>
                </a:moveTo>
                <a:cubicBezTo>
                  <a:pt x="48375" y="64818"/>
                  <a:pt x="48100" y="65324"/>
                  <a:pt x="47811" y="65815"/>
                </a:cubicBezTo>
                <a:lnTo>
                  <a:pt x="48303" y="66118"/>
                </a:lnTo>
                <a:cubicBezTo>
                  <a:pt x="48621" y="65613"/>
                  <a:pt x="48895" y="65093"/>
                  <a:pt x="49155" y="64543"/>
                </a:cubicBezTo>
                <a:lnTo>
                  <a:pt x="48621" y="64298"/>
                </a:lnTo>
                <a:close/>
                <a:moveTo>
                  <a:pt x="46815" y="67216"/>
                </a:moveTo>
                <a:lnTo>
                  <a:pt x="46742" y="67318"/>
                </a:lnTo>
                <a:cubicBezTo>
                  <a:pt x="46424" y="67722"/>
                  <a:pt x="46063" y="68112"/>
                  <a:pt x="45673" y="68517"/>
                </a:cubicBezTo>
                <a:lnTo>
                  <a:pt x="46092" y="68921"/>
                </a:lnTo>
                <a:cubicBezTo>
                  <a:pt x="46511" y="68502"/>
                  <a:pt x="46872" y="68098"/>
                  <a:pt x="47205" y="67679"/>
                </a:cubicBezTo>
                <a:lnTo>
                  <a:pt x="47277" y="67578"/>
                </a:lnTo>
                <a:lnTo>
                  <a:pt x="46815" y="67216"/>
                </a:lnTo>
                <a:close/>
                <a:moveTo>
                  <a:pt x="44416" y="69702"/>
                </a:moveTo>
                <a:cubicBezTo>
                  <a:pt x="44026" y="70048"/>
                  <a:pt x="43607" y="70410"/>
                  <a:pt x="43087" y="70829"/>
                </a:cubicBezTo>
                <a:lnTo>
                  <a:pt x="43462" y="71291"/>
                </a:lnTo>
                <a:cubicBezTo>
                  <a:pt x="43983" y="70858"/>
                  <a:pt x="44402" y="70496"/>
                  <a:pt x="44806" y="70150"/>
                </a:cubicBezTo>
                <a:lnTo>
                  <a:pt x="44416" y="69702"/>
                </a:lnTo>
                <a:close/>
                <a:moveTo>
                  <a:pt x="41714" y="71927"/>
                </a:moveTo>
                <a:cubicBezTo>
                  <a:pt x="41252" y="72288"/>
                  <a:pt x="40789" y="72649"/>
                  <a:pt x="40342" y="73025"/>
                </a:cubicBezTo>
                <a:lnTo>
                  <a:pt x="40717" y="73487"/>
                </a:lnTo>
                <a:cubicBezTo>
                  <a:pt x="41165" y="73112"/>
                  <a:pt x="41627" y="72750"/>
                  <a:pt x="42075" y="72389"/>
                </a:cubicBezTo>
                <a:lnTo>
                  <a:pt x="41714" y="71927"/>
                </a:lnTo>
                <a:close/>
                <a:moveTo>
                  <a:pt x="38998" y="74181"/>
                </a:moveTo>
                <a:cubicBezTo>
                  <a:pt x="38521" y="74600"/>
                  <a:pt x="38102" y="75004"/>
                  <a:pt x="37712" y="75409"/>
                </a:cubicBezTo>
                <a:lnTo>
                  <a:pt x="38145" y="75813"/>
                </a:lnTo>
                <a:cubicBezTo>
                  <a:pt x="38521" y="75423"/>
                  <a:pt x="38926" y="75033"/>
                  <a:pt x="39388" y="74614"/>
                </a:cubicBezTo>
                <a:lnTo>
                  <a:pt x="38998" y="74181"/>
                </a:lnTo>
                <a:close/>
                <a:moveTo>
                  <a:pt x="36556" y="76767"/>
                </a:moveTo>
                <a:cubicBezTo>
                  <a:pt x="36209" y="77186"/>
                  <a:pt x="35877" y="77663"/>
                  <a:pt x="35501" y="78198"/>
                </a:cubicBezTo>
                <a:lnTo>
                  <a:pt x="35978" y="78530"/>
                </a:lnTo>
                <a:cubicBezTo>
                  <a:pt x="36339" y="78010"/>
                  <a:pt x="36686" y="77547"/>
                  <a:pt x="37018" y="77128"/>
                </a:cubicBezTo>
                <a:lnTo>
                  <a:pt x="36556" y="76767"/>
                </a:lnTo>
                <a:close/>
                <a:moveTo>
                  <a:pt x="34504" y="79657"/>
                </a:moveTo>
                <a:cubicBezTo>
                  <a:pt x="34230" y="80076"/>
                  <a:pt x="33955" y="80495"/>
                  <a:pt x="33681" y="80914"/>
                </a:cubicBezTo>
                <a:lnTo>
                  <a:pt x="33551" y="81131"/>
                </a:lnTo>
                <a:lnTo>
                  <a:pt x="34042" y="81448"/>
                </a:lnTo>
                <a:lnTo>
                  <a:pt x="34172" y="81232"/>
                </a:lnTo>
                <a:cubicBezTo>
                  <a:pt x="34446" y="80813"/>
                  <a:pt x="34721" y="80394"/>
                  <a:pt x="34996" y="79975"/>
                </a:cubicBezTo>
                <a:lnTo>
                  <a:pt x="34504" y="79657"/>
                </a:lnTo>
                <a:close/>
                <a:moveTo>
                  <a:pt x="32583" y="82590"/>
                </a:moveTo>
                <a:cubicBezTo>
                  <a:pt x="32221" y="83139"/>
                  <a:pt x="31889" y="83601"/>
                  <a:pt x="31586" y="84035"/>
                </a:cubicBezTo>
                <a:lnTo>
                  <a:pt x="32062" y="84367"/>
                </a:lnTo>
                <a:cubicBezTo>
                  <a:pt x="32380" y="83934"/>
                  <a:pt x="32698" y="83471"/>
                  <a:pt x="33074" y="82922"/>
                </a:cubicBezTo>
                <a:lnTo>
                  <a:pt x="32583" y="82590"/>
                </a:lnTo>
                <a:close/>
                <a:moveTo>
                  <a:pt x="30531" y="85422"/>
                </a:moveTo>
                <a:cubicBezTo>
                  <a:pt x="30141" y="85899"/>
                  <a:pt x="29765" y="86332"/>
                  <a:pt x="29389" y="86722"/>
                </a:cubicBezTo>
                <a:lnTo>
                  <a:pt x="29823" y="87127"/>
                </a:lnTo>
                <a:cubicBezTo>
                  <a:pt x="30213" y="86722"/>
                  <a:pt x="30589" y="86289"/>
                  <a:pt x="30993" y="85783"/>
                </a:cubicBezTo>
                <a:lnTo>
                  <a:pt x="30531" y="854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7" name="Google Shape;1217;p28"/>
          <p:cNvSpPr/>
          <p:nvPr/>
        </p:nvSpPr>
        <p:spPr>
          <a:xfrm rot="1191528">
            <a:off x="-1061586" y="-2961133"/>
            <a:ext cx="2972607" cy="7054400"/>
          </a:xfrm>
          <a:custGeom>
            <a:avLst/>
            <a:gdLst/>
            <a:ahLst/>
            <a:cxnLst/>
            <a:rect l="l" t="t" r="r" b="b"/>
            <a:pathLst>
              <a:path w="59284" h="140689" extrusionOk="0">
                <a:moveTo>
                  <a:pt x="593" y="1"/>
                </a:moveTo>
                <a:lnTo>
                  <a:pt x="1" y="59"/>
                </a:lnTo>
                <a:cubicBezTo>
                  <a:pt x="59" y="651"/>
                  <a:pt x="145" y="1258"/>
                  <a:pt x="247" y="1836"/>
                </a:cubicBezTo>
                <a:lnTo>
                  <a:pt x="825" y="1720"/>
                </a:lnTo>
                <a:cubicBezTo>
                  <a:pt x="723" y="1157"/>
                  <a:pt x="637" y="579"/>
                  <a:pt x="593" y="1"/>
                </a:cubicBezTo>
                <a:close/>
                <a:moveTo>
                  <a:pt x="1229" y="3411"/>
                </a:moveTo>
                <a:lnTo>
                  <a:pt x="666" y="3584"/>
                </a:lnTo>
                <a:cubicBezTo>
                  <a:pt x="839" y="4162"/>
                  <a:pt x="1041" y="4725"/>
                  <a:pt x="1272" y="5275"/>
                </a:cubicBezTo>
                <a:lnTo>
                  <a:pt x="1807" y="5043"/>
                </a:lnTo>
                <a:cubicBezTo>
                  <a:pt x="1590" y="4523"/>
                  <a:pt x="1403" y="3974"/>
                  <a:pt x="1229" y="3411"/>
                </a:cubicBezTo>
                <a:close/>
                <a:moveTo>
                  <a:pt x="2558" y="6618"/>
                </a:moveTo>
                <a:lnTo>
                  <a:pt x="2053" y="6893"/>
                </a:lnTo>
                <a:cubicBezTo>
                  <a:pt x="2342" y="7427"/>
                  <a:pt x="2660" y="7933"/>
                  <a:pt x="3006" y="8424"/>
                </a:cubicBezTo>
                <a:lnTo>
                  <a:pt x="3483" y="8092"/>
                </a:lnTo>
                <a:cubicBezTo>
                  <a:pt x="3151" y="7615"/>
                  <a:pt x="2847" y="7124"/>
                  <a:pt x="2558" y="6618"/>
                </a:cubicBezTo>
                <a:close/>
                <a:moveTo>
                  <a:pt x="4567" y="9436"/>
                </a:moveTo>
                <a:lnTo>
                  <a:pt x="4133" y="9826"/>
                </a:lnTo>
                <a:cubicBezTo>
                  <a:pt x="4523" y="10274"/>
                  <a:pt x="4957" y="10707"/>
                  <a:pt x="5405" y="11097"/>
                </a:cubicBezTo>
                <a:lnTo>
                  <a:pt x="5795" y="10664"/>
                </a:lnTo>
                <a:cubicBezTo>
                  <a:pt x="5361" y="10274"/>
                  <a:pt x="4942" y="9869"/>
                  <a:pt x="4567" y="9436"/>
                </a:cubicBezTo>
                <a:close/>
                <a:moveTo>
                  <a:pt x="7153" y="11733"/>
                </a:moveTo>
                <a:lnTo>
                  <a:pt x="6821" y="12210"/>
                </a:lnTo>
                <a:cubicBezTo>
                  <a:pt x="7312" y="12557"/>
                  <a:pt x="7818" y="12875"/>
                  <a:pt x="8352" y="13164"/>
                </a:cubicBezTo>
                <a:lnTo>
                  <a:pt x="8641" y="12643"/>
                </a:lnTo>
                <a:cubicBezTo>
                  <a:pt x="8121" y="12369"/>
                  <a:pt x="7630" y="12051"/>
                  <a:pt x="7153" y="11733"/>
                </a:cubicBezTo>
                <a:close/>
                <a:moveTo>
                  <a:pt x="10202" y="13409"/>
                </a:moveTo>
                <a:lnTo>
                  <a:pt x="9971" y="13944"/>
                </a:lnTo>
                <a:cubicBezTo>
                  <a:pt x="10520" y="14175"/>
                  <a:pt x="11083" y="14377"/>
                  <a:pt x="11661" y="14565"/>
                </a:cubicBezTo>
                <a:lnTo>
                  <a:pt x="11834" y="14002"/>
                </a:lnTo>
                <a:cubicBezTo>
                  <a:pt x="11271" y="13828"/>
                  <a:pt x="10722" y="13626"/>
                  <a:pt x="10202" y="13409"/>
                </a:cubicBezTo>
                <a:close/>
                <a:moveTo>
                  <a:pt x="36368" y="13973"/>
                </a:moveTo>
                <a:cubicBezTo>
                  <a:pt x="35805" y="13987"/>
                  <a:pt x="35198" y="14002"/>
                  <a:pt x="34591" y="14016"/>
                </a:cubicBezTo>
                <a:lnTo>
                  <a:pt x="34620" y="14608"/>
                </a:lnTo>
                <a:cubicBezTo>
                  <a:pt x="35227" y="14580"/>
                  <a:pt x="35819" y="14565"/>
                  <a:pt x="36368" y="14565"/>
                </a:cubicBezTo>
                <a:lnTo>
                  <a:pt x="36368" y="13973"/>
                </a:lnTo>
                <a:close/>
                <a:moveTo>
                  <a:pt x="38145" y="14002"/>
                </a:moveTo>
                <a:lnTo>
                  <a:pt x="38131" y="14594"/>
                </a:lnTo>
                <a:cubicBezTo>
                  <a:pt x="38723" y="14623"/>
                  <a:pt x="39316" y="14652"/>
                  <a:pt x="39879" y="14710"/>
                </a:cubicBezTo>
                <a:lnTo>
                  <a:pt x="39937" y="14117"/>
                </a:lnTo>
                <a:cubicBezTo>
                  <a:pt x="39359" y="14074"/>
                  <a:pt x="38752" y="14030"/>
                  <a:pt x="38145" y="14002"/>
                </a:cubicBezTo>
                <a:close/>
                <a:moveTo>
                  <a:pt x="32814" y="14117"/>
                </a:moveTo>
                <a:cubicBezTo>
                  <a:pt x="32221" y="14161"/>
                  <a:pt x="31644" y="14204"/>
                  <a:pt x="31051" y="14247"/>
                </a:cubicBezTo>
                <a:lnTo>
                  <a:pt x="31095" y="14840"/>
                </a:lnTo>
                <a:cubicBezTo>
                  <a:pt x="31687" y="14782"/>
                  <a:pt x="32265" y="14738"/>
                  <a:pt x="32857" y="14710"/>
                </a:cubicBezTo>
                <a:lnTo>
                  <a:pt x="32814" y="14117"/>
                </a:lnTo>
                <a:close/>
                <a:moveTo>
                  <a:pt x="29274" y="14406"/>
                </a:moveTo>
                <a:lnTo>
                  <a:pt x="27526" y="14580"/>
                </a:lnTo>
                <a:lnTo>
                  <a:pt x="27569" y="15157"/>
                </a:lnTo>
                <a:lnTo>
                  <a:pt x="29332" y="14999"/>
                </a:lnTo>
                <a:lnTo>
                  <a:pt x="29274" y="14406"/>
                </a:lnTo>
                <a:close/>
                <a:moveTo>
                  <a:pt x="41700" y="14334"/>
                </a:moveTo>
                <a:lnTo>
                  <a:pt x="41613" y="14912"/>
                </a:lnTo>
                <a:cubicBezTo>
                  <a:pt x="42206" y="14999"/>
                  <a:pt x="42783" y="15114"/>
                  <a:pt x="43333" y="15230"/>
                </a:cubicBezTo>
                <a:lnTo>
                  <a:pt x="43463" y="14652"/>
                </a:lnTo>
                <a:cubicBezTo>
                  <a:pt x="42885" y="14536"/>
                  <a:pt x="42307" y="14421"/>
                  <a:pt x="41700" y="14334"/>
                </a:cubicBezTo>
                <a:close/>
                <a:moveTo>
                  <a:pt x="13510" y="14449"/>
                </a:moveTo>
                <a:lnTo>
                  <a:pt x="13395" y="15027"/>
                </a:lnTo>
                <a:cubicBezTo>
                  <a:pt x="13958" y="15157"/>
                  <a:pt x="14551" y="15259"/>
                  <a:pt x="15158" y="15345"/>
                </a:cubicBezTo>
                <a:lnTo>
                  <a:pt x="15230" y="14767"/>
                </a:lnTo>
                <a:cubicBezTo>
                  <a:pt x="14652" y="14681"/>
                  <a:pt x="14074" y="14580"/>
                  <a:pt x="13510" y="14449"/>
                </a:cubicBezTo>
                <a:close/>
                <a:moveTo>
                  <a:pt x="25763" y="14738"/>
                </a:moveTo>
                <a:cubicBezTo>
                  <a:pt x="25171" y="14796"/>
                  <a:pt x="24593" y="14840"/>
                  <a:pt x="24000" y="14883"/>
                </a:cubicBezTo>
                <a:lnTo>
                  <a:pt x="24044" y="15475"/>
                </a:lnTo>
                <a:cubicBezTo>
                  <a:pt x="24636" y="15432"/>
                  <a:pt x="25228" y="15374"/>
                  <a:pt x="25806" y="15331"/>
                </a:cubicBezTo>
                <a:lnTo>
                  <a:pt x="25763" y="14738"/>
                </a:lnTo>
                <a:close/>
                <a:moveTo>
                  <a:pt x="16978" y="14941"/>
                </a:moveTo>
                <a:lnTo>
                  <a:pt x="16935" y="15533"/>
                </a:lnTo>
                <a:cubicBezTo>
                  <a:pt x="17498" y="15576"/>
                  <a:pt x="18105" y="15605"/>
                  <a:pt x="18712" y="15620"/>
                </a:cubicBezTo>
                <a:lnTo>
                  <a:pt x="18726" y="15027"/>
                </a:lnTo>
                <a:cubicBezTo>
                  <a:pt x="18134" y="15013"/>
                  <a:pt x="17542" y="14984"/>
                  <a:pt x="16978" y="14941"/>
                </a:cubicBezTo>
                <a:close/>
                <a:moveTo>
                  <a:pt x="22237" y="14984"/>
                </a:moveTo>
                <a:cubicBezTo>
                  <a:pt x="21631" y="15013"/>
                  <a:pt x="21053" y="15027"/>
                  <a:pt x="20489" y="15042"/>
                </a:cubicBezTo>
                <a:lnTo>
                  <a:pt x="20489" y="15634"/>
                </a:lnTo>
                <a:cubicBezTo>
                  <a:pt x="21067" y="15620"/>
                  <a:pt x="21645" y="15605"/>
                  <a:pt x="22266" y="15576"/>
                </a:cubicBezTo>
                <a:lnTo>
                  <a:pt x="22237" y="14984"/>
                </a:lnTo>
                <a:close/>
                <a:moveTo>
                  <a:pt x="45196" y="15100"/>
                </a:moveTo>
                <a:lnTo>
                  <a:pt x="45023" y="15663"/>
                </a:lnTo>
                <a:cubicBezTo>
                  <a:pt x="45587" y="15837"/>
                  <a:pt x="46150" y="16024"/>
                  <a:pt x="46685" y="16227"/>
                </a:cubicBezTo>
                <a:lnTo>
                  <a:pt x="46887" y="15678"/>
                </a:lnTo>
                <a:cubicBezTo>
                  <a:pt x="46338" y="15461"/>
                  <a:pt x="45774" y="15273"/>
                  <a:pt x="45196" y="15100"/>
                </a:cubicBezTo>
                <a:close/>
                <a:moveTo>
                  <a:pt x="48534" y="16415"/>
                </a:moveTo>
                <a:lnTo>
                  <a:pt x="48274" y="16935"/>
                </a:lnTo>
                <a:cubicBezTo>
                  <a:pt x="48794" y="17195"/>
                  <a:pt x="49314" y="17469"/>
                  <a:pt x="49791" y="17773"/>
                </a:cubicBezTo>
                <a:lnTo>
                  <a:pt x="50109" y="17281"/>
                </a:lnTo>
                <a:cubicBezTo>
                  <a:pt x="49603" y="16964"/>
                  <a:pt x="49069" y="16675"/>
                  <a:pt x="48534" y="16415"/>
                </a:cubicBezTo>
                <a:close/>
                <a:moveTo>
                  <a:pt x="51597" y="18278"/>
                </a:moveTo>
                <a:lnTo>
                  <a:pt x="51236" y="18755"/>
                </a:lnTo>
                <a:cubicBezTo>
                  <a:pt x="51698" y="19102"/>
                  <a:pt x="52161" y="19478"/>
                  <a:pt x="52580" y="19853"/>
                </a:cubicBezTo>
                <a:lnTo>
                  <a:pt x="52984" y="19420"/>
                </a:lnTo>
                <a:cubicBezTo>
                  <a:pt x="52536" y="19015"/>
                  <a:pt x="52074" y="18640"/>
                  <a:pt x="51597" y="18278"/>
                </a:cubicBezTo>
                <a:close/>
                <a:moveTo>
                  <a:pt x="54256" y="20677"/>
                </a:moveTo>
                <a:lnTo>
                  <a:pt x="53822" y="21081"/>
                </a:lnTo>
                <a:cubicBezTo>
                  <a:pt x="54212" y="21500"/>
                  <a:pt x="54588" y="21948"/>
                  <a:pt x="54949" y="22411"/>
                </a:cubicBezTo>
                <a:lnTo>
                  <a:pt x="55412" y="22064"/>
                </a:lnTo>
                <a:cubicBezTo>
                  <a:pt x="55050" y="21587"/>
                  <a:pt x="54660" y="21125"/>
                  <a:pt x="54256" y="20677"/>
                </a:cubicBezTo>
                <a:close/>
                <a:moveTo>
                  <a:pt x="56437" y="23538"/>
                </a:moveTo>
                <a:lnTo>
                  <a:pt x="55932" y="23841"/>
                </a:lnTo>
                <a:cubicBezTo>
                  <a:pt x="56235" y="24332"/>
                  <a:pt x="56524" y="24853"/>
                  <a:pt x="56784" y="25373"/>
                </a:cubicBezTo>
                <a:lnTo>
                  <a:pt x="57319" y="25098"/>
                </a:lnTo>
                <a:cubicBezTo>
                  <a:pt x="57044" y="24564"/>
                  <a:pt x="56755" y="24043"/>
                  <a:pt x="56437" y="23538"/>
                </a:cubicBezTo>
                <a:close/>
                <a:moveTo>
                  <a:pt x="58041" y="26745"/>
                </a:moveTo>
                <a:lnTo>
                  <a:pt x="57492" y="26962"/>
                </a:lnTo>
                <a:cubicBezTo>
                  <a:pt x="57694" y="27497"/>
                  <a:pt x="57882" y="28060"/>
                  <a:pt x="58041" y="28609"/>
                </a:cubicBezTo>
                <a:lnTo>
                  <a:pt x="58605" y="28450"/>
                </a:lnTo>
                <a:cubicBezTo>
                  <a:pt x="58446" y="27887"/>
                  <a:pt x="58258" y="27309"/>
                  <a:pt x="58041" y="26745"/>
                </a:cubicBezTo>
                <a:close/>
                <a:moveTo>
                  <a:pt x="59009" y="30199"/>
                </a:moveTo>
                <a:lnTo>
                  <a:pt x="58431" y="30314"/>
                </a:lnTo>
                <a:cubicBezTo>
                  <a:pt x="58533" y="30878"/>
                  <a:pt x="58605" y="31456"/>
                  <a:pt x="58648" y="32034"/>
                </a:cubicBezTo>
                <a:lnTo>
                  <a:pt x="59226" y="31990"/>
                </a:lnTo>
                <a:cubicBezTo>
                  <a:pt x="59183" y="31398"/>
                  <a:pt x="59110" y="30791"/>
                  <a:pt x="59009" y="30199"/>
                </a:cubicBezTo>
                <a:close/>
                <a:moveTo>
                  <a:pt x="58691" y="33767"/>
                </a:moveTo>
                <a:cubicBezTo>
                  <a:pt x="58677" y="34345"/>
                  <a:pt x="58634" y="34938"/>
                  <a:pt x="58561" y="35501"/>
                </a:cubicBezTo>
                <a:lnTo>
                  <a:pt x="59139" y="35574"/>
                </a:lnTo>
                <a:cubicBezTo>
                  <a:pt x="59212" y="34981"/>
                  <a:pt x="59269" y="34389"/>
                  <a:pt x="59284" y="33782"/>
                </a:cubicBezTo>
                <a:lnTo>
                  <a:pt x="58691" y="33767"/>
                </a:lnTo>
                <a:close/>
                <a:moveTo>
                  <a:pt x="58244" y="37206"/>
                </a:moveTo>
                <a:cubicBezTo>
                  <a:pt x="58113" y="37770"/>
                  <a:pt x="57940" y="38333"/>
                  <a:pt x="57752" y="38868"/>
                </a:cubicBezTo>
                <a:lnTo>
                  <a:pt x="58301" y="39070"/>
                </a:lnTo>
                <a:cubicBezTo>
                  <a:pt x="58504" y="38507"/>
                  <a:pt x="58677" y="37929"/>
                  <a:pt x="58807" y="37351"/>
                </a:cubicBezTo>
                <a:lnTo>
                  <a:pt x="58244" y="37206"/>
                </a:lnTo>
                <a:close/>
                <a:moveTo>
                  <a:pt x="57073" y="40472"/>
                </a:moveTo>
                <a:cubicBezTo>
                  <a:pt x="56828" y="40992"/>
                  <a:pt x="56539" y="41498"/>
                  <a:pt x="56235" y="41989"/>
                </a:cubicBezTo>
                <a:lnTo>
                  <a:pt x="56726" y="42307"/>
                </a:lnTo>
                <a:cubicBezTo>
                  <a:pt x="57044" y="41801"/>
                  <a:pt x="57348" y="41266"/>
                  <a:pt x="57608" y="40732"/>
                </a:cubicBezTo>
                <a:lnTo>
                  <a:pt x="57073" y="40472"/>
                </a:lnTo>
                <a:close/>
                <a:moveTo>
                  <a:pt x="55238" y="43419"/>
                </a:moveTo>
                <a:cubicBezTo>
                  <a:pt x="54877" y="43867"/>
                  <a:pt x="54501" y="44301"/>
                  <a:pt x="54097" y="44720"/>
                </a:cubicBezTo>
                <a:lnTo>
                  <a:pt x="54516" y="45139"/>
                </a:lnTo>
                <a:cubicBezTo>
                  <a:pt x="54935" y="44705"/>
                  <a:pt x="55325" y="44243"/>
                  <a:pt x="55701" y="43780"/>
                </a:cubicBezTo>
                <a:lnTo>
                  <a:pt x="55238" y="43419"/>
                </a:lnTo>
                <a:close/>
                <a:moveTo>
                  <a:pt x="52825" y="45904"/>
                </a:moveTo>
                <a:cubicBezTo>
                  <a:pt x="52392" y="46280"/>
                  <a:pt x="51929" y="46641"/>
                  <a:pt x="51438" y="46974"/>
                </a:cubicBezTo>
                <a:lnTo>
                  <a:pt x="51785" y="47450"/>
                </a:lnTo>
                <a:cubicBezTo>
                  <a:pt x="52276" y="47104"/>
                  <a:pt x="52753" y="46742"/>
                  <a:pt x="53201" y="46352"/>
                </a:cubicBezTo>
                <a:lnTo>
                  <a:pt x="52825" y="45904"/>
                </a:lnTo>
                <a:close/>
                <a:moveTo>
                  <a:pt x="49964" y="47927"/>
                </a:moveTo>
                <a:cubicBezTo>
                  <a:pt x="49459" y="48245"/>
                  <a:pt x="48953" y="48563"/>
                  <a:pt x="48476" y="48881"/>
                </a:cubicBezTo>
                <a:lnTo>
                  <a:pt x="48794" y="49372"/>
                </a:lnTo>
                <a:cubicBezTo>
                  <a:pt x="49271" y="49054"/>
                  <a:pt x="49762" y="48736"/>
                  <a:pt x="50282" y="48418"/>
                </a:cubicBezTo>
                <a:lnTo>
                  <a:pt x="49964" y="47927"/>
                </a:lnTo>
                <a:close/>
                <a:moveTo>
                  <a:pt x="47017" y="49907"/>
                </a:moveTo>
                <a:cubicBezTo>
                  <a:pt x="46526" y="50268"/>
                  <a:pt x="46049" y="50644"/>
                  <a:pt x="45601" y="51005"/>
                </a:cubicBezTo>
                <a:lnTo>
                  <a:pt x="45977" y="51467"/>
                </a:lnTo>
                <a:cubicBezTo>
                  <a:pt x="46410" y="51106"/>
                  <a:pt x="46887" y="50745"/>
                  <a:pt x="47364" y="50383"/>
                </a:cubicBezTo>
                <a:lnTo>
                  <a:pt x="47017" y="49907"/>
                </a:lnTo>
                <a:close/>
                <a:moveTo>
                  <a:pt x="44257" y="52190"/>
                </a:moveTo>
                <a:cubicBezTo>
                  <a:pt x="43809" y="52594"/>
                  <a:pt x="43390" y="53028"/>
                  <a:pt x="42986" y="53447"/>
                </a:cubicBezTo>
                <a:lnTo>
                  <a:pt x="43419" y="53851"/>
                </a:lnTo>
                <a:cubicBezTo>
                  <a:pt x="43809" y="53432"/>
                  <a:pt x="44228" y="53013"/>
                  <a:pt x="44662" y="52609"/>
                </a:cubicBezTo>
                <a:lnTo>
                  <a:pt x="44257" y="52190"/>
                </a:lnTo>
                <a:close/>
                <a:moveTo>
                  <a:pt x="41815" y="54805"/>
                </a:moveTo>
                <a:cubicBezTo>
                  <a:pt x="41440" y="55282"/>
                  <a:pt x="41093" y="55773"/>
                  <a:pt x="40775" y="56264"/>
                </a:cubicBezTo>
                <a:lnTo>
                  <a:pt x="41266" y="56582"/>
                </a:lnTo>
                <a:cubicBezTo>
                  <a:pt x="41570" y="56105"/>
                  <a:pt x="41917" y="55628"/>
                  <a:pt x="42278" y="55166"/>
                </a:cubicBezTo>
                <a:lnTo>
                  <a:pt x="41815" y="54805"/>
                </a:lnTo>
                <a:close/>
                <a:moveTo>
                  <a:pt x="39879" y="57825"/>
                </a:moveTo>
                <a:cubicBezTo>
                  <a:pt x="39605" y="58374"/>
                  <a:pt x="39359" y="58923"/>
                  <a:pt x="39157" y="59486"/>
                </a:cubicBezTo>
                <a:lnTo>
                  <a:pt x="39720" y="59674"/>
                </a:lnTo>
                <a:cubicBezTo>
                  <a:pt x="39908" y="59154"/>
                  <a:pt x="40139" y="58619"/>
                  <a:pt x="40399" y="58085"/>
                </a:cubicBezTo>
                <a:lnTo>
                  <a:pt x="39879" y="57825"/>
                </a:lnTo>
                <a:close/>
                <a:moveTo>
                  <a:pt x="38651" y="61206"/>
                </a:moveTo>
                <a:cubicBezTo>
                  <a:pt x="38550" y="61668"/>
                  <a:pt x="38478" y="62130"/>
                  <a:pt x="38420" y="62593"/>
                </a:cubicBezTo>
                <a:cubicBezTo>
                  <a:pt x="38406" y="62737"/>
                  <a:pt x="38391" y="62867"/>
                  <a:pt x="38377" y="62997"/>
                </a:cubicBezTo>
                <a:lnTo>
                  <a:pt x="38969" y="63041"/>
                </a:lnTo>
                <a:cubicBezTo>
                  <a:pt x="38969" y="62925"/>
                  <a:pt x="38983" y="62795"/>
                  <a:pt x="38998" y="62665"/>
                </a:cubicBezTo>
                <a:cubicBezTo>
                  <a:pt x="39056" y="62231"/>
                  <a:pt x="39128" y="61784"/>
                  <a:pt x="39229" y="61336"/>
                </a:cubicBezTo>
                <a:lnTo>
                  <a:pt x="38651" y="61206"/>
                </a:lnTo>
                <a:close/>
                <a:moveTo>
                  <a:pt x="38955" y="64774"/>
                </a:moveTo>
                <a:lnTo>
                  <a:pt x="38362" y="64803"/>
                </a:lnTo>
                <a:cubicBezTo>
                  <a:pt x="38406" y="65367"/>
                  <a:pt x="38492" y="65959"/>
                  <a:pt x="38608" y="66595"/>
                </a:cubicBezTo>
                <a:lnTo>
                  <a:pt x="39186" y="66494"/>
                </a:lnTo>
                <a:cubicBezTo>
                  <a:pt x="39070" y="65873"/>
                  <a:pt x="38998" y="65309"/>
                  <a:pt x="38955" y="64774"/>
                </a:cubicBezTo>
                <a:close/>
                <a:moveTo>
                  <a:pt x="39561" y="68199"/>
                </a:moveTo>
                <a:lnTo>
                  <a:pt x="38998" y="68343"/>
                </a:lnTo>
                <a:lnTo>
                  <a:pt x="39142" y="68921"/>
                </a:lnTo>
                <a:cubicBezTo>
                  <a:pt x="39229" y="69297"/>
                  <a:pt x="39330" y="69673"/>
                  <a:pt x="39417" y="70048"/>
                </a:cubicBezTo>
                <a:lnTo>
                  <a:pt x="39995" y="69918"/>
                </a:lnTo>
                <a:cubicBezTo>
                  <a:pt x="39894" y="69543"/>
                  <a:pt x="39807" y="69152"/>
                  <a:pt x="39706" y="68777"/>
                </a:cubicBezTo>
                <a:lnTo>
                  <a:pt x="39561" y="68199"/>
                </a:lnTo>
                <a:close/>
                <a:moveTo>
                  <a:pt x="40342" y="71681"/>
                </a:moveTo>
                <a:lnTo>
                  <a:pt x="39764" y="71768"/>
                </a:lnTo>
                <a:cubicBezTo>
                  <a:pt x="39836" y="72273"/>
                  <a:pt x="39894" y="72750"/>
                  <a:pt x="39908" y="73212"/>
                </a:cubicBezTo>
                <a:cubicBezTo>
                  <a:pt x="39908" y="73299"/>
                  <a:pt x="39908" y="73400"/>
                  <a:pt x="39923" y="73487"/>
                </a:cubicBezTo>
                <a:lnTo>
                  <a:pt x="40501" y="73473"/>
                </a:lnTo>
                <a:cubicBezTo>
                  <a:pt x="40501" y="73386"/>
                  <a:pt x="40501" y="73285"/>
                  <a:pt x="40501" y="73184"/>
                </a:cubicBezTo>
                <a:cubicBezTo>
                  <a:pt x="40472" y="72707"/>
                  <a:pt x="40428" y="72201"/>
                  <a:pt x="40342" y="71681"/>
                </a:cubicBezTo>
                <a:close/>
                <a:moveTo>
                  <a:pt x="39778" y="75192"/>
                </a:moveTo>
                <a:cubicBezTo>
                  <a:pt x="39677" y="75741"/>
                  <a:pt x="39547" y="76305"/>
                  <a:pt x="39359" y="76868"/>
                </a:cubicBezTo>
                <a:lnTo>
                  <a:pt x="39923" y="77041"/>
                </a:lnTo>
                <a:cubicBezTo>
                  <a:pt x="40110" y="76449"/>
                  <a:pt x="40255" y="75857"/>
                  <a:pt x="40356" y="75293"/>
                </a:cubicBezTo>
                <a:lnTo>
                  <a:pt x="39778" y="75192"/>
                </a:lnTo>
                <a:close/>
                <a:moveTo>
                  <a:pt x="38752" y="78501"/>
                </a:moveTo>
                <a:cubicBezTo>
                  <a:pt x="38536" y="79021"/>
                  <a:pt x="38275" y="79555"/>
                  <a:pt x="37987" y="80061"/>
                </a:cubicBezTo>
                <a:lnTo>
                  <a:pt x="38507" y="80350"/>
                </a:lnTo>
                <a:cubicBezTo>
                  <a:pt x="38796" y="79816"/>
                  <a:pt x="39056" y="79267"/>
                  <a:pt x="39301" y="78732"/>
                </a:cubicBezTo>
                <a:lnTo>
                  <a:pt x="38752" y="78501"/>
                </a:lnTo>
                <a:close/>
                <a:moveTo>
                  <a:pt x="37076" y="81549"/>
                </a:moveTo>
                <a:cubicBezTo>
                  <a:pt x="36744" y="82041"/>
                  <a:pt x="36397" y="82503"/>
                  <a:pt x="36036" y="82951"/>
                </a:cubicBezTo>
                <a:lnTo>
                  <a:pt x="36498" y="83327"/>
                </a:lnTo>
                <a:cubicBezTo>
                  <a:pt x="36860" y="82864"/>
                  <a:pt x="37221" y="82387"/>
                  <a:pt x="37568" y="81882"/>
                </a:cubicBezTo>
                <a:lnTo>
                  <a:pt x="37076" y="81549"/>
                </a:lnTo>
                <a:close/>
                <a:moveTo>
                  <a:pt x="34866" y="84222"/>
                </a:moveTo>
                <a:cubicBezTo>
                  <a:pt x="34692" y="84381"/>
                  <a:pt x="34533" y="84540"/>
                  <a:pt x="34360" y="84685"/>
                </a:cubicBezTo>
                <a:cubicBezTo>
                  <a:pt x="34100" y="84902"/>
                  <a:pt x="33825" y="85118"/>
                  <a:pt x="33536" y="85321"/>
                </a:cubicBezTo>
                <a:lnTo>
                  <a:pt x="33869" y="85797"/>
                </a:lnTo>
                <a:cubicBezTo>
                  <a:pt x="34172" y="85581"/>
                  <a:pt x="34475" y="85364"/>
                  <a:pt x="34736" y="85133"/>
                </a:cubicBezTo>
                <a:cubicBezTo>
                  <a:pt x="34923" y="84974"/>
                  <a:pt x="35097" y="84815"/>
                  <a:pt x="35270" y="84641"/>
                </a:cubicBezTo>
                <a:lnTo>
                  <a:pt x="34866" y="84222"/>
                </a:lnTo>
                <a:close/>
                <a:moveTo>
                  <a:pt x="32048" y="86216"/>
                </a:moveTo>
                <a:cubicBezTo>
                  <a:pt x="31600" y="86448"/>
                  <a:pt x="31095" y="86693"/>
                  <a:pt x="30473" y="86968"/>
                </a:cubicBezTo>
                <a:lnTo>
                  <a:pt x="30719" y="87502"/>
                </a:lnTo>
                <a:cubicBezTo>
                  <a:pt x="31340" y="87228"/>
                  <a:pt x="31860" y="86982"/>
                  <a:pt x="32323" y="86737"/>
                </a:cubicBezTo>
                <a:lnTo>
                  <a:pt x="32048" y="86216"/>
                </a:lnTo>
                <a:close/>
                <a:moveTo>
                  <a:pt x="28855" y="87661"/>
                </a:moveTo>
                <a:cubicBezTo>
                  <a:pt x="28335" y="87878"/>
                  <a:pt x="27771" y="88124"/>
                  <a:pt x="27222" y="88369"/>
                </a:cubicBezTo>
                <a:lnTo>
                  <a:pt x="27468" y="88904"/>
                </a:lnTo>
                <a:cubicBezTo>
                  <a:pt x="28017" y="88658"/>
                  <a:pt x="28566" y="88427"/>
                  <a:pt x="29086" y="88196"/>
                </a:cubicBezTo>
                <a:lnTo>
                  <a:pt x="28855" y="87661"/>
                </a:lnTo>
                <a:close/>
                <a:moveTo>
                  <a:pt x="25618" y="89178"/>
                </a:moveTo>
                <a:cubicBezTo>
                  <a:pt x="25055" y="89496"/>
                  <a:pt x="24564" y="89814"/>
                  <a:pt x="24101" y="90161"/>
                </a:cubicBezTo>
                <a:lnTo>
                  <a:pt x="24463" y="90638"/>
                </a:lnTo>
                <a:cubicBezTo>
                  <a:pt x="24896" y="90305"/>
                  <a:pt x="25373" y="90002"/>
                  <a:pt x="25907" y="89698"/>
                </a:cubicBezTo>
                <a:lnTo>
                  <a:pt x="25618" y="89178"/>
                </a:lnTo>
                <a:close/>
                <a:moveTo>
                  <a:pt x="22743" y="91331"/>
                </a:moveTo>
                <a:cubicBezTo>
                  <a:pt x="22295" y="91765"/>
                  <a:pt x="21876" y="92213"/>
                  <a:pt x="21515" y="92660"/>
                </a:cubicBezTo>
                <a:lnTo>
                  <a:pt x="21977" y="93036"/>
                </a:lnTo>
                <a:cubicBezTo>
                  <a:pt x="22324" y="92603"/>
                  <a:pt x="22714" y="92169"/>
                  <a:pt x="23148" y="91765"/>
                </a:cubicBezTo>
                <a:lnTo>
                  <a:pt x="22743" y="91331"/>
                </a:lnTo>
                <a:close/>
                <a:moveTo>
                  <a:pt x="20475" y="94134"/>
                </a:moveTo>
                <a:cubicBezTo>
                  <a:pt x="20157" y="94669"/>
                  <a:pt x="19882" y="95218"/>
                  <a:pt x="19666" y="95767"/>
                </a:cubicBezTo>
                <a:lnTo>
                  <a:pt x="20215" y="95984"/>
                </a:lnTo>
                <a:cubicBezTo>
                  <a:pt x="20417" y="95464"/>
                  <a:pt x="20677" y="94943"/>
                  <a:pt x="20980" y="94438"/>
                </a:cubicBezTo>
                <a:lnTo>
                  <a:pt x="20475" y="94134"/>
                </a:lnTo>
                <a:close/>
                <a:moveTo>
                  <a:pt x="19145" y="97515"/>
                </a:moveTo>
                <a:cubicBezTo>
                  <a:pt x="19030" y="98108"/>
                  <a:pt x="18972" y="98715"/>
                  <a:pt x="18972" y="99321"/>
                </a:cubicBezTo>
                <a:lnTo>
                  <a:pt x="19550" y="99321"/>
                </a:lnTo>
                <a:cubicBezTo>
                  <a:pt x="19550" y="98758"/>
                  <a:pt x="19608" y="98180"/>
                  <a:pt x="19723" y="97631"/>
                </a:cubicBezTo>
                <a:lnTo>
                  <a:pt x="19145" y="97515"/>
                </a:lnTo>
                <a:close/>
                <a:moveTo>
                  <a:pt x="19709" y="101041"/>
                </a:moveTo>
                <a:lnTo>
                  <a:pt x="19131" y="101127"/>
                </a:lnTo>
                <a:cubicBezTo>
                  <a:pt x="19232" y="101734"/>
                  <a:pt x="19362" y="102312"/>
                  <a:pt x="19507" y="102890"/>
                </a:cubicBezTo>
                <a:lnTo>
                  <a:pt x="20085" y="102731"/>
                </a:lnTo>
                <a:cubicBezTo>
                  <a:pt x="19926" y="102182"/>
                  <a:pt x="19810" y="101619"/>
                  <a:pt x="19709" y="101041"/>
                </a:cubicBezTo>
                <a:close/>
                <a:moveTo>
                  <a:pt x="20619" y="104378"/>
                </a:moveTo>
                <a:lnTo>
                  <a:pt x="20070" y="104595"/>
                </a:lnTo>
                <a:cubicBezTo>
                  <a:pt x="20287" y="105144"/>
                  <a:pt x="20518" y="105679"/>
                  <a:pt x="20793" y="106242"/>
                </a:cubicBezTo>
                <a:lnTo>
                  <a:pt x="21327" y="105982"/>
                </a:lnTo>
                <a:cubicBezTo>
                  <a:pt x="21053" y="105433"/>
                  <a:pt x="20822" y="104913"/>
                  <a:pt x="20619" y="104378"/>
                </a:cubicBezTo>
                <a:close/>
                <a:moveTo>
                  <a:pt x="22165" y="107514"/>
                </a:moveTo>
                <a:lnTo>
                  <a:pt x="21660" y="107803"/>
                </a:lnTo>
                <a:cubicBezTo>
                  <a:pt x="21934" y="108265"/>
                  <a:pt x="22237" y="108756"/>
                  <a:pt x="22613" y="109320"/>
                </a:cubicBezTo>
                <a:lnTo>
                  <a:pt x="23104" y="108988"/>
                </a:lnTo>
                <a:cubicBezTo>
                  <a:pt x="22743" y="108439"/>
                  <a:pt x="22425" y="107962"/>
                  <a:pt x="22165" y="107514"/>
                </a:cubicBezTo>
                <a:close/>
                <a:moveTo>
                  <a:pt x="24087" y="110461"/>
                </a:moveTo>
                <a:lnTo>
                  <a:pt x="23596" y="110794"/>
                </a:lnTo>
                <a:lnTo>
                  <a:pt x="23711" y="110967"/>
                </a:lnTo>
                <a:cubicBezTo>
                  <a:pt x="24000" y="111386"/>
                  <a:pt x="24289" y="111805"/>
                  <a:pt x="24593" y="112253"/>
                </a:cubicBezTo>
                <a:lnTo>
                  <a:pt x="25069" y="111921"/>
                </a:lnTo>
                <a:cubicBezTo>
                  <a:pt x="24780" y="111487"/>
                  <a:pt x="24491" y="111054"/>
                  <a:pt x="24202" y="110635"/>
                </a:cubicBezTo>
                <a:lnTo>
                  <a:pt x="24087" y="110461"/>
                </a:lnTo>
                <a:close/>
                <a:moveTo>
                  <a:pt x="26052" y="113394"/>
                </a:moveTo>
                <a:lnTo>
                  <a:pt x="25561" y="113727"/>
                </a:lnTo>
                <a:cubicBezTo>
                  <a:pt x="25864" y="114175"/>
                  <a:pt x="26196" y="114651"/>
                  <a:pt x="26601" y="115186"/>
                </a:cubicBezTo>
                <a:lnTo>
                  <a:pt x="27063" y="114825"/>
                </a:lnTo>
                <a:cubicBezTo>
                  <a:pt x="26673" y="114305"/>
                  <a:pt x="26341" y="113828"/>
                  <a:pt x="26052" y="113394"/>
                </a:cubicBezTo>
                <a:close/>
                <a:moveTo>
                  <a:pt x="28147" y="116226"/>
                </a:moveTo>
                <a:lnTo>
                  <a:pt x="27685" y="116588"/>
                </a:lnTo>
                <a:lnTo>
                  <a:pt x="28783" y="117975"/>
                </a:lnTo>
                <a:lnTo>
                  <a:pt x="29245" y="117613"/>
                </a:lnTo>
                <a:lnTo>
                  <a:pt x="28147" y="116226"/>
                </a:lnTo>
                <a:close/>
                <a:moveTo>
                  <a:pt x="30329" y="119015"/>
                </a:moveTo>
                <a:lnTo>
                  <a:pt x="29866" y="119376"/>
                </a:lnTo>
                <a:cubicBezTo>
                  <a:pt x="30256" y="119882"/>
                  <a:pt x="30589" y="120359"/>
                  <a:pt x="30892" y="120792"/>
                </a:cubicBezTo>
                <a:lnTo>
                  <a:pt x="31383" y="120460"/>
                </a:lnTo>
                <a:cubicBezTo>
                  <a:pt x="31066" y="120012"/>
                  <a:pt x="30719" y="119535"/>
                  <a:pt x="30329" y="119015"/>
                </a:cubicBezTo>
                <a:close/>
                <a:moveTo>
                  <a:pt x="32366" y="121948"/>
                </a:moveTo>
                <a:lnTo>
                  <a:pt x="31860" y="122252"/>
                </a:lnTo>
                <a:cubicBezTo>
                  <a:pt x="32178" y="122786"/>
                  <a:pt x="32467" y="123292"/>
                  <a:pt x="32698" y="123783"/>
                </a:cubicBezTo>
                <a:lnTo>
                  <a:pt x="33233" y="123523"/>
                </a:lnTo>
                <a:cubicBezTo>
                  <a:pt x="32987" y="123017"/>
                  <a:pt x="32698" y="122497"/>
                  <a:pt x="32366" y="121948"/>
                </a:cubicBezTo>
                <a:close/>
                <a:moveTo>
                  <a:pt x="33926" y="125185"/>
                </a:moveTo>
                <a:lnTo>
                  <a:pt x="33363" y="125372"/>
                </a:lnTo>
                <a:cubicBezTo>
                  <a:pt x="33565" y="125936"/>
                  <a:pt x="33724" y="126499"/>
                  <a:pt x="33840" y="127048"/>
                </a:cubicBezTo>
                <a:lnTo>
                  <a:pt x="34418" y="126918"/>
                </a:lnTo>
                <a:cubicBezTo>
                  <a:pt x="34288" y="126355"/>
                  <a:pt x="34129" y="125763"/>
                  <a:pt x="33926" y="125185"/>
                </a:cubicBezTo>
                <a:close/>
                <a:moveTo>
                  <a:pt x="34678" y="128710"/>
                </a:moveTo>
                <a:lnTo>
                  <a:pt x="34085" y="128753"/>
                </a:lnTo>
                <a:cubicBezTo>
                  <a:pt x="34114" y="129071"/>
                  <a:pt x="34129" y="129389"/>
                  <a:pt x="34129" y="129707"/>
                </a:cubicBezTo>
                <a:cubicBezTo>
                  <a:pt x="34129" y="129953"/>
                  <a:pt x="34114" y="130227"/>
                  <a:pt x="34100" y="130487"/>
                </a:cubicBezTo>
                <a:lnTo>
                  <a:pt x="34692" y="130516"/>
                </a:lnTo>
                <a:cubicBezTo>
                  <a:pt x="34707" y="130242"/>
                  <a:pt x="34707" y="129967"/>
                  <a:pt x="34707" y="129707"/>
                </a:cubicBezTo>
                <a:cubicBezTo>
                  <a:pt x="34707" y="129375"/>
                  <a:pt x="34692" y="129042"/>
                  <a:pt x="34678" y="128710"/>
                </a:cubicBezTo>
                <a:close/>
                <a:moveTo>
                  <a:pt x="33883" y="132207"/>
                </a:moveTo>
                <a:cubicBezTo>
                  <a:pt x="33782" y="132741"/>
                  <a:pt x="33652" y="133305"/>
                  <a:pt x="33493" y="133897"/>
                </a:cubicBezTo>
                <a:lnTo>
                  <a:pt x="34056" y="134056"/>
                </a:lnTo>
                <a:cubicBezTo>
                  <a:pt x="34230" y="133449"/>
                  <a:pt x="34360" y="132871"/>
                  <a:pt x="34461" y="132308"/>
                </a:cubicBezTo>
                <a:lnTo>
                  <a:pt x="33883" y="132207"/>
                </a:lnTo>
                <a:close/>
                <a:moveTo>
                  <a:pt x="32944" y="135559"/>
                </a:moveTo>
                <a:cubicBezTo>
                  <a:pt x="32771" y="136064"/>
                  <a:pt x="32568" y="136599"/>
                  <a:pt x="32323" y="137206"/>
                </a:cubicBezTo>
                <a:lnTo>
                  <a:pt x="32872" y="137423"/>
                </a:lnTo>
                <a:cubicBezTo>
                  <a:pt x="33117" y="136801"/>
                  <a:pt x="33320" y="136267"/>
                  <a:pt x="33507" y="135761"/>
                </a:cubicBezTo>
                <a:lnTo>
                  <a:pt x="32944" y="135559"/>
                </a:lnTo>
                <a:close/>
                <a:moveTo>
                  <a:pt x="31644" y="138824"/>
                </a:moveTo>
                <a:lnTo>
                  <a:pt x="30950" y="140457"/>
                </a:lnTo>
                <a:lnTo>
                  <a:pt x="31499" y="140688"/>
                </a:lnTo>
                <a:lnTo>
                  <a:pt x="32193" y="139055"/>
                </a:lnTo>
                <a:lnTo>
                  <a:pt x="31644" y="1388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8" name="Google Shape;1218;p28"/>
          <p:cNvSpPr/>
          <p:nvPr/>
        </p:nvSpPr>
        <p:spPr>
          <a:xfrm rot="6169178">
            <a:off x="7640157" y="-3652478"/>
            <a:ext cx="2972895" cy="7055083"/>
          </a:xfrm>
          <a:custGeom>
            <a:avLst/>
            <a:gdLst/>
            <a:ahLst/>
            <a:cxnLst/>
            <a:rect l="l" t="t" r="r" b="b"/>
            <a:pathLst>
              <a:path w="59284" h="140689" extrusionOk="0">
                <a:moveTo>
                  <a:pt x="593" y="1"/>
                </a:moveTo>
                <a:lnTo>
                  <a:pt x="1" y="59"/>
                </a:lnTo>
                <a:cubicBezTo>
                  <a:pt x="59" y="651"/>
                  <a:pt x="145" y="1258"/>
                  <a:pt x="247" y="1836"/>
                </a:cubicBezTo>
                <a:lnTo>
                  <a:pt x="825" y="1720"/>
                </a:lnTo>
                <a:cubicBezTo>
                  <a:pt x="723" y="1157"/>
                  <a:pt x="637" y="579"/>
                  <a:pt x="593" y="1"/>
                </a:cubicBezTo>
                <a:close/>
                <a:moveTo>
                  <a:pt x="1229" y="3411"/>
                </a:moveTo>
                <a:lnTo>
                  <a:pt x="666" y="3584"/>
                </a:lnTo>
                <a:cubicBezTo>
                  <a:pt x="839" y="4162"/>
                  <a:pt x="1041" y="4725"/>
                  <a:pt x="1272" y="5275"/>
                </a:cubicBezTo>
                <a:lnTo>
                  <a:pt x="1807" y="5043"/>
                </a:lnTo>
                <a:cubicBezTo>
                  <a:pt x="1590" y="4523"/>
                  <a:pt x="1403" y="3974"/>
                  <a:pt x="1229" y="3411"/>
                </a:cubicBezTo>
                <a:close/>
                <a:moveTo>
                  <a:pt x="2558" y="6618"/>
                </a:moveTo>
                <a:lnTo>
                  <a:pt x="2053" y="6893"/>
                </a:lnTo>
                <a:cubicBezTo>
                  <a:pt x="2342" y="7427"/>
                  <a:pt x="2660" y="7933"/>
                  <a:pt x="3006" y="8424"/>
                </a:cubicBezTo>
                <a:lnTo>
                  <a:pt x="3483" y="8092"/>
                </a:lnTo>
                <a:cubicBezTo>
                  <a:pt x="3151" y="7615"/>
                  <a:pt x="2847" y="7124"/>
                  <a:pt x="2558" y="6618"/>
                </a:cubicBezTo>
                <a:close/>
                <a:moveTo>
                  <a:pt x="4567" y="9436"/>
                </a:moveTo>
                <a:lnTo>
                  <a:pt x="4133" y="9826"/>
                </a:lnTo>
                <a:cubicBezTo>
                  <a:pt x="4523" y="10274"/>
                  <a:pt x="4957" y="10707"/>
                  <a:pt x="5405" y="11097"/>
                </a:cubicBezTo>
                <a:lnTo>
                  <a:pt x="5795" y="10664"/>
                </a:lnTo>
                <a:cubicBezTo>
                  <a:pt x="5361" y="10274"/>
                  <a:pt x="4942" y="9869"/>
                  <a:pt x="4567" y="9436"/>
                </a:cubicBezTo>
                <a:close/>
                <a:moveTo>
                  <a:pt x="7153" y="11733"/>
                </a:moveTo>
                <a:lnTo>
                  <a:pt x="6821" y="12210"/>
                </a:lnTo>
                <a:cubicBezTo>
                  <a:pt x="7312" y="12557"/>
                  <a:pt x="7818" y="12875"/>
                  <a:pt x="8352" y="13164"/>
                </a:cubicBezTo>
                <a:lnTo>
                  <a:pt x="8641" y="12643"/>
                </a:lnTo>
                <a:cubicBezTo>
                  <a:pt x="8121" y="12369"/>
                  <a:pt x="7630" y="12051"/>
                  <a:pt x="7153" y="11733"/>
                </a:cubicBezTo>
                <a:close/>
                <a:moveTo>
                  <a:pt x="10202" y="13409"/>
                </a:moveTo>
                <a:lnTo>
                  <a:pt x="9971" y="13944"/>
                </a:lnTo>
                <a:cubicBezTo>
                  <a:pt x="10520" y="14175"/>
                  <a:pt x="11083" y="14377"/>
                  <a:pt x="11661" y="14565"/>
                </a:cubicBezTo>
                <a:lnTo>
                  <a:pt x="11834" y="14002"/>
                </a:lnTo>
                <a:cubicBezTo>
                  <a:pt x="11271" y="13828"/>
                  <a:pt x="10722" y="13626"/>
                  <a:pt x="10202" y="13409"/>
                </a:cubicBezTo>
                <a:close/>
                <a:moveTo>
                  <a:pt x="36368" y="13973"/>
                </a:moveTo>
                <a:cubicBezTo>
                  <a:pt x="35805" y="13987"/>
                  <a:pt x="35198" y="14002"/>
                  <a:pt x="34591" y="14016"/>
                </a:cubicBezTo>
                <a:lnTo>
                  <a:pt x="34620" y="14608"/>
                </a:lnTo>
                <a:cubicBezTo>
                  <a:pt x="35227" y="14580"/>
                  <a:pt x="35819" y="14565"/>
                  <a:pt x="36368" y="14565"/>
                </a:cubicBezTo>
                <a:lnTo>
                  <a:pt x="36368" y="13973"/>
                </a:lnTo>
                <a:close/>
                <a:moveTo>
                  <a:pt x="38145" y="14002"/>
                </a:moveTo>
                <a:lnTo>
                  <a:pt x="38131" y="14594"/>
                </a:lnTo>
                <a:cubicBezTo>
                  <a:pt x="38723" y="14623"/>
                  <a:pt x="39316" y="14652"/>
                  <a:pt x="39879" y="14710"/>
                </a:cubicBezTo>
                <a:lnTo>
                  <a:pt x="39937" y="14117"/>
                </a:lnTo>
                <a:cubicBezTo>
                  <a:pt x="39359" y="14074"/>
                  <a:pt x="38752" y="14030"/>
                  <a:pt x="38145" y="14002"/>
                </a:cubicBezTo>
                <a:close/>
                <a:moveTo>
                  <a:pt x="32814" y="14117"/>
                </a:moveTo>
                <a:cubicBezTo>
                  <a:pt x="32221" y="14161"/>
                  <a:pt x="31644" y="14204"/>
                  <a:pt x="31051" y="14247"/>
                </a:cubicBezTo>
                <a:lnTo>
                  <a:pt x="31095" y="14840"/>
                </a:lnTo>
                <a:cubicBezTo>
                  <a:pt x="31687" y="14782"/>
                  <a:pt x="32265" y="14738"/>
                  <a:pt x="32857" y="14710"/>
                </a:cubicBezTo>
                <a:lnTo>
                  <a:pt x="32814" y="14117"/>
                </a:lnTo>
                <a:close/>
                <a:moveTo>
                  <a:pt x="29274" y="14406"/>
                </a:moveTo>
                <a:lnTo>
                  <a:pt x="27526" y="14580"/>
                </a:lnTo>
                <a:lnTo>
                  <a:pt x="27569" y="15157"/>
                </a:lnTo>
                <a:lnTo>
                  <a:pt x="29332" y="14999"/>
                </a:lnTo>
                <a:lnTo>
                  <a:pt x="29274" y="14406"/>
                </a:lnTo>
                <a:close/>
                <a:moveTo>
                  <a:pt x="41700" y="14334"/>
                </a:moveTo>
                <a:lnTo>
                  <a:pt x="41613" y="14912"/>
                </a:lnTo>
                <a:cubicBezTo>
                  <a:pt x="42206" y="14999"/>
                  <a:pt x="42783" y="15114"/>
                  <a:pt x="43333" y="15230"/>
                </a:cubicBezTo>
                <a:lnTo>
                  <a:pt x="43463" y="14652"/>
                </a:lnTo>
                <a:cubicBezTo>
                  <a:pt x="42885" y="14536"/>
                  <a:pt x="42307" y="14421"/>
                  <a:pt x="41700" y="14334"/>
                </a:cubicBezTo>
                <a:close/>
                <a:moveTo>
                  <a:pt x="13510" y="14449"/>
                </a:moveTo>
                <a:lnTo>
                  <a:pt x="13395" y="15027"/>
                </a:lnTo>
                <a:cubicBezTo>
                  <a:pt x="13958" y="15157"/>
                  <a:pt x="14551" y="15259"/>
                  <a:pt x="15158" y="15345"/>
                </a:cubicBezTo>
                <a:lnTo>
                  <a:pt x="15230" y="14767"/>
                </a:lnTo>
                <a:cubicBezTo>
                  <a:pt x="14652" y="14681"/>
                  <a:pt x="14074" y="14580"/>
                  <a:pt x="13510" y="14449"/>
                </a:cubicBezTo>
                <a:close/>
                <a:moveTo>
                  <a:pt x="25763" y="14738"/>
                </a:moveTo>
                <a:cubicBezTo>
                  <a:pt x="25171" y="14796"/>
                  <a:pt x="24593" y="14840"/>
                  <a:pt x="24000" y="14883"/>
                </a:cubicBezTo>
                <a:lnTo>
                  <a:pt x="24044" y="15475"/>
                </a:lnTo>
                <a:cubicBezTo>
                  <a:pt x="24636" y="15432"/>
                  <a:pt x="25228" y="15374"/>
                  <a:pt x="25806" y="15331"/>
                </a:cubicBezTo>
                <a:lnTo>
                  <a:pt x="25763" y="14738"/>
                </a:lnTo>
                <a:close/>
                <a:moveTo>
                  <a:pt x="16978" y="14941"/>
                </a:moveTo>
                <a:lnTo>
                  <a:pt x="16935" y="15533"/>
                </a:lnTo>
                <a:cubicBezTo>
                  <a:pt x="17498" y="15576"/>
                  <a:pt x="18105" y="15605"/>
                  <a:pt x="18712" y="15620"/>
                </a:cubicBezTo>
                <a:lnTo>
                  <a:pt x="18726" y="15027"/>
                </a:lnTo>
                <a:cubicBezTo>
                  <a:pt x="18134" y="15013"/>
                  <a:pt x="17542" y="14984"/>
                  <a:pt x="16978" y="14941"/>
                </a:cubicBezTo>
                <a:close/>
                <a:moveTo>
                  <a:pt x="22237" y="14984"/>
                </a:moveTo>
                <a:cubicBezTo>
                  <a:pt x="21631" y="15013"/>
                  <a:pt x="21053" y="15027"/>
                  <a:pt x="20489" y="15042"/>
                </a:cubicBezTo>
                <a:lnTo>
                  <a:pt x="20489" y="15634"/>
                </a:lnTo>
                <a:cubicBezTo>
                  <a:pt x="21067" y="15620"/>
                  <a:pt x="21645" y="15605"/>
                  <a:pt x="22266" y="15576"/>
                </a:cubicBezTo>
                <a:lnTo>
                  <a:pt x="22237" y="14984"/>
                </a:lnTo>
                <a:close/>
                <a:moveTo>
                  <a:pt x="45196" y="15100"/>
                </a:moveTo>
                <a:lnTo>
                  <a:pt x="45023" y="15663"/>
                </a:lnTo>
                <a:cubicBezTo>
                  <a:pt x="45587" y="15837"/>
                  <a:pt x="46150" y="16024"/>
                  <a:pt x="46685" y="16227"/>
                </a:cubicBezTo>
                <a:lnTo>
                  <a:pt x="46887" y="15678"/>
                </a:lnTo>
                <a:cubicBezTo>
                  <a:pt x="46338" y="15461"/>
                  <a:pt x="45774" y="15273"/>
                  <a:pt x="45196" y="15100"/>
                </a:cubicBezTo>
                <a:close/>
                <a:moveTo>
                  <a:pt x="48534" y="16415"/>
                </a:moveTo>
                <a:lnTo>
                  <a:pt x="48274" y="16935"/>
                </a:lnTo>
                <a:cubicBezTo>
                  <a:pt x="48794" y="17195"/>
                  <a:pt x="49314" y="17469"/>
                  <a:pt x="49791" y="17773"/>
                </a:cubicBezTo>
                <a:lnTo>
                  <a:pt x="50109" y="17281"/>
                </a:lnTo>
                <a:cubicBezTo>
                  <a:pt x="49603" y="16964"/>
                  <a:pt x="49069" y="16675"/>
                  <a:pt x="48534" y="16415"/>
                </a:cubicBezTo>
                <a:close/>
                <a:moveTo>
                  <a:pt x="51597" y="18278"/>
                </a:moveTo>
                <a:lnTo>
                  <a:pt x="51236" y="18755"/>
                </a:lnTo>
                <a:cubicBezTo>
                  <a:pt x="51698" y="19102"/>
                  <a:pt x="52161" y="19478"/>
                  <a:pt x="52580" y="19853"/>
                </a:cubicBezTo>
                <a:lnTo>
                  <a:pt x="52984" y="19420"/>
                </a:lnTo>
                <a:cubicBezTo>
                  <a:pt x="52536" y="19015"/>
                  <a:pt x="52074" y="18640"/>
                  <a:pt x="51597" y="18278"/>
                </a:cubicBezTo>
                <a:close/>
                <a:moveTo>
                  <a:pt x="54256" y="20677"/>
                </a:moveTo>
                <a:lnTo>
                  <a:pt x="53822" y="21081"/>
                </a:lnTo>
                <a:cubicBezTo>
                  <a:pt x="54212" y="21500"/>
                  <a:pt x="54588" y="21948"/>
                  <a:pt x="54949" y="22411"/>
                </a:cubicBezTo>
                <a:lnTo>
                  <a:pt x="55412" y="22064"/>
                </a:lnTo>
                <a:cubicBezTo>
                  <a:pt x="55050" y="21587"/>
                  <a:pt x="54660" y="21125"/>
                  <a:pt x="54256" y="20677"/>
                </a:cubicBezTo>
                <a:close/>
                <a:moveTo>
                  <a:pt x="56437" y="23538"/>
                </a:moveTo>
                <a:lnTo>
                  <a:pt x="55932" y="23841"/>
                </a:lnTo>
                <a:cubicBezTo>
                  <a:pt x="56235" y="24332"/>
                  <a:pt x="56524" y="24853"/>
                  <a:pt x="56784" y="25373"/>
                </a:cubicBezTo>
                <a:lnTo>
                  <a:pt x="57319" y="25098"/>
                </a:lnTo>
                <a:cubicBezTo>
                  <a:pt x="57044" y="24564"/>
                  <a:pt x="56755" y="24043"/>
                  <a:pt x="56437" y="23538"/>
                </a:cubicBezTo>
                <a:close/>
                <a:moveTo>
                  <a:pt x="58041" y="26745"/>
                </a:moveTo>
                <a:lnTo>
                  <a:pt x="57492" y="26962"/>
                </a:lnTo>
                <a:cubicBezTo>
                  <a:pt x="57694" y="27497"/>
                  <a:pt x="57882" y="28060"/>
                  <a:pt x="58041" y="28609"/>
                </a:cubicBezTo>
                <a:lnTo>
                  <a:pt x="58605" y="28450"/>
                </a:lnTo>
                <a:cubicBezTo>
                  <a:pt x="58446" y="27887"/>
                  <a:pt x="58258" y="27309"/>
                  <a:pt x="58041" y="26745"/>
                </a:cubicBezTo>
                <a:close/>
                <a:moveTo>
                  <a:pt x="59009" y="30199"/>
                </a:moveTo>
                <a:lnTo>
                  <a:pt x="58431" y="30314"/>
                </a:lnTo>
                <a:cubicBezTo>
                  <a:pt x="58533" y="30878"/>
                  <a:pt x="58605" y="31456"/>
                  <a:pt x="58648" y="32034"/>
                </a:cubicBezTo>
                <a:lnTo>
                  <a:pt x="59226" y="31990"/>
                </a:lnTo>
                <a:cubicBezTo>
                  <a:pt x="59183" y="31398"/>
                  <a:pt x="59110" y="30791"/>
                  <a:pt x="59009" y="30199"/>
                </a:cubicBezTo>
                <a:close/>
                <a:moveTo>
                  <a:pt x="58691" y="33767"/>
                </a:moveTo>
                <a:cubicBezTo>
                  <a:pt x="58677" y="34345"/>
                  <a:pt x="58634" y="34938"/>
                  <a:pt x="58561" y="35501"/>
                </a:cubicBezTo>
                <a:lnTo>
                  <a:pt x="59139" y="35574"/>
                </a:lnTo>
                <a:cubicBezTo>
                  <a:pt x="59212" y="34981"/>
                  <a:pt x="59269" y="34389"/>
                  <a:pt x="59284" y="33782"/>
                </a:cubicBezTo>
                <a:lnTo>
                  <a:pt x="58691" y="33767"/>
                </a:lnTo>
                <a:close/>
                <a:moveTo>
                  <a:pt x="58244" y="37206"/>
                </a:moveTo>
                <a:cubicBezTo>
                  <a:pt x="58113" y="37770"/>
                  <a:pt x="57940" y="38333"/>
                  <a:pt x="57752" y="38868"/>
                </a:cubicBezTo>
                <a:lnTo>
                  <a:pt x="58301" y="39070"/>
                </a:lnTo>
                <a:cubicBezTo>
                  <a:pt x="58504" y="38507"/>
                  <a:pt x="58677" y="37929"/>
                  <a:pt x="58807" y="37351"/>
                </a:cubicBezTo>
                <a:lnTo>
                  <a:pt x="58244" y="37206"/>
                </a:lnTo>
                <a:close/>
                <a:moveTo>
                  <a:pt x="57073" y="40472"/>
                </a:moveTo>
                <a:cubicBezTo>
                  <a:pt x="56828" y="40992"/>
                  <a:pt x="56539" y="41498"/>
                  <a:pt x="56235" y="41989"/>
                </a:cubicBezTo>
                <a:lnTo>
                  <a:pt x="56726" y="42307"/>
                </a:lnTo>
                <a:cubicBezTo>
                  <a:pt x="57044" y="41801"/>
                  <a:pt x="57348" y="41266"/>
                  <a:pt x="57608" y="40732"/>
                </a:cubicBezTo>
                <a:lnTo>
                  <a:pt x="57073" y="40472"/>
                </a:lnTo>
                <a:close/>
                <a:moveTo>
                  <a:pt x="55238" y="43419"/>
                </a:moveTo>
                <a:cubicBezTo>
                  <a:pt x="54877" y="43867"/>
                  <a:pt x="54501" y="44301"/>
                  <a:pt x="54097" y="44720"/>
                </a:cubicBezTo>
                <a:lnTo>
                  <a:pt x="54516" y="45139"/>
                </a:lnTo>
                <a:cubicBezTo>
                  <a:pt x="54935" y="44705"/>
                  <a:pt x="55325" y="44243"/>
                  <a:pt x="55701" y="43780"/>
                </a:cubicBezTo>
                <a:lnTo>
                  <a:pt x="55238" y="43419"/>
                </a:lnTo>
                <a:close/>
                <a:moveTo>
                  <a:pt x="52825" y="45904"/>
                </a:moveTo>
                <a:cubicBezTo>
                  <a:pt x="52392" y="46280"/>
                  <a:pt x="51929" y="46641"/>
                  <a:pt x="51438" y="46974"/>
                </a:cubicBezTo>
                <a:lnTo>
                  <a:pt x="51785" y="47450"/>
                </a:lnTo>
                <a:cubicBezTo>
                  <a:pt x="52276" y="47104"/>
                  <a:pt x="52753" y="46742"/>
                  <a:pt x="53201" y="46352"/>
                </a:cubicBezTo>
                <a:lnTo>
                  <a:pt x="52825" y="45904"/>
                </a:lnTo>
                <a:close/>
                <a:moveTo>
                  <a:pt x="49964" y="47927"/>
                </a:moveTo>
                <a:cubicBezTo>
                  <a:pt x="49459" y="48245"/>
                  <a:pt x="48953" y="48563"/>
                  <a:pt x="48476" y="48881"/>
                </a:cubicBezTo>
                <a:lnTo>
                  <a:pt x="48794" y="49372"/>
                </a:lnTo>
                <a:cubicBezTo>
                  <a:pt x="49271" y="49054"/>
                  <a:pt x="49762" y="48736"/>
                  <a:pt x="50282" y="48418"/>
                </a:cubicBezTo>
                <a:lnTo>
                  <a:pt x="49964" y="47927"/>
                </a:lnTo>
                <a:close/>
                <a:moveTo>
                  <a:pt x="47017" y="49907"/>
                </a:moveTo>
                <a:cubicBezTo>
                  <a:pt x="46526" y="50268"/>
                  <a:pt x="46049" y="50644"/>
                  <a:pt x="45601" y="51005"/>
                </a:cubicBezTo>
                <a:lnTo>
                  <a:pt x="45977" y="51467"/>
                </a:lnTo>
                <a:cubicBezTo>
                  <a:pt x="46410" y="51106"/>
                  <a:pt x="46887" y="50745"/>
                  <a:pt x="47364" y="50383"/>
                </a:cubicBezTo>
                <a:lnTo>
                  <a:pt x="47017" y="49907"/>
                </a:lnTo>
                <a:close/>
                <a:moveTo>
                  <a:pt x="44257" y="52190"/>
                </a:moveTo>
                <a:cubicBezTo>
                  <a:pt x="43809" y="52594"/>
                  <a:pt x="43390" y="53028"/>
                  <a:pt x="42986" y="53447"/>
                </a:cubicBezTo>
                <a:lnTo>
                  <a:pt x="43419" y="53851"/>
                </a:lnTo>
                <a:cubicBezTo>
                  <a:pt x="43809" y="53432"/>
                  <a:pt x="44228" y="53013"/>
                  <a:pt x="44662" y="52609"/>
                </a:cubicBezTo>
                <a:lnTo>
                  <a:pt x="44257" y="52190"/>
                </a:lnTo>
                <a:close/>
                <a:moveTo>
                  <a:pt x="41815" y="54805"/>
                </a:moveTo>
                <a:cubicBezTo>
                  <a:pt x="41440" y="55282"/>
                  <a:pt x="41093" y="55773"/>
                  <a:pt x="40775" y="56264"/>
                </a:cubicBezTo>
                <a:lnTo>
                  <a:pt x="41266" y="56582"/>
                </a:lnTo>
                <a:cubicBezTo>
                  <a:pt x="41570" y="56105"/>
                  <a:pt x="41917" y="55628"/>
                  <a:pt x="42278" y="55166"/>
                </a:cubicBezTo>
                <a:lnTo>
                  <a:pt x="41815" y="54805"/>
                </a:lnTo>
                <a:close/>
                <a:moveTo>
                  <a:pt x="39879" y="57825"/>
                </a:moveTo>
                <a:cubicBezTo>
                  <a:pt x="39605" y="58374"/>
                  <a:pt x="39359" y="58923"/>
                  <a:pt x="39157" y="59486"/>
                </a:cubicBezTo>
                <a:lnTo>
                  <a:pt x="39720" y="59674"/>
                </a:lnTo>
                <a:cubicBezTo>
                  <a:pt x="39908" y="59154"/>
                  <a:pt x="40139" y="58619"/>
                  <a:pt x="40399" y="58085"/>
                </a:cubicBezTo>
                <a:lnTo>
                  <a:pt x="39879" y="57825"/>
                </a:lnTo>
                <a:close/>
                <a:moveTo>
                  <a:pt x="38651" y="61206"/>
                </a:moveTo>
                <a:cubicBezTo>
                  <a:pt x="38550" y="61668"/>
                  <a:pt x="38478" y="62130"/>
                  <a:pt x="38420" y="62593"/>
                </a:cubicBezTo>
                <a:cubicBezTo>
                  <a:pt x="38406" y="62737"/>
                  <a:pt x="38391" y="62867"/>
                  <a:pt x="38377" y="62997"/>
                </a:cubicBezTo>
                <a:lnTo>
                  <a:pt x="38969" y="63041"/>
                </a:lnTo>
                <a:cubicBezTo>
                  <a:pt x="38969" y="62925"/>
                  <a:pt x="38983" y="62795"/>
                  <a:pt x="38998" y="62665"/>
                </a:cubicBezTo>
                <a:cubicBezTo>
                  <a:pt x="39056" y="62231"/>
                  <a:pt x="39128" y="61784"/>
                  <a:pt x="39229" y="61336"/>
                </a:cubicBezTo>
                <a:lnTo>
                  <a:pt x="38651" y="61206"/>
                </a:lnTo>
                <a:close/>
                <a:moveTo>
                  <a:pt x="38955" y="64774"/>
                </a:moveTo>
                <a:lnTo>
                  <a:pt x="38362" y="64803"/>
                </a:lnTo>
                <a:cubicBezTo>
                  <a:pt x="38406" y="65367"/>
                  <a:pt x="38492" y="65959"/>
                  <a:pt x="38608" y="66595"/>
                </a:cubicBezTo>
                <a:lnTo>
                  <a:pt x="39186" y="66494"/>
                </a:lnTo>
                <a:cubicBezTo>
                  <a:pt x="39070" y="65873"/>
                  <a:pt x="38998" y="65309"/>
                  <a:pt x="38955" y="64774"/>
                </a:cubicBezTo>
                <a:close/>
                <a:moveTo>
                  <a:pt x="39561" y="68199"/>
                </a:moveTo>
                <a:lnTo>
                  <a:pt x="38998" y="68343"/>
                </a:lnTo>
                <a:lnTo>
                  <a:pt x="39142" y="68921"/>
                </a:lnTo>
                <a:cubicBezTo>
                  <a:pt x="39229" y="69297"/>
                  <a:pt x="39330" y="69673"/>
                  <a:pt x="39417" y="70048"/>
                </a:cubicBezTo>
                <a:lnTo>
                  <a:pt x="39995" y="69918"/>
                </a:lnTo>
                <a:cubicBezTo>
                  <a:pt x="39894" y="69543"/>
                  <a:pt x="39807" y="69152"/>
                  <a:pt x="39706" y="68777"/>
                </a:cubicBezTo>
                <a:lnTo>
                  <a:pt x="39561" y="68199"/>
                </a:lnTo>
                <a:close/>
                <a:moveTo>
                  <a:pt x="40342" y="71681"/>
                </a:moveTo>
                <a:lnTo>
                  <a:pt x="39764" y="71768"/>
                </a:lnTo>
                <a:cubicBezTo>
                  <a:pt x="39836" y="72273"/>
                  <a:pt x="39894" y="72750"/>
                  <a:pt x="39908" y="73212"/>
                </a:cubicBezTo>
                <a:cubicBezTo>
                  <a:pt x="39908" y="73299"/>
                  <a:pt x="39908" y="73400"/>
                  <a:pt x="39923" y="73487"/>
                </a:cubicBezTo>
                <a:lnTo>
                  <a:pt x="40501" y="73473"/>
                </a:lnTo>
                <a:cubicBezTo>
                  <a:pt x="40501" y="73386"/>
                  <a:pt x="40501" y="73285"/>
                  <a:pt x="40501" y="73184"/>
                </a:cubicBezTo>
                <a:cubicBezTo>
                  <a:pt x="40472" y="72707"/>
                  <a:pt x="40428" y="72201"/>
                  <a:pt x="40342" y="71681"/>
                </a:cubicBezTo>
                <a:close/>
                <a:moveTo>
                  <a:pt x="39778" y="75192"/>
                </a:moveTo>
                <a:cubicBezTo>
                  <a:pt x="39677" y="75741"/>
                  <a:pt x="39547" y="76305"/>
                  <a:pt x="39359" y="76868"/>
                </a:cubicBezTo>
                <a:lnTo>
                  <a:pt x="39923" y="77041"/>
                </a:lnTo>
                <a:cubicBezTo>
                  <a:pt x="40110" y="76449"/>
                  <a:pt x="40255" y="75857"/>
                  <a:pt x="40356" y="75293"/>
                </a:cubicBezTo>
                <a:lnTo>
                  <a:pt x="39778" y="75192"/>
                </a:lnTo>
                <a:close/>
                <a:moveTo>
                  <a:pt x="38752" y="78501"/>
                </a:moveTo>
                <a:cubicBezTo>
                  <a:pt x="38536" y="79021"/>
                  <a:pt x="38275" y="79555"/>
                  <a:pt x="37987" y="80061"/>
                </a:cubicBezTo>
                <a:lnTo>
                  <a:pt x="38507" y="80350"/>
                </a:lnTo>
                <a:cubicBezTo>
                  <a:pt x="38796" y="79816"/>
                  <a:pt x="39056" y="79267"/>
                  <a:pt x="39301" y="78732"/>
                </a:cubicBezTo>
                <a:lnTo>
                  <a:pt x="38752" y="78501"/>
                </a:lnTo>
                <a:close/>
                <a:moveTo>
                  <a:pt x="37076" y="81549"/>
                </a:moveTo>
                <a:cubicBezTo>
                  <a:pt x="36744" y="82041"/>
                  <a:pt x="36397" y="82503"/>
                  <a:pt x="36036" y="82951"/>
                </a:cubicBezTo>
                <a:lnTo>
                  <a:pt x="36498" y="83327"/>
                </a:lnTo>
                <a:cubicBezTo>
                  <a:pt x="36860" y="82864"/>
                  <a:pt x="37221" y="82387"/>
                  <a:pt x="37568" y="81882"/>
                </a:cubicBezTo>
                <a:lnTo>
                  <a:pt x="37076" y="81549"/>
                </a:lnTo>
                <a:close/>
                <a:moveTo>
                  <a:pt x="34866" y="84222"/>
                </a:moveTo>
                <a:cubicBezTo>
                  <a:pt x="34692" y="84381"/>
                  <a:pt x="34533" y="84540"/>
                  <a:pt x="34360" y="84685"/>
                </a:cubicBezTo>
                <a:cubicBezTo>
                  <a:pt x="34100" y="84902"/>
                  <a:pt x="33825" y="85118"/>
                  <a:pt x="33536" y="85321"/>
                </a:cubicBezTo>
                <a:lnTo>
                  <a:pt x="33869" y="85797"/>
                </a:lnTo>
                <a:cubicBezTo>
                  <a:pt x="34172" y="85581"/>
                  <a:pt x="34475" y="85364"/>
                  <a:pt x="34736" y="85133"/>
                </a:cubicBezTo>
                <a:cubicBezTo>
                  <a:pt x="34923" y="84974"/>
                  <a:pt x="35097" y="84815"/>
                  <a:pt x="35270" y="84641"/>
                </a:cubicBezTo>
                <a:lnTo>
                  <a:pt x="34866" y="84222"/>
                </a:lnTo>
                <a:close/>
                <a:moveTo>
                  <a:pt x="32048" y="86216"/>
                </a:moveTo>
                <a:cubicBezTo>
                  <a:pt x="31600" y="86448"/>
                  <a:pt x="31095" y="86693"/>
                  <a:pt x="30473" y="86968"/>
                </a:cubicBezTo>
                <a:lnTo>
                  <a:pt x="30719" y="87502"/>
                </a:lnTo>
                <a:cubicBezTo>
                  <a:pt x="31340" y="87228"/>
                  <a:pt x="31860" y="86982"/>
                  <a:pt x="32323" y="86737"/>
                </a:cubicBezTo>
                <a:lnTo>
                  <a:pt x="32048" y="86216"/>
                </a:lnTo>
                <a:close/>
                <a:moveTo>
                  <a:pt x="28855" y="87661"/>
                </a:moveTo>
                <a:cubicBezTo>
                  <a:pt x="28335" y="87878"/>
                  <a:pt x="27771" y="88124"/>
                  <a:pt x="27222" y="88369"/>
                </a:cubicBezTo>
                <a:lnTo>
                  <a:pt x="27468" y="88904"/>
                </a:lnTo>
                <a:cubicBezTo>
                  <a:pt x="28017" y="88658"/>
                  <a:pt x="28566" y="88427"/>
                  <a:pt x="29086" y="88196"/>
                </a:cubicBezTo>
                <a:lnTo>
                  <a:pt x="28855" y="87661"/>
                </a:lnTo>
                <a:close/>
                <a:moveTo>
                  <a:pt x="25618" y="89178"/>
                </a:moveTo>
                <a:cubicBezTo>
                  <a:pt x="25055" y="89496"/>
                  <a:pt x="24564" y="89814"/>
                  <a:pt x="24101" y="90161"/>
                </a:cubicBezTo>
                <a:lnTo>
                  <a:pt x="24463" y="90638"/>
                </a:lnTo>
                <a:cubicBezTo>
                  <a:pt x="24896" y="90305"/>
                  <a:pt x="25373" y="90002"/>
                  <a:pt x="25907" y="89698"/>
                </a:cubicBezTo>
                <a:lnTo>
                  <a:pt x="25618" y="89178"/>
                </a:lnTo>
                <a:close/>
                <a:moveTo>
                  <a:pt x="22743" y="91331"/>
                </a:moveTo>
                <a:cubicBezTo>
                  <a:pt x="22295" y="91765"/>
                  <a:pt x="21876" y="92213"/>
                  <a:pt x="21515" y="92660"/>
                </a:cubicBezTo>
                <a:lnTo>
                  <a:pt x="21977" y="93036"/>
                </a:lnTo>
                <a:cubicBezTo>
                  <a:pt x="22324" y="92603"/>
                  <a:pt x="22714" y="92169"/>
                  <a:pt x="23148" y="91765"/>
                </a:cubicBezTo>
                <a:lnTo>
                  <a:pt x="22743" y="91331"/>
                </a:lnTo>
                <a:close/>
                <a:moveTo>
                  <a:pt x="20475" y="94134"/>
                </a:moveTo>
                <a:cubicBezTo>
                  <a:pt x="20157" y="94669"/>
                  <a:pt x="19882" y="95218"/>
                  <a:pt x="19666" y="95767"/>
                </a:cubicBezTo>
                <a:lnTo>
                  <a:pt x="20215" y="95984"/>
                </a:lnTo>
                <a:cubicBezTo>
                  <a:pt x="20417" y="95464"/>
                  <a:pt x="20677" y="94943"/>
                  <a:pt x="20980" y="94438"/>
                </a:cubicBezTo>
                <a:lnTo>
                  <a:pt x="20475" y="94134"/>
                </a:lnTo>
                <a:close/>
                <a:moveTo>
                  <a:pt x="19145" y="97515"/>
                </a:moveTo>
                <a:cubicBezTo>
                  <a:pt x="19030" y="98108"/>
                  <a:pt x="18972" y="98715"/>
                  <a:pt x="18972" y="99321"/>
                </a:cubicBezTo>
                <a:lnTo>
                  <a:pt x="19550" y="99321"/>
                </a:lnTo>
                <a:cubicBezTo>
                  <a:pt x="19550" y="98758"/>
                  <a:pt x="19608" y="98180"/>
                  <a:pt x="19723" y="97631"/>
                </a:cubicBezTo>
                <a:lnTo>
                  <a:pt x="19145" y="97515"/>
                </a:lnTo>
                <a:close/>
                <a:moveTo>
                  <a:pt x="19709" y="101041"/>
                </a:moveTo>
                <a:lnTo>
                  <a:pt x="19131" y="101127"/>
                </a:lnTo>
                <a:cubicBezTo>
                  <a:pt x="19232" y="101734"/>
                  <a:pt x="19362" y="102312"/>
                  <a:pt x="19507" y="102890"/>
                </a:cubicBezTo>
                <a:lnTo>
                  <a:pt x="20085" y="102731"/>
                </a:lnTo>
                <a:cubicBezTo>
                  <a:pt x="19926" y="102182"/>
                  <a:pt x="19810" y="101619"/>
                  <a:pt x="19709" y="101041"/>
                </a:cubicBezTo>
                <a:close/>
                <a:moveTo>
                  <a:pt x="20619" y="104378"/>
                </a:moveTo>
                <a:lnTo>
                  <a:pt x="20070" y="104595"/>
                </a:lnTo>
                <a:cubicBezTo>
                  <a:pt x="20287" y="105144"/>
                  <a:pt x="20518" y="105679"/>
                  <a:pt x="20793" y="106242"/>
                </a:cubicBezTo>
                <a:lnTo>
                  <a:pt x="21327" y="105982"/>
                </a:lnTo>
                <a:cubicBezTo>
                  <a:pt x="21053" y="105433"/>
                  <a:pt x="20822" y="104913"/>
                  <a:pt x="20619" y="104378"/>
                </a:cubicBezTo>
                <a:close/>
                <a:moveTo>
                  <a:pt x="22165" y="107514"/>
                </a:moveTo>
                <a:lnTo>
                  <a:pt x="21660" y="107803"/>
                </a:lnTo>
                <a:cubicBezTo>
                  <a:pt x="21934" y="108265"/>
                  <a:pt x="22237" y="108756"/>
                  <a:pt x="22613" y="109320"/>
                </a:cubicBezTo>
                <a:lnTo>
                  <a:pt x="23104" y="108988"/>
                </a:lnTo>
                <a:cubicBezTo>
                  <a:pt x="22743" y="108439"/>
                  <a:pt x="22425" y="107962"/>
                  <a:pt x="22165" y="107514"/>
                </a:cubicBezTo>
                <a:close/>
                <a:moveTo>
                  <a:pt x="24087" y="110461"/>
                </a:moveTo>
                <a:lnTo>
                  <a:pt x="23596" y="110794"/>
                </a:lnTo>
                <a:lnTo>
                  <a:pt x="23711" y="110967"/>
                </a:lnTo>
                <a:cubicBezTo>
                  <a:pt x="24000" y="111386"/>
                  <a:pt x="24289" y="111805"/>
                  <a:pt x="24593" y="112253"/>
                </a:cubicBezTo>
                <a:lnTo>
                  <a:pt x="25069" y="111921"/>
                </a:lnTo>
                <a:cubicBezTo>
                  <a:pt x="24780" y="111487"/>
                  <a:pt x="24491" y="111054"/>
                  <a:pt x="24202" y="110635"/>
                </a:cubicBezTo>
                <a:lnTo>
                  <a:pt x="24087" y="110461"/>
                </a:lnTo>
                <a:close/>
                <a:moveTo>
                  <a:pt x="26052" y="113394"/>
                </a:moveTo>
                <a:lnTo>
                  <a:pt x="25561" y="113727"/>
                </a:lnTo>
                <a:cubicBezTo>
                  <a:pt x="25864" y="114175"/>
                  <a:pt x="26196" y="114651"/>
                  <a:pt x="26601" y="115186"/>
                </a:cubicBezTo>
                <a:lnTo>
                  <a:pt x="27063" y="114825"/>
                </a:lnTo>
                <a:cubicBezTo>
                  <a:pt x="26673" y="114305"/>
                  <a:pt x="26341" y="113828"/>
                  <a:pt x="26052" y="113394"/>
                </a:cubicBezTo>
                <a:close/>
                <a:moveTo>
                  <a:pt x="28147" y="116226"/>
                </a:moveTo>
                <a:lnTo>
                  <a:pt x="27685" y="116588"/>
                </a:lnTo>
                <a:lnTo>
                  <a:pt x="28783" y="117975"/>
                </a:lnTo>
                <a:lnTo>
                  <a:pt x="29245" y="117613"/>
                </a:lnTo>
                <a:lnTo>
                  <a:pt x="28147" y="116226"/>
                </a:lnTo>
                <a:close/>
                <a:moveTo>
                  <a:pt x="30329" y="119015"/>
                </a:moveTo>
                <a:lnTo>
                  <a:pt x="29866" y="119376"/>
                </a:lnTo>
                <a:cubicBezTo>
                  <a:pt x="30256" y="119882"/>
                  <a:pt x="30589" y="120359"/>
                  <a:pt x="30892" y="120792"/>
                </a:cubicBezTo>
                <a:lnTo>
                  <a:pt x="31383" y="120460"/>
                </a:lnTo>
                <a:cubicBezTo>
                  <a:pt x="31066" y="120012"/>
                  <a:pt x="30719" y="119535"/>
                  <a:pt x="30329" y="119015"/>
                </a:cubicBezTo>
                <a:close/>
                <a:moveTo>
                  <a:pt x="32366" y="121948"/>
                </a:moveTo>
                <a:lnTo>
                  <a:pt x="31860" y="122252"/>
                </a:lnTo>
                <a:cubicBezTo>
                  <a:pt x="32178" y="122786"/>
                  <a:pt x="32467" y="123292"/>
                  <a:pt x="32698" y="123783"/>
                </a:cubicBezTo>
                <a:lnTo>
                  <a:pt x="33233" y="123523"/>
                </a:lnTo>
                <a:cubicBezTo>
                  <a:pt x="32987" y="123017"/>
                  <a:pt x="32698" y="122497"/>
                  <a:pt x="32366" y="121948"/>
                </a:cubicBezTo>
                <a:close/>
                <a:moveTo>
                  <a:pt x="33926" y="125185"/>
                </a:moveTo>
                <a:lnTo>
                  <a:pt x="33363" y="125372"/>
                </a:lnTo>
                <a:cubicBezTo>
                  <a:pt x="33565" y="125936"/>
                  <a:pt x="33724" y="126499"/>
                  <a:pt x="33840" y="127048"/>
                </a:cubicBezTo>
                <a:lnTo>
                  <a:pt x="34418" y="126918"/>
                </a:lnTo>
                <a:cubicBezTo>
                  <a:pt x="34288" y="126355"/>
                  <a:pt x="34129" y="125763"/>
                  <a:pt x="33926" y="125185"/>
                </a:cubicBezTo>
                <a:close/>
                <a:moveTo>
                  <a:pt x="34678" y="128710"/>
                </a:moveTo>
                <a:lnTo>
                  <a:pt x="34085" y="128753"/>
                </a:lnTo>
                <a:cubicBezTo>
                  <a:pt x="34114" y="129071"/>
                  <a:pt x="34129" y="129389"/>
                  <a:pt x="34129" y="129707"/>
                </a:cubicBezTo>
                <a:cubicBezTo>
                  <a:pt x="34129" y="129953"/>
                  <a:pt x="34114" y="130227"/>
                  <a:pt x="34100" y="130487"/>
                </a:cubicBezTo>
                <a:lnTo>
                  <a:pt x="34692" y="130516"/>
                </a:lnTo>
                <a:cubicBezTo>
                  <a:pt x="34707" y="130242"/>
                  <a:pt x="34707" y="129967"/>
                  <a:pt x="34707" y="129707"/>
                </a:cubicBezTo>
                <a:cubicBezTo>
                  <a:pt x="34707" y="129375"/>
                  <a:pt x="34692" y="129042"/>
                  <a:pt x="34678" y="128710"/>
                </a:cubicBezTo>
                <a:close/>
                <a:moveTo>
                  <a:pt x="33883" y="132207"/>
                </a:moveTo>
                <a:cubicBezTo>
                  <a:pt x="33782" y="132741"/>
                  <a:pt x="33652" y="133305"/>
                  <a:pt x="33493" y="133897"/>
                </a:cubicBezTo>
                <a:lnTo>
                  <a:pt x="34056" y="134056"/>
                </a:lnTo>
                <a:cubicBezTo>
                  <a:pt x="34230" y="133449"/>
                  <a:pt x="34360" y="132871"/>
                  <a:pt x="34461" y="132308"/>
                </a:cubicBezTo>
                <a:lnTo>
                  <a:pt x="33883" y="132207"/>
                </a:lnTo>
                <a:close/>
                <a:moveTo>
                  <a:pt x="32944" y="135559"/>
                </a:moveTo>
                <a:cubicBezTo>
                  <a:pt x="32771" y="136064"/>
                  <a:pt x="32568" y="136599"/>
                  <a:pt x="32323" y="137206"/>
                </a:cubicBezTo>
                <a:lnTo>
                  <a:pt x="32872" y="137423"/>
                </a:lnTo>
                <a:cubicBezTo>
                  <a:pt x="33117" y="136801"/>
                  <a:pt x="33320" y="136267"/>
                  <a:pt x="33507" y="135761"/>
                </a:cubicBezTo>
                <a:lnTo>
                  <a:pt x="32944" y="135559"/>
                </a:lnTo>
                <a:close/>
                <a:moveTo>
                  <a:pt x="31644" y="138824"/>
                </a:moveTo>
                <a:lnTo>
                  <a:pt x="30950" y="140457"/>
                </a:lnTo>
                <a:lnTo>
                  <a:pt x="31499" y="140688"/>
                </a:lnTo>
                <a:lnTo>
                  <a:pt x="32193" y="139055"/>
                </a:lnTo>
                <a:lnTo>
                  <a:pt x="31644" y="1388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9" name="Google Shape;1219;p28"/>
          <p:cNvSpPr txBox="1">
            <a:spLocks noGrp="1"/>
          </p:cNvSpPr>
          <p:nvPr>
            <p:ph type="title"/>
          </p:nvPr>
        </p:nvSpPr>
        <p:spPr>
          <a:xfrm>
            <a:off x="950800" y="3427800"/>
            <a:ext cx="4454000" cy="11224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67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220" name="Google Shape;1220;p28"/>
          <p:cNvSpPr txBox="1">
            <a:spLocks noGrp="1"/>
          </p:cNvSpPr>
          <p:nvPr>
            <p:ph type="title" idx="2" hasCustomPrompt="1"/>
          </p:nvPr>
        </p:nvSpPr>
        <p:spPr>
          <a:xfrm>
            <a:off x="950800" y="2221217"/>
            <a:ext cx="1669200" cy="7420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21" name="Google Shape;1221;p28"/>
          <p:cNvSpPr txBox="1">
            <a:spLocks noGrp="1"/>
          </p:cNvSpPr>
          <p:nvPr>
            <p:ph type="subTitle" idx="1"/>
          </p:nvPr>
        </p:nvSpPr>
        <p:spPr>
          <a:xfrm>
            <a:off x="950800" y="4550200"/>
            <a:ext cx="5075600" cy="4492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72529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1ABA3BE-18E6-4010-9492-4FBFC48D5492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A0C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7C3314B-EF1D-4293-876E-FCBFD460FA97}"/>
              </a:ext>
            </a:extLst>
          </p:cNvPr>
          <p:cNvSpPr/>
          <p:nvPr userDrawn="1"/>
        </p:nvSpPr>
        <p:spPr>
          <a:xfrm>
            <a:off x="0" y="0"/>
            <a:ext cx="12192000" cy="3429001"/>
          </a:xfrm>
          <a:prstGeom prst="rect">
            <a:avLst/>
          </a:prstGeom>
          <a:solidFill>
            <a:srgbClr val="FAD3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C3015F2-B8FA-4BFE-8BFA-054E3A312611}"/>
              </a:ext>
            </a:extLst>
          </p:cNvPr>
          <p:cNvSpPr/>
          <p:nvPr userDrawn="1"/>
        </p:nvSpPr>
        <p:spPr>
          <a:xfrm>
            <a:off x="270113" y="191067"/>
            <a:ext cx="11721068" cy="6480628"/>
          </a:xfrm>
          <a:prstGeom prst="roundRect">
            <a:avLst>
              <a:gd name="adj" fmla="val 3785"/>
            </a:avLst>
          </a:prstGeom>
          <a:solidFill>
            <a:schemeClr val="bg1"/>
          </a:solidFill>
          <a:ln w="19304">
            <a:solidFill>
              <a:srgbClr val="727272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1996CCC-4024-4AD3-950C-6384B5FBAA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28208" r="52504" b="33610"/>
          <a:stretch/>
        </p:blipFill>
        <p:spPr>
          <a:xfrm>
            <a:off x="-454808" y="596900"/>
            <a:ext cx="3405971" cy="55626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65242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BD190-56AD-4C55-BBCA-1554B872117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GIF"/><Relationship Id="rId18" Type="http://schemas.openxmlformats.org/officeDocument/2006/relationships/slide" Target="slide8.xml"/><Relationship Id="rId26" Type="http://schemas.openxmlformats.org/officeDocument/2006/relationships/image" Target="../media/image19.png"/><Relationship Id="rId3" Type="http://schemas.openxmlformats.org/officeDocument/2006/relationships/slideLayout" Target="../slideLayouts/slideLayout2.xml"/><Relationship Id="rId21" Type="http://schemas.openxmlformats.org/officeDocument/2006/relationships/slide" Target="slide2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GIF"/><Relationship Id="rId25" Type="http://schemas.openxmlformats.org/officeDocument/2006/relationships/slide" Target="slide4.xml"/><Relationship Id="rId2" Type="http://schemas.openxmlformats.org/officeDocument/2006/relationships/audio" Target="../media/media1.wma"/><Relationship Id="rId16" Type="http://schemas.openxmlformats.org/officeDocument/2006/relationships/image" Target="../media/image13.png"/><Relationship Id="rId20" Type="http://schemas.openxmlformats.org/officeDocument/2006/relationships/image" Target="../media/image16.png"/><Relationship Id="rId29" Type="http://schemas.openxmlformats.org/officeDocument/2006/relationships/slide" Target="slide6.xml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18.png"/><Relationship Id="rId32" Type="http://schemas.openxmlformats.org/officeDocument/2006/relationships/image" Target="../media/image22.png"/><Relationship Id="rId5" Type="http://schemas.openxmlformats.org/officeDocument/2006/relationships/audio" Target="../media/audio1.wav"/><Relationship Id="rId15" Type="http://schemas.openxmlformats.org/officeDocument/2006/relationships/image" Target="../media/image12.GIF"/><Relationship Id="rId23" Type="http://schemas.openxmlformats.org/officeDocument/2006/relationships/slide" Target="slide3.xml"/><Relationship Id="rId28" Type="http://schemas.openxmlformats.org/officeDocument/2006/relationships/image" Target="../media/image20.png"/><Relationship Id="rId10" Type="http://schemas.openxmlformats.org/officeDocument/2006/relationships/image" Target="../media/image7.png"/><Relationship Id="rId19" Type="http://schemas.openxmlformats.org/officeDocument/2006/relationships/image" Target="../media/image15.png"/><Relationship Id="rId31" Type="http://schemas.openxmlformats.org/officeDocument/2006/relationships/slide" Target="slide7.xml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Relationship Id="rId14" Type="http://schemas.openxmlformats.org/officeDocument/2006/relationships/image" Target="../media/image11.GIF"/><Relationship Id="rId22" Type="http://schemas.openxmlformats.org/officeDocument/2006/relationships/image" Target="../media/image17.png"/><Relationship Id="rId27" Type="http://schemas.openxmlformats.org/officeDocument/2006/relationships/slide" Target="slide5.xml"/><Relationship Id="rId30" Type="http://schemas.openxmlformats.org/officeDocument/2006/relationships/image" Target="../media/image2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13" Type="http://schemas.microsoft.com/office/2007/relationships/media" Target="../media/media9.mp3"/><Relationship Id="rId18" Type="http://schemas.openxmlformats.org/officeDocument/2006/relationships/notesSlide" Target="../notesSlides/notesSlide2.xml"/><Relationship Id="rId3" Type="http://schemas.microsoft.com/office/2007/relationships/media" Target="../media/media4.mp3"/><Relationship Id="rId7" Type="http://schemas.microsoft.com/office/2007/relationships/media" Target="../media/media6.mp3"/><Relationship Id="rId12" Type="http://schemas.openxmlformats.org/officeDocument/2006/relationships/audio" Target="../media/media8.mp3"/><Relationship Id="rId17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6" Type="http://schemas.openxmlformats.org/officeDocument/2006/relationships/audio" Target="../media/media10.mp3"/><Relationship Id="rId20" Type="http://schemas.openxmlformats.org/officeDocument/2006/relationships/image" Target="../media/image32.png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microsoft.com/office/2007/relationships/media" Target="../media/media8.mp3"/><Relationship Id="rId5" Type="http://schemas.microsoft.com/office/2007/relationships/media" Target="../media/media5.mp3"/><Relationship Id="rId15" Type="http://schemas.microsoft.com/office/2007/relationships/media" Target="../media/media10.mp3"/><Relationship Id="rId10" Type="http://schemas.openxmlformats.org/officeDocument/2006/relationships/audio" Target="../media/media7.mp3"/><Relationship Id="rId19" Type="http://schemas.openxmlformats.org/officeDocument/2006/relationships/image" Target="../media/image16.png"/><Relationship Id="rId4" Type="http://schemas.openxmlformats.org/officeDocument/2006/relationships/audio" Target="../media/media4.mp3"/><Relationship Id="rId9" Type="http://schemas.microsoft.com/office/2007/relationships/media" Target="../media/media7.mp3"/><Relationship Id="rId14" Type="http://schemas.openxmlformats.org/officeDocument/2006/relationships/audio" Target="../media/media9.mp3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2.mp3"/><Relationship Id="rId13" Type="http://schemas.microsoft.com/office/2007/relationships/media" Target="../media/media7.mp3"/><Relationship Id="rId18" Type="http://schemas.openxmlformats.org/officeDocument/2006/relationships/audio" Target="../media/media14.mp3"/><Relationship Id="rId26" Type="http://schemas.openxmlformats.org/officeDocument/2006/relationships/audio" Target="../media/media18.mp3"/><Relationship Id="rId3" Type="http://schemas.microsoft.com/office/2007/relationships/media" Target="../media/media4.mp3"/><Relationship Id="rId21" Type="http://schemas.microsoft.com/office/2007/relationships/media" Target="../media/media16.mp3"/><Relationship Id="rId34" Type="http://schemas.openxmlformats.org/officeDocument/2006/relationships/notesSlide" Target="../notesSlides/notesSlide3.xml"/><Relationship Id="rId7" Type="http://schemas.microsoft.com/office/2007/relationships/media" Target="../media/media12.mp3"/><Relationship Id="rId12" Type="http://schemas.openxmlformats.org/officeDocument/2006/relationships/audio" Target="../media/media6.mp3"/><Relationship Id="rId17" Type="http://schemas.microsoft.com/office/2007/relationships/media" Target="../media/media14.mp3"/><Relationship Id="rId25" Type="http://schemas.microsoft.com/office/2007/relationships/media" Target="../media/media18.mp3"/><Relationship Id="rId3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6" Type="http://schemas.openxmlformats.org/officeDocument/2006/relationships/audio" Target="../media/media13.mp3"/><Relationship Id="rId20" Type="http://schemas.openxmlformats.org/officeDocument/2006/relationships/audio" Target="../media/media15.mp3"/><Relationship Id="rId29" Type="http://schemas.microsoft.com/office/2007/relationships/media" Target="../media/media9.mp3"/><Relationship Id="rId1" Type="http://schemas.microsoft.com/office/2007/relationships/media" Target="../media/media3.mp3"/><Relationship Id="rId6" Type="http://schemas.openxmlformats.org/officeDocument/2006/relationships/audio" Target="../media/media11.mp3"/><Relationship Id="rId11" Type="http://schemas.microsoft.com/office/2007/relationships/media" Target="../media/media6.mp3"/><Relationship Id="rId24" Type="http://schemas.openxmlformats.org/officeDocument/2006/relationships/audio" Target="../media/media17.mp3"/><Relationship Id="rId32" Type="http://schemas.openxmlformats.org/officeDocument/2006/relationships/audio" Target="../media/media10.mp3"/><Relationship Id="rId5" Type="http://schemas.microsoft.com/office/2007/relationships/media" Target="../media/media11.mp3"/><Relationship Id="rId15" Type="http://schemas.microsoft.com/office/2007/relationships/media" Target="../media/media13.mp3"/><Relationship Id="rId23" Type="http://schemas.microsoft.com/office/2007/relationships/media" Target="../media/media17.mp3"/><Relationship Id="rId28" Type="http://schemas.openxmlformats.org/officeDocument/2006/relationships/audio" Target="../media/media8.mp3"/><Relationship Id="rId36" Type="http://schemas.openxmlformats.org/officeDocument/2006/relationships/image" Target="../media/image32.png"/><Relationship Id="rId10" Type="http://schemas.openxmlformats.org/officeDocument/2006/relationships/audio" Target="../media/media5.mp3"/><Relationship Id="rId19" Type="http://schemas.microsoft.com/office/2007/relationships/media" Target="../media/media15.mp3"/><Relationship Id="rId31" Type="http://schemas.microsoft.com/office/2007/relationships/media" Target="../media/media10.mp3"/><Relationship Id="rId4" Type="http://schemas.openxmlformats.org/officeDocument/2006/relationships/audio" Target="../media/media4.mp3"/><Relationship Id="rId9" Type="http://schemas.microsoft.com/office/2007/relationships/media" Target="../media/media5.mp3"/><Relationship Id="rId14" Type="http://schemas.openxmlformats.org/officeDocument/2006/relationships/audio" Target="../media/media7.mp3"/><Relationship Id="rId22" Type="http://schemas.openxmlformats.org/officeDocument/2006/relationships/audio" Target="../media/media16.mp3"/><Relationship Id="rId27" Type="http://schemas.microsoft.com/office/2007/relationships/media" Target="../media/media8.mp3"/><Relationship Id="rId30" Type="http://schemas.openxmlformats.org/officeDocument/2006/relationships/audio" Target="../media/media9.mp3"/><Relationship Id="rId35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3" Type="http://schemas.microsoft.com/office/2007/relationships/media" Target="../media/media25.mp3"/><Relationship Id="rId18" Type="http://schemas.openxmlformats.org/officeDocument/2006/relationships/audio" Target="../media/media27.mp3"/><Relationship Id="rId26" Type="http://schemas.openxmlformats.org/officeDocument/2006/relationships/audio" Target="../media/media31.mp3"/><Relationship Id="rId39" Type="http://schemas.microsoft.com/office/2007/relationships/media" Target="../media/media38.mp3"/><Relationship Id="rId3" Type="http://schemas.microsoft.com/office/2007/relationships/media" Target="../media/media20.mp3"/><Relationship Id="rId21" Type="http://schemas.microsoft.com/office/2007/relationships/media" Target="../media/media29.mp3"/><Relationship Id="rId34" Type="http://schemas.openxmlformats.org/officeDocument/2006/relationships/audio" Target="../media/media35.mp3"/><Relationship Id="rId42" Type="http://schemas.openxmlformats.org/officeDocument/2006/relationships/audio" Target="../media/media39.mp3"/><Relationship Id="rId47" Type="http://schemas.microsoft.com/office/2007/relationships/media" Target="../media/media42.mp3"/><Relationship Id="rId50" Type="http://schemas.openxmlformats.org/officeDocument/2006/relationships/notesSlide" Target="../notesSlides/notesSlide5.xml"/><Relationship Id="rId7" Type="http://schemas.microsoft.com/office/2007/relationships/media" Target="../media/media22.mp3"/><Relationship Id="rId12" Type="http://schemas.openxmlformats.org/officeDocument/2006/relationships/audio" Target="../media/media24.mp3"/><Relationship Id="rId17" Type="http://schemas.microsoft.com/office/2007/relationships/media" Target="../media/media27.mp3"/><Relationship Id="rId25" Type="http://schemas.microsoft.com/office/2007/relationships/media" Target="../media/media31.mp3"/><Relationship Id="rId33" Type="http://schemas.microsoft.com/office/2007/relationships/media" Target="../media/media35.mp3"/><Relationship Id="rId38" Type="http://schemas.openxmlformats.org/officeDocument/2006/relationships/audio" Target="../media/media37.mp3"/><Relationship Id="rId46" Type="http://schemas.openxmlformats.org/officeDocument/2006/relationships/audio" Target="../media/media41.mp3"/><Relationship Id="rId2" Type="http://schemas.openxmlformats.org/officeDocument/2006/relationships/audio" Target="../media/media19.mp3"/><Relationship Id="rId16" Type="http://schemas.openxmlformats.org/officeDocument/2006/relationships/audio" Target="../media/media26.mp3"/><Relationship Id="rId20" Type="http://schemas.openxmlformats.org/officeDocument/2006/relationships/audio" Target="../media/media28.mp3"/><Relationship Id="rId29" Type="http://schemas.microsoft.com/office/2007/relationships/media" Target="../media/media33.mp3"/><Relationship Id="rId41" Type="http://schemas.microsoft.com/office/2007/relationships/media" Target="../media/media39.mp3"/><Relationship Id="rId1" Type="http://schemas.microsoft.com/office/2007/relationships/media" Target="../media/media19.mp3"/><Relationship Id="rId6" Type="http://schemas.openxmlformats.org/officeDocument/2006/relationships/audio" Target="../media/media21.mp3"/><Relationship Id="rId11" Type="http://schemas.microsoft.com/office/2007/relationships/media" Target="../media/media24.mp3"/><Relationship Id="rId24" Type="http://schemas.openxmlformats.org/officeDocument/2006/relationships/audio" Target="../media/media30.mp3"/><Relationship Id="rId32" Type="http://schemas.openxmlformats.org/officeDocument/2006/relationships/audio" Target="../media/media34.mp3"/><Relationship Id="rId37" Type="http://schemas.microsoft.com/office/2007/relationships/media" Target="../media/media37.mp3"/><Relationship Id="rId40" Type="http://schemas.openxmlformats.org/officeDocument/2006/relationships/audio" Target="../media/media38.mp3"/><Relationship Id="rId45" Type="http://schemas.microsoft.com/office/2007/relationships/media" Target="../media/media41.mp3"/><Relationship Id="rId5" Type="http://schemas.microsoft.com/office/2007/relationships/media" Target="../media/media21.mp3"/><Relationship Id="rId15" Type="http://schemas.microsoft.com/office/2007/relationships/media" Target="../media/media26.mp3"/><Relationship Id="rId23" Type="http://schemas.microsoft.com/office/2007/relationships/media" Target="../media/media30.mp3"/><Relationship Id="rId28" Type="http://schemas.openxmlformats.org/officeDocument/2006/relationships/audio" Target="../media/media32.mp3"/><Relationship Id="rId36" Type="http://schemas.openxmlformats.org/officeDocument/2006/relationships/audio" Target="../media/media36.mp3"/><Relationship Id="rId49" Type="http://schemas.openxmlformats.org/officeDocument/2006/relationships/slideLayout" Target="../slideLayouts/slideLayout2.xml"/><Relationship Id="rId10" Type="http://schemas.openxmlformats.org/officeDocument/2006/relationships/audio" Target="../media/media23.mp3"/><Relationship Id="rId19" Type="http://schemas.microsoft.com/office/2007/relationships/media" Target="../media/media28.mp3"/><Relationship Id="rId31" Type="http://schemas.microsoft.com/office/2007/relationships/media" Target="../media/media34.mp3"/><Relationship Id="rId44" Type="http://schemas.openxmlformats.org/officeDocument/2006/relationships/audio" Target="../media/media40.mp3"/><Relationship Id="rId52" Type="http://schemas.openxmlformats.org/officeDocument/2006/relationships/image" Target="../media/image16.png"/><Relationship Id="rId4" Type="http://schemas.openxmlformats.org/officeDocument/2006/relationships/audio" Target="../media/media20.mp3"/><Relationship Id="rId9" Type="http://schemas.microsoft.com/office/2007/relationships/media" Target="../media/media23.mp3"/><Relationship Id="rId14" Type="http://schemas.openxmlformats.org/officeDocument/2006/relationships/audio" Target="../media/media25.mp3"/><Relationship Id="rId22" Type="http://schemas.openxmlformats.org/officeDocument/2006/relationships/audio" Target="../media/media29.mp3"/><Relationship Id="rId27" Type="http://schemas.microsoft.com/office/2007/relationships/media" Target="../media/media32.mp3"/><Relationship Id="rId30" Type="http://schemas.openxmlformats.org/officeDocument/2006/relationships/audio" Target="../media/media33.mp3"/><Relationship Id="rId35" Type="http://schemas.microsoft.com/office/2007/relationships/media" Target="../media/media36.mp3"/><Relationship Id="rId43" Type="http://schemas.microsoft.com/office/2007/relationships/media" Target="../media/media40.mp3"/><Relationship Id="rId48" Type="http://schemas.openxmlformats.org/officeDocument/2006/relationships/audio" Target="../media/media42.mp3"/><Relationship Id="rId8" Type="http://schemas.openxmlformats.org/officeDocument/2006/relationships/audio" Target="../media/media22.mp3"/><Relationship Id="rId5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3.mp4"/><Relationship Id="rId1" Type="http://schemas.microsoft.com/office/2007/relationships/media" Target="../media/media43.mp4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1.bin"/><Relationship Id="rId2" Type="http://schemas.openxmlformats.org/officeDocument/2006/relationships/video" Target="../media/media44.mp4"/><Relationship Id="rId1" Type="http://schemas.microsoft.com/office/2007/relationships/media" Target="../media/media44.mp4"/><Relationship Id="rId6" Type="http://schemas.openxmlformats.org/officeDocument/2006/relationships/image" Target="../media/image41.jpeg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5.mp4"/><Relationship Id="rId1" Type="http://schemas.microsoft.com/office/2007/relationships/media" Target="../media/media45.mp4"/><Relationship Id="rId4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6.mp4"/><Relationship Id="rId1" Type="http://schemas.openxmlformats.org/officeDocument/2006/relationships/video" Target="NULL" TargetMode="External"/><Relationship Id="rId6" Type="http://schemas.openxmlformats.org/officeDocument/2006/relationships/image" Target="../media/image45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4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7.mp4"/><Relationship Id="rId1" Type="http://schemas.openxmlformats.org/officeDocument/2006/relationships/video" Target="NULL" TargetMode="External"/><Relationship Id="rId6" Type="http://schemas.openxmlformats.org/officeDocument/2006/relationships/image" Target="../media/image47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6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8.mp4"/><Relationship Id="rId1" Type="http://schemas.microsoft.com/office/2007/relationships/media" Target="../media/media48.mp4"/><Relationship Id="rId6" Type="http://schemas.openxmlformats.org/officeDocument/2006/relationships/image" Target="../media/image49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8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59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.sv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svg"/><Relationship Id="rId4" Type="http://schemas.openxmlformats.org/officeDocument/2006/relationships/image" Target="../media/image51.svg"/><Relationship Id="rId9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image" Target="../media/image50.png"/><Relationship Id="rId7" Type="http://schemas.openxmlformats.org/officeDocument/2006/relationships/image" Target="../media/image56.png"/><Relationship Id="rId12" Type="http://schemas.openxmlformats.org/officeDocument/2006/relationships/image" Target="../media/image55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.svg"/><Relationship Id="rId11" Type="http://schemas.openxmlformats.org/officeDocument/2006/relationships/image" Target="../media/image54.png"/><Relationship Id="rId5" Type="http://schemas.openxmlformats.org/officeDocument/2006/relationships/image" Target="../media/image52.png"/><Relationship Id="rId10" Type="http://schemas.openxmlformats.org/officeDocument/2006/relationships/image" Target="../media/image59.svg"/><Relationship Id="rId4" Type="http://schemas.openxmlformats.org/officeDocument/2006/relationships/image" Target="../media/image51.svg"/><Relationship Id="rId9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1.svg"/><Relationship Id="rId7" Type="http://schemas.openxmlformats.org/officeDocument/2006/relationships/image" Target="../media/image57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11" Type="http://schemas.openxmlformats.org/officeDocument/2006/relationships/image" Target="../media/image55.svg"/><Relationship Id="rId5" Type="http://schemas.openxmlformats.org/officeDocument/2006/relationships/image" Target="../media/image53.svg"/><Relationship Id="rId10" Type="http://schemas.openxmlformats.org/officeDocument/2006/relationships/image" Target="../media/image54.png"/><Relationship Id="rId4" Type="http://schemas.openxmlformats.org/officeDocument/2006/relationships/image" Target="../media/image52.png"/><Relationship Id="rId9" Type="http://schemas.openxmlformats.org/officeDocument/2006/relationships/image" Target="../media/image5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4.png"/><Relationship Id="rId2" Type="http://schemas.openxmlformats.org/officeDocument/2006/relationships/video" Target="../media/media49.mp4"/><Relationship Id="rId1" Type="http://schemas.microsoft.com/office/2007/relationships/media" Target="../media/media49.mp4"/><Relationship Id="rId6" Type="http://schemas.openxmlformats.org/officeDocument/2006/relationships/image" Target="../media/image63.svg"/><Relationship Id="rId5" Type="http://schemas.openxmlformats.org/officeDocument/2006/relationships/image" Target="../media/image62.png"/><Relationship Id="rId10" Type="http://schemas.openxmlformats.org/officeDocument/2006/relationships/image" Target="../media/image66.emf"/><Relationship Id="rId4" Type="http://schemas.openxmlformats.org/officeDocument/2006/relationships/image" Target="../media/image61.jpeg"/><Relationship Id="rId9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1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Picture 13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" y="313"/>
            <a:ext cx="12187269" cy="6858767"/>
          </a:xfrm>
          <a:prstGeom prst="rect">
            <a:avLst/>
          </a:prstGeom>
        </p:spPr>
      </p:pic>
      <p:pic>
        <p:nvPicPr>
          <p:cNvPr id="124" name="den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199" y="739513"/>
            <a:ext cx="2651990" cy="2651990"/>
          </a:xfrm>
          <a:prstGeom prst="rect">
            <a:avLst/>
          </a:prstGeom>
        </p:spPr>
      </p:pic>
      <p:pic>
        <p:nvPicPr>
          <p:cNvPr id="125" name="den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326" y="1090663"/>
            <a:ext cx="2639810" cy="2639810"/>
          </a:xfrm>
          <a:prstGeom prst="rect">
            <a:avLst/>
          </a:prstGeom>
        </p:spPr>
      </p:pic>
      <p:pic>
        <p:nvPicPr>
          <p:cNvPr id="126" name="den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0378" y="738002"/>
            <a:ext cx="2639810" cy="2645893"/>
          </a:xfrm>
          <a:prstGeom prst="rect">
            <a:avLst/>
          </a:prstGeom>
        </p:spPr>
      </p:pic>
      <p:pic>
        <p:nvPicPr>
          <p:cNvPr id="127" name="den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959" y="3020060"/>
            <a:ext cx="2651990" cy="2651990"/>
          </a:xfrm>
          <a:prstGeom prst="rect">
            <a:avLst/>
          </a:prstGeom>
        </p:spPr>
      </p:pic>
      <p:pic>
        <p:nvPicPr>
          <p:cNvPr id="128" name="den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992" y="3371485"/>
            <a:ext cx="2639810" cy="2639810"/>
          </a:xfrm>
          <a:prstGeom prst="rect">
            <a:avLst/>
          </a:prstGeom>
        </p:spPr>
      </p:pic>
      <p:pic>
        <p:nvPicPr>
          <p:cNvPr id="129" name="den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994" y="3018790"/>
            <a:ext cx="2651990" cy="2651990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91968" y="1101452"/>
            <a:ext cx="1168595" cy="1168595"/>
          </a:xfrm>
          <a:prstGeom prst="rect">
            <a:avLst/>
          </a:prstGeom>
        </p:spPr>
      </p:pic>
      <p:pic>
        <p:nvPicPr>
          <p:cNvPr id="147" name="Picture 14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12703" y="883975"/>
            <a:ext cx="1061107" cy="1061107"/>
          </a:xfrm>
          <a:prstGeom prst="rect">
            <a:avLst/>
          </a:prstGeom>
        </p:spPr>
      </p:pic>
      <p:pic>
        <p:nvPicPr>
          <p:cNvPr id="148" name="Picture 14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88250" y="1738168"/>
            <a:ext cx="1127571" cy="1127571"/>
          </a:xfrm>
          <a:prstGeom prst="rect">
            <a:avLst/>
          </a:prstGeom>
        </p:spPr>
      </p:pic>
      <p:pic>
        <p:nvPicPr>
          <p:cNvPr id="149" name="Picture 14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1" y="-974833"/>
            <a:ext cx="1761897" cy="6059949"/>
          </a:xfrm>
          <a:prstGeom prst="rect">
            <a:avLst/>
          </a:prstGeom>
        </p:spPr>
      </p:pic>
      <p:pic>
        <p:nvPicPr>
          <p:cNvPr id="150" name="Picture 14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237939" y="5085116"/>
            <a:ext cx="647700" cy="904875"/>
          </a:xfrm>
          <a:prstGeom prst="rect">
            <a:avLst/>
          </a:prstGeom>
        </p:spPr>
      </p:pic>
      <p:pic>
        <p:nvPicPr>
          <p:cNvPr id="159" name="Picture 158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419" y="5852160"/>
            <a:ext cx="1180821" cy="998220"/>
          </a:xfrm>
          <a:prstGeom prst="rect">
            <a:avLst/>
          </a:prstGeom>
        </p:spPr>
      </p:pic>
      <p:pic>
        <p:nvPicPr>
          <p:cNvPr id="4" name="vuideho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2703" y="-671549"/>
            <a:ext cx="609600" cy="609600"/>
          </a:xfrm>
          <a:prstGeom prst="rect">
            <a:avLst/>
          </a:prstGeom>
        </p:spPr>
      </p:pic>
      <p:pic>
        <p:nvPicPr>
          <p:cNvPr id="139" name="mau1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424" y="739513"/>
            <a:ext cx="2651990" cy="2651990"/>
          </a:xfrm>
          <a:prstGeom prst="rect">
            <a:avLst/>
          </a:prstGeom>
        </p:spPr>
      </p:pic>
      <p:pic>
        <p:nvPicPr>
          <p:cNvPr id="140" name="mau2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551" y="1090663"/>
            <a:ext cx="2633741" cy="2639810"/>
          </a:xfrm>
          <a:prstGeom prst="rect">
            <a:avLst/>
          </a:prstGeom>
        </p:spPr>
      </p:pic>
      <p:pic>
        <p:nvPicPr>
          <p:cNvPr id="141" name="mau3">
            <a:hlinkClick r:id="rId25" action="ppaction://hlinksldjump"/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2603" y="738002"/>
            <a:ext cx="2639810" cy="2639810"/>
          </a:xfrm>
          <a:prstGeom prst="rect">
            <a:avLst/>
          </a:prstGeom>
        </p:spPr>
      </p:pic>
      <p:pic>
        <p:nvPicPr>
          <p:cNvPr id="142" name="mau4">
            <a:hlinkClick r:id="rId27" action="ppaction://hlinksldjump"/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184" y="3020060"/>
            <a:ext cx="2651990" cy="2651990"/>
          </a:xfrm>
          <a:prstGeom prst="rect">
            <a:avLst/>
          </a:prstGeom>
        </p:spPr>
      </p:pic>
      <p:pic>
        <p:nvPicPr>
          <p:cNvPr id="143" name="mau5">
            <a:hlinkClick r:id="rId29" action="ppaction://hlinksldjump"/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772" y="3371486"/>
            <a:ext cx="2633741" cy="2639810"/>
          </a:xfrm>
          <a:prstGeom prst="rect">
            <a:avLst/>
          </a:prstGeom>
        </p:spPr>
      </p:pic>
      <p:pic>
        <p:nvPicPr>
          <p:cNvPr id="144" name="mau6">
            <a:hlinkClick r:id="rId31" action="ppaction://hlinksldjump"/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994" y="3027045"/>
            <a:ext cx="2651990" cy="265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5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550" fill="hold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550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550" fill="hold">
                                          <p:stCondLst>
                                            <p:cond delay="22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89548" y="596181"/>
          <a:ext cx="10924668" cy="40861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72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3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27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89993"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Phản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ứng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CTPT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muối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tạo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thành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và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tên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gọi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Thành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phần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phân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tử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muối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tạo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thành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020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Cation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kim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loại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Anion </a:t>
                      </a:r>
                      <a:r>
                        <a:rPr lang="en-US" sz="2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gốc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acid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9692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Kim </a:t>
                      </a:r>
                      <a:r>
                        <a:rPr lang="en-US" sz="2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Acid 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→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Muối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Hydrogen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aseline="0" dirty="0">
                          <a:latin typeface="Arial"/>
                          <a:cs typeface="Arial"/>
                        </a:rPr>
                        <a:t>    Zn     + </a:t>
                      </a: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2HCl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→ </a:t>
                      </a:r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H</a:t>
                      </a:r>
                      <a:r>
                        <a:rPr lang="en-US" sz="2200" baseline="-25000" dirty="0">
                          <a:latin typeface="Arial"/>
                          <a:cs typeface="Arial"/>
                        </a:rPr>
                        <a:t>2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  <a:p>
                      <a:pPr algn="ctr"/>
                      <a:r>
                        <a:rPr lang="en-US" sz="2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Zinc chloride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9692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Acid</a:t>
                      </a:r>
                      <a:r>
                        <a:rPr lang="en-US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+    Base    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→ 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Muối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 + 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Nước</a:t>
                      </a:r>
                      <a:endParaRPr lang="en-US" sz="2200" baseline="0" dirty="0">
                        <a:latin typeface="Arial"/>
                        <a:cs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H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Cu(OH)</a:t>
                      </a:r>
                      <a:r>
                        <a:rPr lang="en-US" sz="2200" baseline="-25000" dirty="0"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→ </a:t>
                      </a:r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+ 2H</a:t>
                      </a:r>
                      <a:r>
                        <a:rPr lang="en-US" sz="2200" baseline="-25000" dirty="0"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O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2200" baseline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Copper(II) sulfate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9692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Acid   + Oxide base </a:t>
                      </a:r>
                      <a:r>
                        <a:rPr lang="en-US" sz="2200" dirty="0">
                          <a:latin typeface="Arial"/>
                          <a:cs typeface="Arial"/>
                        </a:rPr>
                        <a:t>→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Muối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 +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Nước</a:t>
                      </a:r>
                      <a:endParaRPr lang="en-US" sz="2200" baseline="0" dirty="0">
                        <a:latin typeface="Arial"/>
                        <a:cs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H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FeO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      → </a:t>
                      </a:r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H</a:t>
                      </a:r>
                      <a:r>
                        <a:rPr lang="en-US" sz="2200" baseline="-25000" dirty="0"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O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  <a:p>
                      <a:pPr algn="ctr"/>
                      <a:r>
                        <a:rPr lang="en-US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Iron(II) sulfate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文本框 1"/>
          <p:cNvSpPr txBox="1"/>
          <p:nvPr/>
        </p:nvSpPr>
        <p:spPr>
          <a:xfrm>
            <a:off x="4517952" y="55555"/>
            <a:ext cx="24358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altLang="zh-CN" sz="2800" b="1" dirty="0">
                <a:solidFill>
                  <a:srgbClr val="FF0000"/>
                </a:solidFill>
                <a:ea typeface="Yeseva One" panose="00000500000000000000" charset="0"/>
                <a:sym typeface="Yeseva One" panose="00000500000000000000" charset="0"/>
              </a:rPr>
              <a:t>I. KHÁI NIỆM </a:t>
            </a:r>
            <a:endParaRPr lang="zh-CN" altLang="en-US" sz="2800" b="1" dirty="0">
              <a:solidFill>
                <a:srgbClr val="FF0000"/>
              </a:solidFill>
              <a:ea typeface="Yeseva One" panose="00000500000000000000" charset="0"/>
              <a:sym typeface="Yeseva One" panose="00000500000000000000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7828" y="4758393"/>
            <a:ext cx="1114124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* </a:t>
            </a:r>
            <a:r>
              <a:rPr lang="en-US" sz="26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Khái</a:t>
            </a:r>
            <a:r>
              <a:rPr lang="en-US" sz="2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niệm</a:t>
            </a:r>
            <a:r>
              <a:rPr lang="en-US" sz="2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vi-VN" sz="2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Muối là hợp chất được hình thành từ </a:t>
            </a:r>
            <a:r>
              <a:rPr lang="vi-VN" sz="2600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sự thay thế ion H+ của acid bằng ion kim loại</a:t>
            </a:r>
            <a:r>
              <a:rPr lang="vi-VN" sz="26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hoặc </a:t>
            </a:r>
            <a:r>
              <a:rPr lang="vi-VN" sz="2600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ion ammonium (NH</a:t>
            </a:r>
            <a:r>
              <a:rPr lang="vi-VN" sz="2600" b="1" i="1" baseline="-250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</a:t>
            </a:r>
            <a:r>
              <a:rPr lang="vi-VN" sz="2600" b="1" i="1" baseline="300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+</a:t>
            </a:r>
            <a:r>
              <a:rPr lang="vi-VN" sz="2600" b="1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US" sz="2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13427" y="5620166"/>
            <a:ext cx="110414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quát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:     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400" b="1" baseline="-25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400" b="1" baseline="-25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  M: cation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kim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ion NH</a:t>
            </a:r>
            <a:r>
              <a:rPr lang="en-US" sz="24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  <a:p>
            <a:pPr algn="just"/>
            <a:r>
              <a:rPr lang="en-US" sz="2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A: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gốc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acid</a:t>
            </a:r>
            <a:endParaRPr lang="en-US" sz="2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x, y: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30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7"/>
          <p:cNvSpPr/>
          <p:nvPr/>
        </p:nvSpPr>
        <p:spPr>
          <a:xfrm>
            <a:off x="4570413" y="4385647"/>
            <a:ext cx="400050" cy="520344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 eaLnBrk="1" hangingPunct="1">
              <a:buNone/>
            </a:pPr>
            <a:endParaRPr lang="vi-VN" altLang="x-none" sz="1800" dirty="0">
              <a:latin typeface=".VnTime" panose="020B7200000000000000" pitchFamily="34" charset="0"/>
            </a:endParaRPr>
          </a:p>
        </p:txBody>
      </p:sp>
      <p:sp>
        <p:nvSpPr>
          <p:cNvPr id="38917" name="Text Box 71"/>
          <p:cNvSpPr txBox="1"/>
          <p:nvPr/>
        </p:nvSpPr>
        <p:spPr>
          <a:xfrm>
            <a:off x="3467100" y="1765300"/>
            <a:ext cx="52006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endParaRPr lang="vi-VN" altLang="x-none" sz="1800" b="1" dirty="0">
              <a:latin typeface="Times New Roman" panose="02020603050405020304" pitchFamily="18" charset="0"/>
            </a:endParaRPr>
          </a:p>
        </p:txBody>
      </p:sp>
      <p:sp>
        <p:nvSpPr>
          <p:cNvPr id="38918" name="AutoShape 72"/>
          <p:cNvSpPr/>
          <p:nvPr/>
        </p:nvSpPr>
        <p:spPr>
          <a:xfrm>
            <a:off x="1543685" y="1479550"/>
            <a:ext cx="9566275" cy="1600200"/>
          </a:xfrm>
          <a:prstGeom prst="wedgeRoundRectCallout">
            <a:avLst>
              <a:gd name="adj1" fmla="val -54551"/>
              <a:gd name="adj2" fmla="val 68750"/>
              <a:gd name="adj3" fmla="val 16667"/>
            </a:avLst>
          </a:prstGeom>
          <a:gradFill rotWithShape="1">
            <a:gsLst>
              <a:gs pos="0">
                <a:srgbClr val="CCFF33"/>
              </a:gs>
              <a:gs pos="50000">
                <a:srgbClr val="FFFFFF"/>
              </a:gs>
              <a:gs pos="100000">
                <a:srgbClr val="CCFF33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eaLnBrk="1" hangingPunct="1">
              <a:spcBef>
                <a:spcPct val="50000"/>
              </a:spcBef>
              <a:buNone/>
            </a:pPr>
            <a:r>
              <a:rPr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1. Trong những chất dưới đây chất nào là muối?</a:t>
            </a:r>
          </a:p>
        </p:txBody>
      </p:sp>
      <p:sp>
        <p:nvSpPr>
          <p:cNvPr id="74" name="Text Box 6"/>
          <p:cNvSpPr txBox="1">
            <a:spLocks noChangeArrowheads="1"/>
          </p:cNvSpPr>
          <p:nvPr/>
        </p:nvSpPr>
        <p:spPr bwMode="auto">
          <a:xfrm>
            <a:off x="4528185" y="3617278"/>
            <a:ext cx="5097463" cy="264072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86080" marR="0" lvl="0" indent="-38608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lphaUcPeriod"/>
              <a:defRPr/>
            </a:pPr>
            <a:r>
              <a:rPr kumimoji="0" lang="en-US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 CaO        		</a:t>
            </a:r>
          </a:p>
          <a:p>
            <a:pPr marL="386080" marR="0" lvl="0" indent="-38608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lphaUcPeriod"/>
              <a:defRPr/>
            </a:pPr>
            <a:r>
              <a:rPr kumimoji="0" lang="en-US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KNO</a:t>
            </a:r>
            <a:r>
              <a:rPr kumimoji="0" lang="en-US" altLang="en-US" sz="360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 </a:t>
            </a:r>
            <a:endParaRPr kumimoji="0" lang="en-US" altLang="en-US" sz="3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  <a:p>
            <a:pPr marL="386080" marR="0" lvl="0" indent="-38608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lphaUcPeriod"/>
              <a:defRPr/>
            </a:pPr>
            <a:r>
              <a:rPr kumimoji="0" lang="en-US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KOH      		 </a:t>
            </a:r>
          </a:p>
          <a:p>
            <a:pPr marL="386080" marR="0" lvl="0" indent="-38608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lphaUcPeriod"/>
              <a:defRPr/>
            </a:pPr>
            <a:r>
              <a:rPr kumimoji="0" lang="en-US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HNO</a:t>
            </a:r>
            <a:r>
              <a:rPr kumimoji="0" lang="en-US" altLang="en-US" sz="360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</a:t>
            </a:r>
            <a:r>
              <a:rPr kumimoji="0" lang="en-US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	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7"/>
          <p:cNvSpPr/>
          <p:nvPr/>
        </p:nvSpPr>
        <p:spPr>
          <a:xfrm>
            <a:off x="3121978" y="5288617"/>
            <a:ext cx="400050" cy="520344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 eaLnBrk="1" hangingPunct="1">
              <a:buNone/>
            </a:pPr>
            <a:endParaRPr lang="vi-VN" altLang="x-none" sz="1800" dirty="0">
              <a:latin typeface=".VnTime" panose="020B7200000000000000" pitchFamily="34" charset="0"/>
            </a:endParaRPr>
          </a:p>
        </p:txBody>
      </p:sp>
      <p:sp>
        <p:nvSpPr>
          <p:cNvPr id="38917" name="Text Box 71"/>
          <p:cNvSpPr txBox="1"/>
          <p:nvPr/>
        </p:nvSpPr>
        <p:spPr>
          <a:xfrm>
            <a:off x="3467100" y="1765300"/>
            <a:ext cx="52006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endParaRPr lang="vi-VN" altLang="x-none" sz="1800" b="1" dirty="0">
              <a:latin typeface="Times New Roman" panose="02020603050405020304" pitchFamily="18" charset="0"/>
            </a:endParaRPr>
          </a:p>
        </p:txBody>
      </p:sp>
      <p:sp>
        <p:nvSpPr>
          <p:cNvPr id="38918" name="AutoShape 72"/>
          <p:cNvSpPr/>
          <p:nvPr/>
        </p:nvSpPr>
        <p:spPr>
          <a:xfrm>
            <a:off x="1543685" y="1479550"/>
            <a:ext cx="9566275" cy="1600200"/>
          </a:xfrm>
          <a:prstGeom prst="wedgeRoundRectCallout">
            <a:avLst>
              <a:gd name="adj1" fmla="val -54551"/>
              <a:gd name="adj2" fmla="val 68750"/>
              <a:gd name="adj3" fmla="val 16667"/>
            </a:avLst>
          </a:prstGeom>
          <a:gradFill rotWithShape="1">
            <a:gsLst>
              <a:gs pos="0">
                <a:srgbClr val="CCFF33"/>
              </a:gs>
              <a:gs pos="50000">
                <a:srgbClr val="FFFFFF"/>
              </a:gs>
              <a:gs pos="100000">
                <a:srgbClr val="CCFF33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eaLnBrk="1" hangingPunct="1">
              <a:spcBef>
                <a:spcPct val="50000"/>
              </a:spcBef>
              <a:buNone/>
            </a:pPr>
            <a:r>
              <a:rPr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2.  Dãy chất nào dưới đây đều là muối?</a:t>
            </a:r>
          </a:p>
        </p:txBody>
      </p:sp>
      <p:sp>
        <p:nvSpPr>
          <p:cNvPr id="74" name="Text Box 6"/>
          <p:cNvSpPr txBox="1">
            <a:spLocks noChangeArrowheads="1"/>
          </p:cNvSpPr>
          <p:nvPr/>
        </p:nvSpPr>
        <p:spPr bwMode="auto">
          <a:xfrm>
            <a:off x="3103245" y="3484563"/>
            <a:ext cx="7012305" cy="29484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86080" marR="0" lvl="0" indent="-38608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lphaUcPeriod"/>
              <a:defRPr/>
            </a:pPr>
            <a:r>
              <a:rPr kumimoji="0" lang="en-US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FeO, K</a:t>
            </a:r>
            <a:r>
              <a:rPr kumimoji="0" lang="en-US" altLang="en-US" sz="320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O, ZnCl</a:t>
            </a:r>
            <a:r>
              <a:rPr kumimoji="0" lang="en-US" altLang="en-US" sz="320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endParaRPr kumimoji="0" lang="en-US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  <a:p>
            <a:pPr marL="386080" marR="0" lvl="0" indent="-38608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lphaUcPeriod"/>
              <a:defRPr/>
            </a:pPr>
            <a:r>
              <a:rPr kumimoji="0" lang="en-US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H</a:t>
            </a:r>
            <a:r>
              <a:rPr kumimoji="0" lang="en-US" altLang="en-US" sz="320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SO</a:t>
            </a:r>
            <a:r>
              <a:rPr kumimoji="0" lang="en-US" altLang="en-US" sz="320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kumimoji="0" lang="en-US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HCl, Ca(HCO</a:t>
            </a:r>
            <a:r>
              <a:rPr kumimoji="0" lang="en-US" altLang="en-US" sz="320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</a:t>
            </a:r>
            <a:r>
              <a:rPr kumimoji="0" lang="en-US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</a:t>
            </a:r>
            <a:r>
              <a:rPr kumimoji="0" lang="en-US" altLang="en-US" sz="320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endParaRPr kumimoji="0" lang="en-US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  <a:p>
            <a:pPr marL="386080" marR="0" lvl="0" indent="-38608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lphaUcPeriod"/>
              <a:defRPr/>
            </a:pPr>
            <a:r>
              <a:rPr kumimoji="0" lang="en-US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KOH, Mg(OH)</a:t>
            </a:r>
            <a:r>
              <a:rPr kumimoji="0" lang="en-US" altLang="en-US" sz="320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KCl</a:t>
            </a:r>
          </a:p>
          <a:p>
            <a:pPr marL="386080" marR="0" lvl="0" indent="-38608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lphaUcPeriod"/>
              <a:defRPr/>
            </a:pPr>
            <a:r>
              <a:rPr kumimoji="0" lang="en-US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NaCl, AlCl</a:t>
            </a:r>
            <a:r>
              <a:rPr kumimoji="0" lang="en-US" altLang="en-US" sz="320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</a:t>
            </a:r>
            <a:r>
              <a:rPr kumimoji="0" lang="en-US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Ca(HCO</a:t>
            </a:r>
            <a:r>
              <a:rPr kumimoji="0" lang="en-US" altLang="en-US" sz="320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</a:t>
            </a:r>
            <a:r>
              <a:rPr kumimoji="0" lang="en-US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</a:t>
            </a:r>
            <a:r>
              <a:rPr kumimoji="0" lang="en-US" altLang="en-US" sz="320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KNO</a:t>
            </a:r>
            <a:r>
              <a:rPr kumimoji="0" lang="en-US" altLang="en-US" sz="320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 </a:t>
            </a:r>
            <a:endParaRPr kumimoji="0" lang="en-US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	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037168" y="4896889"/>
            <a:ext cx="6147196" cy="545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42265"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Nhận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xét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về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gọi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tên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muối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vi-VN" sz="2800" dirty="0">
              <a:solidFill>
                <a:srgbClr val="FF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9927" y="5492449"/>
            <a:ext cx="11793209" cy="1041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fr-FR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Tên</a:t>
            </a:r>
            <a:r>
              <a:rPr lang="fr-FR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muối</a:t>
            </a:r>
            <a:r>
              <a:rPr lang="fr-FR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= </a:t>
            </a:r>
            <a:r>
              <a:rPr lang="fr-FR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tên</a:t>
            </a:r>
            <a:r>
              <a:rPr lang="fr-FR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kim</a:t>
            </a:r>
            <a:r>
              <a:rPr lang="fr-FR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loại</a:t>
            </a:r>
            <a:r>
              <a:rPr lang="fr-FR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8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fr-FR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kèm</a:t>
            </a:r>
            <a:r>
              <a:rPr lang="fr-FR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hoá</a:t>
            </a:r>
            <a:r>
              <a:rPr lang="fr-FR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trị</a:t>
            </a:r>
            <a:r>
              <a:rPr lang="fr-FR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đối</a:t>
            </a:r>
            <a:r>
              <a:rPr lang="en-US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lang="vi-VN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kim</a:t>
            </a:r>
            <a:r>
              <a:rPr lang="fr-FR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loại</a:t>
            </a:r>
            <a:r>
              <a:rPr lang="fr-FR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fr-FR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nhiều</a:t>
            </a:r>
            <a:r>
              <a:rPr lang="fr-FR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hoá</a:t>
            </a:r>
            <a:r>
              <a:rPr lang="fr-FR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trị</a:t>
            </a:r>
            <a:r>
              <a:rPr lang="fr-FR" sz="28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 </a:t>
            </a:r>
          </a:p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fr-FR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</a:t>
            </a:r>
            <a:r>
              <a:rPr lang="fr-FR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tên</a:t>
            </a:r>
            <a:r>
              <a:rPr lang="fr-FR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gốc</a:t>
            </a:r>
            <a:r>
              <a:rPr lang="fr-FR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acid</a:t>
            </a:r>
            <a:r>
              <a:rPr lang="fr-FR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vi-VN" sz="28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89548" y="584149"/>
          <a:ext cx="10924668" cy="40861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72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3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27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89993"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Phản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ứng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CTPT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muối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tạo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thành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và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tên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gọi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Thành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phần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phân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tử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muối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tạo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thành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020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Cation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kim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loại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Anion </a:t>
                      </a:r>
                      <a:r>
                        <a:rPr lang="en-US" sz="2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gốc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acid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9692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Kim </a:t>
                      </a:r>
                      <a:r>
                        <a:rPr lang="en-US" sz="2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Acid 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→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Muối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Hydrogen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aseline="0" dirty="0">
                          <a:latin typeface="Arial"/>
                          <a:cs typeface="Arial"/>
                        </a:rPr>
                        <a:t>    Zn     + </a:t>
                      </a: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2HCl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→ </a:t>
                      </a:r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H</a:t>
                      </a:r>
                      <a:r>
                        <a:rPr lang="en-US" sz="2200" baseline="-25000" dirty="0">
                          <a:latin typeface="Arial"/>
                          <a:cs typeface="Arial"/>
                        </a:rPr>
                        <a:t>2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  <a:p>
                      <a:pPr algn="ctr"/>
                      <a:r>
                        <a:rPr lang="en-US" sz="2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Zinc chloride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9692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Acid</a:t>
                      </a:r>
                      <a:r>
                        <a:rPr lang="en-US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+    Base    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→ 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Muối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 + 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Nước</a:t>
                      </a:r>
                      <a:endParaRPr lang="en-US" sz="2200" baseline="0" dirty="0">
                        <a:latin typeface="Arial"/>
                        <a:cs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H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Cu(OH)</a:t>
                      </a:r>
                      <a:r>
                        <a:rPr lang="en-US" sz="2200" baseline="-25000" dirty="0"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→ </a:t>
                      </a:r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+ 2H</a:t>
                      </a:r>
                      <a:r>
                        <a:rPr lang="en-US" sz="2200" baseline="-25000" dirty="0"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O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2200" baseline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Copper(II) sulfate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9692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Acid   + Oxide base </a:t>
                      </a:r>
                      <a:r>
                        <a:rPr lang="en-US" sz="2200" dirty="0">
                          <a:latin typeface="Arial"/>
                          <a:cs typeface="Arial"/>
                        </a:rPr>
                        <a:t>→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Muối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 +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Nước</a:t>
                      </a:r>
                      <a:endParaRPr lang="en-US" sz="2200" baseline="0" dirty="0">
                        <a:latin typeface="Arial"/>
                        <a:cs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H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FeO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      → </a:t>
                      </a:r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H</a:t>
                      </a:r>
                      <a:r>
                        <a:rPr lang="en-US" sz="2200" baseline="-25000" dirty="0"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O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  <a:p>
                      <a:pPr algn="ctr"/>
                      <a:r>
                        <a:rPr lang="en-US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Iron(II) sulfate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文本框 1"/>
          <p:cNvSpPr txBox="1"/>
          <p:nvPr/>
        </p:nvSpPr>
        <p:spPr>
          <a:xfrm>
            <a:off x="4517952" y="31491"/>
            <a:ext cx="24358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altLang="zh-CN" sz="2800" b="1" dirty="0">
                <a:solidFill>
                  <a:srgbClr val="FF0000"/>
                </a:solidFill>
                <a:ea typeface="Yeseva One" panose="00000500000000000000" charset="0"/>
                <a:sym typeface="Yeseva One" panose="00000500000000000000" charset="0"/>
              </a:rPr>
              <a:t>I. KHÁI NIỆM </a:t>
            </a:r>
            <a:endParaRPr lang="zh-CN" altLang="en-US" sz="2800" b="1" dirty="0">
              <a:solidFill>
                <a:srgbClr val="FF0000"/>
              </a:solidFill>
              <a:ea typeface="Yeseva One" panose="00000500000000000000" charset="0"/>
              <a:sym typeface="Yeseva One" panose="00000500000000000000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389" y="4860793"/>
            <a:ext cx="695577" cy="547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00C53-5E73-F5AA-FDC3-0ECA063C4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TÊN CÁC HỢP CHẤT PHỔ BIẾN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633D9-E811-0DD6-93D3-B82BD4AAEE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42975" y="1663700"/>
            <a:ext cx="5181600" cy="4351338"/>
          </a:xfrm>
        </p:spPr>
        <p:txBody>
          <a:bodyPr>
            <a:normAutofit/>
          </a:bodyPr>
          <a:lstStyle/>
          <a:p>
            <a:r>
              <a:rPr lang="en-US" sz="3000" dirty="0">
                <a:solidFill>
                  <a:srgbClr val="0070C0"/>
                </a:solidFill>
              </a:rPr>
              <a:t>NaCl 	</a:t>
            </a:r>
            <a:r>
              <a:rPr lang="en-US" sz="3000" dirty="0">
                <a:solidFill>
                  <a:srgbClr val="FF0000"/>
                </a:solidFill>
              </a:rPr>
              <a:t>Sodium chloride</a:t>
            </a:r>
          </a:p>
          <a:p>
            <a:r>
              <a:rPr lang="en-US" sz="3000" dirty="0">
                <a:solidFill>
                  <a:srgbClr val="0070C0"/>
                </a:solidFill>
              </a:rPr>
              <a:t>KNO</a:t>
            </a:r>
            <a:r>
              <a:rPr lang="en-US" sz="3000" baseline="-25000" dirty="0">
                <a:solidFill>
                  <a:srgbClr val="0070C0"/>
                </a:solidFill>
              </a:rPr>
              <a:t>3 	</a:t>
            </a:r>
            <a:r>
              <a:rPr lang="en-US" sz="3000" dirty="0">
                <a:solidFill>
                  <a:srgbClr val="FF0000"/>
                </a:solidFill>
              </a:rPr>
              <a:t>Potassium nitrate</a:t>
            </a:r>
          </a:p>
          <a:p>
            <a:pPr marL="0" indent="0">
              <a:buNone/>
            </a:pPr>
            <a:r>
              <a:rPr lang="en-US" sz="3000" dirty="0">
                <a:solidFill>
                  <a:srgbClr val="0070C0"/>
                </a:solidFill>
              </a:rPr>
              <a:t>CaF</a:t>
            </a:r>
            <a:r>
              <a:rPr lang="en-US" sz="3000" baseline="-25000" dirty="0">
                <a:solidFill>
                  <a:srgbClr val="0070C0"/>
                </a:solidFill>
              </a:rPr>
              <a:t>2 		</a:t>
            </a:r>
            <a:r>
              <a:rPr lang="en-US" sz="3000" dirty="0">
                <a:solidFill>
                  <a:srgbClr val="FF0000"/>
                </a:solidFill>
              </a:rPr>
              <a:t>Calcium fluoride</a:t>
            </a:r>
          </a:p>
          <a:p>
            <a:r>
              <a:rPr lang="en-US" sz="3000" dirty="0">
                <a:solidFill>
                  <a:srgbClr val="0070C0"/>
                </a:solidFill>
              </a:rPr>
              <a:t>CaCO</a:t>
            </a:r>
            <a:r>
              <a:rPr lang="en-US" sz="3000" baseline="-25000" dirty="0">
                <a:solidFill>
                  <a:srgbClr val="0070C0"/>
                </a:solidFill>
              </a:rPr>
              <a:t>3 	</a:t>
            </a:r>
            <a:r>
              <a:rPr lang="en-US" sz="3000" dirty="0">
                <a:solidFill>
                  <a:srgbClr val="FF0000"/>
                </a:solidFill>
              </a:rPr>
              <a:t>Calcium carbonate</a:t>
            </a:r>
          </a:p>
          <a:p>
            <a:r>
              <a:rPr lang="en-US" sz="3000" dirty="0">
                <a:solidFill>
                  <a:srgbClr val="0070C0"/>
                </a:solidFill>
              </a:rPr>
              <a:t>Ca</a:t>
            </a:r>
            <a:r>
              <a:rPr lang="en-US" sz="3000" baseline="-25000" dirty="0">
                <a:solidFill>
                  <a:srgbClr val="0070C0"/>
                </a:solidFill>
              </a:rPr>
              <a:t>3</a:t>
            </a:r>
            <a:r>
              <a:rPr lang="en-US" sz="3000" dirty="0">
                <a:solidFill>
                  <a:srgbClr val="0070C0"/>
                </a:solidFill>
              </a:rPr>
              <a:t>(PO</a:t>
            </a:r>
            <a:r>
              <a:rPr lang="en-US" sz="3000" baseline="-25000" dirty="0">
                <a:solidFill>
                  <a:srgbClr val="0070C0"/>
                </a:solidFill>
              </a:rPr>
              <a:t>4</a:t>
            </a:r>
            <a:r>
              <a:rPr lang="en-US" sz="3000" dirty="0">
                <a:solidFill>
                  <a:srgbClr val="0070C0"/>
                </a:solidFill>
              </a:rPr>
              <a:t>)</a:t>
            </a:r>
            <a:r>
              <a:rPr lang="en-US" sz="3000" baseline="-25000" dirty="0">
                <a:solidFill>
                  <a:srgbClr val="0070C0"/>
                </a:solidFill>
              </a:rPr>
              <a:t>2 	</a:t>
            </a:r>
            <a:r>
              <a:rPr lang="en-US" sz="3000" dirty="0">
                <a:solidFill>
                  <a:srgbClr val="FF0000"/>
                </a:solidFill>
              </a:rPr>
              <a:t>Calcium phosphate</a:t>
            </a:r>
          </a:p>
          <a:p>
            <a:r>
              <a:rPr lang="en-US" sz="3000" dirty="0">
                <a:solidFill>
                  <a:srgbClr val="0070C0"/>
                </a:solidFill>
              </a:rPr>
              <a:t>Al</a:t>
            </a:r>
            <a:r>
              <a:rPr lang="en-US" sz="3000" baseline="-25000" dirty="0">
                <a:solidFill>
                  <a:srgbClr val="0070C0"/>
                </a:solidFill>
              </a:rPr>
              <a:t>2</a:t>
            </a:r>
            <a:r>
              <a:rPr lang="en-US" sz="3000" dirty="0">
                <a:solidFill>
                  <a:srgbClr val="0070C0"/>
                </a:solidFill>
              </a:rPr>
              <a:t>(SO</a:t>
            </a:r>
            <a:r>
              <a:rPr lang="en-US" sz="3000" baseline="-25000" dirty="0">
                <a:solidFill>
                  <a:srgbClr val="0070C0"/>
                </a:solidFill>
              </a:rPr>
              <a:t>4</a:t>
            </a:r>
            <a:r>
              <a:rPr lang="en-US" sz="3000" dirty="0">
                <a:solidFill>
                  <a:srgbClr val="0070C0"/>
                </a:solidFill>
              </a:rPr>
              <a:t>)</a:t>
            </a:r>
            <a:r>
              <a:rPr lang="en-US" sz="3000" baseline="-25000" dirty="0">
                <a:solidFill>
                  <a:srgbClr val="0070C0"/>
                </a:solidFill>
              </a:rPr>
              <a:t>3 </a:t>
            </a:r>
            <a:r>
              <a:rPr lang="en-US" sz="3000" dirty="0">
                <a:solidFill>
                  <a:srgbClr val="0070C0"/>
                </a:solidFill>
              </a:rPr>
              <a:t> 	</a:t>
            </a:r>
            <a:r>
              <a:rPr lang="en-US" sz="3000" dirty="0" err="1">
                <a:solidFill>
                  <a:srgbClr val="FF0000"/>
                </a:solidFill>
              </a:rPr>
              <a:t>Aluminium</a:t>
            </a:r>
            <a:r>
              <a:rPr lang="en-US" sz="3000" dirty="0">
                <a:solidFill>
                  <a:srgbClr val="FF0000"/>
                </a:solidFill>
              </a:rPr>
              <a:t> sulfate</a:t>
            </a:r>
            <a:endParaRPr lang="en-US" sz="3000" baseline="-25000" dirty="0">
              <a:solidFill>
                <a:srgbClr val="FF0000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76EE80-0CDD-D621-B588-EFB6F9CD66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740758" cy="457199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FeSO</a:t>
            </a:r>
            <a:r>
              <a:rPr lang="en-US" baseline="-25000" dirty="0">
                <a:solidFill>
                  <a:srgbClr val="0070C0"/>
                </a:solidFill>
              </a:rPr>
              <a:t>4 </a:t>
            </a:r>
            <a:r>
              <a:rPr lang="en-US" baseline="-25000" dirty="0"/>
              <a:t>	</a:t>
            </a:r>
            <a:r>
              <a:rPr lang="en-US" dirty="0">
                <a:solidFill>
                  <a:srgbClr val="FF0000"/>
                </a:solidFill>
              </a:rPr>
              <a:t>Iron (II) sulfate</a:t>
            </a:r>
          </a:p>
          <a:p>
            <a:r>
              <a:rPr lang="en-US" dirty="0">
                <a:solidFill>
                  <a:srgbClr val="0070C0"/>
                </a:solidFill>
              </a:rPr>
              <a:t>Fe(NO</a:t>
            </a:r>
            <a:r>
              <a:rPr lang="en-US" baseline="-25000" dirty="0">
                <a:solidFill>
                  <a:srgbClr val="0070C0"/>
                </a:solidFill>
              </a:rPr>
              <a:t>3</a:t>
            </a:r>
            <a:r>
              <a:rPr lang="en-US" dirty="0">
                <a:solidFill>
                  <a:srgbClr val="0070C0"/>
                </a:solidFill>
              </a:rPr>
              <a:t>)</a:t>
            </a:r>
            <a:r>
              <a:rPr lang="en-US" baseline="-25000" dirty="0">
                <a:solidFill>
                  <a:srgbClr val="0070C0"/>
                </a:solidFill>
              </a:rPr>
              <a:t>3 </a:t>
            </a:r>
            <a:r>
              <a:rPr lang="en-US" baseline="-25000" dirty="0"/>
              <a:t>	</a:t>
            </a:r>
            <a:r>
              <a:rPr lang="en-US" dirty="0">
                <a:solidFill>
                  <a:srgbClr val="FF0000"/>
                </a:solidFill>
              </a:rPr>
              <a:t>Iron (III) nitrate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uka3492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18086" y="1617667"/>
            <a:ext cx="382072" cy="382072"/>
          </a:xfrm>
          <a:prstGeom prst="rect">
            <a:avLst/>
          </a:prstGeom>
        </p:spPr>
      </p:pic>
      <p:pic>
        <p:nvPicPr>
          <p:cNvPr id="6" name="potassium nitrate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18656" y="2193889"/>
            <a:ext cx="382072" cy="382070"/>
          </a:xfrm>
          <a:prstGeom prst="rect">
            <a:avLst/>
          </a:prstGeom>
        </p:spPr>
      </p:pic>
      <p:pic>
        <p:nvPicPr>
          <p:cNvPr id="12" name="Aluminium sulfate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04589" y="4354314"/>
            <a:ext cx="382073" cy="382073"/>
          </a:xfrm>
          <a:prstGeom prst="rect">
            <a:avLst/>
          </a:prstGeom>
        </p:spPr>
      </p:pic>
      <p:pic>
        <p:nvPicPr>
          <p:cNvPr id="13" name="Iron (II) sulfate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774321" y="1628008"/>
            <a:ext cx="387125" cy="387125"/>
          </a:xfrm>
          <a:prstGeom prst="rect">
            <a:avLst/>
          </a:prstGeom>
        </p:spPr>
      </p:pic>
      <p:pic>
        <p:nvPicPr>
          <p:cNvPr id="14" name="Iron (III) nitrate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777870" y="2130353"/>
            <a:ext cx="387125" cy="387125"/>
          </a:xfrm>
          <a:prstGeom prst="rect">
            <a:avLst/>
          </a:prstGeom>
        </p:spPr>
      </p:pic>
      <p:pic>
        <p:nvPicPr>
          <p:cNvPr id="19" name="calcium_carbonate_1_gb_1">
            <a:hlinkClick r:id="" action="ppaction://media"/>
            <a:extLst>
              <a:ext uri="{FF2B5EF4-FFF2-40B4-BE49-F238E27FC236}">
                <a16:creationId xmlns:a16="http://schemas.microsoft.com/office/drawing/2014/main" id="{E0A80A5C-9F4E-D6E0-3F8B-443865707825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814" y="3273428"/>
            <a:ext cx="383249" cy="382070"/>
          </a:xfrm>
          <a:prstGeom prst="rect">
            <a:avLst/>
          </a:prstGeom>
        </p:spPr>
      </p:pic>
      <p:pic>
        <p:nvPicPr>
          <p:cNvPr id="20" name="calcium phosphate">
            <a:hlinkClick r:id="" action="ppaction://media"/>
            <a:extLst>
              <a:ext uri="{FF2B5EF4-FFF2-40B4-BE49-F238E27FC236}">
                <a16:creationId xmlns:a16="http://schemas.microsoft.com/office/drawing/2014/main" id="{66B3AC3F-ECF7-6FDF-6751-EF5DEF1E0CCF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772" y="3786800"/>
            <a:ext cx="382073" cy="380898"/>
          </a:xfrm>
          <a:prstGeom prst="rect">
            <a:avLst/>
          </a:prstGeom>
        </p:spPr>
      </p:pic>
      <p:pic>
        <p:nvPicPr>
          <p:cNvPr id="24" name="Calcium fluoride">
            <a:hlinkClick r:id="" action="ppaction://media"/>
            <a:extLst>
              <a:ext uri="{FF2B5EF4-FFF2-40B4-BE49-F238E27FC236}">
                <a16:creationId xmlns:a16="http://schemas.microsoft.com/office/drawing/2014/main" id="{7BDD0CEC-B9A1-690D-F379-AB77512BA30A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966" y="2759589"/>
            <a:ext cx="382073" cy="38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62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6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87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56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92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68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252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247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00C53-5E73-F5AA-FDC3-0ECA063C4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TÊN CÁC HỢP CHẤT PHỔ BIẾN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633D9-E811-0DD6-93D3-B82BD4AAEE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547814"/>
            <a:ext cx="5181600" cy="4691061"/>
          </a:xfrm>
        </p:spPr>
        <p:txBody>
          <a:bodyPr>
            <a:normAutofit/>
          </a:bodyPr>
          <a:lstStyle/>
          <a:p>
            <a:r>
              <a:rPr lang="en-US" sz="3000" dirty="0">
                <a:solidFill>
                  <a:srgbClr val="0070C0"/>
                </a:solidFill>
              </a:rPr>
              <a:t>NaCl 	</a:t>
            </a:r>
            <a:r>
              <a:rPr lang="en-US" sz="3000" dirty="0">
                <a:solidFill>
                  <a:srgbClr val="FF0000"/>
                </a:solidFill>
              </a:rPr>
              <a:t>Sodium chloride</a:t>
            </a:r>
          </a:p>
          <a:p>
            <a:r>
              <a:rPr lang="en-US" sz="3000" dirty="0">
                <a:solidFill>
                  <a:srgbClr val="0070C0"/>
                </a:solidFill>
              </a:rPr>
              <a:t>KNO</a:t>
            </a:r>
            <a:r>
              <a:rPr lang="en-US" sz="3000" baseline="-25000" dirty="0">
                <a:solidFill>
                  <a:srgbClr val="0070C0"/>
                </a:solidFill>
              </a:rPr>
              <a:t>3 	</a:t>
            </a:r>
            <a:r>
              <a:rPr lang="en-US" sz="3000" dirty="0">
                <a:solidFill>
                  <a:srgbClr val="FF0000"/>
                </a:solidFill>
              </a:rPr>
              <a:t>Potassium nitrate</a:t>
            </a:r>
          </a:p>
          <a:p>
            <a:r>
              <a:rPr lang="en-US" sz="3000" dirty="0" err="1">
                <a:solidFill>
                  <a:srgbClr val="0070C0"/>
                </a:solidFill>
              </a:rPr>
              <a:t>NaClO</a:t>
            </a:r>
            <a:r>
              <a:rPr lang="en-US" sz="3000" dirty="0">
                <a:solidFill>
                  <a:srgbClr val="0070C0"/>
                </a:solidFill>
              </a:rPr>
              <a:t> </a:t>
            </a:r>
            <a:r>
              <a:rPr lang="en-US" sz="3000" dirty="0">
                <a:solidFill>
                  <a:srgbClr val="FF0000"/>
                </a:solidFill>
              </a:rPr>
              <a:t>Sodium hypochlorite</a:t>
            </a:r>
          </a:p>
          <a:p>
            <a:r>
              <a:rPr lang="en-US" sz="3000" dirty="0">
                <a:solidFill>
                  <a:srgbClr val="0070C0"/>
                </a:solidFill>
              </a:rPr>
              <a:t>KClO</a:t>
            </a:r>
            <a:r>
              <a:rPr lang="en-US" sz="3000" baseline="-25000" dirty="0">
                <a:solidFill>
                  <a:srgbClr val="0070C0"/>
                </a:solidFill>
              </a:rPr>
              <a:t>3 	</a:t>
            </a:r>
            <a:r>
              <a:rPr lang="en-US" sz="3000" dirty="0">
                <a:solidFill>
                  <a:srgbClr val="FF0000"/>
                </a:solidFill>
              </a:rPr>
              <a:t>Potassium chlorate</a:t>
            </a:r>
          </a:p>
          <a:p>
            <a:r>
              <a:rPr lang="en-US" sz="3000" dirty="0">
                <a:solidFill>
                  <a:srgbClr val="0070C0"/>
                </a:solidFill>
              </a:rPr>
              <a:t>CaF</a:t>
            </a:r>
            <a:r>
              <a:rPr lang="en-US" sz="3000" baseline="-25000" dirty="0">
                <a:solidFill>
                  <a:srgbClr val="0070C0"/>
                </a:solidFill>
              </a:rPr>
              <a:t>2 	</a:t>
            </a:r>
            <a:r>
              <a:rPr lang="en-US" sz="3000" dirty="0">
                <a:solidFill>
                  <a:srgbClr val="FF0000"/>
                </a:solidFill>
              </a:rPr>
              <a:t>Calcium fluoride</a:t>
            </a:r>
          </a:p>
          <a:p>
            <a:r>
              <a:rPr lang="en-US" sz="3000" dirty="0">
                <a:solidFill>
                  <a:srgbClr val="0070C0"/>
                </a:solidFill>
              </a:rPr>
              <a:t>CaCO</a:t>
            </a:r>
            <a:r>
              <a:rPr lang="en-US" sz="3000" baseline="-25000" dirty="0">
                <a:solidFill>
                  <a:srgbClr val="0070C0"/>
                </a:solidFill>
              </a:rPr>
              <a:t>3 	</a:t>
            </a:r>
            <a:r>
              <a:rPr lang="en-US" sz="3000" dirty="0">
                <a:solidFill>
                  <a:srgbClr val="FF0000"/>
                </a:solidFill>
              </a:rPr>
              <a:t>Calcium carbonate</a:t>
            </a:r>
          </a:p>
          <a:p>
            <a:r>
              <a:rPr lang="en-US" sz="3000" dirty="0">
                <a:solidFill>
                  <a:srgbClr val="0070C0"/>
                </a:solidFill>
              </a:rPr>
              <a:t>Ca</a:t>
            </a:r>
            <a:r>
              <a:rPr lang="en-US" sz="3000" baseline="-25000" dirty="0">
                <a:solidFill>
                  <a:srgbClr val="0070C0"/>
                </a:solidFill>
              </a:rPr>
              <a:t>3</a:t>
            </a:r>
            <a:r>
              <a:rPr lang="en-US" sz="3000" dirty="0">
                <a:solidFill>
                  <a:srgbClr val="0070C0"/>
                </a:solidFill>
              </a:rPr>
              <a:t>(PO</a:t>
            </a:r>
            <a:r>
              <a:rPr lang="en-US" sz="3000" baseline="-25000" dirty="0">
                <a:solidFill>
                  <a:srgbClr val="0070C0"/>
                </a:solidFill>
              </a:rPr>
              <a:t>4</a:t>
            </a:r>
            <a:r>
              <a:rPr lang="en-US" sz="3000" dirty="0">
                <a:solidFill>
                  <a:srgbClr val="0070C0"/>
                </a:solidFill>
              </a:rPr>
              <a:t>)</a:t>
            </a:r>
            <a:r>
              <a:rPr lang="en-US" sz="3000" baseline="-25000" dirty="0">
                <a:solidFill>
                  <a:srgbClr val="0070C0"/>
                </a:solidFill>
              </a:rPr>
              <a:t>2 	</a:t>
            </a:r>
            <a:r>
              <a:rPr lang="en-US" sz="3000" dirty="0">
                <a:solidFill>
                  <a:srgbClr val="FF0000"/>
                </a:solidFill>
              </a:rPr>
              <a:t>Calcium phosphate</a:t>
            </a:r>
          </a:p>
          <a:p>
            <a:r>
              <a:rPr lang="en-US" sz="3000" dirty="0">
                <a:solidFill>
                  <a:srgbClr val="0070C0"/>
                </a:solidFill>
              </a:rPr>
              <a:t>Al</a:t>
            </a:r>
            <a:r>
              <a:rPr lang="en-US" sz="3000" baseline="-25000" dirty="0">
                <a:solidFill>
                  <a:srgbClr val="0070C0"/>
                </a:solidFill>
              </a:rPr>
              <a:t>2</a:t>
            </a:r>
            <a:r>
              <a:rPr lang="en-US" sz="3000" dirty="0">
                <a:solidFill>
                  <a:srgbClr val="0070C0"/>
                </a:solidFill>
              </a:rPr>
              <a:t>(SO</a:t>
            </a:r>
            <a:r>
              <a:rPr lang="en-US" sz="3000" baseline="-25000" dirty="0">
                <a:solidFill>
                  <a:srgbClr val="0070C0"/>
                </a:solidFill>
              </a:rPr>
              <a:t>4</a:t>
            </a:r>
            <a:r>
              <a:rPr lang="en-US" sz="3000" dirty="0">
                <a:solidFill>
                  <a:srgbClr val="0070C0"/>
                </a:solidFill>
              </a:rPr>
              <a:t>)</a:t>
            </a:r>
            <a:r>
              <a:rPr lang="en-US" sz="3000" baseline="-25000" dirty="0">
                <a:solidFill>
                  <a:srgbClr val="0070C0"/>
                </a:solidFill>
              </a:rPr>
              <a:t>3 </a:t>
            </a:r>
            <a:r>
              <a:rPr lang="en-US" sz="3000" dirty="0">
                <a:solidFill>
                  <a:srgbClr val="0070C0"/>
                </a:solidFill>
              </a:rPr>
              <a:t> 	</a:t>
            </a:r>
            <a:r>
              <a:rPr lang="en-US" sz="3000" dirty="0" err="1">
                <a:solidFill>
                  <a:srgbClr val="FF0000"/>
                </a:solidFill>
              </a:rPr>
              <a:t>Aluminium</a:t>
            </a:r>
            <a:r>
              <a:rPr lang="en-US" sz="3000" dirty="0">
                <a:solidFill>
                  <a:srgbClr val="FF0000"/>
                </a:solidFill>
              </a:rPr>
              <a:t> sulfate</a:t>
            </a:r>
            <a:endParaRPr lang="en-US" sz="3000" baseline="-25000" dirty="0">
              <a:solidFill>
                <a:srgbClr val="FF0000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76EE80-0CDD-D621-B588-EFB6F9CD66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657350"/>
            <a:ext cx="6019800" cy="4571999"/>
          </a:xfrm>
        </p:spPr>
        <p:txBody>
          <a:bodyPr>
            <a:noAutofit/>
          </a:bodyPr>
          <a:lstStyle/>
          <a:p>
            <a:r>
              <a:rPr lang="en-US" sz="3000" dirty="0">
                <a:solidFill>
                  <a:srgbClr val="0070C0"/>
                </a:solidFill>
              </a:rPr>
              <a:t>FeSO</a:t>
            </a:r>
            <a:r>
              <a:rPr lang="en-US" sz="3000" baseline="-25000" dirty="0">
                <a:solidFill>
                  <a:srgbClr val="0070C0"/>
                </a:solidFill>
              </a:rPr>
              <a:t>4 </a:t>
            </a:r>
            <a:r>
              <a:rPr lang="en-US" sz="3000" baseline="-25000" dirty="0"/>
              <a:t>	</a:t>
            </a:r>
            <a:r>
              <a:rPr lang="en-US" sz="3000" dirty="0">
                <a:solidFill>
                  <a:srgbClr val="FF0000"/>
                </a:solidFill>
              </a:rPr>
              <a:t>Iron (II) sulfate</a:t>
            </a:r>
          </a:p>
          <a:p>
            <a:r>
              <a:rPr lang="en-US" sz="3000" dirty="0">
                <a:solidFill>
                  <a:srgbClr val="0070C0"/>
                </a:solidFill>
              </a:rPr>
              <a:t>Fe(NO</a:t>
            </a:r>
            <a:r>
              <a:rPr lang="en-US" sz="3000" baseline="-25000" dirty="0">
                <a:solidFill>
                  <a:srgbClr val="0070C0"/>
                </a:solidFill>
              </a:rPr>
              <a:t>3</a:t>
            </a:r>
            <a:r>
              <a:rPr lang="en-US" sz="3000" dirty="0">
                <a:solidFill>
                  <a:srgbClr val="0070C0"/>
                </a:solidFill>
              </a:rPr>
              <a:t>)</a:t>
            </a:r>
            <a:r>
              <a:rPr lang="en-US" sz="3000" baseline="-25000" dirty="0">
                <a:solidFill>
                  <a:srgbClr val="0070C0"/>
                </a:solidFill>
              </a:rPr>
              <a:t>3 </a:t>
            </a:r>
            <a:r>
              <a:rPr lang="en-US" sz="3000" baseline="-25000" dirty="0"/>
              <a:t>	</a:t>
            </a:r>
            <a:r>
              <a:rPr lang="en-US" sz="3000" dirty="0">
                <a:solidFill>
                  <a:srgbClr val="FF0000"/>
                </a:solidFill>
              </a:rPr>
              <a:t>Iron (III) nitrate</a:t>
            </a:r>
          </a:p>
          <a:p>
            <a:r>
              <a:rPr lang="en-US" sz="3000" dirty="0">
                <a:solidFill>
                  <a:srgbClr val="0070C0"/>
                </a:solidFill>
              </a:rPr>
              <a:t>CrCl</a:t>
            </a:r>
            <a:r>
              <a:rPr lang="en-US" sz="3000" baseline="-25000" dirty="0">
                <a:solidFill>
                  <a:srgbClr val="0070C0"/>
                </a:solidFill>
              </a:rPr>
              <a:t>2 	</a:t>
            </a:r>
            <a:r>
              <a:rPr lang="en-US" sz="3000" dirty="0">
                <a:solidFill>
                  <a:srgbClr val="FF0000"/>
                </a:solidFill>
              </a:rPr>
              <a:t>Chromium (II) chloride</a:t>
            </a:r>
          </a:p>
          <a:p>
            <a:r>
              <a:rPr lang="en-US" sz="3000" dirty="0">
                <a:solidFill>
                  <a:srgbClr val="0070C0"/>
                </a:solidFill>
              </a:rPr>
              <a:t>Cr</a:t>
            </a:r>
            <a:r>
              <a:rPr lang="en-US" sz="3000" baseline="-25000" dirty="0">
                <a:solidFill>
                  <a:srgbClr val="0070C0"/>
                </a:solidFill>
              </a:rPr>
              <a:t>2</a:t>
            </a:r>
            <a:r>
              <a:rPr lang="en-US" sz="3000" dirty="0">
                <a:solidFill>
                  <a:srgbClr val="0070C0"/>
                </a:solidFill>
              </a:rPr>
              <a:t>(SO</a:t>
            </a:r>
            <a:r>
              <a:rPr lang="en-US" sz="3000" baseline="-25000" dirty="0">
                <a:solidFill>
                  <a:srgbClr val="0070C0"/>
                </a:solidFill>
              </a:rPr>
              <a:t>4</a:t>
            </a:r>
            <a:r>
              <a:rPr lang="en-US" sz="3000" dirty="0">
                <a:solidFill>
                  <a:srgbClr val="0070C0"/>
                </a:solidFill>
              </a:rPr>
              <a:t>)</a:t>
            </a:r>
            <a:r>
              <a:rPr lang="en-US" sz="3000" baseline="-25000" dirty="0">
                <a:solidFill>
                  <a:srgbClr val="0070C0"/>
                </a:solidFill>
              </a:rPr>
              <a:t>3 	</a:t>
            </a:r>
            <a:r>
              <a:rPr lang="en-US" sz="3000" dirty="0">
                <a:solidFill>
                  <a:srgbClr val="FF0000"/>
                </a:solidFill>
              </a:rPr>
              <a:t>Chromium (III) sulfate</a:t>
            </a:r>
            <a:endParaRPr lang="en-US" sz="3000" baseline="-25000" dirty="0">
              <a:solidFill>
                <a:srgbClr val="FF0000"/>
              </a:solidFill>
            </a:endParaRPr>
          </a:p>
          <a:p>
            <a:r>
              <a:rPr lang="en-US" sz="3000" dirty="0">
                <a:solidFill>
                  <a:srgbClr val="0070C0"/>
                </a:solidFill>
              </a:rPr>
              <a:t>K</a:t>
            </a:r>
            <a:r>
              <a:rPr lang="en-US" sz="3000" baseline="-25000" dirty="0">
                <a:solidFill>
                  <a:srgbClr val="0070C0"/>
                </a:solidFill>
              </a:rPr>
              <a:t>2</a:t>
            </a:r>
            <a:r>
              <a:rPr lang="en-US" sz="3000" dirty="0">
                <a:solidFill>
                  <a:srgbClr val="0070C0"/>
                </a:solidFill>
              </a:rPr>
              <a:t>Cr</a:t>
            </a:r>
            <a:r>
              <a:rPr lang="en-US" sz="3000" baseline="-25000" dirty="0">
                <a:solidFill>
                  <a:srgbClr val="0070C0"/>
                </a:solidFill>
              </a:rPr>
              <a:t>2</a:t>
            </a:r>
            <a:r>
              <a:rPr lang="en-US" sz="3000" dirty="0">
                <a:solidFill>
                  <a:srgbClr val="0070C0"/>
                </a:solidFill>
              </a:rPr>
              <a:t>O</a:t>
            </a:r>
            <a:r>
              <a:rPr lang="en-US" sz="3000" baseline="-25000" dirty="0">
                <a:solidFill>
                  <a:srgbClr val="0070C0"/>
                </a:solidFill>
              </a:rPr>
              <a:t>7 </a:t>
            </a:r>
            <a:r>
              <a:rPr lang="en-US" sz="3000" baseline="-25000" dirty="0"/>
              <a:t>	</a:t>
            </a:r>
            <a:r>
              <a:rPr lang="en-US" sz="3000" dirty="0">
                <a:solidFill>
                  <a:srgbClr val="FF0000"/>
                </a:solidFill>
              </a:rPr>
              <a:t>Potassium dichromate </a:t>
            </a:r>
          </a:p>
          <a:p>
            <a:r>
              <a:rPr lang="en-US" sz="3000" dirty="0">
                <a:solidFill>
                  <a:srgbClr val="0070C0"/>
                </a:solidFill>
              </a:rPr>
              <a:t>K</a:t>
            </a:r>
            <a:r>
              <a:rPr lang="en-US" sz="3000" baseline="-25000" dirty="0">
                <a:solidFill>
                  <a:srgbClr val="0070C0"/>
                </a:solidFill>
              </a:rPr>
              <a:t>2</a:t>
            </a:r>
            <a:r>
              <a:rPr lang="en-US" sz="3000" dirty="0">
                <a:solidFill>
                  <a:srgbClr val="0070C0"/>
                </a:solidFill>
              </a:rPr>
              <a:t>CrO</a:t>
            </a:r>
            <a:r>
              <a:rPr lang="en-US" sz="3000" baseline="-25000" dirty="0">
                <a:solidFill>
                  <a:srgbClr val="0070C0"/>
                </a:solidFill>
              </a:rPr>
              <a:t>4 </a:t>
            </a:r>
            <a:r>
              <a:rPr lang="en-US" sz="3000" baseline="-25000" dirty="0"/>
              <a:t>	</a:t>
            </a:r>
            <a:r>
              <a:rPr lang="en-US" sz="3000" dirty="0">
                <a:solidFill>
                  <a:srgbClr val="FF0000"/>
                </a:solidFill>
              </a:rPr>
              <a:t>Potassium chromate </a:t>
            </a:r>
          </a:p>
          <a:p>
            <a:r>
              <a:rPr lang="en-US" sz="3000" dirty="0">
                <a:solidFill>
                  <a:srgbClr val="0070C0"/>
                </a:solidFill>
              </a:rPr>
              <a:t>K</a:t>
            </a:r>
            <a:r>
              <a:rPr lang="en-US" sz="3000" baseline="-25000" dirty="0">
                <a:solidFill>
                  <a:srgbClr val="0070C0"/>
                </a:solidFill>
              </a:rPr>
              <a:t>2</a:t>
            </a:r>
            <a:r>
              <a:rPr lang="en-US" sz="3000" dirty="0">
                <a:solidFill>
                  <a:srgbClr val="0070C0"/>
                </a:solidFill>
              </a:rPr>
              <a:t>MnO</a:t>
            </a:r>
            <a:r>
              <a:rPr lang="en-US" sz="3000" baseline="-25000" dirty="0">
                <a:solidFill>
                  <a:srgbClr val="0070C0"/>
                </a:solidFill>
              </a:rPr>
              <a:t>4</a:t>
            </a:r>
            <a:r>
              <a:rPr lang="en-US" sz="3000" baseline="-25000" dirty="0"/>
              <a:t> 	</a:t>
            </a:r>
            <a:r>
              <a:rPr lang="en-US" sz="3000" dirty="0">
                <a:solidFill>
                  <a:srgbClr val="FF0000"/>
                </a:solidFill>
              </a:rPr>
              <a:t>Potassium manganate </a:t>
            </a:r>
          </a:p>
          <a:p>
            <a:r>
              <a:rPr lang="en-US" sz="3000" dirty="0">
                <a:solidFill>
                  <a:srgbClr val="0070C0"/>
                </a:solidFill>
              </a:rPr>
              <a:t>KMnO</a:t>
            </a:r>
            <a:r>
              <a:rPr lang="en-US" sz="3000" baseline="-25000" dirty="0">
                <a:solidFill>
                  <a:srgbClr val="0070C0"/>
                </a:solidFill>
              </a:rPr>
              <a:t>4</a:t>
            </a:r>
            <a:r>
              <a:rPr lang="en-US" sz="3000" baseline="-25000" dirty="0"/>
              <a:t> 	</a:t>
            </a:r>
            <a:r>
              <a:rPr lang="en-US" sz="3000" dirty="0">
                <a:solidFill>
                  <a:srgbClr val="FF0000"/>
                </a:solidFill>
              </a:rPr>
              <a:t>Potassium permanganate </a:t>
            </a:r>
          </a:p>
        </p:txBody>
      </p:sp>
      <p:pic>
        <p:nvPicPr>
          <p:cNvPr id="5" name="uka3492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718086" y="1617667"/>
            <a:ext cx="382072" cy="382072"/>
          </a:xfrm>
          <a:prstGeom prst="rect">
            <a:avLst/>
          </a:prstGeom>
        </p:spPr>
      </p:pic>
      <p:pic>
        <p:nvPicPr>
          <p:cNvPr id="6" name="potassium nitrate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718656" y="2193889"/>
            <a:ext cx="382072" cy="382070"/>
          </a:xfrm>
          <a:prstGeom prst="rect">
            <a:avLst/>
          </a:prstGeom>
        </p:spPr>
      </p:pic>
      <p:pic>
        <p:nvPicPr>
          <p:cNvPr id="7" name="sodium hypochlorite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718656" y="2727566"/>
            <a:ext cx="382073" cy="382071"/>
          </a:xfrm>
          <a:prstGeom prst="rect">
            <a:avLst/>
          </a:prstGeom>
        </p:spPr>
      </p:pic>
      <p:pic>
        <p:nvPicPr>
          <p:cNvPr id="8" name="potassium chlorate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718657" y="3300508"/>
            <a:ext cx="382073" cy="382073"/>
          </a:xfrm>
          <a:prstGeom prst="rect">
            <a:avLst/>
          </a:prstGeom>
        </p:spPr>
      </p:pic>
      <p:pic>
        <p:nvPicPr>
          <p:cNvPr id="12" name="Aluminium sulfate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718657" y="5521931"/>
            <a:ext cx="382073" cy="382073"/>
          </a:xfrm>
          <a:prstGeom prst="rect">
            <a:avLst/>
          </a:prstGeom>
        </p:spPr>
      </p:pic>
      <p:pic>
        <p:nvPicPr>
          <p:cNvPr id="13" name="Iron (II) sulfate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774321" y="1628008"/>
            <a:ext cx="387125" cy="387125"/>
          </a:xfrm>
          <a:prstGeom prst="rect">
            <a:avLst/>
          </a:prstGeom>
        </p:spPr>
      </p:pic>
      <p:pic>
        <p:nvPicPr>
          <p:cNvPr id="14" name="Iron (III) nitrate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777870" y="2130353"/>
            <a:ext cx="387125" cy="387125"/>
          </a:xfrm>
          <a:prstGeom prst="rect">
            <a:avLst/>
          </a:prstGeom>
        </p:spPr>
      </p:pic>
      <p:pic>
        <p:nvPicPr>
          <p:cNvPr id="15" name="Chromium (II) chloride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777823" y="2738719"/>
            <a:ext cx="387125" cy="387125"/>
          </a:xfrm>
          <a:prstGeom prst="rect">
            <a:avLst/>
          </a:prstGeom>
        </p:spPr>
      </p:pic>
      <p:pic>
        <p:nvPicPr>
          <p:cNvPr id="16" name="Chromium (III) sulfate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774321" y="3300508"/>
            <a:ext cx="387125" cy="387125"/>
          </a:xfrm>
          <a:prstGeom prst="rect">
            <a:avLst/>
          </a:prstGeom>
        </p:spPr>
      </p:pic>
      <p:pic>
        <p:nvPicPr>
          <p:cNvPr id="18" name="Potassium chromate 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779397" y="4398353"/>
            <a:ext cx="387125" cy="387125"/>
          </a:xfrm>
          <a:prstGeom prst="rect">
            <a:avLst/>
          </a:prstGeom>
        </p:spPr>
      </p:pic>
      <p:pic>
        <p:nvPicPr>
          <p:cNvPr id="21" name="Potassium dichromate ">
            <a:hlinkClick r:id="" action="ppaction://media"/>
            <a:extLst>
              <a:ext uri="{FF2B5EF4-FFF2-40B4-BE49-F238E27FC236}">
                <a16:creationId xmlns:a16="http://schemas.microsoft.com/office/drawing/2014/main" id="{4E4410AC-7467-B342-4C7D-618F9887AD25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785822" y="3830443"/>
            <a:ext cx="387125" cy="387125"/>
          </a:xfrm>
          <a:prstGeom prst="rect">
            <a:avLst/>
          </a:prstGeom>
        </p:spPr>
      </p:pic>
      <p:pic>
        <p:nvPicPr>
          <p:cNvPr id="22" name="Potassium manganate ">
            <a:hlinkClick r:id="" action="ppaction://media"/>
            <a:extLst>
              <a:ext uri="{FF2B5EF4-FFF2-40B4-BE49-F238E27FC236}">
                <a16:creationId xmlns:a16="http://schemas.microsoft.com/office/drawing/2014/main" id="{D43180F4-782B-86E6-A27F-262E8AFB6A7F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780548" y="4945853"/>
            <a:ext cx="380898" cy="380898"/>
          </a:xfrm>
          <a:prstGeom prst="rect">
            <a:avLst/>
          </a:prstGeom>
        </p:spPr>
      </p:pic>
      <p:pic>
        <p:nvPicPr>
          <p:cNvPr id="23" name="Potassium permanganate ">
            <a:hlinkClick r:id="" action="ppaction://media"/>
            <a:extLst>
              <a:ext uri="{FF2B5EF4-FFF2-40B4-BE49-F238E27FC236}">
                <a16:creationId xmlns:a16="http://schemas.microsoft.com/office/drawing/2014/main" id="{2C4BEE33-68F8-A5B2-1FCC-E0EDC61EDC7B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769045" y="5479158"/>
            <a:ext cx="380899" cy="380899"/>
          </a:xfrm>
          <a:prstGeom prst="rect">
            <a:avLst/>
          </a:prstGeom>
        </p:spPr>
      </p:pic>
      <p:pic>
        <p:nvPicPr>
          <p:cNvPr id="19" name="calcium_carbonate_1_gb_1">
            <a:hlinkClick r:id="" action="ppaction://media"/>
            <a:extLst>
              <a:ext uri="{FF2B5EF4-FFF2-40B4-BE49-F238E27FC236}">
                <a16:creationId xmlns:a16="http://schemas.microsoft.com/office/drawing/2014/main" id="{E0A80A5C-9F4E-D6E0-3F8B-443865707825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8086" y="4370705"/>
            <a:ext cx="383249" cy="382070"/>
          </a:xfrm>
          <a:prstGeom prst="rect">
            <a:avLst/>
          </a:prstGeom>
        </p:spPr>
      </p:pic>
      <p:pic>
        <p:nvPicPr>
          <p:cNvPr id="20" name="calcium phosphate">
            <a:hlinkClick r:id="" action="ppaction://media"/>
            <a:extLst>
              <a:ext uri="{FF2B5EF4-FFF2-40B4-BE49-F238E27FC236}">
                <a16:creationId xmlns:a16="http://schemas.microsoft.com/office/drawing/2014/main" id="{66B3AC3F-ECF7-6FDF-6751-EF5DEF1E0CCF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3908" y="4954415"/>
            <a:ext cx="382073" cy="380898"/>
          </a:xfrm>
          <a:prstGeom prst="rect">
            <a:avLst/>
          </a:prstGeom>
        </p:spPr>
      </p:pic>
      <p:pic>
        <p:nvPicPr>
          <p:cNvPr id="24" name="Calcium fluoride">
            <a:hlinkClick r:id="" action="ppaction://media"/>
            <a:extLst>
              <a:ext uri="{FF2B5EF4-FFF2-40B4-BE49-F238E27FC236}">
                <a16:creationId xmlns:a16="http://schemas.microsoft.com/office/drawing/2014/main" id="{7BDD0CEC-B9A1-690D-F379-AB77512BA30A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2102" y="3842796"/>
            <a:ext cx="382073" cy="38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3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6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8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70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87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56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192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168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252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247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259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261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182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163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1656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187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1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1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1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1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1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1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1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1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1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1D6F699-F366-46D4-8680-22BC7AA01F2D}"/>
              </a:ext>
            </a:extLst>
          </p:cNvPr>
          <p:cNvGraphicFramePr>
            <a:graphicFrameLocks noGrp="1"/>
          </p:cNvGraphicFramePr>
          <p:nvPr/>
        </p:nvGraphicFramePr>
        <p:xfrm>
          <a:off x="426720" y="858128"/>
          <a:ext cx="11338559" cy="5550784"/>
        </p:xfrm>
        <a:graphic>
          <a:graphicData uri="http://schemas.openxmlformats.org/drawingml/2006/table">
            <a:tbl>
              <a:tblPr firstRow="1" firstCol="1" bandRow="1"/>
              <a:tblGrid>
                <a:gridCol w="2125980">
                  <a:extLst>
                    <a:ext uri="{9D8B030D-6E8A-4147-A177-3AD203B41FA5}">
                      <a16:colId xmlns:a16="http://schemas.microsoft.com/office/drawing/2014/main" val="755121347"/>
                    </a:ext>
                  </a:extLst>
                </a:gridCol>
                <a:gridCol w="1967719">
                  <a:extLst>
                    <a:ext uri="{9D8B030D-6E8A-4147-A177-3AD203B41FA5}">
                      <a16:colId xmlns:a16="http://schemas.microsoft.com/office/drawing/2014/main" val="3453762411"/>
                    </a:ext>
                  </a:extLst>
                </a:gridCol>
                <a:gridCol w="2775813">
                  <a:extLst>
                    <a:ext uri="{9D8B030D-6E8A-4147-A177-3AD203B41FA5}">
                      <a16:colId xmlns:a16="http://schemas.microsoft.com/office/drawing/2014/main" val="2958669038"/>
                    </a:ext>
                  </a:extLst>
                </a:gridCol>
                <a:gridCol w="4469047">
                  <a:extLst>
                    <a:ext uri="{9D8B030D-6E8A-4147-A177-3AD203B41FA5}">
                      <a16:colId xmlns:a16="http://schemas.microsoft.com/office/drawing/2014/main" val="3358021407"/>
                    </a:ext>
                  </a:extLst>
                </a:gridCol>
              </a:tblGrid>
              <a:tr h="1071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Muối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Gốc</a:t>
                      </a: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acid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gọi</a:t>
                      </a: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gốc</a:t>
                      </a:r>
                      <a:r>
                        <a:rPr lang="en-US" sz="32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acid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Tên gọi muối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6662595"/>
                  </a:ext>
                </a:extLst>
              </a:tr>
              <a:tr h="85621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NaCl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104058"/>
                  </a:ext>
                </a:extLst>
              </a:tr>
              <a:tr h="8833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CuBr</a:t>
                      </a:r>
                      <a:r>
                        <a:rPr lang="en-US" sz="3200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836824"/>
                  </a:ext>
                </a:extLst>
              </a:tr>
              <a:tr h="79481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NaHCO</a:t>
                      </a:r>
                      <a:r>
                        <a:rPr lang="en-US" sz="3200" kern="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100985"/>
                  </a:ext>
                </a:extLst>
              </a:tr>
              <a:tr h="87429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</a:t>
                      </a:r>
                      <a:r>
                        <a:rPr lang="en-US" sz="3200" kern="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3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(SO</a:t>
                      </a:r>
                      <a:r>
                        <a:rPr lang="en-US" sz="3200" kern="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3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3200" kern="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1323600"/>
                  </a:ext>
                </a:extLst>
              </a:tr>
              <a:tr h="107105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en-US" sz="3200" kern="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3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en-US" sz="3200" kern="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3249859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FB72A2F-EB36-424A-8607-E6B5B4A881D8}"/>
              </a:ext>
            </a:extLst>
          </p:cNvPr>
          <p:cNvSpPr/>
          <p:nvPr/>
        </p:nvSpPr>
        <p:spPr>
          <a:xfrm>
            <a:off x="2978885" y="213015"/>
            <a:ext cx="10151165" cy="645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 HỌC TẬP SỐ 1</a:t>
            </a:r>
            <a:endParaRPr lang="en-US" sz="36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157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B55A5CB-AFBF-4D05-963D-1633127FF38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76775" y="858128"/>
          <a:ext cx="11254154" cy="5312474"/>
        </p:xfrm>
        <a:graphic>
          <a:graphicData uri="http://schemas.openxmlformats.org/drawingml/2006/table">
            <a:tbl>
              <a:tblPr firstRow="1" firstCol="1" bandRow="1"/>
              <a:tblGrid>
                <a:gridCol w="1894119">
                  <a:extLst>
                    <a:ext uri="{9D8B030D-6E8A-4147-A177-3AD203B41FA5}">
                      <a16:colId xmlns:a16="http://schemas.microsoft.com/office/drawing/2014/main" val="1757901654"/>
                    </a:ext>
                  </a:extLst>
                </a:gridCol>
                <a:gridCol w="2123127">
                  <a:extLst>
                    <a:ext uri="{9D8B030D-6E8A-4147-A177-3AD203B41FA5}">
                      <a16:colId xmlns:a16="http://schemas.microsoft.com/office/drawing/2014/main" val="1555142531"/>
                    </a:ext>
                  </a:extLst>
                </a:gridCol>
                <a:gridCol w="3172909">
                  <a:extLst>
                    <a:ext uri="{9D8B030D-6E8A-4147-A177-3AD203B41FA5}">
                      <a16:colId xmlns:a16="http://schemas.microsoft.com/office/drawing/2014/main" val="603344811"/>
                    </a:ext>
                  </a:extLst>
                </a:gridCol>
                <a:gridCol w="4063999">
                  <a:extLst>
                    <a:ext uri="{9D8B030D-6E8A-4147-A177-3AD203B41FA5}">
                      <a16:colId xmlns:a16="http://schemas.microsoft.com/office/drawing/2014/main" val="3934128558"/>
                    </a:ext>
                  </a:extLst>
                </a:gridCol>
              </a:tblGrid>
              <a:tr h="8839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Muối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Gốc acid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Tên gọi gốc acid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Tên gọi muối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0874752"/>
                  </a:ext>
                </a:extLst>
              </a:tr>
              <a:tr h="883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NaCl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Cl</a:t>
                      </a:r>
                      <a:endParaRPr kumimoji="0" 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319587"/>
                  </a:ext>
                </a:extLst>
              </a:tr>
              <a:tr h="883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CuBr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Br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3236059"/>
                  </a:ext>
                </a:extLst>
              </a:tr>
              <a:tr h="883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NaHCO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HCO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307632"/>
                  </a:ext>
                </a:extLst>
              </a:tr>
              <a:tr h="883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(SO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SO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069250"/>
                  </a:ext>
                </a:extLst>
              </a:tr>
              <a:tr h="883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NO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5659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745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B55A5CB-AFBF-4D05-963D-1633127FF38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76775" y="858128"/>
          <a:ext cx="11254154" cy="5312474"/>
        </p:xfrm>
        <a:graphic>
          <a:graphicData uri="http://schemas.openxmlformats.org/drawingml/2006/table">
            <a:tbl>
              <a:tblPr firstRow="1" firstCol="1" bandRow="1"/>
              <a:tblGrid>
                <a:gridCol w="1894119">
                  <a:extLst>
                    <a:ext uri="{9D8B030D-6E8A-4147-A177-3AD203B41FA5}">
                      <a16:colId xmlns:a16="http://schemas.microsoft.com/office/drawing/2014/main" val="1757901654"/>
                    </a:ext>
                  </a:extLst>
                </a:gridCol>
                <a:gridCol w="2123127">
                  <a:extLst>
                    <a:ext uri="{9D8B030D-6E8A-4147-A177-3AD203B41FA5}">
                      <a16:colId xmlns:a16="http://schemas.microsoft.com/office/drawing/2014/main" val="1555142531"/>
                    </a:ext>
                  </a:extLst>
                </a:gridCol>
                <a:gridCol w="3172909">
                  <a:extLst>
                    <a:ext uri="{9D8B030D-6E8A-4147-A177-3AD203B41FA5}">
                      <a16:colId xmlns:a16="http://schemas.microsoft.com/office/drawing/2014/main" val="603344811"/>
                    </a:ext>
                  </a:extLst>
                </a:gridCol>
                <a:gridCol w="4063999">
                  <a:extLst>
                    <a:ext uri="{9D8B030D-6E8A-4147-A177-3AD203B41FA5}">
                      <a16:colId xmlns:a16="http://schemas.microsoft.com/office/drawing/2014/main" val="3934128558"/>
                    </a:ext>
                  </a:extLst>
                </a:gridCol>
              </a:tblGrid>
              <a:tr h="8839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Muối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Gốc acid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Tên gọi gốc acid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Tên gọi muối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0874752"/>
                  </a:ext>
                </a:extLst>
              </a:tr>
              <a:tr h="883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NaCl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Cl</a:t>
                      </a:r>
                      <a:endParaRPr kumimoji="0" 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chloride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319587"/>
                  </a:ext>
                </a:extLst>
              </a:tr>
              <a:tr h="883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CuBr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Br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bromide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3236059"/>
                  </a:ext>
                </a:extLst>
              </a:tr>
              <a:tr h="883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NaHCO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HCO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Hydrogen carbonate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307632"/>
                  </a:ext>
                </a:extLst>
              </a:tr>
              <a:tr h="883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(SO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SO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sulfate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069250"/>
                  </a:ext>
                </a:extLst>
              </a:tr>
              <a:tr h="883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NO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nitrate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5659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437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B55A5CB-AFBF-4D05-963D-1633127FF38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76775" y="858128"/>
          <a:ext cx="11254154" cy="5312474"/>
        </p:xfrm>
        <a:graphic>
          <a:graphicData uri="http://schemas.openxmlformats.org/drawingml/2006/table">
            <a:tbl>
              <a:tblPr firstRow="1" firstCol="1" bandRow="1"/>
              <a:tblGrid>
                <a:gridCol w="1894119">
                  <a:extLst>
                    <a:ext uri="{9D8B030D-6E8A-4147-A177-3AD203B41FA5}">
                      <a16:colId xmlns:a16="http://schemas.microsoft.com/office/drawing/2014/main" val="1757901654"/>
                    </a:ext>
                  </a:extLst>
                </a:gridCol>
                <a:gridCol w="2123127">
                  <a:extLst>
                    <a:ext uri="{9D8B030D-6E8A-4147-A177-3AD203B41FA5}">
                      <a16:colId xmlns:a16="http://schemas.microsoft.com/office/drawing/2014/main" val="1555142531"/>
                    </a:ext>
                  </a:extLst>
                </a:gridCol>
                <a:gridCol w="3172909">
                  <a:extLst>
                    <a:ext uri="{9D8B030D-6E8A-4147-A177-3AD203B41FA5}">
                      <a16:colId xmlns:a16="http://schemas.microsoft.com/office/drawing/2014/main" val="603344811"/>
                    </a:ext>
                  </a:extLst>
                </a:gridCol>
                <a:gridCol w="4063999">
                  <a:extLst>
                    <a:ext uri="{9D8B030D-6E8A-4147-A177-3AD203B41FA5}">
                      <a16:colId xmlns:a16="http://schemas.microsoft.com/office/drawing/2014/main" val="3934128558"/>
                    </a:ext>
                  </a:extLst>
                </a:gridCol>
              </a:tblGrid>
              <a:tr h="8839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Muối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Gốc acid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Tên gọi gốc acid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Tên gọi muối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0874752"/>
                  </a:ext>
                </a:extLst>
              </a:tr>
              <a:tr h="883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NaCl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Cl</a:t>
                      </a:r>
                      <a:endParaRPr kumimoji="0" 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chloride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Sodium chloride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319587"/>
                  </a:ext>
                </a:extLst>
              </a:tr>
              <a:tr h="883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CuBr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Br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bromide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Copper (II) bromide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3236059"/>
                  </a:ext>
                </a:extLst>
              </a:tr>
              <a:tr h="883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NaHCO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HCO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Hydrogencarbonate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Sodium </a:t>
                      </a:r>
                      <a:r>
                        <a:rPr lang="en-US" sz="2800" kern="1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hydrogencarbonate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307632"/>
                  </a:ext>
                </a:extLst>
              </a:tr>
              <a:tr h="883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(SO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 SO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sulfate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Aluminium</a:t>
                      </a: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sulfate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069250"/>
                  </a:ext>
                </a:extLst>
              </a:tr>
              <a:tr h="883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NO</a:t>
                      </a:r>
                      <a:r>
                        <a:rPr lang="en-US" sz="2800" b="1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nitrate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Ammonium nitrate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5659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233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nip Diagonal Corner Rectangle 39"/>
          <p:cNvSpPr/>
          <p:nvPr/>
        </p:nvSpPr>
        <p:spPr>
          <a:xfrm>
            <a:off x="834572" y="467361"/>
            <a:ext cx="10919064" cy="2638878"/>
          </a:xfrm>
          <a:prstGeom prst="snip2Diag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Trong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Ca(OH)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H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HNO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NaOH, Fe(OH)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base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1.		        B. 2.			C. 3.			D. 4.</a:t>
            </a:r>
          </a:p>
        </p:txBody>
      </p:sp>
      <p:sp>
        <p:nvSpPr>
          <p:cNvPr id="50" name="Snip Diagonal Corner Rectangle 49"/>
          <p:cNvSpPr/>
          <p:nvPr/>
        </p:nvSpPr>
        <p:spPr>
          <a:xfrm>
            <a:off x="829227" y="3330463"/>
            <a:ext cx="10522857" cy="2227943"/>
          </a:xfrm>
          <a:prstGeom prst="snip2DiagRect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 C</a:t>
            </a:r>
          </a:p>
        </p:txBody>
      </p:sp>
      <p:pic>
        <p:nvPicPr>
          <p:cNvPr id="46" name="Picture 4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7519B-791B-4B4F-8BF1-0EC9738C1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4016" y="762000"/>
            <a:ext cx="9875520" cy="473612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 HỌC TẬP SỐ 2</a:t>
            </a:r>
            <a:b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38F32-B82D-46CF-B91C-F1A0D9AEAB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464" y="944880"/>
            <a:ext cx="10800911" cy="521676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hoá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a. ammonium carbonate              </a:t>
            </a:r>
            <a:endParaRPr lang="en-US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b. sodium sulfate                           </a:t>
            </a:r>
            <a:endParaRPr lang="en-US" sz="3600" b="1" kern="100" baseline="-250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c. potassium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hydrogensulfate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endParaRPr lang="en-US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a. Al(NO</a:t>
            </a:r>
            <a:r>
              <a:rPr lang="en-US" sz="36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36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b. BaSO</a:t>
            </a:r>
            <a:r>
              <a:rPr lang="en-US" sz="36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endParaRPr lang="en-US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c. NH</a:t>
            </a:r>
            <a:r>
              <a:rPr lang="en-US" sz="36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3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HCO</a:t>
            </a:r>
            <a:r>
              <a:rPr lang="en-US" sz="36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endParaRPr lang="en-US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07215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7519B-791B-4B4F-8BF1-0EC9738C1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4016" y="762000"/>
            <a:ext cx="9875520" cy="473612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 HỌC TẬP SỐ 2</a:t>
            </a:r>
            <a:b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38F32-B82D-46CF-B91C-F1A0D9AEAB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464" y="1109000"/>
            <a:ext cx="11067611" cy="505264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a. ammonium carbonate           :    (NH</a:t>
            </a:r>
            <a:r>
              <a:rPr lang="en-US" sz="40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40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</a:t>
            </a:r>
            <a:r>
              <a:rPr lang="en-US" sz="40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en-US" sz="4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b. sodium sulfate                      :     Na</a:t>
            </a:r>
            <a:r>
              <a:rPr lang="en-US" sz="40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</a:t>
            </a:r>
            <a:r>
              <a:rPr lang="en-US" sz="40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c. potassium </a:t>
            </a:r>
            <a:r>
              <a:rPr lang="en-US" sz="40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hydrogensulfate</a:t>
            </a: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:      KHSO</a:t>
            </a:r>
            <a:r>
              <a:rPr lang="en-US" sz="40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lang="en-US" sz="4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 a. Al(NO</a:t>
            </a:r>
            <a:r>
              <a:rPr lang="en-US" sz="40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40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  :  </a:t>
            </a:r>
            <a:r>
              <a:rPr lang="en-US" sz="40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aluminium</a:t>
            </a: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nitrate</a:t>
            </a:r>
            <a:endParaRPr lang="en-US" sz="4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b. BaSO</a:t>
            </a:r>
            <a:r>
              <a:rPr lang="en-US" sz="40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: barium sulfate</a:t>
            </a:r>
            <a:endParaRPr lang="en-US" sz="4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c. NH</a:t>
            </a:r>
            <a:r>
              <a:rPr lang="en-US" sz="40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HCO</a:t>
            </a:r>
            <a:r>
              <a:rPr lang="en-US" sz="40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ammonium </a:t>
            </a:r>
            <a:r>
              <a:rPr lang="en-US" sz="40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hydrogencarbonate</a:t>
            </a:r>
            <a:endParaRPr lang="en-US" sz="4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0447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tretch>
            <a:fillRect/>
          </a:stretch>
        </p:blipFill>
        <p:spPr>
          <a:xfrm>
            <a:off x="1022684" y="87630"/>
            <a:ext cx="10465736" cy="385872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62520" y="3970397"/>
            <a:ext cx="1053966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1,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: AlCl</a:t>
            </a:r>
            <a:r>
              <a:rPr lang="en-US" sz="25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KCl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, Al</a:t>
            </a:r>
            <a:r>
              <a:rPr lang="en-US" sz="25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(SO</a:t>
            </a:r>
            <a:r>
              <a:rPr lang="en-US" sz="2500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25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, MgSO</a:t>
            </a:r>
            <a:r>
              <a:rPr lang="en-US" sz="2500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, NH</a:t>
            </a:r>
            <a:r>
              <a:rPr lang="en-US" sz="2500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r>
              <a:rPr lang="en-US" sz="25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, NaHCO</a:t>
            </a:r>
            <a:r>
              <a:rPr lang="en-US" sz="25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5638" y="3823979"/>
            <a:ext cx="1144604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2,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5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potassium sulfate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5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sodium </a:t>
            </a:r>
            <a:r>
              <a:rPr lang="en-US" sz="25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hydrogensulfate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5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sodium sulfide, magnesium carbonate, copper(II) sulfate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4436" y="4108985"/>
            <a:ext cx="1053966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3,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hóa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phản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KCl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MgSO</a:t>
            </a:r>
            <a:r>
              <a:rPr lang="en-US" sz="2500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04784" y="988691"/>
            <a:ext cx="11181347" cy="1364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vi-VN" sz="2400" b="1" u="sng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1.Khái niệm:</a:t>
            </a:r>
            <a:r>
              <a:rPr lang="vi-VN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Muối là hợp chất được hình thành từ sự thay thế ion H+ của acid bằng ion kim loại hoặc ion ammonium (NH</a:t>
            </a:r>
            <a:r>
              <a:rPr lang="vi-VN" sz="2400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sz="2400" b="1" baseline="30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vi-VN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Phân tử muối gồm có một hay nhiều cation kim loại liên kết với một hay nhiều anion gốc acid.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26197" y="160188"/>
            <a:ext cx="662538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LUẬN</a:t>
            </a:r>
          </a:p>
        </p:txBody>
      </p:sp>
      <p:sp>
        <p:nvSpPr>
          <p:cNvPr id="100" name="Text Box 99"/>
          <p:cNvSpPr txBox="1"/>
          <p:nvPr/>
        </p:nvSpPr>
        <p:spPr>
          <a:xfrm>
            <a:off x="863600" y="5124450"/>
            <a:ext cx="10928350" cy="460375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Tên muối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= tên kim loại</a:t>
            </a:r>
            <a:r>
              <a:rPr lang="en-US" sz="2400" b="0">
                <a:latin typeface="Times New Roman" panose="02020603050405020304" pitchFamily="18" charset="0"/>
                <a:cs typeface="Calibri" panose="020F0502020204030204" pitchFamily="34" charset="0"/>
              </a:rPr>
              <a:t> ( kèm hoá trị với kim loại có nhiều hoá trị) + 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tên gốc acid</a:t>
            </a:r>
            <a:r>
              <a:rPr lang="en-US" sz="2400" b="0">
                <a:latin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US" sz="2400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84"/>
            <a:ext cx="2959931" cy="965371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704850" y="2338705"/>
            <a:ext cx="105257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2400" b="1" u="sng" dirty="0">
                <a:latin typeface="Times New Roman" panose="02020603050405020304" pitchFamily="18" charset="0"/>
                <a:cs typeface="Calibri" panose="020F0502020204030204" pitchFamily="34" charset="0"/>
              </a:rPr>
              <a:t>2. </a:t>
            </a:r>
            <a:r>
              <a:rPr lang="en-US" sz="2400" b="1" u="sng" dirty="0" err="1">
                <a:latin typeface="Times New Roman" panose="02020603050405020304" pitchFamily="18" charset="0"/>
                <a:cs typeface="Calibri" panose="020F0502020204030204" pitchFamily="34" charset="0"/>
              </a:rPr>
              <a:t>Công</a:t>
            </a:r>
            <a:r>
              <a:rPr lang="en-US" sz="2400" b="1" u="sng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1" u="sng" dirty="0" err="1">
                <a:latin typeface="Times New Roman" panose="02020603050405020304" pitchFamily="18" charset="0"/>
                <a:cs typeface="Calibri" panose="020F0502020204030204" pitchFamily="34" charset="0"/>
              </a:rPr>
              <a:t>thức</a:t>
            </a:r>
            <a:r>
              <a:rPr lang="en-US" sz="2400" b="1" u="sng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1" u="sng" dirty="0" err="1">
                <a:latin typeface="Times New Roman" panose="02020603050405020304" pitchFamily="18" charset="0"/>
                <a:cs typeface="Calibri" panose="020F0502020204030204" pitchFamily="34" charset="0"/>
              </a:rPr>
              <a:t>hoá</a:t>
            </a:r>
            <a:r>
              <a:rPr lang="en-US" sz="2400" b="1" u="sng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1" u="sng" dirty="0" err="1">
                <a:latin typeface="Times New Roman" panose="02020603050405020304" pitchFamily="18" charset="0"/>
                <a:cs typeface="Calibri" panose="020F0502020204030204" pitchFamily="34" charset="0"/>
              </a:rPr>
              <a:t>học</a:t>
            </a:r>
            <a:r>
              <a:rPr lang="en-US" sz="2400" b="1" u="sng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1" u="sng" dirty="0" err="1">
                <a:latin typeface="Times New Roman" panose="02020603050405020304" pitchFamily="18" charset="0"/>
                <a:cs typeface="Calibri" panose="020F0502020204030204" pitchFamily="34" charset="0"/>
              </a:rPr>
              <a:t>của</a:t>
            </a:r>
            <a:r>
              <a:rPr lang="en-US" sz="2400" b="1" u="sng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1" u="sng" dirty="0" err="1">
                <a:latin typeface="Times New Roman" panose="02020603050405020304" pitchFamily="18" charset="0"/>
                <a:cs typeface="Calibri" panose="020F0502020204030204" pitchFamily="34" charset="0"/>
              </a:rPr>
              <a:t>phân</a:t>
            </a:r>
            <a:r>
              <a:rPr lang="en-US" sz="2400" b="1" u="sng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1" u="sng" dirty="0" err="1">
                <a:latin typeface="Times New Roman" panose="02020603050405020304" pitchFamily="18" charset="0"/>
                <a:cs typeface="Calibri" panose="020F0502020204030204" pitchFamily="34" charset="0"/>
              </a:rPr>
              <a:t>tử</a:t>
            </a:r>
            <a:r>
              <a:rPr lang="en-US" sz="2400" b="1" u="sng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1" u="sng" dirty="0" err="1">
                <a:latin typeface="Times New Roman" panose="02020603050405020304" pitchFamily="18" charset="0"/>
                <a:cs typeface="Calibri" panose="020F0502020204030204" pitchFamily="34" charset="0"/>
              </a:rPr>
              <a:t>muối</a:t>
            </a:r>
            <a:r>
              <a:rPr lang="en-US" sz="2400" b="1" u="sng" dirty="0">
                <a:latin typeface="Times New Roman" panose="02020603050405020304" pitchFamily="18" charset="0"/>
                <a:cs typeface="Calibri" panose="020F0502020204030204" pitchFamily="34" charset="0"/>
              </a:rPr>
              <a:t>:</a:t>
            </a:r>
            <a:endParaRPr lang="en-US" sz="2400" b="1" dirty="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marL="228600" indent="-228600"/>
            <a:r>
              <a:rPr lang="en-US" sz="24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M</a:t>
            </a:r>
            <a:r>
              <a:rPr lang="en-US" sz="2400" b="1" baseline="-25000" dirty="0" err="1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x</a:t>
            </a:r>
            <a:r>
              <a:rPr lang="en-US" sz="24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A</a:t>
            </a:r>
            <a:r>
              <a:rPr lang="en-US" sz="2400" b="1" baseline="-25000" dirty="0" err="1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y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en-US" sz="2400" b="0" dirty="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marL="228600" indent="-228600"/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Trong </a:t>
            </a:r>
            <a:r>
              <a:rPr lang="en-US" sz="24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đó</a:t>
            </a:r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   </a:t>
            </a:r>
          </a:p>
          <a:p>
            <a:pPr marL="228600" indent="-228600"/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- M: </a:t>
            </a:r>
            <a:r>
              <a:rPr lang="en-US" sz="24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là</a:t>
            </a:r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 cation </a:t>
            </a:r>
            <a:r>
              <a:rPr lang="en-US" sz="24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kim</a:t>
            </a:r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loại</a:t>
            </a:r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.			- A: </a:t>
            </a:r>
            <a:r>
              <a:rPr lang="en-US" sz="24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là</a:t>
            </a:r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 anion </a:t>
            </a:r>
            <a:r>
              <a:rPr lang="en-US" sz="24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gốc</a:t>
            </a:r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 acid</a:t>
            </a:r>
          </a:p>
          <a:p>
            <a:pPr marL="228600" indent="-228600"/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- x: </a:t>
            </a:r>
            <a:r>
              <a:rPr lang="en-US" sz="24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là</a:t>
            </a:r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chỉ</a:t>
            </a:r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số</a:t>
            </a:r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của</a:t>
            </a:r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 M.				- y: </a:t>
            </a:r>
            <a:r>
              <a:rPr lang="en-US" sz="24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Là</a:t>
            </a:r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chỉ</a:t>
            </a:r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số</a:t>
            </a:r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của</a:t>
            </a:r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 anion </a:t>
            </a:r>
            <a:r>
              <a:rPr lang="en-US" sz="24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gốc</a:t>
            </a:r>
            <a:r>
              <a:rPr lang="en-US" sz="2400" b="0" dirty="0">
                <a:latin typeface="Times New Roman" panose="02020603050405020304" pitchFamily="18" charset="0"/>
                <a:cs typeface="Calibri" panose="020F0502020204030204" pitchFamily="34" charset="0"/>
              </a:rPr>
              <a:t> acid.</a:t>
            </a:r>
          </a:p>
          <a:p>
            <a:pPr marL="228600" indent="-228600"/>
            <a:r>
              <a:rPr lang="en-US" sz="2400" dirty="0">
                <a:latin typeface="Times New Roman" panose="02020603050405020304" pitchFamily="18" charset="0"/>
                <a:cs typeface="Calibri" panose="020F0502020204030204" pitchFamily="34" charset="0"/>
                <a:sym typeface="+mn-ea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Calibri" panose="020F0502020204030204" pitchFamily="34" charset="0"/>
                <a:sym typeface="+mn-ea"/>
              </a:rPr>
              <a:t>x,y</a:t>
            </a:r>
            <a:r>
              <a:rPr lang="en-US" sz="2400" dirty="0">
                <a:latin typeface="Times New Roman" panose="020206030504050203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Calibri" panose="020F0502020204030204" pitchFamily="34" charset="0"/>
                <a:sym typeface="+mn-ea"/>
              </a:rPr>
              <a:t>nguyên</a:t>
            </a:r>
            <a:r>
              <a:rPr lang="en-US" sz="2400" dirty="0">
                <a:latin typeface="Times New Roman" panose="020206030504050203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Calibri" panose="020F0502020204030204" pitchFamily="34" charset="0"/>
                <a:sym typeface="+mn-ea"/>
              </a:rPr>
              <a:t>dương</a:t>
            </a:r>
            <a:r>
              <a:rPr lang="en-US" sz="2400" dirty="0">
                <a:latin typeface="Times New Roman" panose="02020603050405020304" pitchFamily="18" charset="0"/>
                <a:cs typeface="Calibri" panose="020F0502020204030204" pitchFamily="34" charset="0"/>
                <a:sym typeface="+mn-ea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Calibri" panose="020F0502020204030204" pitchFamily="34" charset="0"/>
                <a:sym typeface="+mn-ea"/>
              </a:rPr>
              <a:t>tối</a:t>
            </a:r>
            <a:r>
              <a:rPr lang="en-US" sz="2400" dirty="0">
                <a:latin typeface="Times New Roman" panose="020206030504050203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Calibri" panose="020F0502020204030204" pitchFamily="34" charset="0"/>
                <a:sym typeface="+mn-ea"/>
              </a:rPr>
              <a:t>giản</a:t>
            </a:r>
            <a:r>
              <a:rPr lang="en-US" sz="2400" dirty="0">
                <a:latin typeface="Times New Roman" panose="02020603050405020304" pitchFamily="18" charset="0"/>
                <a:cs typeface="Calibri" panose="020F0502020204030204" pitchFamily="34" charset="0"/>
                <a:sym typeface="+mn-ea"/>
              </a:rPr>
              <a:t>)</a:t>
            </a:r>
            <a:endParaRPr lang="en-US" sz="2400" dirty="0"/>
          </a:p>
        </p:txBody>
      </p:sp>
      <p:sp>
        <p:nvSpPr>
          <p:cNvPr id="6" name="Text Box 5"/>
          <p:cNvSpPr txBox="1"/>
          <p:nvPr/>
        </p:nvSpPr>
        <p:spPr>
          <a:xfrm>
            <a:off x="803275" y="462629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28600" indent="-228600"/>
            <a:r>
              <a:rPr lang="en-US" sz="2400" b="1" u="sng">
                <a:latin typeface="Times New Roman" panose="02020603050405020304" pitchFamily="18" charset="0"/>
                <a:cs typeface="Calibri" panose="020F0502020204030204" pitchFamily="34" charset="0"/>
              </a:rPr>
              <a:t>3. Tên gọi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1871980" y="5650230"/>
            <a:ext cx="65297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sz="2400" b="1">
                <a:latin typeface="Times New Roman" panose="02020603050405020304" pitchFamily="18" charset="0"/>
                <a:cs typeface="Calibri" panose="020F0502020204030204" pitchFamily="34" charset="0"/>
              </a:rPr>
              <a:t>VD:</a:t>
            </a:r>
            <a:r>
              <a:rPr lang="en-US" sz="2400" b="1">
                <a:solidFill>
                  <a:srgbClr val="C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 </a:t>
            </a:r>
            <a:r>
              <a:rPr lang="en-US" sz="2400" b="0">
                <a:latin typeface="Times New Roman" panose="02020603050405020304" pitchFamily="18" charset="0"/>
              </a:rPr>
              <a:t>KCl:</a:t>
            </a:r>
            <a:r>
              <a:rPr lang="en-US" sz="2400" b="1">
                <a:solidFill>
                  <a:srgbClr val="C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b="0">
                <a:latin typeface="Times New Roman" panose="02020603050405020304" pitchFamily="18" charset="0"/>
              </a:rPr>
              <a:t>Potassium chloride</a:t>
            </a:r>
            <a:endParaRPr lang="en-US" sz="2400" b="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indent="228600"/>
            <a:r>
              <a:rPr lang="en-US" sz="2400" b="0">
                <a:latin typeface="Times New Roman" panose="02020603050405020304" pitchFamily="18" charset="0"/>
                <a:cs typeface="Calibri" panose="020F0502020204030204" pitchFamily="34" charset="0"/>
              </a:rPr>
              <a:t>	CuSO</a:t>
            </a:r>
            <a:r>
              <a:rPr lang="en-US" sz="2400" b="0" baseline="-25000">
                <a:latin typeface="Times New Roman" panose="02020603050405020304" pitchFamily="18" charset="0"/>
                <a:cs typeface="Calibri" panose="020F0502020204030204" pitchFamily="34" charset="0"/>
              </a:rPr>
              <a:t>4</a:t>
            </a:r>
            <a:r>
              <a:rPr lang="en-US" sz="2400" b="0">
                <a:latin typeface="Times New Roman" panose="02020603050405020304" pitchFamily="18" charset="0"/>
                <a:cs typeface="Calibri" panose="020F0502020204030204" pitchFamily="34" charset="0"/>
              </a:rPr>
              <a:t>: Copper (II) sulfate</a:t>
            </a:r>
          </a:p>
          <a:p>
            <a:pPr indent="228600"/>
            <a:r>
              <a:rPr lang="en-US" sz="2400" b="0">
                <a:latin typeface="Times New Roman" panose="02020603050405020304" pitchFamily="18" charset="0"/>
                <a:cs typeface="Calibri" panose="020F0502020204030204" pitchFamily="34" charset="0"/>
              </a:rPr>
              <a:t>	NH</a:t>
            </a:r>
            <a:r>
              <a:rPr lang="en-US" sz="2400" b="0" baseline="-25000">
                <a:latin typeface="Times New Roman" panose="02020603050405020304" pitchFamily="18" charset="0"/>
                <a:cs typeface="Calibri" panose="020F0502020204030204" pitchFamily="34" charset="0"/>
              </a:rPr>
              <a:t>4</a:t>
            </a:r>
            <a:r>
              <a:rPr lang="en-US" sz="2400" b="0">
                <a:latin typeface="Times New Roman" panose="02020603050405020304" pitchFamily="18" charset="0"/>
                <a:cs typeface="Calibri" panose="020F0502020204030204" pitchFamily="34" charset="0"/>
              </a:rPr>
              <a:t>NO</a:t>
            </a:r>
            <a:r>
              <a:rPr lang="en-US" sz="2400" b="0" baseline="-25000">
                <a:latin typeface="Times New Roman" panose="02020603050405020304" pitchFamily="18" charset="0"/>
                <a:cs typeface="Calibri" panose="020F0502020204030204" pitchFamily="34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Calibri" panose="020F0502020204030204" pitchFamily="34" charset="0"/>
              </a:rPr>
              <a:t>: ammonium nitrate</a:t>
            </a:r>
            <a:endParaRPr 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0" grpId="0" animBg="1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38F32-B82D-46CF-B91C-F1A0D9AEAB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464" y="1109000"/>
            <a:ext cx="11067611" cy="505264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4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Sodium sulfate                      :     </a:t>
            </a:r>
            <a:r>
              <a:rPr lang="en-US" sz="40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US" sz="4000" b="1" kern="100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40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</a:t>
            </a:r>
            <a:r>
              <a:rPr lang="en-US" sz="4000" b="1" kern="1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Potassium </a:t>
            </a:r>
            <a:r>
              <a:rPr lang="en-US" sz="40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hydrogensulfate</a:t>
            </a: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:      </a:t>
            </a:r>
            <a:r>
              <a:rPr lang="en-US" sz="40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en-US" sz="40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HSO</a:t>
            </a:r>
            <a:r>
              <a:rPr lang="en-US" sz="4000" b="1" kern="1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4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en-US" sz="4000" b="1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A1E0BE3-1E8B-B771-9186-BB7A5D93A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Muối</a:t>
            </a:r>
            <a:r>
              <a:rPr lang="en-US" b="1" dirty="0"/>
              <a:t> chia </a:t>
            </a:r>
            <a:r>
              <a:rPr lang="en-US" b="1" dirty="0" err="1"/>
              <a:t>làm</a:t>
            </a:r>
            <a:r>
              <a:rPr lang="en-US" b="1" dirty="0"/>
              <a:t> </a:t>
            </a:r>
            <a:r>
              <a:rPr lang="en-US" b="1" dirty="0" err="1"/>
              <a:t>mấy</a:t>
            </a:r>
            <a:r>
              <a:rPr lang="en-US" b="1" dirty="0"/>
              <a:t> </a:t>
            </a:r>
            <a:r>
              <a:rPr lang="en-US" b="1" dirty="0" err="1"/>
              <a:t>loại</a:t>
            </a:r>
            <a:r>
              <a:rPr lang="en-US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79121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99"/>
          <p:cNvSpPr txBox="1"/>
          <p:nvPr/>
        </p:nvSpPr>
        <p:spPr>
          <a:xfrm>
            <a:off x="421105" y="1841034"/>
            <a:ext cx="1153828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40370" y="1126873"/>
            <a:ext cx="59010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/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32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4517952" y="211971"/>
            <a:ext cx="24358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altLang="zh-CN" sz="2800" b="1" dirty="0">
                <a:solidFill>
                  <a:srgbClr val="FF0000"/>
                </a:solidFill>
                <a:ea typeface="Yeseva One" panose="00000500000000000000" charset="0"/>
                <a:sym typeface="Yeseva One" panose="00000500000000000000" charset="0"/>
              </a:rPr>
              <a:t>I. KHÁI NIỆM </a:t>
            </a:r>
            <a:endParaRPr lang="zh-CN" altLang="en-US" sz="2800" b="1" dirty="0">
              <a:solidFill>
                <a:srgbClr val="FF0000"/>
              </a:solidFill>
              <a:ea typeface="Yeseva One" panose="00000500000000000000" charset="0"/>
              <a:sym typeface="Yeseva One" panose="00000500000000000000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7674" y="2551837"/>
            <a:ext cx="106479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/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hòa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gốc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acid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hydrogen.</a:t>
            </a:r>
          </a:p>
          <a:p>
            <a:pPr indent="0" algn="just"/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Na</a:t>
            </a:r>
            <a:r>
              <a:rPr lang="en-US" sz="3200" b="1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sz="320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Ca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en-US" sz="320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,…</a:t>
            </a:r>
          </a:p>
        </p:txBody>
      </p:sp>
      <p:sp>
        <p:nvSpPr>
          <p:cNvPr id="7" name="Rectangle 6"/>
          <p:cNvSpPr/>
          <p:nvPr/>
        </p:nvSpPr>
        <p:spPr>
          <a:xfrm>
            <a:off x="644114" y="4159967"/>
            <a:ext cx="109783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/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acid: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gốc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acid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hydrogen.</a:t>
            </a:r>
          </a:p>
          <a:p>
            <a:pPr indent="0" algn="just"/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Na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HCO</a:t>
            </a:r>
            <a:r>
              <a:rPr lang="en-US" sz="320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Ba(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HSO</a:t>
            </a:r>
            <a:r>
              <a:rPr lang="en-US" sz="320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320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56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99">
            <a:extLst>
              <a:ext uri="{FF2B5EF4-FFF2-40B4-BE49-F238E27FC236}">
                <a16:creationId xmlns:a16="http://schemas.microsoft.com/office/drawing/2014/main" id="{9BC993F1-BF66-CACF-64AE-6DBCFBB4819F}"/>
              </a:ext>
            </a:extLst>
          </p:cNvPr>
          <p:cNvSpPr txBox="1"/>
          <p:nvPr/>
        </p:nvSpPr>
        <p:spPr>
          <a:xfrm>
            <a:off x="962328" y="589673"/>
            <a:ext cx="10525761" cy="1077218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Tên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muối</a:t>
            </a:r>
            <a:r>
              <a:rPr lang="en-US" sz="3200" b="0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=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tên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kim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loại</a:t>
            </a:r>
            <a:r>
              <a:rPr lang="en-US" sz="3200" b="0" dirty="0">
                <a:latin typeface="Times New Roman" panose="02020603050405020304" pitchFamily="18" charset="0"/>
                <a:cs typeface="Calibri" panose="020F0502020204030204" pitchFamily="34" charset="0"/>
              </a:rPr>
              <a:t> ( </a:t>
            </a:r>
            <a:r>
              <a:rPr lang="en-US" sz="32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kèm</a:t>
            </a:r>
            <a:r>
              <a:rPr lang="en-US" sz="3200" b="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2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hoá</a:t>
            </a:r>
            <a:r>
              <a:rPr lang="en-US" sz="3200" b="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2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trị</a:t>
            </a:r>
            <a:r>
              <a:rPr lang="en-US" sz="3200" b="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2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với</a:t>
            </a:r>
            <a:r>
              <a:rPr lang="en-US" sz="3200" b="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2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kim</a:t>
            </a:r>
            <a:r>
              <a:rPr lang="en-US" sz="3200" b="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2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loại</a:t>
            </a:r>
            <a:r>
              <a:rPr lang="en-US" sz="3200" b="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2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có</a:t>
            </a:r>
            <a:r>
              <a:rPr lang="en-US" sz="3200" b="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2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nhiều</a:t>
            </a:r>
            <a:r>
              <a:rPr lang="en-US" sz="3200" b="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2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hoá</a:t>
            </a:r>
            <a:r>
              <a:rPr lang="en-US" sz="3200" b="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200" b="0" dirty="0" err="1">
                <a:latin typeface="Times New Roman" panose="02020603050405020304" pitchFamily="18" charset="0"/>
                <a:cs typeface="Calibri" panose="020F0502020204030204" pitchFamily="34" charset="0"/>
              </a:rPr>
              <a:t>trị</a:t>
            </a:r>
            <a:r>
              <a:rPr lang="en-US" sz="3200" b="0" dirty="0">
                <a:latin typeface="Times New Roman" panose="02020603050405020304" pitchFamily="18" charset="0"/>
                <a:cs typeface="Calibri" panose="020F0502020204030204" pitchFamily="34" charset="0"/>
              </a:rPr>
              <a:t>) +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tên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gốc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acid</a:t>
            </a:r>
            <a:r>
              <a:rPr lang="en-US" sz="3200" b="0" dirty="0">
                <a:latin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US" sz="3200" dirty="0"/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D5286A7F-E2DE-DA16-F6D7-0AEA0A7B62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327" y="1757680"/>
            <a:ext cx="10525761" cy="437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14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7159858" y="5271449"/>
            <a:ext cx="2596681" cy="1695583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905865" y="2042209"/>
            <a:ext cx="2257348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‒F : Fluoride</a:t>
            </a:r>
          </a:p>
        </p:txBody>
      </p:sp>
      <p:pic>
        <p:nvPicPr>
          <p:cNvPr id="21" name="fluorid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905865" y="2826046"/>
            <a:ext cx="2242284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Chloride</a:t>
            </a:r>
          </a:p>
        </p:txBody>
      </p:sp>
      <p:pic>
        <p:nvPicPr>
          <p:cNvPr id="27" name="chloride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857573" y="3710214"/>
            <a:ext cx="2257349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‒Br : Bromide</a:t>
            </a:r>
          </a:p>
        </p:txBody>
      </p:sp>
      <p:pic>
        <p:nvPicPr>
          <p:cNvPr id="28" name="bromide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851294" y="4531619"/>
            <a:ext cx="1912035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‒I : Iodide</a:t>
            </a:r>
          </a:p>
        </p:txBody>
      </p:sp>
      <p:pic>
        <p:nvPicPr>
          <p:cNvPr id="30" name="iodide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pic>
        <p:nvPicPr>
          <p:cNvPr id="31" name="-sulfide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890800" y="5450215"/>
            <a:ext cx="1912035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=S : Sulfide</a:t>
            </a:r>
          </a:p>
        </p:txBody>
      </p:sp>
      <p:pic>
        <p:nvPicPr>
          <p:cNvPr id="33" name="-carbide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pic>
        <p:nvPicPr>
          <p:cNvPr id="36" name="-nitride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pic>
        <p:nvPicPr>
          <p:cNvPr id="37" name="-phosphide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3843695" y="1313950"/>
            <a:ext cx="2301764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=SO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Sulfate</a:t>
            </a:r>
          </a:p>
        </p:txBody>
      </p:sp>
      <p:pic>
        <p:nvPicPr>
          <p:cNvPr id="39" name="-sulfate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3843696" y="2166575"/>
            <a:ext cx="2202847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=SO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Sulfite</a:t>
            </a:r>
          </a:p>
        </p:txBody>
      </p:sp>
      <p:pic>
        <p:nvPicPr>
          <p:cNvPr id="41" name="-sulfite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3856403" y="2918299"/>
            <a:ext cx="2278188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‒NO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Nitrate</a:t>
            </a:r>
          </a:p>
        </p:txBody>
      </p:sp>
      <p:pic>
        <p:nvPicPr>
          <p:cNvPr id="43" name="-nitrate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3856403" y="3787158"/>
            <a:ext cx="2218877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‒NO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Nitrite</a:t>
            </a:r>
          </a:p>
        </p:txBody>
      </p:sp>
      <p:pic>
        <p:nvPicPr>
          <p:cNvPr id="44" name="-nitrite">
            <a:hlinkClick r:id="" action="ppaction://media"/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71" name="TextBox 70"/>
          <p:cNvSpPr txBox="1"/>
          <p:nvPr/>
        </p:nvSpPr>
        <p:spPr>
          <a:xfrm>
            <a:off x="3843696" y="4642077"/>
            <a:ext cx="2720617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≡PO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Phosphate</a:t>
            </a:r>
          </a:p>
        </p:txBody>
      </p:sp>
      <p:pic>
        <p:nvPicPr>
          <p:cNvPr id="45" name="-phosphate">
            <a:hlinkClick r:id="" action="ppaction://media"/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73" name="TextBox 72"/>
          <p:cNvSpPr txBox="1"/>
          <p:nvPr/>
        </p:nvSpPr>
        <p:spPr>
          <a:xfrm>
            <a:off x="3843696" y="5470885"/>
            <a:ext cx="275748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=CO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Carbonate</a:t>
            </a:r>
          </a:p>
        </p:txBody>
      </p:sp>
      <p:pic>
        <p:nvPicPr>
          <p:cNvPr id="46" name="-carbonate">
            <a:hlinkClick r:id="" action="ppaction://media"/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pic>
        <p:nvPicPr>
          <p:cNvPr id="48" name="CHLORATE">
            <a:hlinkClick r:id="" action="ppaction://media"/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pic>
        <p:nvPicPr>
          <p:cNvPr id="50" name="-cyanide">
            <a:hlinkClick r:id="" action="ppaction://media"/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7509977" y="1495382"/>
            <a:ext cx="3528391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‒HSO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Hydrogen sulfate</a:t>
            </a:r>
          </a:p>
        </p:txBody>
      </p:sp>
      <p:pic>
        <p:nvPicPr>
          <p:cNvPr id="52" name="-hydrogen sulfate">
            <a:hlinkClick r:id="" action="ppaction://media"/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82" name="TextBox 81"/>
          <p:cNvSpPr txBox="1"/>
          <p:nvPr/>
        </p:nvSpPr>
        <p:spPr>
          <a:xfrm>
            <a:off x="7657774" y="2179625"/>
            <a:ext cx="2406428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‒HSO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Bisulfate</a:t>
            </a:r>
          </a:p>
        </p:txBody>
      </p:sp>
      <p:pic>
        <p:nvPicPr>
          <p:cNvPr id="54" name="-bisulfate">
            <a:hlinkClick r:id="" action="ppaction://media"/>
          </p:cNvPr>
          <p:cNvPicPr>
            <a:picLocks noChangeAspect="1"/>
          </p:cNvPicPr>
          <p:nvPr>
            <a:audi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84" name="TextBox 83"/>
          <p:cNvSpPr txBox="1"/>
          <p:nvPr/>
        </p:nvSpPr>
        <p:spPr>
          <a:xfrm>
            <a:off x="7509977" y="2863868"/>
            <a:ext cx="3833101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‒HCO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Hydrogen carbonate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7563678" y="3643050"/>
            <a:ext cx="2815194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‒HCO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Bicarbonate</a:t>
            </a:r>
          </a:p>
        </p:txBody>
      </p:sp>
      <p:pic>
        <p:nvPicPr>
          <p:cNvPr id="55" name="-bicarbonate">
            <a:hlinkClick r:id="" action="ppaction://media"/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pic>
        <p:nvPicPr>
          <p:cNvPr id="58" name="-hydrogen carbonate">
            <a:hlinkClick r:id="" action="ppaction://media"/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88" name="TextBox 87"/>
          <p:cNvSpPr txBox="1"/>
          <p:nvPr/>
        </p:nvSpPr>
        <p:spPr>
          <a:xfrm>
            <a:off x="7563678" y="4450221"/>
            <a:ext cx="3871573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=HPO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Hydrogen phosphate</a:t>
            </a:r>
          </a:p>
        </p:txBody>
      </p:sp>
      <p:pic>
        <p:nvPicPr>
          <p:cNvPr id="60" name="-hydrogen phosphate">
            <a:hlinkClick r:id="" action="ppaction://media"/>
          </p:cNvPr>
          <p:cNvPicPr>
            <a:picLocks noChangeAspect="1"/>
          </p:cNvPicPr>
          <p:nvPr>
            <a:audioFile r:link="rId42"/>
            <p:extLst>
              <p:ext uri="{DAA4B4D4-6D71-4841-9C94-3DE7FCFB9230}">
                <p14:media xmlns:p14="http://schemas.microsoft.com/office/powerpoint/2010/main" r:embed="rId41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90" name="TextBox 89"/>
          <p:cNvSpPr txBox="1"/>
          <p:nvPr/>
        </p:nvSpPr>
        <p:spPr>
          <a:xfrm>
            <a:off x="7563678" y="5330942"/>
            <a:ext cx="4193777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‒H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Dihydrogen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phosphate</a:t>
            </a:r>
          </a:p>
        </p:txBody>
      </p:sp>
      <p:pic>
        <p:nvPicPr>
          <p:cNvPr id="62" name="-dihydrogen phosphate">
            <a:hlinkClick r:id="" action="ppaction://media"/>
          </p:cNvPr>
          <p:cNvPicPr>
            <a:picLocks noChangeAspect="1"/>
          </p:cNvPicPr>
          <p:nvPr>
            <a:audioFile r:link="rId44"/>
            <p:extLst>
              <p:ext uri="{DAA4B4D4-6D71-4841-9C94-3DE7FCFB9230}">
                <p14:media xmlns:p14="http://schemas.microsoft.com/office/powerpoint/2010/main" r:embed="rId43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92" name="TextBox 91"/>
          <p:cNvSpPr txBox="1"/>
          <p:nvPr/>
        </p:nvSpPr>
        <p:spPr>
          <a:xfrm>
            <a:off x="7563678" y="6211663"/>
            <a:ext cx="2594621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‒NH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Ammonium</a:t>
            </a:r>
          </a:p>
        </p:txBody>
      </p:sp>
      <p:pic>
        <p:nvPicPr>
          <p:cNvPr id="64" name="Ammonium">
            <a:hlinkClick r:id="" action="ppaction://media"/>
          </p:cNvPr>
          <p:cNvPicPr>
            <a:picLocks noChangeAspect="1"/>
          </p:cNvPicPr>
          <p:nvPr>
            <a:audioFile r:link="rId46"/>
            <p:extLst>
              <p:ext uri="{DAA4B4D4-6D71-4841-9C94-3DE7FCFB9230}">
                <p14:media xmlns:p14="http://schemas.microsoft.com/office/powerpoint/2010/main" r:embed="rId45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pic>
        <p:nvPicPr>
          <p:cNvPr id="81" name="Aluminate">
            <a:hlinkClick r:id="" action="ppaction://media"/>
          </p:cNvPr>
          <p:cNvPicPr>
            <a:picLocks noChangeAspect="1"/>
          </p:cNvPicPr>
          <p:nvPr>
            <a:audioFile r:link="rId48"/>
            <p:extLst>
              <p:ext uri="{DAA4B4D4-6D71-4841-9C94-3DE7FCFB9230}">
                <p14:media xmlns:p14="http://schemas.microsoft.com/office/powerpoint/2010/main" r:embed="rId47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622425" y="98425"/>
            <a:ext cx="609600" cy="609600"/>
          </a:xfrm>
          <a:prstGeom prst="rect">
            <a:avLst/>
          </a:prstGeom>
        </p:spPr>
      </p:pic>
      <p:sp>
        <p:nvSpPr>
          <p:cNvPr id="96" name="TextBox 95">
            <a:hlinkClick r:id="" action="ppaction://noaction"/>
          </p:cNvPr>
          <p:cNvSpPr txBox="1"/>
          <p:nvPr/>
        </p:nvSpPr>
        <p:spPr>
          <a:xfrm>
            <a:off x="3276601" y="71052"/>
            <a:ext cx="5863653" cy="461665"/>
          </a:xfrm>
          <a:prstGeom prst="rect">
            <a:avLst/>
          </a:prstGeom>
          <a:solidFill>
            <a:schemeClr val="bg2">
              <a:lumMod val="90000"/>
            </a:schemeClr>
          </a:solidFill>
          <a:ln/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MỘT SỐ GỐC ACID THƯỜNG GẶP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02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24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17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72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152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128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22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15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128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152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296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1272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132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176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1224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1248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1272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3" dur="1992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1488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audio>
              <p:cMediaNode vol="80000">
                <p:cTn id="1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5" dur="1416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audio>
              <p:cMediaNode vol="8000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1992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audio>
              <p:cMediaNode vol="8000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1992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2256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9" dur="960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F1F2AC19-703C-D30B-E3CB-D817025FC1EB}"/>
              </a:ext>
            </a:extLst>
          </p:cNvPr>
          <p:cNvSpPr txBox="1"/>
          <p:nvPr/>
        </p:nvSpPr>
        <p:spPr>
          <a:xfrm>
            <a:off x="924340" y="367748"/>
            <a:ext cx="1053547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Potassium sulfate    </a:t>
            </a:r>
          </a:p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Sodium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hydrogensulfate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Sodium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hydrogencarbonate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Copper (II) nitrate</a:t>
            </a:r>
          </a:p>
          <a:p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Calcium Chloride</a:t>
            </a:r>
          </a:p>
          <a:p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Iron(III) Chloride</a:t>
            </a:r>
            <a:endParaRPr lang="vi-VN" sz="4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60246CB0-7C2B-E18A-08D6-938842B8030F}"/>
              </a:ext>
            </a:extLst>
          </p:cNvPr>
          <p:cNvSpPr txBox="1"/>
          <p:nvPr/>
        </p:nvSpPr>
        <p:spPr>
          <a:xfrm>
            <a:off x="8110330" y="964096"/>
            <a:ext cx="16882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4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4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vi-VN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E57CE553-76FA-9805-5DF1-597DC5A16EA6}"/>
              </a:ext>
            </a:extLst>
          </p:cNvPr>
          <p:cNvSpPr txBox="1"/>
          <p:nvPr/>
        </p:nvSpPr>
        <p:spPr>
          <a:xfrm>
            <a:off x="8060632" y="1658160"/>
            <a:ext cx="21579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NaHSO</a:t>
            </a:r>
            <a:r>
              <a:rPr lang="en-US" sz="4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vi-VN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BC9AAEBA-1C29-8263-0828-E6BB86A952FC}"/>
              </a:ext>
            </a:extLst>
          </p:cNvPr>
          <p:cNvSpPr txBox="1"/>
          <p:nvPr/>
        </p:nvSpPr>
        <p:spPr>
          <a:xfrm>
            <a:off x="8110329" y="2399073"/>
            <a:ext cx="22204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NaHCO</a:t>
            </a:r>
            <a:r>
              <a:rPr lang="en-US" sz="4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2F2C13EA-9E98-6E81-5378-BF28DAA88393}"/>
              </a:ext>
            </a:extLst>
          </p:cNvPr>
          <p:cNvSpPr txBox="1"/>
          <p:nvPr/>
        </p:nvSpPr>
        <p:spPr>
          <a:xfrm>
            <a:off x="8110329" y="3023949"/>
            <a:ext cx="24080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Cu(NO</a:t>
            </a:r>
            <a:r>
              <a:rPr lang="en-US" sz="4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4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BC2C142A-50AF-6531-17C7-4E3CA7829675}"/>
              </a:ext>
            </a:extLst>
          </p:cNvPr>
          <p:cNvSpPr txBox="1"/>
          <p:nvPr/>
        </p:nvSpPr>
        <p:spPr>
          <a:xfrm>
            <a:off x="8110329" y="3648825"/>
            <a:ext cx="15327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CaCl</a:t>
            </a:r>
            <a:r>
              <a:rPr lang="en-US" sz="4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DEAB6767-79E7-C90E-44F0-103E887D2873}"/>
              </a:ext>
            </a:extLst>
          </p:cNvPr>
          <p:cNvSpPr txBox="1"/>
          <p:nvPr/>
        </p:nvSpPr>
        <p:spPr>
          <a:xfrm>
            <a:off x="8209719" y="4304678"/>
            <a:ext cx="14702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FeCl</a:t>
            </a:r>
            <a:r>
              <a:rPr lang="en-US" sz="4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71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1331595" y="74930"/>
            <a:ext cx="5975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zh-C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I</a:t>
            </a:r>
            <a:r>
              <a:rPr lang="en-US" altLang="vi-V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I</a:t>
            </a:r>
            <a:r>
              <a:rPr lang="vi-VN" altLang="zh-C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. Tính </a:t>
            </a:r>
            <a:r>
              <a:rPr lang="en-US" altLang="vi-V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tan của muối</a:t>
            </a:r>
            <a:r>
              <a:rPr lang="vi-VN" altLang="zh-CN" sz="2800" b="1" dirty="0">
                <a:solidFill>
                  <a:srgbClr val="002060"/>
                </a:solidFill>
                <a:ea typeface="Yeseva One" panose="00000500000000000000" charset="0"/>
                <a:sym typeface="Yeseva One" panose="00000500000000000000" charset="0"/>
              </a:rPr>
              <a:t> </a:t>
            </a:r>
            <a:endParaRPr lang="zh-CN" altLang="en-US" sz="2800" b="1" dirty="0">
              <a:solidFill>
                <a:srgbClr val="002060"/>
              </a:solidFill>
              <a:ea typeface="Yeseva One" panose="00000500000000000000" charset="0"/>
              <a:sym typeface="Yeseva One" panose="00000500000000000000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657860"/>
            <a:ext cx="9279021" cy="4792445"/>
          </a:xfrm>
          <a:prstGeom prst="rect">
            <a:avLst/>
          </a:prstGeom>
        </p:spPr>
      </p:pic>
      <p:sp>
        <p:nvSpPr>
          <p:cNvPr id="100" name="Text Box 99"/>
          <p:cNvSpPr txBox="1"/>
          <p:nvPr/>
        </p:nvSpPr>
        <p:spPr>
          <a:xfrm>
            <a:off x="1111506" y="5620649"/>
            <a:ext cx="9992104" cy="8925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rắn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tan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ít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tan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tan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2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nip Diagonal Corner Rectangle 39"/>
          <p:cNvSpPr/>
          <p:nvPr/>
        </p:nvSpPr>
        <p:spPr>
          <a:xfrm>
            <a:off x="698644" y="410935"/>
            <a:ext cx="11065266" cy="2227943"/>
          </a:xfrm>
          <a:prstGeom prst="snip2Diag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2: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thức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hóa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phosphorus acid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HNO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	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H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	C. H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	D. H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0" name="Snip Diagonal Corner Rectangle 49"/>
          <p:cNvSpPr/>
          <p:nvPr/>
        </p:nvSpPr>
        <p:spPr>
          <a:xfrm>
            <a:off x="829227" y="2832623"/>
            <a:ext cx="10522857" cy="2227943"/>
          </a:xfrm>
          <a:prstGeom prst="snip2DiagRect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rPr>
              <a:t>Đáp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rPr>
              <a:t>án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rPr>
              <a:t> D  - (</a:t>
            </a:r>
            <a:r>
              <a:rPr lang="en-US" sz="4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4000" b="1" baseline="-25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4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sz="4000" b="1" baseline="-25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4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46" name="Picture 4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26197" y="160188"/>
            <a:ext cx="662538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LUẬN</a:t>
            </a:r>
          </a:p>
        </p:txBody>
      </p:sp>
      <p:sp>
        <p:nvSpPr>
          <p:cNvPr id="100" name="Text Box 99"/>
          <p:cNvSpPr txBox="1"/>
          <p:nvPr/>
        </p:nvSpPr>
        <p:spPr>
          <a:xfrm>
            <a:off x="757989" y="974173"/>
            <a:ext cx="11273590" cy="50783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 dirty="0">
                <a:latin typeface="Times New Roman" panose="02020603050405020304" pitchFamily="18" charset="0"/>
              </a:rPr>
              <a:t>- </a:t>
            </a:r>
            <a:r>
              <a:rPr lang="en-US" sz="3600" b="1" dirty="0" err="1">
                <a:latin typeface="Times New Roman" panose="02020603050405020304" pitchFamily="18" charset="0"/>
              </a:rPr>
              <a:t>Tất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cả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các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muối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nitrate </a:t>
            </a:r>
            <a:r>
              <a:rPr lang="en-US" sz="36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đều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 tan</a:t>
            </a:r>
          </a:p>
          <a:p>
            <a:pPr indent="0"/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- </a:t>
            </a:r>
            <a:r>
              <a:rPr lang="en-US" sz="36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Các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muối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</a:rPr>
              <a:t>chloride </a:t>
            </a:r>
            <a:r>
              <a:rPr lang="en-US" sz="3600" b="1" dirty="0" err="1">
                <a:latin typeface="Times New Roman" panose="02020603050405020304" pitchFamily="18" charset="0"/>
              </a:rPr>
              <a:t>đều</a:t>
            </a:r>
            <a:r>
              <a:rPr lang="en-US" sz="3600" b="1" dirty="0">
                <a:latin typeface="Times New Roman" panose="02020603050405020304" pitchFamily="18" charset="0"/>
              </a:rPr>
              <a:t> tan </a:t>
            </a:r>
            <a:r>
              <a:rPr lang="en-US" sz="3600" b="1" dirty="0" err="1">
                <a:latin typeface="Times New Roman" panose="02020603050405020304" pitchFamily="18" charset="0"/>
              </a:rPr>
              <a:t>trừ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AgCl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indent="0"/>
            <a:r>
              <a:rPr lang="en-US" sz="3600" b="1" dirty="0">
                <a:latin typeface="Times New Roman" panose="02020603050405020304" pitchFamily="18" charset="0"/>
              </a:rPr>
              <a:t>- Trong </a:t>
            </a:r>
            <a:r>
              <a:rPr lang="en-US" sz="3600" b="1" dirty="0" err="1">
                <a:latin typeface="Times New Roman" panose="02020603050405020304" pitchFamily="18" charset="0"/>
              </a:rPr>
              <a:t>các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muối</a:t>
            </a:r>
            <a:r>
              <a:rPr lang="en-US" sz="3600" b="1" dirty="0">
                <a:latin typeface="Times New Roman" panose="02020603050405020304" pitchFamily="18" charset="0"/>
              </a:rPr>
              <a:t> carbonate, phosphate </a:t>
            </a:r>
            <a:r>
              <a:rPr lang="en-US" sz="3600" b="1" dirty="0" err="1">
                <a:latin typeface="Times New Roman" panose="02020603050405020304" pitchFamily="18" charset="0"/>
              </a:rPr>
              <a:t>thường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gặp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chỉ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có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muối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của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kim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loại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kiềm</a:t>
            </a:r>
            <a:r>
              <a:rPr lang="en-US" sz="3600" b="1" dirty="0">
                <a:latin typeface="Times New Roman" panose="02020603050405020304" pitchFamily="18" charset="0"/>
              </a:rPr>
              <a:t> (</a:t>
            </a:r>
            <a:r>
              <a:rPr lang="en-US" sz="3600" b="1" dirty="0" err="1">
                <a:latin typeface="Times New Roman" panose="02020603050405020304" pitchFamily="18" charset="0"/>
              </a:rPr>
              <a:t>như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Na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CO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 K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CO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,K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PO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4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Na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PO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và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muối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ammonium </a:t>
            </a:r>
            <a:r>
              <a:rPr lang="en-US" sz="3600" b="1" dirty="0">
                <a:latin typeface="Times New Roman" panose="02020603050405020304" pitchFamily="18" charset="0"/>
              </a:rPr>
              <a:t>carbonate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NH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4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)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CO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3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tan </a:t>
            </a:r>
            <a:r>
              <a:rPr lang="en-US" sz="36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trong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nước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indent="0"/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- </a:t>
            </a:r>
            <a:r>
              <a:rPr lang="en-US" sz="36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Tất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cả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các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muối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 K, Na, Li, ammonium </a:t>
            </a:r>
            <a:r>
              <a:rPr lang="en-US" sz="36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đều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 tan.</a:t>
            </a:r>
          </a:p>
          <a:p>
            <a:pPr indent="0"/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- </a:t>
            </a:r>
            <a:r>
              <a:rPr lang="en-US" sz="36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Hầu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hết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các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muối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 sulfate </a:t>
            </a:r>
            <a:r>
              <a:rPr lang="en-US" sz="36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đều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 tan, </a:t>
            </a:r>
            <a:r>
              <a:rPr lang="en-US" sz="36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trừ</a:t>
            </a:r>
            <a:r>
              <a:rPr lang="en-US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BaSO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4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và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PbSO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4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không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tan, CaSO</a:t>
            </a:r>
            <a:r>
              <a:rPr lang="en-US" sz="3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4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ít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tan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84"/>
            <a:ext cx="2959931" cy="965371"/>
          </a:xfrm>
          <a:prstGeom prst="rect">
            <a:avLst/>
          </a:prstGeom>
        </p:spPr>
      </p:pic>
      <p:pic>
        <p:nvPicPr>
          <p:cNvPr id="42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399915" y="6061372"/>
            <a:ext cx="7381240" cy="796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5692" y="239708"/>
            <a:ext cx="3979679" cy="4616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TÍNH CHẤT HÓA HỌC</a:t>
            </a:r>
            <a:endParaRPr lang="vi-V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7546" y="717541"/>
            <a:ext cx="11172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PTHH?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Đồng tác dụng với bạc nitra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33725" y="1533047"/>
            <a:ext cx="8712740" cy="41329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27641" y="5732714"/>
            <a:ext cx="764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50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" grpId="0" animBg="1"/>
      <p:bldP spid="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E9B75-AB55-54AE-7368-D47AC3408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002BE6A-F0CC-FA14-9193-4183E7338E6E}"/>
              </a:ext>
            </a:extLst>
          </p:cNvPr>
          <p:cNvGrpSpPr/>
          <p:nvPr/>
        </p:nvGrpSpPr>
        <p:grpSpPr>
          <a:xfrm>
            <a:off x="256160" y="5309453"/>
            <a:ext cx="11196814" cy="526183"/>
            <a:chOff x="0" y="-10935"/>
            <a:chExt cx="22393628" cy="1052365"/>
          </a:xfrm>
        </p:grpSpPr>
        <p:grpSp>
          <p:nvGrpSpPr>
            <p:cNvPr id="3" name="Group 3">
              <a:extLst>
                <a:ext uri="{FF2B5EF4-FFF2-40B4-BE49-F238E27FC236}">
                  <a16:creationId xmlns:a16="http://schemas.microsoft.com/office/drawing/2014/main" id="{323A2EAC-B0CC-6C23-FDD7-AC49E1C04F8F}"/>
                </a:ext>
              </a:extLst>
            </p:cNvPr>
            <p:cNvGrpSpPr/>
            <p:nvPr/>
          </p:nvGrpSpPr>
          <p:grpSpPr>
            <a:xfrm>
              <a:off x="0" y="0"/>
              <a:ext cx="20554410" cy="1041430"/>
              <a:chOff x="0" y="0"/>
              <a:chExt cx="4060130" cy="205715"/>
            </a:xfrm>
          </p:grpSpPr>
          <p:sp>
            <p:nvSpPr>
              <p:cNvPr id="4" name="Freeform 4">
                <a:extLst>
                  <a:ext uri="{FF2B5EF4-FFF2-40B4-BE49-F238E27FC236}">
                    <a16:creationId xmlns:a16="http://schemas.microsoft.com/office/drawing/2014/main" id="{E14BD557-A716-C03E-E413-7D68D1CBDDA2}"/>
                  </a:ext>
                </a:extLst>
              </p:cNvPr>
              <p:cNvSpPr/>
              <p:nvPr/>
            </p:nvSpPr>
            <p:spPr>
              <a:xfrm>
                <a:off x="0" y="0"/>
                <a:ext cx="4060130" cy="205715"/>
              </a:xfrm>
              <a:custGeom>
                <a:avLst/>
                <a:gdLst/>
                <a:ahLst/>
                <a:cxnLst/>
                <a:rect l="l" t="t" r="r" b="b"/>
                <a:pathLst>
                  <a:path w="4060130" h="205715">
                    <a:moveTo>
                      <a:pt x="25613" y="0"/>
                    </a:moveTo>
                    <a:lnTo>
                      <a:pt x="4034518" y="0"/>
                    </a:lnTo>
                    <a:cubicBezTo>
                      <a:pt x="4048663" y="0"/>
                      <a:pt x="4060130" y="11467"/>
                      <a:pt x="4060130" y="25613"/>
                    </a:cubicBezTo>
                    <a:lnTo>
                      <a:pt x="4060130" y="180102"/>
                    </a:lnTo>
                    <a:cubicBezTo>
                      <a:pt x="4060130" y="186895"/>
                      <a:pt x="4057432" y="193410"/>
                      <a:pt x="4052629" y="198213"/>
                    </a:cubicBezTo>
                    <a:cubicBezTo>
                      <a:pt x="4047825" y="203016"/>
                      <a:pt x="4041311" y="205715"/>
                      <a:pt x="4034518" y="205715"/>
                    </a:cubicBezTo>
                    <a:lnTo>
                      <a:pt x="25613" y="205715"/>
                    </a:lnTo>
                    <a:cubicBezTo>
                      <a:pt x="11467" y="205715"/>
                      <a:pt x="0" y="194248"/>
                      <a:pt x="0" y="180102"/>
                    </a:cubicBezTo>
                    <a:lnTo>
                      <a:pt x="0" y="25613"/>
                    </a:lnTo>
                    <a:cubicBezTo>
                      <a:pt x="0" y="11467"/>
                      <a:pt x="11467" y="0"/>
                      <a:pt x="25613" y="0"/>
                    </a:cubicBezTo>
                    <a:close/>
                  </a:path>
                </a:pathLst>
              </a:custGeom>
              <a:solidFill>
                <a:srgbClr val="D1EDF1"/>
              </a:solidFill>
            </p:spPr>
          </p:sp>
          <p:sp>
            <p:nvSpPr>
              <p:cNvPr id="5" name="TextBox 5">
                <a:extLst>
                  <a:ext uri="{FF2B5EF4-FFF2-40B4-BE49-F238E27FC236}">
                    <a16:creationId xmlns:a16="http://schemas.microsoft.com/office/drawing/2014/main" id="{697F6A7B-B733-ADAC-CBAF-55EBAB690E30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812800" cy="86042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1773"/>
                  </a:lnSpc>
                </a:pPr>
                <a:endParaRPr sz="1200"/>
              </a:p>
            </p:txBody>
          </p:sp>
        </p:grp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2C389367-F38B-8B9C-1A97-DA156C8054BD}"/>
                </a:ext>
              </a:extLst>
            </p:cNvPr>
            <p:cNvSpPr txBox="1"/>
            <p:nvPr/>
          </p:nvSpPr>
          <p:spPr>
            <a:xfrm>
              <a:off x="337858" y="-10935"/>
              <a:ext cx="22055770" cy="9606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4122"/>
                </a:lnSpc>
                <a:spcBef>
                  <a:spcPct val="0"/>
                </a:spcBef>
              </a:pPr>
              <a:r>
                <a:rPr lang="en-US" sz="2943">
                  <a:solidFill>
                    <a:srgbClr val="FF3131"/>
                  </a:solidFill>
                  <a:latin typeface="Big Shoulders Display Bold"/>
                </a:rPr>
                <a:t>PTHH:</a:t>
              </a:r>
            </a:p>
          </p:txBody>
        </p:sp>
      </p:grpSp>
      <p:pic>
        <p:nvPicPr>
          <p:cNvPr id="7" name="Picture 7">
            <a:extLst>
              <a:ext uri="{FF2B5EF4-FFF2-40B4-BE49-F238E27FC236}">
                <a16:creationId xmlns:a16="http://schemas.microsoft.com/office/drawing/2014/main" id="{39D88A23-0818-CA71-907C-1F88FD1B51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9884260" y="842047"/>
            <a:ext cx="1784792" cy="1858249"/>
          </a:xfrm>
          <a:prstGeom prst="rect">
            <a:avLst/>
          </a:prstGeom>
        </p:spPr>
      </p:pic>
      <p:pic>
        <p:nvPicPr>
          <p:cNvPr id="8" name="Picture 8">
            <a:hlinkClick r:id="" action="ppaction://media"/>
            <a:extLst>
              <a:ext uri="{FF2B5EF4-FFF2-40B4-BE49-F238E27FC236}">
                <a16:creationId xmlns:a16="http://schemas.microsoft.com/office/drawing/2014/main" id="{030FD951-75C3-79CA-A370-167094510D5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t="34262" b="34123"/>
          <a:stretch>
            <a:fillRect/>
          </a:stretch>
        </p:blipFill>
        <p:spPr>
          <a:xfrm>
            <a:off x="3290972" y="2325846"/>
            <a:ext cx="5127189" cy="2881575"/>
          </a:xfrm>
          <a:prstGeom prst="rect">
            <a:avLst/>
          </a:prstGeom>
        </p:spPr>
      </p:pic>
      <p:sp>
        <p:nvSpPr>
          <p:cNvPr id="9" name="TextBox 9">
            <a:extLst>
              <a:ext uri="{FF2B5EF4-FFF2-40B4-BE49-F238E27FC236}">
                <a16:creationId xmlns:a16="http://schemas.microsoft.com/office/drawing/2014/main" id="{03F2B81D-1167-BEE0-DD2A-EDBB9248048A}"/>
              </a:ext>
            </a:extLst>
          </p:cNvPr>
          <p:cNvSpPr txBox="1"/>
          <p:nvPr/>
        </p:nvSpPr>
        <p:spPr>
          <a:xfrm>
            <a:off x="340624" y="347593"/>
            <a:ext cx="5958575" cy="6563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45"/>
              </a:lnSpc>
            </a:pPr>
            <a:r>
              <a:rPr lang="en-US" sz="4032" dirty="0">
                <a:solidFill>
                  <a:srgbClr val="FF3131"/>
                </a:solidFill>
                <a:latin typeface="Big Shoulders Display Bold"/>
              </a:rPr>
              <a:t>III. Tính </a:t>
            </a:r>
            <a:r>
              <a:rPr lang="en-US" sz="4032" dirty="0" err="1">
                <a:solidFill>
                  <a:srgbClr val="FF3131"/>
                </a:solidFill>
                <a:latin typeface="Big Shoulders Display Bold"/>
              </a:rPr>
              <a:t>chất</a:t>
            </a:r>
            <a:r>
              <a:rPr lang="en-US" sz="4032" dirty="0">
                <a:solidFill>
                  <a:srgbClr val="FF3131"/>
                </a:solidFill>
                <a:latin typeface="Big Shoulders Display Bold"/>
              </a:rPr>
              <a:t> </a:t>
            </a:r>
            <a:r>
              <a:rPr lang="en-US" sz="4032" dirty="0" err="1">
                <a:solidFill>
                  <a:srgbClr val="FF3131"/>
                </a:solidFill>
                <a:latin typeface="Big Shoulders Display Bold"/>
              </a:rPr>
              <a:t>hoá</a:t>
            </a:r>
            <a:r>
              <a:rPr lang="en-US" sz="4032" dirty="0">
                <a:solidFill>
                  <a:srgbClr val="FF3131"/>
                </a:solidFill>
                <a:latin typeface="Big Shoulders Display Bold"/>
              </a:rPr>
              <a:t> học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8511AD7F-98AF-BA5C-47EB-E74853C08A8D}"/>
              </a:ext>
            </a:extLst>
          </p:cNvPr>
          <p:cNvSpPr txBox="1"/>
          <p:nvPr/>
        </p:nvSpPr>
        <p:spPr>
          <a:xfrm>
            <a:off x="683419" y="1082058"/>
            <a:ext cx="5727541" cy="5504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18"/>
              </a:lnSpc>
              <a:spcBef>
                <a:spcPct val="0"/>
              </a:spcBef>
            </a:pP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1.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Tác</a:t>
            </a: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dụng</a:t>
            </a: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với</a:t>
            </a: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kim</a:t>
            </a: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loại</a:t>
            </a:r>
            <a:endParaRPr lang="en-US" sz="3370" dirty="0">
              <a:solidFill>
                <a:srgbClr val="000000"/>
              </a:solidFill>
              <a:latin typeface="Big Shoulders Display Bold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23BFF738-079B-9AC3-C85C-37038A7E6CE6}"/>
              </a:ext>
            </a:extLst>
          </p:cNvPr>
          <p:cNvSpPr txBox="1"/>
          <p:nvPr/>
        </p:nvSpPr>
        <p:spPr>
          <a:xfrm>
            <a:off x="340624" y="1714021"/>
            <a:ext cx="11413011" cy="4802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122"/>
              </a:lnSpc>
              <a:spcBef>
                <a:spcPct val="0"/>
              </a:spcBef>
            </a:pPr>
            <a:r>
              <a:rPr lang="en-US" sz="2943" b="1" dirty="0" err="1">
                <a:solidFill>
                  <a:srgbClr val="000000"/>
                </a:solidFill>
                <a:latin typeface="Big Shoulders Display Bold"/>
              </a:rPr>
              <a:t>Thí</a:t>
            </a:r>
            <a:r>
              <a:rPr lang="en-US" sz="2943" b="1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 Bold"/>
              </a:rPr>
              <a:t>nghiệm</a:t>
            </a:r>
            <a:r>
              <a:rPr lang="en-US" sz="2943" b="1" dirty="0">
                <a:solidFill>
                  <a:srgbClr val="000000"/>
                </a:solidFill>
                <a:latin typeface="Big Shoulders Display Bold"/>
              </a:rPr>
              <a:t>: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Ngâm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một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đoạn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dây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đồng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trong dung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dịch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Silver nitrate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3EEF5F19-5466-09FE-84D0-49905C364C78}"/>
              </a:ext>
            </a:extLst>
          </p:cNvPr>
          <p:cNvSpPr txBox="1"/>
          <p:nvPr/>
        </p:nvSpPr>
        <p:spPr>
          <a:xfrm>
            <a:off x="340624" y="5906622"/>
            <a:ext cx="11698975" cy="10061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122"/>
              </a:lnSpc>
              <a:spcBef>
                <a:spcPct val="0"/>
              </a:spcBef>
            </a:pPr>
            <a:r>
              <a:rPr lang="en-US" sz="2943" b="1" dirty="0" err="1">
                <a:solidFill>
                  <a:srgbClr val="FF3131"/>
                </a:solidFill>
                <a:latin typeface="Big Shoulders Display Bold"/>
              </a:rPr>
              <a:t>Kết</a:t>
            </a:r>
            <a:r>
              <a:rPr lang="en-US" sz="2943" b="1" dirty="0">
                <a:solidFill>
                  <a:srgbClr val="FF3131"/>
                </a:solidFill>
                <a:latin typeface="Big Shoulders Display Bold"/>
              </a:rPr>
              <a:t> </a:t>
            </a:r>
            <a:r>
              <a:rPr lang="en-US" sz="2943" b="1" dirty="0" err="1">
                <a:solidFill>
                  <a:srgbClr val="FF3131"/>
                </a:solidFill>
                <a:latin typeface="Big Shoulders Display Bold"/>
              </a:rPr>
              <a:t>luận</a:t>
            </a:r>
            <a:r>
              <a:rPr lang="en-US" sz="2943" b="1" dirty="0">
                <a:solidFill>
                  <a:srgbClr val="FF3131"/>
                </a:solidFill>
                <a:latin typeface="Big Shoulders Display Bold"/>
              </a:rPr>
              <a:t>: 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Dung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dịch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muối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có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thể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tác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dụng được với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kim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loại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tạo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thành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muối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mới và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kim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loại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mới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B0DFAE7-C289-23FB-5878-62821A80C6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21602"/>
              </p:ext>
            </p:extLst>
          </p:nvPr>
        </p:nvGraphicFramePr>
        <p:xfrm>
          <a:off x="1658635" y="5343495"/>
          <a:ext cx="7459495" cy="639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7" imgW="2851120" imgH="244979" progId="ChemDraw.Document.6.0">
                  <p:embed/>
                </p:oleObj>
              </mc:Choice>
              <mc:Fallback>
                <p:oleObj name="CS ChemDraw Drawing" r:id="rId7" imgW="2851120" imgH="244979" progId="ChemDraw.Document.6.0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6DC5245-AF26-1CF5-577A-858BF11DA7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58635" y="5343495"/>
                        <a:ext cx="7459495" cy="6396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23345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38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1331595" y="74930"/>
            <a:ext cx="5975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zh-C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I</a:t>
            </a:r>
            <a:r>
              <a:rPr lang="en-US" altLang="vi-V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II</a:t>
            </a:r>
            <a:r>
              <a:rPr lang="vi-VN" altLang="zh-C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. Tính </a:t>
            </a:r>
            <a:r>
              <a:rPr lang="en-US" altLang="vi-V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chất hóa học</a:t>
            </a:r>
            <a:r>
              <a:rPr lang="vi-VN" altLang="zh-CN" sz="2800" b="1" dirty="0">
                <a:solidFill>
                  <a:srgbClr val="002060"/>
                </a:solidFill>
                <a:ea typeface="Yeseva One" panose="00000500000000000000" charset="0"/>
                <a:sym typeface="Yeseva One" panose="00000500000000000000" charset="0"/>
              </a:rPr>
              <a:t> </a:t>
            </a:r>
            <a:endParaRPr lang="zh-CN" altLang="en-US" sz="2800" b="1" dirty="0">
              <a:solidFill>
                <a:srgbClr val="002060"/>
              </a:solidFill>
              <a:ea typeface="Yeseva One" panose="00000500000000000000" charset="0"/>
              <a:sym typeface="Yeseva One" panose="0000050000000000000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9863" y="661726"/>
            <a:ext cx="945682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Dung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kim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endParaRPr lang="en-US" sz="2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6116" y="1213679"/>
            <a:ext cx="1041934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tượng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Dung </a:t>
            </a:r>
            <a:r>
              <a:rPr lang="en-US" sz="2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sang </a:t>
            </a:r>
            <a:r>
              <a:rPr lang="en-US" sz="2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xám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trắng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bám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dây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64106" y="2259405"/>
            <a:ext cx="95610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PTHH:      Cu  +  2AgNO</a:t>
            </a:r>
            <a:r>
              <a:rPr lang="en-US" sz="28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2800" b="1" dirty="0">
                <a:latin typeface="Arial"/>
                <a:cs typeface="Arial"/>
              </a:rPr>
              <a:t>→ Cu(NO</a:t>
            </a:r>
            <a:r>
              <a:rPr lang="en-US" sz="2800" b="1" baseline="-25000" dirty="0">
                <a:latin typeface="Arial"/>
                <a:cs typeface="Arial"/>
              </a:rPr>
              <a:t>3</a:t>
            </a:r>
            <a:r>
              <a:rPr lang="en-US" sz="2800" b="1" dirty="0">
                <a:latin typeface="Arial"/>
                <a:cs typeface="Arial"/>
              </a:rPr>
              <a:t>)</a:t>
            </a:r>
            <a:r>
              <a:rPr lang="en-US" sz="2800" b="1" baseline="-25000" dirty="0">
                <a:latin typeface="Arial"/>
                <a:cs typeface="Arial"/>
              </a:rPr>
              <a:t>2   </a:t>
            </a:r>
            <a:r>
              <a:rPr lang="en-US" sz="2800" b="1" dirty="0">
                <a:latin typeface="Arial"/>
                <a:cs typeface="Arial"/>
              </a:rPr>
              <a:t> +    2Ag</a:t>
            </a:r>
          </a:p>
          <a:p>
            <a:r>
              <a:rPr lang="en-US" sz="2800" b="1" dirty="0">
                <a:solidFill>
                  <a:srgbClr val="0070C0"/>
                </a:solidFill>
                <a:latin typeface="Arial"/>
                <a:cs typeface="Arial"/>
              </a:rPr>
              <a:t>                              </a:t>
            </a:r>
            <a:r>
              <a:rPr lang="en-US" sz="2800" b="1" dirty="0" err="1">
                <a:latin typeface="Arial"/>
                <a:cs typeface="Arial"/>
              </a:rPr>
              <a:t>không</a:t>
            </a:r>
            <a:r>
              <a:rPr lang="en-US" sz="2800" b="1" dirty="0">
                <a:latin typeface="Arial"/>
                <a:cs typeface="Arial"/>
              </a:rPr>
              <a:t> </a:t>
            </a:r>
            <a:r>
              <a:rPr lang="en-US" sz="2800" b="1" dirty="0" err="1">
                <a:latin typeface="Arial"/>
                <a:cs typeface="Arial"/>
              </a:rPr>
              <a:t>màu</a:t>
            </a:r>
            <a:r>
              <a:rPr lang="en-US" sz="2800" b="1" dirty="0">
                <a:latin typeface="Arial"/>
                <a:cs typeface="Arial"/>
              </a:rPr>
              <a:t>          </a:t>
            </a:r>
            <a:r>
              <a:rPr lang="en-US" sz="2800" b="1" dirty="0" err="1">
                <a:solidFill>
                  <a:srgbClr val="0070C0"/>
                </a:solidFill>
                <a:latin typeface="Arial"/>
                <a:cs typeface="Arial"/>
              </a:rPr>
              <a:t>xanh</a:t>
            </a:r>
            <a:r>
              <a:rPr lang="en-US" sz="2800" b="1" dirty="0">
                <a:solidFill>
                  <a:srgbClr val="0070C0"/>
                </a:solidFill>
                <a:latin typeface="Arial"/>
                <a:cs typeface="Arial"/>
              </a:rPr>
              <a:t>          </a:t>
            </a:r>
            <a:r>
              <a:rPr lang="en-US" sz="2800" b="1" dirty="0" err="1">
                <a:latin typeface="Arial"/>
                <a:cs typeface="Arial"/>
              </a:rPr>
              <a:t>xám</a:t>
            </a:r>
            <a:r>
              <a:rPr lang="en-US" sz="2800" b="1" dirty="0">
                <a:latin typeface="Arial"/>
                <a:cs typeface="Arial"/>
              </a:rPr>
              <a:t> </a:t>
            </a:r>
            <a:r>
              <a:rPr lang="en-US" sz="2800" b="1" dirty="0" err="1">
                <a:latin typeface="Arial"/>
                <a:cs typeface="Arial"/>
              </a:rPr>
              <a:t>trắng</a:t>
            </a:r>
            <a:endParaRPr lang="en-US" sz="2800" b="1" dirty="0">
              <a:solidFill>
                <a:srgbClr val="0070C0"/>
              </a:solidFill>
              <a:latin typeface="Arial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3425978"/>
            <a:ext cx="11345779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KL: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Dung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Kim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Arial"/>
                <a:cs typeface="Arial"/>
              </a:rPr>
              <a:t>→ </a:t>
            </a:r>
            <a:r>
              <a:rPr lang="en-US" sz="3200" dirty="0" err="1">
                <a:solidFill>
                  <a:srgbClr val="FF0000"/>
                </a:solidFill>
                <a:latin typeface="Arial"/>
                <a:cs typeface="Arial"/>
              </a:rPr>
              <a:t>Muối</a:t>
            </a:r>
            <a:r>
              <a:rPr lang="en-US" sz="32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/>
                <a:cs typeface="Arial"/>
              </a:rPr>
              <a:t>mới</a:t>
            </a:r>
            <a:r>
              <a:rPr lang="en-US" sz="3200" dirty="0">
                <a:solidFill>
                  <a:srgbClr val="FF0000"/>
                </a:solidFill>
                <a:latin typeface="Arial"/>
                <a:cs typeface="Arial"/>
              </a:rPr>
              <a:t> + Kim </a:t>
            </a:r>
            <a:r>
              <a:rPr lang="en-US" sz="3200" dirty="0" err="1">
                <a:solidFill>
                  <a:srgbClr val="FF0000"/>
                </a:solidFill>
                <a:latin typeface="Arial"/>
                <a:cs typeface="Arial"/>
              </a:rPr>
              <a:t>loại</a:t>
            </a:r>
            <a:r>
              <a:rPr lang="en-US" sz="32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/>
                <a:cs typeface="Arial"/>
              </a:rPr>
              <a:t>mới</a:t>
            </a:r>
            <a:endParaRPr 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4197004"/>
            <a:ext cx="118491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6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lang="en-US" sz="2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ý: Kim </a:t>
            </a:r>
            <a:r>
              <a:rPr lang="en-US" sz="26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p/ứ </a:t>
            </a:r>
            <a:r>
              <a:rPr lang="en-US" sz="26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2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mạnh</a:t>
            </a:r>
            <a:r>
              <a:rPr lang="en-US" sz="2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kim</a:t>
            </a:r>
            <a:r>
              <a:rPr lang="en-US" sz="2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p/ư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1" y="5184107"/>
            <a:ext cx="1134577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1: 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Cặp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PƯ.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PTHH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cặp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p/ứ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algn="just"/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  1) Zn + FeSO</a:t>
            </a:r>
            <a:r>
              <a:rPr lang="en-US" sz="2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>
                <a:latin typeface="Arial"/>
                <a:cs typeface="Arial"/>
              </a:rPr>
              <a:t>→                                   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2) Mg + AgNO</a:t>
            </a:r>
            <a:r>
              <a:rPr lang="en-US" sz="2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>
                <a:latin typeface="Arial"/>
                <a:cs typeface="Arial"/>
              </a:rPr>
              <a:t>→</a:t>
            </a:r>
          </a:p>
          <a:p>
            <a:pPr algn="just"/>
            <a:r>
              <a:rPr lang="en-US" sz="2600" b="1" dirty="0">
                <a:latin typeface="Arial"/>
                <a:cs typeface="Arial"/>
              </a:rPr>
              <a:t>   3) Fe + AlCl</a:t>
            </a:r>
            <a:r>
              <a:rPr lang="en-US" sz="2600" b="1" baseline="-25000" dirty="0">
                <a:latin typeface="Arial"/>
                <a:cs typeface="Arial"/>
              </a:rPr>
              <a:t>3</a:t>
            </a:r>
            <a:r>
              <a:rPr lang="en-US" sz="2600" b="1" dirty="0">
                <a:latin typeface="Arial"/>
                <a:cs typeface="Arial"/>
              </a:rPr>
              <a:t> →</a:t>
            </a:r>
            <a:endParaRPr lang="en-US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600" b="1" dirty="0">
                <a:latin typeface="Arial"/>
                <a:cs typeface="Arial"/>
              </a:rPr>
              <a:t>                 </a:t>
            </a:r>
          </a:p>
          <a:p>
            <a:pPr algn="just"/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 animBg="1"/>
      <p:bldP spid="7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1331595" y="74930"/>
            <a:ext cx="5975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zh-C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I</a:t>
            </a:r>
            <a:r>
              <a:rPr lang="en-US" altLang="vi-V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II</a:t>
            </a:r>
            <a:r>
              <a:rPr lang="vi-VN" altLang="zh-C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. Tính </a:t>
            </a:r>
            <a:r>
              <a:rPr lang="en-US" altLang="vi-V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chất hóa học</a:t>
            </a:r>
            <a:r>
              <a:rPr lang="vi-VN" altLang="zh-CN" sz="2800" b="1" dirty="0">
                <a:solidFill>
                  <a:srgbClr val="002060"/>
                </a:solidFill>
                <a:ea typeface="Yeseva One" panose="00000500000000000000" charset="0"/>
                <a:sym typeface="Yeseva One" panose="00000500000000000000" charset="0"/>
              </a:rPr>
              <a:t> </a:t>
            </a:r>
            <a:endParaRPr lang="zh-CN" altLang="en-US" sz="2800" b="1" dirty="0">
              <a:solidFill>
                <a:srgbClr val="002060"/>
              </a:solidFill>
              <a:ea typeface="Yeseva One" panose="00000500000000000000" charset="0"/>
              <a:sym typeface="Yeseva One" panose="00000500000000000000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863" y="661726"/>
            <a:ext cx="945682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acid</a:t>
            </a:r>
          </a:p>
        </p:txBody>
      </p:sp>
      <p:sp>
        <p:nvSpPr>
          <p:cNvPr id="7" name="Text Box 10"/>
          <p:cNvSpPr txBox="1"/>
          <p:nvPr/>
        </p:nvSpPr>
        <p:spPr>
          <a:xfrm>
            <a:off x="966031" y="1251288"/>
            <a:ext cx="10259432" cy="20621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 u="sng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Thí</a:t>
            </a:r>
            <a:r>
              <a:rPr lang="en-US" sz="32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u="sng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US" sz="32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indent="0"/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Cho dung </a:t>
            </a:r>
            <a:r>
              <a:rPr lang="en-US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BaCl</a:t>
            </a:r>
            <a:r>
              <a:rPr lang="en-US" sz="3200" b="1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32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sz="3200" b="1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b) Cho Na</a:t>
            </a:r>
            <a:r>
              <a:rPr lang="en-US" sz="32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en-US" sz="32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rắn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HCl</a:t>
            </a:r>
            <a:endParaRPr lang="en-US" sz="3200" b="1" baseline="-25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87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93">
            <a:extLst>
              <a:ext uri="{FF2B5EF4-FFF2-40B4-BE49-F238E27FC236}">
                <a16:creationId xmlns:a16="http://schemas.microsoft.com/office/drawing/2014/main" id="{B71C2AD7-706B-40B7-A8BA-A9C9FEBB0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0005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TÍNH CHẤT HÓA HỌC CỦA  AXIT</a:t>
            </a:r>
          </a:p>
        </p:txBody>
      </p:sp>
      <p:pic>
        <p:nvPicPr>
          <p:cNvPr id="3" name="Bariclrua tác dụng với axit sunfuric">
            <a:hlinkClick r:id="" action="ppaction://media"/>
            <a:extLst>
              <a:ext uri="{FF2B5EF4-FFF2-40B4-BE49-F238E27FC236}">
                <a16:creationId xmlns:a16="http://schemas.microsoft.com/office/drawing/2014/main" id="{DB9694A9-012C-45F0-B5F7-D3E8B4325A7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5981" y="545908"/>
            <a:ext cx="10249319" cy="600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3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1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BB4B3-1C40-4D12-9534-07A4AA750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hlinkClick r:id="" action="ppaction://media"/>
            <a:extLst>
              <a:ext uri="{FF2B5EF4-FFF2-40B4-BE49-F238E27FC236}">
                <a16:creationId xmlns:a16="http://schemas.microsoft.com/office/drawing/2014/main" id="{550FD046-D8BB-746F-6C71-39124365DCB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650"/>
                </p14:media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4934902" y="193040"/>
            <a:ext cx="5550217" cy="3719400"/>
          </a:xfrm>
          <a:prstGeom prst="rect">
            <a:avLst/>
          </a:prstGeom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70EF562A-1B44-F03E-370B-E4B40235BEC6}"/>
              </a:ext>
            </a:extLst>
          </p:cNvPr>
          <p:cNvSpPr txBox="1"/>
          <p:nvPr/>
        </p:nvSpPr>
        <p:spPr>
          <a:xfrm>
            <a:off x="599492" y="197160"/>
            <a:ext cx="4033095" cy="550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18"/>
              </a:lnSpc>
              <a:spcBef>
                <a:spcPct val="0"/>
              </a:spcBef>
            </a:pP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2.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Tác</a:t>
            </a: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 dụng với Acid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4A72B4D9-05FB-E8E7-F9DE-E870E0B05F9E}"/>
              </a:ext>
            </a:extLst>
          </p:cNvPr>
          <p:cNvSpPr txBox="1"/>
          <p:nvPr/>
        </p:nvSpPr>
        <p:spPr>
          <a:xfrm>
            <a:off x="340625" y="808803"/>
            <a:ext cx="4033095" cy="23083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000" b="1" dirty="0" err="1">
                <a:solidFill>
                  <a:srgbClr val="000000"/>
                </a:solidFill>
                <a:latin typeface="Big Shoulders Display Bold"/>
              </a:rPr>
              <a:t>Thí</a:t>
            </a:r>
            <a:r>
              <a:rPr lang="en-US" sz="3000" b="1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Big Shoulders Display Bold"/>
              </a:rPr>
              <a:t>nghiệm</a:t>
            </a:r>
            <a:r>
              <a:rPr lang="en-US" sz="3000" b="1" dirty="0">
                <a:solidFill>
                  <a:srgbClr val="000000"/>
                </a:solidFill>
                <a:latin typeface="Big Shoulders Display Bold"/>
              </a:rPr>
              <a:t>: </a:t>
            </a:r>
            <a:r>
              <a:rPr lang="en-US" sz="3000" b="1" dirty="0" err="1">
                <a:solidFill>
                  <a:srgbClr val="000000"/>
                </a:solidFill>
                <a:latin typeface="Big Shoulders Display"/>
              </a:rPr>
              <a:t>Nhỏ</a:t>
            </a:r>
            <a:r>
              <a:rPr lang="en-US" sz="3000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Big Shoulders Display"/>
              </a:rPr>
              <a:t>vài</a:t>
            </a:r>
            <a:r>
              <a:rPr lang="en-US" sz="3000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Big Shoulders Display"/>
              </a:rPr>
              <a:t>giọt</a:t>
            </a:r>
            <a:r>
              <a:rPr lang="en-US" sz="3000" b="1" dirty="0">
                <a:solidFill>
                  <a:srgbClr val="000000"/>
                </a:solidFill>
                <a:latin typeface="Big Shoulders Display"/>
              </a:rPr>
              <a:t> Sulfuric acid và </a:t>
            </a:r>
            <a:r>
              <a:rPr lang="en-US" sz="3000" b="1" dirty="0" err="1">
                <a:solidFill>
                  <a:srgbClr val="000000"/>
                </a:solidFill>
                <a:latin typeface="Big Shoulders Display"/>
              </a:rPr>
              <a:t>ống</a:t>
            </a:r>
            <a:r>
              <a:rPr lang="en-US" sz="3000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Big Shoulders Display"/>
              </a:rPr>
              <a:t>nghiệm</a:t>
            </a:r>
            <a:r>
              <a:rPr lang="en-US" sz="3000" b="1" dirty="0">
                <a:solidFill>
                  <a:srgbClr val="000000"/>
                </a:solidFill>
                <a:latin typeface="Big Shoulders Display"/>
              </a:rPr>
              <a:t> có </a:t>
            </a:r>
            <a:r>
              <a:rPr lang="en-US" sz="3000" b="1" dirty="0" err="1">
                <a:solidFill>
                  <a:srgbClr val="000000"/>
                </a:solidFill>
                <a:latin typeface="Big Shoulders Display"/>
              </a:rPr>
              <a:t>sẵn</a:t>
            </a:r>
            <a:r>
              <a:rPr lang="en-US" sz="3000" b="1" dirty="0">
                <a:solidFill>
                  <a:srgbClr val="000000"/>
                </a:solidFill>
                <a:latin typeface="Big Shoulders Display"/>
              </a:rPr>
              <a:t> dd </a:t>
            </a:r>
            <a:r>
              <a:rPr lang="en-US" sz="3000" b="1" dirty="0" err="1">
                <a:solidFill>
                  <a:srgbClr val="000000"/>
                </a:solidFill>
                <a:latin typeface="Big Shoulders Display"/>
              </a:rPr>
              <a:t>muối</a:t>
            </a:r>
            <a:r>
              <a:rPr lang="en-US" sz="3000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3000" b="1" dirty="0">
                <a:latin typeface="Big Shoulders Display" panose="020B0604020202020204" charset="0"/>
              </a:rPr>
              <a:t>Barium chloride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A3446C6C-EDB4-7EF4-8CAF-B4C80CC43C40}"/>
              </a:ext>
            </a:extLst>
          </p:cNvPr>
          <p:cNvSpPr txBox="1"/>
          <p:nvPr/>
        </p:nvSpPr>
        <p:spPr>
          <a:xfrm>
            <a:off x="340625" y="5156821"/>
            <a:ext cx="11027884" cy="10061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22"/>
              </a:lnSpc>
              <a:spcBef>
                <a:spcPct val="0"/>
              </a:spcBef>
            </a:pPr>
            <a:r>
              <a:rPr lang="en-US" sz="2943" b="1" dirty="0" err="1">
                <a:solidFill>
                  <a:srgbClr val="FF3131"/>
                </a:solidFill>
                <a:latin typeface="Big Shoulders Display Bold"/>
              </a:rPr>
              <a:t>Kết</a:t>
            </a:r>
            <a:r>
              <a:rPr lang="en-US" sz="2943" b="1" dirty="0">
                <a:solidFill>
                  <a:srgbClr val="FF3131"/>
                </a:solidFill>
                <a:latin typeface="Big Shoulders Display Bold"/>
              </a:rPr>
              <a:t> </a:t>
            </a:r>
            <a:r>
              <a:rPr lang="en-US" sz="2943" b="1" dirty="0" err="1">
                <a:solidFill>
                  <a:srgbClr val="FF3131"/>
                </a:solidFill>
                <a:latin typeface="Big Shoulders Display Bold"/>
              </a:rPr>
              <a:t>luận</a:t>
            </a:r>
            <a:r>
              <a:rPr lang="en-US" sz="2943" b="1" dirty="0">
                <a:solidFill>
                  <a:srgbClr val="FF3131"/>
                </a:solidFill>
                <a:latin typeface="Big Shoulders Display Bold"/>
              </a:rPr>
              <a:t>: 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Dung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dịch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muối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có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thể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tác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dụng được với Acid tạo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thành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muối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mới và Acid mới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D326A4A1-8096-A935-8602-18FBF3DEE067}"/>
              </a:ext>
            </a:extLst>
          </p:cNvPr>
          <p:cNvSpPr txBox="1"/>
          <p:nvPr/>
        </p:nvSpPr>
        <p:spPr>
          <a:xfrm>
            <a:off x="340625" y="4446405"/>
            <a:ext cx="11027884" cy="480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22"/>
              </a:lnSpc>
              <a:spcBef>
                <a:spcPct val="0"/>
              </a:spcBef>
            </a:pPr>
            <a:r>
              <a:rPr lang="en-US" sz="2943" dirty="0">
                <a:solidFill>
                  <a:srgbClr val="FF3131"/>
                </a:solidFill>
                <a:latin typeface="Big Shoulders Display Bold"/>
              </a:rPr>
              <a:t>PTHH: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86FCC15-975B-6FEE-8EC6-CEE663A5F0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214648"/>
              </p:ext>
            </p:extLst>
          </p:nvPr>
        </p:nvGraphicFramePr>
        <p:xfrm>
          <a:off x="1521802" y="4471231"/>
          <a:ext cx="8175157" cy="675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5" imgW="3149895" imgH="260357" progId="ChemDraw.Document.6.0">
                  <p:embed/>
                </p:oleObj>
              </mc:Choice>
              <mc:Fallback>
                <p:oleObj name="CS ChemDraw Drawing" r:id="rId5" imgW="3149895" imgH="260357" progId="ChemDraw.Document.6.0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8772A38-6780-D529-934B-306B48C307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21802" y="4471231"/>
                        <a:ext cx="8175157" cy="6757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33201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34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1331595" y="74930"/>
            <a:ext cx="5975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zh-C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I</a:t>
            </a:r>
            <a:r>
              <a:rPr lang="en-US" altLang="vi-V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II</a:t>
            </a:r>
            <a:r>
              <a:rPr lang="vi-VN" altLang="zh-C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. Tính </a:t>
            </a:r>
            <a:r>
              <a:rPr lang="en-US" altLang="vi-V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chất hóa học</a:t>
            </a:r>
            <a:r>
              <a:rPr lang="vi-VN" altLang="zh-CN" sz="2800" b="1" dirty="0">
                <a:solidFill>
                  <a:srgbClr val="002060"/>
                </a:solidFill>
                <a:ea typeface="Yeseva One" panose="00000500000000000000" charset="0"/>
                <a:sym typeface="Yeseva One" panose="00000500000000000000" charset="0"/>
              </a:rPr>
              <a:t> </a:t>
            </a:r>
            <a:endParaRPr lang="zh-CN" altLang="en-US" sz="2800" b="1" dirty="0">
              <a:solidFill>
                <a:srgbClr val="002060"/>
              </a:solidFill>
              <a:ea typeface="Yeseva One" panose="00000500000000000000" charset="0"/>
              <a:sym typeface="Yeseva One" panose="00000500000000000000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863" y="661726"/>
            <a:ext cx="945682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acid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6115" y="1301506"/>
            <a:ext cx="104193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tượng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:    a)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tủa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trắng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</a:p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b) 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Sủi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bọt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0154" y="2386231"/>
            <a:ext cx="1039530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PTHH:     a)  BaCl</a:t>
            </a:r>
            <a:r>
              <a:rPr lang="en-US" sz="260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H</a:t>
            </a:r>
            <a:r>
              <a:rPr lang="en-US" sz="260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sz="260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>
                <a:solidFill>
                  <a:srgbClr val="FF0000"/>
                </a:solidFill>
                <a:latin typeface="Arial"/>
                <a:cs typeface="Arial"/>
              </a:rPr>
              <a:t>→ BaSO</a:t>
            </a:r>
            <a:r>
              <a:rPr lang="en-US" sz="2600" b="1" baseline="-25000" dirty="0">
                <a:solidFill>
                  <a:srgbClr val="FF0000"/>
                </a:solidFill>
                <a:latin typeface="Arial"/>
                <a:cs typeface="Arial"/>
              </a:rPr>
              <a:t>4</a:t>
            </a:r>
            <a:r>
              <a:rPr lang="en-US" sz="2600" b="1" dirty="0">
                <a:solidFill>
                  <a:srgbClr val="FF0000"/>
                </a:solidFill>
                <a:latin typeface="Arial"/>
                <a:cs typeface="Arial"/>
              </a:rPr>
              <a:t>↓ + 2HCl</a:t>
            </a:r>
          </a:p>
          <a:p>
            <a:r>
              <a:rPr lang="en-US" sz="2600" b="1" dirty="0">
                <a:solidFill>
                  <a:srgbClr val="FF0000"/>
                </a:solidFill>
                <a:latin typeface="Arial"/>
                <a:cs typeface="Arial"/>
              </a:rPr>
              <a:t>                                                        (</a:t>
            </a:r>
            <a:r>
              <a:rPr lang="en-US" sz="2000" b="1" dirty="0" err="1">
                <a:solidFill>
                  <a:srgbClr val="FF0000"/>
                </a:solidFill>
                <a:latin typeface="Arial"/>
                <a:cs typeface="Arial"/>
              </a:rPr>
              <a:t>trắng</a:t>
            </a:r>
            <a:r>
              <a:rPr lang="en-US" sz="2000" b="1" dirty="0">
                <a:solidFill>
                  <a:srgbClr val="FF0000"/>
                </a:solidFill>
                <a:latin typeface="Arial"/>
                <a:cs typeface="Arial"/>
              </a:rPr>
              <a:t>)</a:t>
            </a:r>
          </a:p>
          <a:p>
            <a:r>
              <a:rPr lang="en-US" sz="2000" b="1" dirty="0">
                <a:solidFill>
                  <a:srgbClr val="FF0000"/>
                </a:solidFill>
                <a:latin typeface="Arial"/>
                <a:cs typeface="Arial"/>
              </a:rPr>
              <a:t>                           </a:t>
            </a:r>
            <a:r>
              <a:rPr lang="en-US" sz="2600" b="1" dirty="0">
                <a:solidFill>
                  <a:srgbClr val="FF0000"/>
                </a:solidFill>
                <a:latin typeface="Arial"/>
                <a:cs typeface="Arial"/>
              </a:rPr>
              <a:t>b)  Na</a:t>
            </a:r>
            <a:r>
              <a:rPr lang="en-US" sz="2600" b="1" baseline="-25000" dirty="0">
                <a:solidFill>
                  <a:srgbClr val="FF0000"/>
                </a:solidFill>
                <a:latin typeface="Arial"/>
                <a:cs typeface="Arial"/>
              </a:rPr>
              <a:t>2</a:t>
            </a:r>
            <a:r>
              <a:rPr lang="en-US" sz="2600" b="1" dirty="0">
                <a:solidFill>
                  <a:srgbClr val="FF0000"/>
                </a:solidFill>
                <a:latin typeface="Arial"/>
                <a:cs typeface="Arial"/>
              </a:rPr>
              <a:t>CO</a:t>
            </a:r>
            <a:r>
              <a:rPr lang="en-US" sz="2600" b="1" baseline="-25000" dirty="0">
                <a:solidFill>
                  <a:srgbClr val="FF0000"/>
                </a:solidFill>
                <a:latin typeface="Arial"/>
                <a:cs typeface="Arial"/>
              </a:rPr>
              <a:t>3</a:t>
            </a:r>
            <a:r>
              <a:rPr lang="en-US" sz="2600" b="1" dirty="0">
                <a:solidFill>
                  <a:srgbClr val="FF0000"/>
                </a:solidFill>
                <a:latin typeface="Arial"/>
                <a:cs typeface="Arial"/>
              </a:rPr>
              <a:t> + 2HCl → 2NaCl + CO</a:t>
            </a:r>
            <a:r>
              <a:rPr lang="en-US" sz="2600" b="1" baseline="-25000" dirty="0">
                <a:solidFill>
                  <a:srgbClr val="FF0000"/>
                </a:solidFill>
                <a:latin typeface="Arial"/>
                <a:cs typeface="Arial"/>
              </a:rPr>
              <a:t>2</a:t>
            </a:r>
            <a:r>
              <a:rPr lang="en-US" sz="2600" b="1" dirty="0">
                <a:solidFill>
                  <a:srgbClr val="FF0000"/>
                </a:solidFill>
                <a:latin typeface="Arial"/>
                <a:cs typeface="Arial"/>
              </a:rPr>
              <a:t>↑ + H</a:t>
            </a:r>
            <a:r>
              <a:rPr lang="en-US" sz="2600" b="1" baseline="-25000" dirty="0">
                <a:solidFill>
                  <a:srgbClr val="FF0000"/>
                </a:solidFill>
                <a:latin typeface="Arial"/>
                <a:cs typeface="Arial"/>
              </a:rPr>
              <a:t>2</a:t>
            </a:r>
            <a:r>
              <a:rPr lang="en-US" sz="2600" b="1" dirty="0">
                <a:solidFill>
                  <a:srgbClr val="FF0000"/>
                </a:solidFill>
                <a:latin typeface="Arial"/>
                <a:cs typeface="Arial"/>
              </a:rPr>
              <a:t>O</a:t>
            </a:r>
            <a:endParaRPr lang="en-US" sz="20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573" y="4120427"/>
            <a:ext cx="11345779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dung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acid </a:t>
            </a:r>
            <a:r>
              <a:rPr lang="en-US" sz="3200" b="1" dirty="0">
                <a:solidFill>
                  <a:srgbClr val="FF0000"/>
                </a:solidFill>
                <a:latin typeface="Arial"/>
                <a:cs typeface="Arial"/>
              </a:rPr>
              <a:t>→ </a:t>
            </a:r>
            <a:r>
              <a:rPr lang="en-US" sz="3200" b="1" dirty="0" err="1">
                <a:solidFill>
                  <a:srgbClr val="FF0000"/>
                </a:solidFill>
                <a:latin typeface="Arial"/>
                <a:cs typeface="Arial"/>
              </a:rPr>
              <a:t>Muối</a:t>
            </a:r>
            <a:r>
              <a:rPr lang="en-US" sz="3200" b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/>
                <a:cs typeface="Arial"/>
              </a:rPr>
              <a:t>mới</a:t>
            </a:r>
            <a:r>
              <a:rPr lang="en-US" sz="3200" b="1" dirty="0">
                <a:solidFill>
                  <a:srgbClr val="FF0000"/>
                </a:solidFill>
                <a:latin typeface="Arial"/>
                <a:cs typeface="Arial"/>
              </a:rPr>
              <a:t> + Acid </a:t>
            </a:r>
            <a:r>
              <a:rPr lang="en-US" sz="3200" b="1" dirty="0" err="1">
                <a:solidFill>
                  <a:srgbClr val="FF0000"/>
                </a:solidFill>
                <a:latin typeface="Arial"/>
                <a:cs typeface="Arial"/>
              </a:rPr>
              <a:t>mới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1140" y="4957696"/>
            <a:ext cx="111292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3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lang="en-US" sz="3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ý: </a:t>
            </a:r>
            <a:r>
              <a:rPr lang="en-US" sz="3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sz="3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sz="3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3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3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3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chứa</a:t>
            </a:r>
            <a:r>
              <a:rPr lang="en-US" sz="3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ít</a:t>
            </a:r>
            <a:r>
              <a:rPr lang="en-US" sz="3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3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3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3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US" sz="3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3200" b="1" i="1" dirty="0">
                <a:solidFill>
                  <a:srgbClr val="FF0000"/>
                </a:solidFill>
                <a:latin typeface="Arial"/>
                <a:cs typeface="Arial"/>
              </a:rPr>
              <a:t>↑), </a:t>
            </a:r>
            <a:r>
              <a:rPr lang="en-US" sz="3200" b="1" i="1" dirty="0" err="1">
                <a:solidFill>
                  <a:srgbClr val="FF0000"/>
                </a:solidFill>
                <a:latin typeface="Arial"/>
                <a:cs typeface="Arial"/>
              </a:rPr>
              <a:t>chất</a:t>
            </a:r>
            <a:r>
              <a:rPr lang="en-US" sz="3200" b="1" i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Arial"/>
                <a:cs typeface="Arial"/>
              </a:rPr>
              <a:t>không</a:t>
            </a:r>
            <a:r>
              <a:rPr lang="en-US" sz="3200" b="1" i="1" dirty="0">
                <a:solidFill>
                  <a:srgbClr val="FF0000"/>
                </a:solidFill>
                <a:latin typeface="Arial"/>
                <a:cs typeface="Arial"/>
              </a:rPr>
              <a:t> tan (↓) </a:t>
            </a:r>
            <a:r>
              <a:rPr lang="en-US" sz="3200" b="1" i="1" dirty="0" err="1">
                <a:solidFill>
                  <a:srgbClr val="FF0000"/>
                </a:solidFill>
                <a:latin typeface="Arial"/>
                <a:cs typeface="Arial"/>
              </a:rPr>
              <a:t>hoặc</a:t>
            </a:r>
            <a:r>
              <a:rPr lang="en-US" sz="3200" b="1" i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Arial"/>
                <a:cs typeface="Arial"/>
              </a:rPr>
              <a:t>ít</a:t>
            </a:r>
            <a:r>
              <a:rPr lang="en-US" sz="3200" b="1" i="1" dirty="0">
                <a:solidFill>
                  <a:srgbClr val="FF0000"/>
                </a:solidFill>
                <a:latin typeface="Arial"/>
                <a:cs typeface="Arial"/>
              </a:rPr>
              <a:t> tan</a:t>
            </a:r>
            <a:r>
              <a:rPr lang="en-US" sz="3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 animBg="1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B8120-5160-0080-C5CE-8486261A6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5FC6F19B-F57E-B0B9-6A1B-E509F398AF9A}"/>
              </a:ext>
            </a:extLst>
          </p:cNvPr>
          <p:cNvSpPr txBox="1"/>
          <p:nvPr/>
        </p:nvSpPr>
        <p:spPr>
          <a:xfrm>
            <a:off x="340625" y="5749290"/>
            <a:ext cx="11027884" cy="10061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22"/>
              </a:lnSpc>
              <a:spcBef>
                <a:spcPct val="0"/>
              </a:spcBef>
            </a:pPr>
            <a:r>
              <a:rPr lang="en-US" sz="2943" b="1" dirty="0" err="1">
                <a:solidFill>
                  <a:srgbClr val="FF3131"/>
                </a:solidFill>
                <a:latin typeface="Big Shoulders Display Bold"/>
              </a:rPr>
              <a:t>Kết</a:t>
            </a:r>
            <a:r>
              <a:rPr lang="en-US" sz="2943" b="1" dirty="0">
                <a:solidFill>
                  <a:srgbClr val="FF3131"/>
                </a:solidFill>
                <a:latin typeface="Big Shoulders Display Bold"/>
              </a:rPr>
              <a:t> </a:t>
            </a:r>
            <a:r>
              <a:rPr lang="en-US" sz="2943" b="1" dirty="0" err="1">
                <a:solidFill>
                  <a:srgbClr val="FF3131"/>
                </a:solidFill>
                <a:latin typeface="Big Shoulders Display Bold"/>
              </a:rPr>
              <a:t>luận</a:t>
            </a:r>
            <a:r>
              <a:rPr lang="en-US" sz="2943" b="1" dirty="0">
                <a:solidFill>
                  <a:srgbClr val="FF3131"/>
                </a:solidFill>
                <a:latin typeface="Big Shoulders Display Bold"/>
              </a:rPr>
              <a:t>: 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Dung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dịch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muối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có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thể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tác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dụng được với Base tạo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thành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muối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mới và Base mới</a:t>
            </a: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B7D996B1-44AC-9199-6C6B-E6DB554E5A89}"/>
              </a:ext>
            </a:extLst>
          </p:cNvPr>
          <p:cNvGrpSpPr/>
          <p:nvPr/>
        </p:nvGrpSpPr>
        <p:grpSpPr>
          <a:xfrm>
            <a:off x="309388" y="5090533"/>
            <a:ext cx="11196814" cy="526183"/>
            <a:chOff x="0" y="-10935"/>
            <a:chExt cx="22393628" cy="1052365"/>
          </a:xfrm>
        </p:grpSpPr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id="{AB4E1121-6A0F-531E-01D4-A8056F5A361D}"/>
                </a:ext>
              </a:extLst>
            </p:cNvPr>
            <p:cNvGrpSpPr/>
            <p:nvPr/>
          </p:nvGrpSpPr>
          <p:grpSpPr>
            <a:xfrm>
              <a:off x="0" y="0"/>
              <a:ext cx="20554410" cy="1041430"/>
              <a:chOff x="0" y="0"/>
              <a:chExt cx="4060130" cy="205715"/>
            </a:xfrm>
          </p:grpSpPr>
          <p:sp>
            <p:nvSpPr>
              <p:cNvPr id="5" name="Freeform 5">
                <a:extLst>
                  <a:ext uri="{FF2B5EF4-FFF2-40B4-BE49-F238E27FC236}">
                    <a16:creationId xmlns:a16="http://schemas.microsoft.com/office/drawing/2014/main" id="{01985314-E82F-C501-7080-6609491FC7B4}"/>
                  </a:ext>
                </a:extLst>
              </p:cNvPr>
              <p:cNvSpPr/>
              <p:nvPr/>
            </p:nvSpPr>
            <p:spPr>
              <a:xfrm>
                <a:off x="0" y="0"/>
                <a:ext cx="4060130" cy="205715"/>
              </a:xfrm>
              <a:custGeom>
                <a:avLst/>
                <a:gdLst/>
                <a:ahLst/>
                <a:cxnLst/>
                <a:rect l="l" t="t" r="r" b="b"/>
                <a:pathLst>
                  <a:path w="4060130" h="205715">
                    <a:moveTo>
                      <a:pt x="25613" y="0"/>
                    </a:moveTo>
                    <a:lnTo>
                      <a:pt x="4034518" y="0"/>
                    </a:lnTo>
                    <a:cubicBezTo>
                      <a:pt x="4048663" y="0"/>
                      <a:pt x="4060130" y="11467"/>
                      <a:pt x="4060130" y="25613"/>
                    </a:cubicBezTo>
                    <a:lnTo>
                      <a:pt x="4060130" y="180102"/>
                    </a:lnTo>
                    <a:cubicBezTo>
                      <a:pt x="4060130" y="186895"/>
                      <a:pt x="4057432" y="193410"/>
                      <a:pt x="4052629" y="198213"/>
                    </a:cubicBezTo>
                    <a:cubicBezTo>
                      <a:pt x="4047825" y="203016"/>
                      <a:pt x="4041311" y="205715"/>
                      <a:pt x="4034518" y="205715"/>
                    </a:cubicBezTo>
                    <a:lnTo>
                      <a:pt x="25613" y="205715"/>
                    </a:lnTo>
                    <a:cubicBezTo>
                      <a:pt x="11467" y="205715"/>
                      <a:pt x="0" y="194248"/>
                      <a:pt x="0" y="180102"/>
                    </a:cubicBezTo>
                    <a:lnTo>
                      <a:pt x="0" y="25613"/>
                    </a:lnTo>
                    <a:cubicBezTo>
                      <a:pt x="0" y="11467"/>
                      <a:pt x="11467" y="0"/>
                      <a:pt x="25613" y="0"/>
                    </a:cubicBezTo>
                    <a:close/>
                  </a:path>
                </a:pathLst>
              </a:custGeom>
              <a:solidFill>
                <a:srgbClr val="D1EDF1"/>
              </a:solidFill>
            </p:spPr>
          </p:sp>
          <p:sp>
            <p:nvSpPr>
              <p:cNvPr id="6" name="TextBox 6">
                <a:extLst>
                  <a:ext uri="{FF2B5EF4-FFF2-40B4-BE49-F238E27FC236}">
                    <a16:creationId xmlns:a16="http://schemas.microsoft.com/office/drawing/2014/main" id="{0958377A-B7F5-B4C0-B502-E1882BAF28CA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812800" cy="86042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1773"/>
                  </a:lnSpc>
                </a:pPr>
                <a:endParaRPr sz="1200"/>
              </a:p>
            </p:txBody>
          </p:sp>
        </p:grp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B6E7F7F3-FF9D-090B-BC3A-A730AE4AA503}"/>
                </a:ext>
              </a:extLst>
            </p:cNvPr>
            <p:cNvSpPr txBox="1"/>
            <p:nvPr/>
          </p:nvSpPr>
          <p:spPr>
            <a:xfrm>
              <a:off x="337858" y="-10935"/>
              <a:ext cx="22055770" cy="9606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4122"/>
                </a:lnSpc>
                <a:spcBef>
                  <a:spcPct val="0"/>
                </a:spcBef>
              </a:pPr>
              <a:r>
                <a:rPr lang="en-US" sz="2943" dirty="0">
                  <a:solidFill>
                    <a:srgbClr val="FF3131"/>
                  </a:solidFill>
                  <a:latin typeface="Big Shoulders Display Bold"/>
                </a:rPr>
                <a:t>PTHH:</a:t>
              </a:r>
            </a:p>
          </p:txBody>
        </p:sp>
      </p:grpSp>
      <p:pic>
        <p:nvPicPr>
          <p:cNvPr id="10" name="Picture 10">
            <a:hlinkClick r:id="" action="ppaction://media"/>
            <a:extLst>
              <a:ext uri="{FF2B5EF4-FFF2-40B4-BE49-F238E27FC236}">
                <a16:creationId xmlns:a16="http://schemas.microsoft.com/office/drawing/2014/main" id="{92C957EC-6229-4FB4-2502-D6E91F9320C4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770"/>
                </p14:media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5114590" y="355601"/>
            <a:ext cx="6391612" cy="3900056"/>
          </a:xfrm>
          <a:prstGeom prst="rect">
            <a:avLst/>
          </a:prstGeom>
        </p:spPr>
      </p:pic>
      <p:sp>
        <p:nvSpPr>
          <p:cNvPr id="12" name="TextBox 12">
            <a:extLst>
              <a:ext uri="{FF2B5EF4-FFF2-40B4-BE49-F238E27FC236}">
                <a16:creationId xmlns:a16="http://schemas.microsoft.com/office/drawing/2014/main" id="{9D690539-030D-D66D-C97F-1487FBBA121F}"/>
              </a:ext>
            </a:extLst>
          </p:cNvPr>
          <p:cNvSpPr txBox="1"/>
          <p:nvPr/>
        </p:nvSpPr>
        <p:spPr>
          <a:xfrm>
            <a:off x="-752622" y="197160"/>
            <a:ext cx="6269502" cy="5504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18"/>
              </a:lnSpc>
              <a:spcBef>
                <a:spcPct val="0"/>
              </a:spcBef>
            </a:pP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3.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Tác</a:t>
            </a: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dụng</a:t>
            </a: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với</a:t>
            </a: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 Base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F827E047-D79D-E233-9EC0-E503D943421C}"/>
              </a:ext>
            </a:extLst>
          </p:cNvPr>
          <p:cNvSpPr txBox="1"/>
          <p:nvPr/>
        </p:nvSpPr>
        <p:spPr>
          <a:xfrm>
            <a:off x="340625" y="747843"/>
            <a:ext cx="4109455" cy="20576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122"/>
              </a:lnSpc>
              <a:spcBef>
                <a:spcPct val="0"/>
              </a:spcBef>
            </a:pPr>
            <a:r>
              <a:rPr lang="en-US" sz="2943" b="1" dirty="0" err="1">
                <a:solidFill>
                  <a:srgbClr val="000000"/>
                </a:solidFill>
                <a:latin typeface="Big Shoulders Display Bold"/>
              </a:rPr>
              <a:t>Thí</a:t>
            </a:r>
            <a:r>
              <a:rPr lang="en-US" sz="2943" b="1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 Bold"/>
              </a:rPr>
              <a:t>nghiệm</a:t>
            </a:r>
            <a:r>
              <a:rPr lang="en-US" sz="2943" b="1" dirty="0">
                <a:solidFill>
                  <a:srgbClr val="000000"/>
                </a:solidFill>
                <a:latin typeface="Big Shoulders Display Bold"/>
              </a:rPr>
              <a:t>: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Nhỏ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từ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từ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Sodium Hydroxide và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ống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nghiệm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có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sẵn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dd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muối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Coper(II) sulfate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0C8BCB8-3673-23A2-253D-AC31D9DEA2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6711034"/>
              </p:ext>
            </p:extLst>
          </p:nvPr>
        </p:nvGraphicFramePr>
        <p:xfrm>
          <a:off x="1930400" y="5133454"/>
          <a:ext cx="7557558" cy="575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5" imgW="3417836" imgH="260357" progId="ChemDraw.Document.6.0">
                  <p:embed/>
                </p:oleObj>
              </mc:Choice>
              <mc:Fallback>
                <p:oleObj name="CS ChemDraw Drawing" r:id="rId5" imgW="3417836" imgH="260357" progId="ChemDraw.Document.6.0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E3DFA55-25E7-B7F8-9925-D8ECEA7E90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30400" y="5133454"/>
                        <a:ext cx="7557558" cy="5757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80974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3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2" grpId="0"/>
      <p:bldP spid="12" grpId="0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1331595" y="74930"/>
            <a:ext cx="5975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zh-C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I</a:t>
            </a:r>
            <a:r>
              <a:rPr lang="en-US" altLang="vi-V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II</a:t>
            </a:r>
            <a:r>
              <a:rPr lang="vi-VN" altLang="zh-C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. Tính </a:t>
            </a:r>
            <a:r>
              <a:rPr lang="en-US" altLang="vi-V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chất hóa học</a:t>
            </a:r>
            <a:r>
              <a:rPr lang="vi-VN" altLang="zh-CN" sz="2800" b="1" dirty="0">
                <a:solidFill>
                  <a:srgbClr val="002060"/>
                </a:solidFill>
                <a:ea typeface="Yeseva One" panose="00000500000000000000" charset="0"/>
                <a:sym typeface="Yeseva One" panose="00000500000000000000" charset="0"/>
              </a:rPr>
              <a:t> </a:t>
            </a:r>
            <a:endParaRPr lang="zh-CN" altLang="en-US" sz="2800" b="1" dirty="0">
              <a:solidFill>
                <a:srgbClr val="002060"/>
              </a:solidFill>
              <a:ea typeface="Yeseva One" panose="00000500000000000000" charset="0"/>
              <a:sym typeface="Yeseva One" panose="00000500000000000000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9863" y="661726"/>
            <a:ext cx="945682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Dung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base</a:t>
            </a:r>
          </a:p>
        </p:txBody>
      </p:sp>
      <p:sp>
        <p:nvSpPr>
          <p:cNvPr id="4" name="Text Box 10"/>
          <p:cNvSpPr txBox="1"/>
          <p:nvPr/>
        </p:nvSpPr>
        <p:spPr>
          <a:xfrm>
            <a:off x="966031" y="1251288"/>
            <a:ext cx="10259432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600" b="0" u="sng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Thí</a:t>
            </a:r>
            <a:r>
              <a:rPr lang="en-US" sz="2600" b="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0" u="sng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US" sz="2600" b="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r>
              <a:rPr lang="en-US" sz="2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Dung </a:t>
            </a:r>
            <a:r>
              <a:rPr lang="en-US" sz="26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CuSO</a:t>
            </a:r>
            <a:r>
              <a:rPr lang="en-US" sz="2600" b="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6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NaOH</a:t>
            </a:r>
            <a:endParaRPr lang="en-US" sz="2600" b="0" baseline="-25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6116" y="1985204"/>
            <a:ext cx="1041934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tượng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tủa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tan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64106" y="2820808"/>
            <a:ext cx="103992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PTHH:        CuSO</a:t>
            </a:r>
            <a:r>
              <a:rPr lang="en-US" sz="32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+ 2NaOH </a:t>
            </a:r>
            <a:r>
              <a:rPr lang="en-US" sz="3200" b="1" dirty="0">
                <a:latin typeface="Arial"/>
                <a:cs typeface="Arial"/>
              </a:rPr>
              <a:t>→ Cu(OH)</a:t>
            </a:r>
            <a:r>
              <a:rPr lang="en-US" sz="3200" b="1" baseline="-25000" dirty="0">
                <a:latin typeface="Arial"/>
                <a:cs typeface="Arial"/>
              </a:rPr>
              <a:t>2</a:t>
            </a:r>
            <a:r>
              <a:rPr lang="en-US" sz="3200" b="1" dirty="0">
                <a:latin typeface="Arial"/>
                <a:cs typeface="Arial"/>
              </a:rPr>
              <a:t>↓ + Na</a:t>
            </a:r>
            <a:r>
              <a:rPr lang="en-US" sz="3200" b="1" baseline="-25000" dirty="0">
                <a:latin typeface="Arial"/>
                <a:cs typeface="Arial"/>
              </a:rPr>
              <a:t>2</a:t>
            </a:r>
            <a:r>
              <a:rPr lang="en-US" sz="3200" b="1" dirty="0">
                <a:latin typeface="Arial"/>
                <a:cs typeface="Arial"/>
              </a:rPr>
              <a:t>SO</a:t>
            </a:r>
            <a:r>
              <a:rPr lang="en-US" sz="3200" b="1" baseline="-25000" dirty="0">
                <a:latin typeface="Arial"/>
                <a:cs typeface="Arial"/>
              </a:rPr>
              <a:t>4</a:t>
            </a:r>
            <a:endParaRPr lang="en-US" sz="3200" b="1" dirty="0">
              <a:latin typeface="Arial"/>
              <a:cs typeface="Arial"/>
            </a:endParaRPr>
          </a:p>
          <a:p>
            <a:r>
              <a:rPr lang="en-US" sz="3200" b="1" dirty="0">
                <a:solidFill>
                  <a:srgbClr val="0070C0"/>
                </a:solidFill>
                <a:latin typeface="Arial"/>
                <a:cs typeface="Arial"/>
              </a:rPr>
              <a:t>                                                            </a:t>
            </a:r>
            <a:r>
              <a:rPr lang="en-US" sz="3200" b="1" dirty="0" err="1">
                <a:solidFill>
                  <a:srgbClr val="0070C0"/>
                </a:solidFill>
                <a:latin typeface="Arial"/>
                <a:cs typeface="Arial"/>
              </a:rPr>
              <a:t>xanh</a:t>
            </a:r>
            <a:endParaRPr lang="en-US" sz="3200" b="1" dirty="0">
              <a:solidFill>
                <a:srgbClr val="0070C0"/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814652"/>
            <a:ext cx="11617657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quát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base + dung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Arial"/>
                <a:cs typeface="Arial"/>
              </a:rPr>
              <a:t>→ </a:t>
            </a:r>
            <a:r>
              <a:rPr lang="en-US" sz="2800" dirty="0" err="1">
                <a:solidFill>
                  <a:srgbClr val="FF0000"/>
                </a:solidFill>
                <a:latin typeface="Arial"/>
                <a:cs typeface="Arial"/>
              </a:rPr>
              <a:t>Muối</a:t>
            </a:r>
            <a:r>
              <a:rPr lang="en-US" sz="28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/>
                <a:cs typeface="Arial"/>
              </a:rPr>
              <a:t>mới</a:t>
            </a:r>
            <a:r>
              <a:rPr lang="en-US" sz="2800" dirty="0">
                <a:solidFill>
                  <a:srgbClr val="FF0000"/>
                </a:solidFill>
                <a:latin typeface="Arial"/>
                <a:cs typeface="Arial"/>
              </a:rPr>
              <a:t> + Base </a:t>
            </a:r>
            <a:r>
              <a:rPr lang="en-US" sz="2800" dirty="0" err="1">
                <a:solidFill>
                  <a:srgbClr val="FF0000"/>
                </a:solidFill>
                <a:latin typeface="Arial"/>
                <a:cs typeface="Arial"/>
              </a:rPr>
              <a:t>mới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7492" y="4510712"/>
            <a:ext cx="1112921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ý: 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chứa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ít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600" b="1" i="1" dirty="0">
                <a:solidFill>
                  <a:srgbClr val="002060"/>
                </a:solidFill>
                <a:latin typeface="Arial"/>
                <a:cs typeface="Arial"/>
              </a:rPr>
              <a:t>↑), </a:t>
            </a:r>
            <a:r>
              <a:rPr lang="en-US" sz="2600" b="1" i="1" dirty="0" err="1">
                <a:solidFill>
                  <a:srgbClr val="002060"/>
                </a:solidFill>
                <a:latin typeface="Arial"/>
                <a:cs typeface="Arial"/>
              </a:rPr>
              <a:t>chất</a:t>
            </a:r>
            <a:r>
              <a:rPr lang="en-US" sz="26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600" b="1" i="1" dirty="0" err="1">
                <a:solidFill>
                  <a:srgbClr val="002060"/>
                </a:solidFill>
                <a:latin typeface="Arial"/>
                <a:cs typeface="Arial"/>
              </a:rPr>
              <a:t>không</a:t>
            </a:r>
            <a:r>
              <a:rPr lang="en-US" sz="2600" b="1" i="1" dirty="0">
                <a:solidFill>
                  <a:srgbClr val="002060"/>
                </a:solidFill>
                <a:latin typeface="Arial"/>
                <a:cs typeface="Arial"/>
              </a:rPr>
              <a:t> tan (↓) </a:t>
            </a:r>
            <a:r>
              <a:rPr lang="en-US" sz="2600" b="1" i="1" dirty="0" err="1">
                <a:solidFill>
                  <a:srgbClr val="002060"/>
                </a:solidFill>
                <a:latin typeface="Arial"/>
                <a:cs typeface="Arial"/>
              </a:rPr>
              <a:t>hoặc</a:t>
            </a:r>
            <a:r>
              <a:rPr lang="en-US" sz="26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600" b="1" i="1" dirty="0" err="1">
                <a:solidFill>
                  <a:srgbClr val="002060"/>
                </a:solidFill>
                <a:latin typeface="Arial"/>
                <a:cs typeface="Arial"/>
              </a:rPr>
              <a:t>ít</a:t>
            </a:r>
            <a:r>
              <a:rPr lang="en-US" sz="2600" b="1" i="1" dirty="0">
                <a:solidFill>
                  <a:srgbClr val="002060"/>
                </a:solidFill>
                <a:latin typeface="Arial"/>
                <a:cs typeface="Arial"/>
              </a:rPr>
              <a:t> tan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6715" y="5474552"/>
            <a:ext cx="1098483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2: 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PTHH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p/ứ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  1)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NaOH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+ FeSO</a:t>
            </a:r>
            <a:r>
              <a:rPr lang="en-US" sz="2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>
                <a:latin typeface="Arial"/>
                <a:cs typeface="Arial"/>
              </a:rPr>
              <a:t>→                                   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2) MgCl</a:t>
            </a:r>
            <a:r>
              <a:rPr lang="en-US" sz="2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+ KOH </a:t>
            </a:r>
            <a:r>
              <a:rPr lang="en-US" sz="2600" b="1" dirty="0">
                <a:latin typeface="Arial"/>
                <a:cs typeface="Arial"/>
              </a:rPr>
              <a:t>→                 </a:t>
            </a:r>
          </a:p>
          <a:p>
            <a:pPr algn="just"/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 animBg="1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nip Diagonal Corner Rectangle 39"/>
          <p:cNvSpPr/>
          <p:nvPr/>
        </p:nvSpPr>
        <p:spPr>
          <a:xfrm>
            <a:off x="585627" y="410935"/>
            <a:ext cx="11116637" cy="2227943"/>
          </a:xfrm>
          <a:prstGeom prst="snip2Diag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 3: Trong số các chất sau: HCl, Cu(OH)</a:t>
            </a:r>
            <a:r>
              <a:rPr kumimoji="0" lang="en-US" sz="36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NaOH, H</a:t>
            </a:r>
            <a:r>
              <a:rPr kumimoji="0" lang="en-US" sz="36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</a:t>
            </a:r>
            <a:r>
              <a:rPr kumimoji="0" lang="en-US" sz="36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KOH. Số chất thuộc hợp chất acid là: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1.			B. 2.			C. 3.			D. 4.</a:t>
            </a:r>
          </a:p>
        </p:txBody>
      </p:sp>
      <p:sp>
        <p:nvSpPr>
          <p:cNvPr id="50" name="Snip Diagonal Corner Rectangle 49"/>
          <p:cNvSpPr/>
          <p:nvPr/>
        </p:nvSpPr>
        <p:spPr>
          <a:xfrm>
            <a:off x="829227" y="2832623"/>
            <a:ext cx="10522857" cy="2227943"/>
          </a:xfrm>
          <a:prstGeom prst="snip2DiagRect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Đáp án B</a:t>
            </a:r>
          </a:p>
        </p:txBody>
      </p:sp>
      <p:pic>
        <p:nvPicPr>
          <p:cNvPr id="46" name="Picture 4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97BF50-BEDC-7F6C-0B4B-F647FAC23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2298899-96D0-9CF9-474E-9F683B71E754}"/>
              </a:ext>
            </a:extLst>
          </p:cNvPr>
          <p:cNvGrpSpPr/>
          <p:nvPr/>
        </p:nvGrpSpPr>
        <p:grpSpPr>
          <a:xfrm>
            <a:off x="171696" y="4724045"/>
            <a:ext cx="11196814" cy="526183"/>
            <a:chOff x="0" y="-10935"/>
            <a:chExt cx="22393628" cy="1052365"/>
          </a:xfrm>
        </p:grpSpPr>
        <p:grpSp>
          <p:nvGrpSpPr>
            <p:cNvPr id="3" name="Group 3">
              <a:extLst>
                <a:ext uri="{FF2B5EF4-FFF2-40B4-BE49-F238E27FC236}">
                  <a16:creationId xmlns:a16="http://schemas.microsoft.com/office/drawing/2014/main" id="{02BD4D7B-BA10-34CE-ECF8-44C66491C003}"/>
                </a:ext>
              </a:extLst>
            </p:cNvPr>
            <p:cNvGrpSpPr/>
            <p:nvPr/>
          </p:nvGrpSpPr>
          <p:grpSpPr>
            <a:xfrm>
              <a:off x="0" y="0"/>
              <a:ext cx="20554410" cy="1041430"/>
              <a:chOff x="0" y="0"/>
              <a:chExt cx="4060130" cy="205715"/>
            </a:xfrm>
          </p:grpSpPr>
          <p:sp>
            <p:nvSpPr>
              <p:cNvPr id="4" name="Freeform 4">
                <a:extLst>
                  <a:ext uri="{FF2B5EF4-FFF2-40B4-BE49-F238E27FC236}">
                    <a16:creationId xmlns:a16="http://schemas.microsoft.com/office/drawing/2014/main" id="{4D0648B5-F334-86AA-5517-976FE5D2B9F2}"/>
                  </a:ext>
                </a:extLst>
              </p:cNvPr>
              <p:cNvSpPr/>
              <p:nvPr/>
            </p:nvSpPr>
            <p:spPr>
              <a:xfrm>
                <a:off x="0" y="0"/>
                <a:ext cx="4060130" cy="205715"/>
              </a:xfrm>
              <a:custGeom>
                <a:avLst/>
                <a:gdLst/>
                <a:ahLst/>
                <a:cxnLst/>
                <a:rect l="l" t="t" r="r" b="b"/>
                <a:pathLst>
                  <a:path w="4060130" h="205715">
                    <a:moveTo>
                      <a:pt x="25613" y="0"/>
                    </a:moveTo>
                    <a:lnTo>
                      <a:pt x="4034518" y="0"/>
                    </a:lnTo>
                    <a:cubicBezTo>
                      <a:pt x="4048663" y="0"/>
                      <a:pt x="4060130" y="11467"/>
                      <a:pt x="4060130" y="25613"/>
                    </a:cubicBezTo>
                    <a:lnTo>
                      <a:pt x="4060130" y="180102"/>
                    </a:lnTo>
                    <a:cubicBezTo>
                      <a:pt x="4060130" y="186895"/>
                      <a:pt x="4057432" y="193410"/>
                      <a:pt x="4052629" y="198213"/>
                    </a:cubicBezTo>
                    <a:cubicBezTo>
                      <a:pt x="4047825" y="203016"/>
                      <a:pt x="4041311" y="205715"/>
                      <a:pt x="4034518" y="205715"/>
                    </a:cubicBezTo>
                    <a:lnTo>
                      <a:pt x="25613" y="205715"/>
                    </a:lnTo>
                    <a:cubicBezTo>
                      <a:pt x="11467" y="205715"/>
                      <a:pt x="0" y="194248"/>
                      <a:pt x="0" y="180102"/>
                    </a:cubicBezTo>
                    <a:lnTo>
                      <a:pt x="0" y="25613"/>
                    </a:lnTo>
                    <a:cubicBezTo>
                      <a:pt x="0" y="11467"/>
                      <a:pt x="11467" y="0"/>
                      <a:pt x="25613" y="0"/>
                    </a:cubicBezTo>
                    <a:close/>
                  </a:path>
                </a:pathLst>
              </a:custGeom>
              <a:solidFill>
                <a:srgbClr val="D1EDF1"/>
              </a:solidFill>
            </p:spPr>
          </p:sp>
          <p:sp>
            <p:nvSpPr>
              <p:cNvPr id="5" name="TextBox 5">
                <a:extLst>
                  <a:ext uri="{FF2B5EF4-FFF2-40B4-BE49-F238E27FC236}">
                    <a16:creationId xmlns:a16="http://schemas.microsoft.com/office/drawing/2014/main" id="{D1D7C17B-0984-C9DE-07FE-00A6C0A2281B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812800" cy="86042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1773"/>
                  </a:lnSpc>
                </a:pPr>
                <a:endParaRPr sz="1200"/>
              </a:p>
            </p:txBody>
          </p:sp>
        </p:grp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1342E3E0-A915-B6B4-19D3-4708271FB157}"/>
                </a:ext>
              </a:extLst>
            </p:cNvPr>
            <p:cNvSpPr txBox="1"/>
            <p:nvPr/>
          </p:nvSpPr>
          <p:spPr>
            <a:xfrm>
              <a:off x="337858" y="-10935"/>
              <a:ext cx="22055770" cy="9606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4122"/>
                </a:lnSpc>
                <a:spcBef>
                  <a:spcPct val="0"/>
                </a:spcBef>
              </a:pPr>
              <a:r>
                <a:rPr lang="en-US" sz="2943" dirty="0">
                  <a:solidFill>
                    <a:srgbClr val="FF3131"/>
                  </a:solidFill>
                  <a:latin typeface="Big Shoulders Display Bold"/>
                </a:rPr>
                <a:t>PTHH:</a:t>
              </a:r>
            </a:p>
          </p:txBody>
        </p:sp>
      </p:grpSp>
      <p:sp>
        <p:nvSpPr>
          <p:cNvPr id="7" name="TextBox 7">
            <a:extLst>
              <a:ext uri="{FF2B5EF4-FFF2-40B4-BE49-F238E27FC236}">
                <a16:creationId xmlns:a16="http://schemas.microsoft.com/office/drawing/2014/main" id="{A731816A-97D1-E33E-B2C9-499F42D454FD}"/>
              </a:ext>
            </a:extLst>
          </p:cNvPr>
          <p:cNvSpPr txBox="1"/>
          <p:nvPr/>
        </p:nvSpPr>
        <p:spPr>
          <a:xfrm>
            <a:off x="340625" y="5363210"/>
            <a:ext cx="11027884" cy="10061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22"/>
              </a:lnSpc>
              <a:spcBef>
                <a:spcPct val="0"/>
              </a:spcBef>
            </a:pPr>
            <a:r>
              <a:rPr lang="en-US" sz="2943" b="1" dirty="0" err="1">
                <a:solidFill>
                  <a:srgbClr val="FF3131"/>
                </a:solidFill>
                <a:latin typeface="Big Shoulders Display Bold"/>
              </a:rPr>
              <a:t>Kết</a:t>
            </a:r>
            <a:r>
              <a:rPr lang="en-US" sz="2943" b="1" dirty="0">
                <a:solidFill>
                  <a:srgbClr val="FF3131"/>
                </a:solidFill>
                <a:latin typeface="Big Shoulders Display Bold"/>
              </a:rPr>
              <a:t> </a:t>
            </a:r>
            <a:r>
              <a:rPr lang="en-US" sz="2943" b="1" dirty="0" err="1">
                <a:solidFill>
                  <a:srgbClr val="FF3131"/>
                </a:solidFill>
                <a:latin typeface="Big Shoulders Display Bold"/>
              </a:rPr>
              <a:t>luận</a:t>
            </a:r>
            <a:r>
              <a:rPr lang="en-US" sz="2943" b="1" dirty="0">
                <a:solidFill>
                  <a:srgbClr val="FF3131"/>
                </a:solidFill>
                <a:latin typeface="Big Shoulders Display Bold"/>
              </a:rPr>
              <a:t>: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Nhiều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muối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khác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tác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dụng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với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nhau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có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thể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tạo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ra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hai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muối</a:t>
            </a:r>
            <a:r>
              <a:rPr lang="en-US" sz="2943" b="1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b="1" dirty="0" err="1">
                <a:solidFill>
                  <a:srgbClr val="000000"/>
                </a:solidFill>
                <a:latin typeface="Big Shoulders Display"/>
              </a:rPr>
              <a:t>mới</a:t>
            </a:r>
            <a:endParaRPr lang="en-US" sz="2943" b="1" dirty="0">
              <a:solidFill>
                <a:srgbClr val="000000"/>
              </a:solidFill>
              <a:latin typeface="Big Shoulders Display"/>
            </a:endParaRPr>
          </a:p>
        </p:txBody>
      </p:sp>
      <p:pic>
        <p:nvPicPr>
          <p:cNvPr id="10" name="Picture 10">
            <a:hlinkClick r:id="" action="ppaction://media"/>
            <a:extLst>
              <a:ext uri="{FF2B5EF4-FFF2-40B4-BE49-F238E27FC236}">
                <a16:creationId xmlns:a16="http://schemas.microsoft.com/office/drawing/2014/main" id="{A42D56F7-0AD8-F447-A09C-D203C904A86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4978934" y="396240"/>
            <a:ext cx="5668746" cy="3373119"/>
          </a:xfrm>
          <a:prstGeom prst="rect">
            <a:avLst/>
          </a:prstGeom>
        </p:spPr>
      </p:pic>
      <p:sp>
        <p:nvSpPr>
          <p:cNvPr id="12" name="TextBox 12">
            <a:extLst>
              <a:ext uri="{FF2B5EF4-FFF2-40B4-BE49-F238E27FC236}">
                <a16:creationId xmlns:a16="http://schemas.microsoft.com/office/drawing/2014/main" id="{BCF800A2-5F9D-3022-3E75-BC5C21F1F5D1}"/>
              </a:ext>
            </a:extLst>
          </p:cNvPr>
          <p:cNvSpPr txBox="1"/>
          <p:nvPr/>
        </p:nvSpPr>
        <p:spPr>
          <a:xfrm>
            <a:off x="-482600" y="206831"/>
            <a:ext cx="6019800" cy="5504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18"/>
              </a:lnSpc>
              <a:spcBef>
                <a:spcPct val="0"/>
              </a:spcBef>
            </a:pP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4.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Tác</a:t>
            </a: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dụng</a:t>
            </a: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với</a:t>
            </a: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Muối</a:t>
            </a:r>
            <a:endParaRPr lang="en-US" sz="3370" dirty="0">
              <a:solidFill>
                <a:srgbClr val="000000"/>
              </a:solidFill>
              <a:latin typeface="Big Shoulders Display Bold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36804AE-BB50-BFD4-185A-A05FD8800A92}"/>
              </a:ext>
            </a:extLst>
          </p:cNvPr>
          <p:cNvSpPr txBox="1"/>
          <p:nvPr/>
        </p:nvSpPr>
        <p:spPr>
          <a:xfrm>
            <a:off x="340625" y="737683"/>
            <a:ext cx="3784335" cy="25834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122"/>
              </a:lnSpc>
              <a:spcBef>
                <a:spcPct val="0"/>
              </a:spcBef>
            </a:pPr>
            <a:r>
              <a:rPr lang="en-US" sz="2943" dirty="0" err="1">
                <a:solidFill>
                  <a:srgbClr val="000000"/>
                </a:solidFill>
                <a:latin typeface="Big Shoulders Display Bold"/>
              </a:rPr>
              <a:t>Thí</a:t>
            </a:r>
            <a:r>
              <a:rPr lang="en-US" sz="2943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2943" dirty="0" err="1">
                <a:solidFill>
                  <a:srgbClr val="000000"/>
                </a:solidFill>
                <a:latin typeface="Big Shoulders Display Bold"/>
              </a:rPr>
              <a:t>nghiệm</a:t>
            </a:r>
            <a:r>
              <a:rPr lang="en-US" sz="2943" dirty="0">
                <a:solidFill>
                  <a:srgbClr val="000000"/>
                </a:solidFill>
                <a:latin typeface="Big Shoulders Display Bold"/>
              </a:rPr>
              <a:t>: </a:t>
            </a:r>
            <a:r>
              <a:rPr lang="en-US" sz="2943" dirty="0">
                <a:solidFill>
                  <a:srgbClr val="000000"/>
                </a:solidFill>
                <a:latin typeface="Big Shoulders Display"/>
              </a:rPr>
              <a:t>Cho 1 </a:t>
            </a:r>
            <a:r>
              <a:rPr lang="en-US" sz="2943" dirty="0" err="1">
                <a:solidFill>
                  <a:srgbClr val="000000"/>
                </a:solidFill>
                <a:latin typeface="Big Shoulders Display"/>
              </a:rPr>
              <a:t>viên</a:t>
            </a:r>
            <a:r>
              <a:rPr lang="en-US" sz="2943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dirty="0" err="1">
                <a:solidFill>
                  <a:srgbClr val="000000"/>
                </a:solidFill>
                <a:latin typeface="Big Shoulders Display"/>
              </a:rPr>
              <a:t>nhỏ</a:t>
            </a:r>
            <a:r>
              <a:rPr lang="en-US" sz="2943" dirty="0">
                <a:solidFill>
                  <a:srgbClr val="000000"/>
                </a:solidFill>
                <a:latin typeface="Big Shoulders Display"/>
              </a:rPr>
              <a:t> Sodium Chloride  </a:t>
            </a:r>
            <a:r>
              <a:rPr lang="en-US" sz="2943" dirty="0" err="1">
                <a:solidFill>
                  <a:srgbClr val="000000"/>
                </a:solidFill>
                <a:latin typeface="Big Shoulders Display"/>
              </a:rPr>
              <a:t>và</a:t>
            </a:r>
            <a:r>
              <a:rPr lang="en-US" sz="2943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dirty="0" err="1">
                <a:solidFill>
                  <a:srgbClr val="000000"/>
                </a:solidFill>
                <a:latin typeface="Big Shoulders Display"/>
              </a:rPr>
              <a:t>ống</a:t>
            </a:r>
            <a:r>
              <a:rPr lang="en-US" sz="2943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dirty="0" err="1">
                <a:solidFill>
                  <a:srgbClr val="000000"/>
                </a:solidFill>
                <a:latin typeface="Big Shoulders Display"/>
              </a:rPr>
              <a:t>nghiệm</a:t>
            </a:r>
            <a:r>
              <a:rPr lang="en-US" sz="2943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dirty="0" err="1">
                <a:solidFill>
                  <a:srgbClr val="000000"/>
                </a:solidFill>
                <a:latin typeface="Big Shoulders Display"/>
              </a:rPr>
              <a:t>có</a:t>
            </a:r>
            <a:r>
              <a:rPr lang="en-US" sz="2943" dirty="0">
                <a:solidFill>
                  <a:srgbClr val="000000"/>
                </a:solidFill>
                <a:latin typeface="Big Shoulders Display"/>
              </a:rPr>
              <a:t> </a:t>
            </a:r>
            <a:r>
              <a:rPr lang="en-US" sz="2943" dirty="0" err="1">
                <a:solidFill>
                  <a:srgbClr val="000000"/>
                </a:solidFill>
                <a:latin typeface="Big Shoulders Display"/>
              </a:rPr>
              <a:t>sẵn</a:t>
            </a:r>
            <a:r>
              <a:rPr lang="en-US" sz="2943" dirty="0">
                <a:solidFill>
                  <a:srgbClr val="000000"/>
                </a:solidFill>
                <a:latin typeface="Big Shoulders Display"/>
              </a:rPr>
              <a:t> dd </a:t>
            </a:r>
            <a:r>
              <a:rPr lang="en-US" sz="2943" dirty="0" err="1">
                <a:solidFill>
                  <a:srgbClr val="000000"/>
                </a:solidFill>
                <a:latin typeface="Big Shoulders Display"/>
              </a:rPr>
              <a:t>muối</a:t>
            </a:r>
            <a:r>
              <a:rPr lang="en-US" sz="2943" dirty="0">
                <a:solidFill>
                  <a:srgbClr val="000000"/>
                </a:solidFill>
                <a:latin typeface="Big Shoulders Display"/>
              </a:rPr>
              <a:t> Sliver Nitrate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F1F43CB-81BD-08F4-2269-D36C2D8899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18147"/>
              </p:ext>
            </p:extLst>
          </p:nvPr>
        </p:nvGraphicFramePr>
        <p:xfrm>
          <a:off x="1500054" y="4701820"/>
          <a:ext cx="8170586" cy="6245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5" imgW="3280676" imgH="251342" progId="ChemDraw.Document.6.0">
                  <p:embed/>
                </p:oleObj>
              </mc:Choice>
              <mc:Fallback>
                <p:oleObj name="CS ChemDraw Drawing" r:id="rId5" imgW="3280676" imgH="251342" progId="ChemDraw.Document.6.0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E877E45-E905-A7BB-C679-657F82FA3B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00054" y="4701820"/>
                        <a:ext cx="8170586" cy="6245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3554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26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7" grpId="0"/>
      <p:bldP spid="12" grpId="0"/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1595" y="74930"/>
            <a:ext cx="5975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zh-C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I</a:t>
            </a:r>
            <a:r>
              <a:rPr lang="en-US" altLang="vi-V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II</a:t>
            </a:r>
            <a:r>
              <a:rPr lang="vi-VN" altLang="zh-C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. Tính </a:t>
            </a:r>
            <a:r>
              <a:rPr lang="en-US" altLang="vi-VN" sz="3200" b="1" dirty="0"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  <a:sym typeface="Yeseva One" panose="00000500000000000000" charset="0"/>
              </a:rPr>
              <a:t>chất hóa học</a:t>
            </a:r>
            <a:r>
              <a:rPr lang="vi-VN" altLang="zh-CN" sz="2800" b="1" dirty="0">
                <a:solidFill>
                  <a:srgbClr val="002060"/>
                </a:solidFill>
                <a:ea typeface="Yeseva One" panose="00000500000000000000" charset="0"/>
                <a:sym typeface="Yeseva One" panose="00000500000000000000" charset="0"/>
              </a:rPr>
              <a:t> </a:t>
            </a:r>
            <a:endParaRPr lang="zh-CN" altLang="en-US" sz="2800" b="1" dirty="0">
              <a:solidFill>
                <a:srgbClr val="002060"/>
              </a:solidFill>
              <a:ea typeface="Yeseva One" panose="00000500000000000000" charset="0"/>
              <a:sym typeface="Yeseva One" panose="0000050000000000000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9863" y="661726"/>
            <a:ext cx="945682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Dung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endParaRPr lang="en-US" sz="2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Box 10"/>
          <p:cNvSpPr txBox="1"/>
          <p:nvPr/>
        </p:nvSpPr>
        <p:spPr>
          <a:xfrm>
            <a:off x="966031" y="1251288"/>
            <a:ext cx="10259432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600" b="0" u="sng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Thí</a:t>
            </a:r>
            <a:r>
              <a:rPr lang="en-US" sz="2600" b="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0" u="sng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US" sz="2600" b="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u="sng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Dung </a:t>
            </a:r>
            <a:r>
              <a:rPr lang="en-US" sz="26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</a:t>
            </a:r>
            <a:r>
              <a:rPr lang="en-US" sz="2600" b="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sz="2600" b="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6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BaCl</a:t>
            </a:r>
            <a:r>
              <a:rPr lang="en-US" sz="2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600" b="0" baseline="-25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6116" y="1985204"/>
            <a:ext cx="1041934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tượng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tủa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trắng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tan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64106" y="2820808"/>
            <a:ext cx="860257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PTHH:     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sz="2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sz="2600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+ BaCl</a:t>
            </a:r>
            <a:r>
              <a:rPr lang="en-US" sz="2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>
                <a:latin typeface="Arial"/>
                <a:cs typeface="Arial"/>
              </a:rPr>
              <a:t>→ BaSO</a:t>
            </a:r>
            <a:r>
              <a:rPr lang="en-US" sz="2600" baseline="-25000" dirty="0">
                <a:latin typeface="Arial"/>
                <a:cs typeface="Arial"/>
              </a:rPr>
              <a:t>4</a:t>
            </a:r>
            <a:r>
              <a:rPr lang="en-US" sz="2600" dirty="0">
                <a:latin typeface="Arial"/>
                <a:cs typeface="Arial"/>
              </a:rPr>
              <a:t> ↓ + 2NaCl</a:t>
            </a:r>
          </a:p>
          <a:p>
            <a:r>
              <a:rPr lang="en-US" sz="2000" dirty="0">
                <a:solidFill>
                  <a:srgbClr val="0070C0"/>
                </a:solidFill>
                <a:latin typeface="Arial"/>
                <a:cs typeface="Arial"/>
              </a:rPr>
              <a:t>                                                                          </a:t>
            </a:r>
            <a:r>
              <a:rPr lang="en-US" sz="2000" dirty="0" err="1">
                <a:latin typeface="Arial"/>
                <a:cs typeface="Arial"/>
              </a:rPr>
              <a:t>trắng</a:t>
            </a:r>
            <a:endParaRPr lang="en-US" sz="2400" dirty="0">
              <a:solidFill>
                <a:srgbClr val="0070C0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3814652"/>
            <a:ext cx="11617657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quát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dung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Arial"/>
                <a:cs typeface="Arial"/>
              </a:rPr>
              <a:t>→ </a:t>
            </a:r>
            <a:r>
              <a:rPr lang="en-US" sz="2800" dirty="0" err="1">
                <a:solidFill>
                  <a:srgbClr val="FF0000"/>
                </a:solidFill>
                <a:latin typeface="Arial"/>
                <a:cs typeface="Arial"/>
              </a:rPr>
              <a:t>Muối</a:t>
            </a:r>
            <a:r>
              <a:rPr lang="en-US" sz="28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/>
                <a:cs typeface="Arial"/>
              </a:rPr>
              <a:t>mới</a:t>
            </a:r>
            <a:r>
              <a:rPr lang="en-US" sz="2800" dirty="0">
                <a:solidFill>
                  <a:srgbClr val="FF0000"/>
                </a:solidFill>
                <a:latin typeface="Arial"/>
                <a:cs typeface="Arial"/>
              </a:rPr>
              <a:t> + </a:t>
            </a:r>
            <a:r>
              <a:rPr lang="en-US" sz="2800" dirty="0" err="1">
                <a:solidFill>
                  <a:srgbClr val="FF0000"/>
                </a:solidFill>
                <a:latin typeface="Arial"/>
                <a:cs typeface="Arial"/>
              </a:rPr>
              <a:t>Muối</a:t>
            </a:r>
            <a:r>
              <a:rPr lang="en-US" sz="28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/>
                <a:cs typeface="Arial"/>
              </a:rPr>
              <a:t>mới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7492" y="4510712"/>
            <a:ext cx="1112921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lang="en-US" sz="2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ý: </a:t>
            </a:r>
            <a:r>
              <a:rPr lang="en-US" sz="2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sz="2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sz="2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2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2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chứa</a:t>
            </a:r>
            <a:r>
              <a:rPr lang="en-US" sz="2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ít</a:t>
            </a:r>
            <a:r>
              <a:rPr lang="en-US" sz="2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tan </a:t>
            </a:r>
            <a:r>
              <a:rPr lang="en-US" sz="2600" i="1" dirty="0" err="1">
                <a:solidFill>
                  <a:srgbClr val="002060"/>
                </a:solidFill>
                <a:latin typeface="Arial"/>
                <a:cs typeface="Arial"/>
              </a:rPr>
              <a:t>hoặc</a:t>
            </a:r>
            <a:r>
              <a:rPr lang="en-US" sz="26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600" i="1" dirty="0" err="1">
                <a:solidFill>
                  <a:srgbClr val="002060"/>
                </a:solidFill>
                <a:latin typeface="Arial"/>
                <a:cs typeface="Arial"/>
              </a:rPr>
              <a:t>ít</a:t>
            </a:r>
            <a:r>
              <a:rPr lang="en-US" sz="2600" i="1" dirty="0">
                <a:solidFill>
                  <a:srgbClr val="002060"/>
                </a:solidFill>
                <a:latin typeface="Arial"/>
                <a:cs typeface="Arial"/>
              </a:rPr>
              <a:t> tan</a:t>
            </a:r>
            <a:r>
              <a:rPr lang="en-US" sz="2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131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135974"/>
            <a:ext cx="2959931" cy="96537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16605" y="3070430"/>
            <a:ext cx="11396345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5,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Phản ứng trao đổi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l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 PƯHH trong đó 2 hợp chất tham gia phản ứng </a:t>
            </a:r>
            <a:r>
              <a:rPr lang="vi-VN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trao đổi với nhau những thành phần cấu tạo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của chúng để tạo ra những hợp chất mới.</a:t>
            </a:r>
            <a:endParaRPr lang="vi-VN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2673350" y="6025290"/>
            <a:ext cx="738187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2NaOH +H</a:t>
            </a:r>
            <a:r>
              <a:rPr lang="en-US" sz="2800" b="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sz="28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SO</a:t>
            </a:r>
            <a:r>
              <a:rPr lang="en-US" sz="2800" b="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4  </a:t>
            </a:r>
            <a:r>
              <a:rPr lang="en-US" sz="2800" b="0" dirty="0">
                <a:solidFill>
                  <a:srgbClr val="000000"/>
                </a:solidFill>
                <a:latin typeface="Arial"/>
                <a:cs typeface="Arial"/>
              </a:rPr>
              <a:t>→</a:t>
            </a:r>
            <a:r>
              <a:rPr lang="en-US" sz="2800" b="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Na</a:t>
            </a:r>
            <a:r>
              <a:rPr lang="en-US" sz="2800" baseline="-250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SO</a:t>
            </a:r>
            <a:r>
              <a:rPr lang="en-US" sz="2800" baseline="-250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4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+2H</a:t>
            </a:r>
            <a:r>
              <a:rPr lang="en-US" sz="2800" baseline="-250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O</a:t>
            </a:r>
            <a:endParaRPr lang="en-US" sz="2800" dirty="0"/>
          </a:p>
          <a:p>
            <a:pPr indent="0"/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3169918" y="929025"/>
            <a:ext cx="86213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sz="2800" b="1" baseline="-25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+ 2Na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OH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Arial"/>
                <a:cs typeface="Arial"/>
              </a:rPr>
              <a:t>→ Cu(</a:t>
            </a:r>
            <a:r>
              <a:rPr lang="en-US" sz="2800" b="1" dirty="0">
                <a:latin typeface="Arial"/>
                <a:cs typeface="Arial"/>
              </a:rPr>
              <a:t>OH</a:t>
            </a:r>
            <a:r>
              <a:rPr lang="en-US" sz="2800" b="1" dirty="0">
                <a:solidFill>
                  <a:srgbClr val="FF0000"/>
                </a:solidFill>
                <a:latin typeface="Arial"/>
                <a:cs typeface="Arial"/>
              </a:rPr>
              <a:t>)</a:t>
            </a:r>
            <a:r>
              <a:rPr lang="en-US" sz="2800" b="1" baseline="-25000" dirty="0">
                <a:solidFill>
                  <a:srgbClr val="FF0000"/>
                </a:solidFill>
                <a:latin typeface="Arial"/>
                <a:cs typeface="Arial"/>
              </a:rPr>
              <a:t>2</a:t>
            </a:r>
            <a:r>
              <a:rPr lang="en-US" sz="2800" b="1" dirty="0">
                <a:solidFill>
                  <a:srgbClr val="FF0000"/>
                </a:solidFill>
                <a:latin typeface="Arial"/>
                <a:cs typeface="Arial"/>
              </a:rPr>
              <a:t>↓ + Na</a:t>
            </a:r>
            <a:r>
              <a:rPr lang="en-US" sz="2800" b="1" baseline="-25000" dirty="0">
                <a:solidFill>
                  <a:srgbClr val="FF0000"/>
                </a:solidFill>
                <a:latin typeface="Arial"/>
                <a:cs typeface="Arial"/>
              </a:rPr>
              <a:t>2</a:t>
            </a:r>
            <a:r>
              <a:rPr lang="en-US" sz="2800" b="1" dirty="0">
                <a:solidFill>
                  <a:srgbClr val="0070C0"/>
                </a:solidFill>
                <a:latin typeface="Arial"/>
                <a:cs typeface="Arial"/>
              </a:rPr>
              <a:t>SO</a:t>
            </a:r>
            <a:r>
              <a:rPr lang="en-US" sz="2800" b="1" baseline="-25000" dirty="0">
                <a:solidFill>
                  <a:srgbClr val="0070C0"/>
                </a:solidFill>
                <a:latin typeface="Arial"/>
                <a:cs typeface="Arial"/>
              </a:rPr>
              <a:t>4</a:t>
            </a:r>
            <a:endParaRPr lang="en-US" sz="2800" b="1" dirty="0">
              <a:solidFill>
                <a:srgbClr val="0070C0"/>
              </a:solidFill>
              <a:latin typeface="Arial"/>
              <a:cs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04935" y="262587"/>
            <a:ext cx="56653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</a:t>
            </a:r>
            <a:r>
              <a:rPr lang="en-US" sz="28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+ H</a:t>
            </a:r>
            <a:r>
              <a:rPr lang="en-US" sz="28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sz="2800" b="1" baseline="-25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latin typeface="Arial"/>
                <a:cs typeface="Arial"/>
              </a:rPr>
              <a:t>→ Ba</a:t>
            </a:r>
            <a:r>
              <a:rPr lang="en-US" sz="2800" b="1" dirty="0">
                <a:solidFill>
                  <a:srgbClr val="0070C0"/>
                </a:solidFill>
                <a:latin typeface="Arial"/>
                <a:cs typeface="Arial"/>
              </a:rPr>
              <a:t>SO</a:t>
            </a:r>
            <a:r>
              <a:rPr lang="en-US" sz="2800" b="1" baseline="-25000" dirty="0">
                <a:solidFill>
                  <a:srgbClr val="0070C0"/>
                </a:solidFill>
                <a:latin typeface="Arial"/>
                <a:cs typeface="Arial"/>
              </a:rPr>
              <a:t>4</a:t>
            </a:r>
            <a:r>
              <a:rPr lang="en-US" sz="2800" b="1" dirty="0">
                <a:latin typeface="Arial"/>
                <a:cs typeface="Arial"/>
              </a:rPr>
              <a:t>↓ + 2H</a:t>
            </a:r>
            <a:r>
              <a:rPr lang="en-US" sz="2800" b="1" dirty="0">
                <a:solidFill>
                  <a:srgbClr val="FF0000"/>
                </a:solidFill>
                <a:latin typeface="Arial"/>
                <a:cs typeface="Arial"/>
              </a:rPr>
              <a:t>Cl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17789" y="1586539"/>
            <a:ext cx="61654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sz="2800" b="1" baseline="-25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sz="2800" b="1" baseline="-25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Ba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</a:t>
            </a:r>
            <a:r>
              <a:rPr lang="en-US" sz="2800" b="1" baseline="-25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prstClr val="black"/>
                </a:solidFill>
                <a:latin typeface="Arial"/>
                <a:cs typeface="Arial"/>
              </a:rPr>
              <a:t>→ Ba</a:t>
            </a:r>
            <a:r>
              <a:rPr lang="en-US" sz="2800" b="1" dirty="0">
                <a:solidFill>
                  <a:srgbClr val="0070C0"/>
                </a:solidFill>
                <a:latin typeface="Arial"/>
                <a:cs typeface="Arial"/>
              </a:rPr>
              <a:t>SO</a:t>
            </a:r>
            <a:r>
              <a:rPr lang="en-US" sz="2800" b="1" baseline="-25000" dirty="0">
                <a:solidFill>
                  <a:srgbClr val="0070C0"/>
                </a:solidFill>
                <a:latin typeface="Arial"/>
                <a:cs typeface="Arial"/>
              </a:rPr>
              <a:t>4</a:t>
            </a:r>
            <a:r>
              <a:rPr lang="en-US" sz="2800" b="1" dirty="0">
                <a:solidFill>
                  <a:prstClr val="black"/>
                </a:solidFill>
                <a:latin typeface="Arial"/>
                <a:cs typeface="Arial"/>
              </a:rPr>
              <a:t> ↓ + 2Na</a:t>
            </a:r>
            <a:r>
              <a:rPr lang="en-US" sz="2800" b="1" dirty="0">
                <a:solidFill>
                  <a:srgbClr val="FF0000"/>
                </a:solidFill>
                <a:latin typeface="Arial"/>
                <a:cs typeface="Arial"/>
              </a:rPr>
              <a:t>Cl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388691" y="2374710"/>
            <a:ext cx="77074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479965" y="2193938"/>
            <a:ext cx="103113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Phản</a:t>
            </a:r>
            <a:r>
              <a:rPr lang="en-US" sz="28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28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8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8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sz="28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8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8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acid, base </a:t>
            </a:r>
            <a:r>
              <a:rPr lang="en-US" sz="28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8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p/ứ </a:t>
            </a:r>
            <a:r>
              <a:rPr lang="en-US" sz="28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trao</a:t>
            </a:r>
            <a:r>
              <a:rPr lang="en-US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đổi</a:t>
            </a:r>
            <a:endParaRPr lang="en-US" sz="28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Box 21"/>
          <p:cNvSpPr txBox="1"/>
          <p:nvPr/>
        </p:nvSpPr>
        <p:spPr>
          <a:xfrm>
            <a:off x="388691" y="4559604"/>
            <a:ext cx="11679844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sz="28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* </a:t>
            </a:r>
            <a:r>
              <a:rPr lang="en-US" sz="2800" b="1" u="sng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Điều</a:t>
            </a:r>
            <a:r>
              <a:rPr lang="en-US" sz="28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kiên</a:t>
            </a:r>
            <a:r>
              <a:rPr lang="en-US" sz="28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xảy</a:t>
            </a:r>
            <a:r>
              <a:rPr lang="en-US" sz="28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ra</a:t>
            </a:r>
            <a:r>
              <a:rPr lang="en-US" sz="28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phản</a:t>
            </a:r>
            <a:r>
              <a:rPr lang="en-US" sz="28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ứng</a:t>
            </a:r>
            <a:r>
              <a:rPr lang="en-US" sz="28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trao</a:t>
            </a:r>
            <a:r>
              <a:rPr lang="en-US" sz="28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đổi</a:t>
            </a:r>
            <a:r>
              <a:rPr lang="en-US" sz="28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en-US" sz="28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SP </a:t>
            </a:r>
            <a:r>
              <a:rPr lang="en-US" sz="2800" b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tạo</a:t>
            </a:r>
            <a:r>
              <a:rPr lang="en-US" sz="28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thành</a:t>
            </a:r>
            <a:r>
              <a:rPr lang="en-US" sz="28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có</a:t>
            </a:r>
            <a:r>
              <a:rPr lang="en-US" sz="28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chất</a:t>
            </a:r>
            <a:r>
              <a:rPr lang="en-US" sz="28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khí</a:t>
            </a:r>
            <a:r>
              <a:rPr lang="en-US" sz="28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hoặc</a:t>
            </a:r>
            <a:r>
              <a:rPr lang="en-US" sz="28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chất</a:t>
            </a:r>
            <a:r>
              <a:rPr lang="en-US" sz="28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không</a:t>
            </a:r>
            <a:r>
              <a:rPr lang="en-US" sz="28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tan.</a:t>
            </a:r>
          </a:p>
          <a:p>
            <a:pPr indent="0" algn="just"/>
            <a:r>
              <a:rPr lang="en-US" sz="2800" b="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* </a:t>
            </a:r>
            <a:r>
              <a:rPr lang="en-US" sz="2800" b="0" i="1" u="sng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Lưu</a:t>
            </a:r>
            <a:r>
              <a:rPr lang="en-US" sz="2800" b="0" i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ý:</a:t>
            </a:r>
            <a:r>
              <a:rPr lang="en-US" sz="2800" b="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Phản</a:t>
            </a:r>
            <a:r>
              <a:rPr lang="en-US" sz="2800" b="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ứng</a:t>
            </a:r>
            <a:r>
              <a:rPr lang="en-US" sz="2800" b="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trung</a:t>
            </a:r>
            <a:r>
              <a:rPr lang="en-US" sz="2800" b="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hoà</a:t>
            </a:r>
            <a:r>
              <a:rPr lang="en-US" sz="2800" b="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cũng</a:t>
            </a:r>
            <a:r>
              <a:rPr lang="en-US" sz="2800" b="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thuộc</a:t>
            </a:r>
            <a:r>
              <a:rPr lang="en-US" sz="2800" b="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phản</a:t>
            </a:r>
            <a:r>
              <a:rPr lang="en-US" sz="2800" b="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ứng</a:t>
            </a:r>
            <a:r>
              <a:rPr lang="en-US" sz="2800" b="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trao</a:t>
            </a:r>
            <a:r>
              <a:rPr lang="en-US" sz="2800" b="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đổi</a:t>
            </a:r>
            <a:r>
              <a:rPr lang="en-US" sz="2800" b="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en-US" sz="2800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1" grpId="0" animBg="1"/>
      <p:bldP spid="12" grpId="0"/>
      <p:bldP spid="1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" name="Google Shape;1457;p65"/>
          <p:cNvSpPr/>
          <p:nvPr/>
        </p:nvSpPr>
        <p:spPr>
          <a:xfrm>
            <a:off x="5860218" y="383554"/>
            <a:ext cx="5603901" cy="3045447"/>
          </a:xfrm>
          <a:custGeom>
            <a:avLst/>
            <a:gdLst/>
            <a:ahLst/>
            <a:cxnLst/>
            <a:rect l="l" t="t" r="r" b="b"/>
            <a:pathLst>
              <a:path w="24471" h="12954" extrusionOk="0">
                <a:moveTo>
                  <a:pt x="16421" y="0"/>
                </a:moveTo>
                <a:cubicBezTo>
                  <a:pt x="14943" y="0"/>
                  <a:pt x="13290" y="801"/>
                  <a:pt x="12743" y="2553"/>
                </a:cubicBezTo>
                <a:cubicBezTo>
                  <a:pt x="12743" y="2553"/>
                  <a:pt x="11376" y="331"/>
                  <a:pt x="8553" y="331"/>
                </a:cubicBezTo>
                <a:cubicBezTo>
                  <a:pt x="8325" y="331"/>
                  <a:pt x="8088" y="345"/>
                  <a:pt x="7841" y="377"/>
                </a:cubicBezTo>
                <a:cubicBezTo>
                  <a:pt x="4536" y="799"/>
                  <a:pt x="4951" y="3935"/>
                  <a:pt x="4951" y="3935"/>
                </a:cubicBezTo>
                <a:cubicBezTo>
                  <a:pt x="4951" y="3935"/>
                  <a:pt x="4359" y="3784"/>
                  <a:pt x="3597" y="3784"/>
                </a:cubicBezTo>
                <a:cubicBezTo>
                  <a:pt x="2344" y="3784"/>
                  <a:pt x="633" y="4193"/>
                  <a:pt x="345" y="6358"/>
                </a:cubicBezTo>
                <a:cubicBezTo>
                  <a:pt x="1" y="8970"/>
                  <a:pt x="2489" y="9383"/>
                  <a:pt x="4095" y="9383"/>
                </a:cubicBezTo>
                <a:cubicBezTo>
                  <a:pt x="4837" y="9383"/>
                  <a:pt x="5390" y="9295"/>
                  <a:pt x="5391" y="9295"/>
                </a:cubicBezTo>
                <a:lnTo>
                  <a:pt x="5391" y="9295"/>
                </a:lnTo>
                <a:cubicBezTo>
                  <a:pt x="5391" y="9295"/>
                  <a:pt x="4850" y="12123"/>
                  <a:pt x="8033" y="12843"/>
                </a:cubicBezTo>
                <a:cubicBezTo>
                  <a:pt x="8371" y="12919"/>
                  <a:pt x="8689" y="12954"/>
                  <a:pt x="8989" y="12954"/>
                </a:cubicBezTo>
                <a:cubicBezTo>
                  <a:pt x="11515" y="12954"/>
                  <a:pt x="12717" y="10535"/>
                  <a:pt x="12717" y="10535"/>
                </a:cubicBezTo>
                <a:cubicBezTo>
                  <a:pt x="12717" y="10535"/>
                  <a:pt x="14169" y="12797"/>
                  <a:pt x="16466" y="12797"/>
                </a:cubicBezTo>
                <a:cubicBezTo>
                  <a:pt x="16774" y="12797"/>
                  <a:pt x="17097" y="12756"/>
                  <a:pt x="17434" y="12664"/>
                </a:cubicBezTo>
                <a:cubicBezTo>
                  <a:pt x="20279" y="11884"/>
                  <a:pt x="19799" y="8944"/>
                  <a:pt x="19799" y="8944"/>
                </a:cubicBezTo>
                <a:lnTo>
                  <a:pt x="19799" y="8944"/>
                </a:lnTo>
                <a:cubicBezTo>
                  <a:pt x="19799" y="8944"/>
                  <a:pt x="19885" y="8949"/>
                  <a:pt x="20032" y="8949"/>
                </a:cubicBezTo>
                <a:cubicBezTo>
                  <a:pt x="20928" y="8949"/>
                  <a:pt x="24120" y="8757"/>
                  <a:pt x="24314" y="6040"/>
                </a:cubicBezTo>
                <a:cubicBezTo>
                  <a:pt x="24471" y="3886"/>
                  <a:pt x="22368" y="3542"/>
                  <a:pt x="21012" y="3542"/>
                </a:cubicBezTo>
                <a:cubicBezTo>
                  <a:pt x="20377" y="3542"/>
                  <a:pt x="19905" y="3618"/>
                  <a:pt x="19905" y="3618"/>
                </a:cubicBezTo>
                <a:cubicBezTo>
                  <a:pt x="19905" y="3618"/>
                  <a:pt x="20083" y="1012"/>
                  <a:pt x="17569" y="177"/>
                </a:cubicBezTo>
                <a:cubicBezTo>
                  <a:pt x="17217" y="60"/>
                  <a:pt x="16826" y="0"/>
                  <a:pt x="1642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/>
          </a:p>
        </p:txBody>
      </p:sp>
      <p:sp>
        <p:nvSpPr>
          <p:cNvPr id="1458" name="Google Shape;1458;p65"/>
          <p:cNvSpPr/>
          <p:nvPr/>
        </p:nvSpPr>
        <p:spPr>
          <a:xfrm>
            <a:off x="1" y="3429001"/>
            <a:ext cx="6096000" cy="3012377"/>
          </a:xfrm>
          <a:custGeom>
            <a:avLst/>
            <a:gdLst/>
            <a:ahLst/>
            <a:cxnLst/>
            <a:rect l="l" t="t" r="r" b="b"/>
            <a:pathLst>
              <a:path w="24471" h="12954" extrusionOk="0">
                <a:moveTo>
                  <a:pt x="16421" y="0"/>
                </a:moveTo>
                <a:cubicBezTo>
                  <a:pt x="14943" y="0"/>
                  <a:pt x="13290" y="801"/>
                  <a:pt x="12743" y="2553"/>
                </a:cubicBezTo>
                <a:cubicBezTo>
                  <a:pt x="12743" y="2553"/>
                  <a:pt x="11376" y="331"/>
                  <a:pt x="8553" y="331"/>
                </a:cubicBezTo>
                <a:cubicBezTo>
                  <a:pt x="8325" y="331"/>
                  <a:pt x="8088" y="345"/>
                  <a:pt x="7841" y="377"/>
                </a:cubicBezTo>
                <a:cubicBezTo>
                  <a:pt x="4536" y="799"/>
                  <a:pt x="4951" y="3935"/>
                  <a:pt x="4951" y="3935"/>
                </a:cubicBezTo>
                <a:cubicBezTo>
                  <a:pt x="4951" y="3935"/>
                  <a:pt x="4359" y="3784"/>
                  <a:pt x="3597" y="3784"/>
                </a:cubicBezTo>
                <a:cubicBezTo>
                  <a:pt x="2344" y="3784"/>
                  <a:pt x="633" y="4193"/>
                  <a:pt x="345" y="6358"/>
                </a:cubicBezTo>
                <a:cubicBezTo>
                  <a:pt x="1" y="8970"/>
                  <a:pt x="2489" y="9383"/>
                  <a:pt x="4095" y="9383"/>
                </a:cubicBezTo>
                <a:cubicBezTo>
                  <a:pt x="4837" y="9383"/>
                  <a:pt x="5390" y="9295"/>
                  <a:pt x="5391" y="9295"/>
                </a:cubicBezTo>
                <a:lnTo>
                  <a:pt x="5391" y="9295"/>
                </a:lnTo>
                <a:cubicBezTo>
                  <a:pt x="5391" y="9295"/>
                  <a:pt x="4850" y="12123"/>
                  <a:pt x="8033" y="12843"/>
                </a:cubicBezTo>
                <a:cubicBezTo>
                  <a:pt x="8371" y="12919"/>
                  <a:pt x="8689" y="12954"/>
                  <a:pt x="8989" y="12954"/>
                </a:cubicBezTo>
                <a:cubicBezTo>
                  <a:pt x="11515" y="12954"/>
                  <a:pt x="12717" y="10535"/>
                  <a:pt x="12717" y="10535"/>
                </a:cubicBezTo>
                <a:cubicBezTo>
                  <a:pt x="12717" y="10535"/>
                  <a:pt x="14169" y="12797"/>
                  <a:pt x="16466" y="12797"/>
                </a:cubicBezTo>
                <a:cubicBezTo>
                  <a:pt x="16774" y="12797"/>
                  <a:pt x="17097" y="12756"/>
                  <a:pt x="17434" y="12664"/>
                </a:cubicBezTo>
                <a:cubicBezTo>
                  <a:pt x="20279" y="11884"/>
                  <a:pt x="19799" y="8944"/>
                  <a:pt x="19799" y="8944"/>
                </a:cubicBezTo>
                <a:lnTo>
                  <a:pt x="19799" y="8944"/>
                </a:lnTo>
                <a:cubicBezTo>
                  <a:pt x="19799" y="8944"/>
                  <a:pt x="19885" y="8949"/>
                  <a:pt x="20032" y="8949"/>
                </a:cubicBezTo>
                <a:cubicBezTo>
                  <a:pt x="20928" y="8949"/>
                  <a:pt x="24120" y="8757"/>
                  <a:pt x="24314" y="6040"/>
                </a:cubicBezTo>
                <a:cubicBezTo>
                  <a:pt x="24471" y="3886"/>
                  <a:pt x="22368" y="3542"/>
                  <a:pt x="21012" y="3542"/>
                </a:cubicBezTo>
                <a:cubicBezTo>
                  <a:pt x="20377" y="3542"/>
                  <a:pt x="19905" y="3618"/>
                  <a:pt x="19905" y="3618"/>
                </a:cubicBezTo>
                <a:cubicBezTo>
                  <a:pt x="19905" y="3618"/>
                  <a:pt x="20083" y="1012"/>
                  <a:pt x="17569" y="177"/>
                </a:cubicBezTo>
                <a:cubicBezTo>
                  <a:pt x="17217" y="60"/>
                  <a:pt x="16826" y="0"/>
                  <a:pt x="16421" y="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  <a:alpha val="53070"/>
            </a:schemeClr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/>
          </a:p>
        </p:txBody>
      </p:sp>
      <p:sp>
        <p:nvSpPr>
          <p:cNvPr id="1459" name="Google Shape;1459;p65"/>
          <p:cNvSpPr/>
          <p:nvPr/>
        </p:nvSpPr>
        <p:spPr>
          <a:xfrm>
            <a:off x="6321456" y="3676007"/>
            <a:ext cx="5756813" cy="2903796"/>
          </a:xfrm>
          <a:custGeom>
            <a:avLst/>
            <a:gdLst/>
            <a:ahLst/>
            <a:cxnLst/>
            <a:rect l="l" t="t" r="r" b="b"/>
            <a:pathLst>
              <a:path w="24471" h="12954" extrusionOk="0">
                <a:moveTo>
                  <a:pt x="16421" y="0"/>
                </a:moveTo>
                <a:cubicBezTo>
                  <a:pt x="14943" y="0"/>
                  <a:pt x="13290" y="801"/>
                  <a:pt x="12743" y="2553"/>
                </a:cubicBezTo>
                <a:cubicBezTo>
                  <a:pt x="12743" y="2553"/>
                  <a:pt x="11376" y="331"/>
                  <a:pt x="8553" y="331"/>
                </a:cubicBezTo>
                <a:cubicBezTo>
                  <a:pt x="8325" y="331"/>
                  <a:pt x="8088" y="345"/>
                  <a:pt x="7841" y="377"/>
                </a:cubicBezTo>
                <a:cubicBezTo>
                  <a:pt x="4536" y="799"/>
                  <a:pt x="4951" y="3935"/>
                  <a:pt x="4951" y="3935"/>
                </a:cubicBezTo>
                <a:cubicBezTo>
                  <a:pt x="4951" y="3935"/>
                  <a:pt x="4359" y="3784"/>
                  <a:pt x="3597" y="3784"/>
                </a:cubicBezTo>
                <a:cubicBezTo>
                  <a:pt x="2344" y="3784"/>
                  <a:pt x="633" y="4193"/>
                  <a:pt x="345" y="6358"/>
                </a:cubicBezTo>
                <a:cubicBezTo>
                  <a:pt x="1" y="8970"/>
                  <a:pt x="2489" y="9383"/>
                  <a:pt x="4095" y="9383"/>
                </a:cubicBezTo>
                <a:cubicBezTo>
                  <a:pt x="4837" y="9383"/>
                  <a:pt x="5390" y="9295"/>
                  <a:pt x="5391" y="9295"/>
                </a:cubicBezTo>
                <a:lnTo>
                  <a:pt x="5391" y="9295"/>
                </a:lnTo>
                <a:cubicBezTo>
                  <a:pt x="5391" y="9295"/>
                  <a:pt x="4850" y="12123"/>
                  <a:pt x="8033" y="12843"/>
                </a:cubicBezTo>
                <a:cubicBezTo>
                  <a:pt x="8371" y="12919"/>
                  <a:pt x="8689" y="12954"/>
                  <a:pt x="8989" y="12954"/>
                </a:cubicBezTo>
                <a:cubicBezTo>
                  <a:pt x="11515" y="12954"/>
                  <a:pt x="12717" y="10535"/>
                  <a:pt x="12717" y="10535"/>
                </a:cubicBezTo>
                <a:cubicBezTo>
                  <a:pt x="12717" y="10535"/>
                  <a:pt x="14169" y="12797"/>
                  <a:pt x="16466" y="12797"/>
                </a:cubicBezTo>
                <a:cubicBezTo>
                  <a:pt x="16774" y="12797"/>
                  <a:pt x="17097" y="12756"/>
                  <a:pt x="17434" y="12664"/>
                </a:cubicBezTo>
                <a:cubicBezTo>
                  <a:pt x="20279" y="11884"/>
                  <a:pt x="19799" y="8944"/>
                  <a:pt x="19799" y="8944"/>
                </a:cubicBezTo>
                <a:lnTo>
                  <a:pt x="19799" y="8944"/>
                </a:lnTo>
                <a:cubicBezTo>
                  <a:pt x="19799" y="8944"/>
                  <a:pt x="19885" y="8949"/>
                  <a:pt x="20032" y="8949"/>
                </a:cubicBezTo>
                <a:cubicBezTo>
                  <a:pt x="20928" y="8949"/>
                  <a:pt x="24120" y="8757"/>
                  <a:pt x="24314" y="6040"/>
                </a:cubicBezTo>
                <a:cubicBezTo>
                  <a:pt x="24471" y="3886"/>
                  <a:pt x="22368" y="3542"/>
                  <a:pt x="21012" y="3542"/>
                </a:cubicBezTo>
                <a:cubicBezTo>
                  <a:pt x="20377" y="3542"/>
                  <a:pt x="19905" y="3618"/>
                  <a:pt x="19905" y="3618"/>
                </a:cubicBezTo>
                <a:cubicBezTo>
                  <a:pt x="19905" y="3618"/>
                  <a:pt x="20083" y="1012"/>
                  <a:pt x="17569" y="177"/>
                </a:cubicBezTo>
                <a:cubicBezTo>
                  <a:pt x="17217" y="60"/>
                  <a:pt x="16826" y="0"/>
                  <a:pt x="1642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/>
          </a:p>
        </p:txBody>
      </p:sp>
      <p:sp>
        <p:nvSpPr>
          <p:cNvPr id="1460" name="Google Shape;1460;p65"/>
          <p:cNvSpPr/>
          <p:nvPr/>
        </p:nvSpPr>
        <p:spPr>
          <a:xfrm>
            <a:off x="702268" y="645140"/>
            <a:ext cx="4929617" cy="2781985"/>
          </a:xfrm>
          <a:custGeom>
            <a:avLst/>
            <a:gdLst/>
            <a:ahLst/>
            <a:cxnLst/>
            <a:rect l="l" t="t" r="r" b="b"/>
            <a:pathLst>
              <a:path w="24471" h="12954" extrusionOk="0">
                <a:moveTo>
                  <a:pt x="16421" y="0"/>
                </a:moveTo>
                <a:cubicBezTo>
                  <a:pt x="14943" y="0"/>
                  <a:pt x="13290" y="801"/>
                  <a:pt x="12743" y="2553"/>
                </a:cubicBezTo>
                <a:cubicBezTo>
                  <a:pt x="12743" y="2553"/>
                  <a:pt x="11376" y="331"/>
                  <a:pt x="8553" y="331"/>
                </a:cubicBezTo>
                <a:cubicBezTo>
                  <a:pt x="8325" y="331"/>
                  <a:pt x="8088" y="345"/>
                  <a:pt x="7841" y="377"/>
                </a:cubicBezTo>
                <a:cubicBezTo>
                  <a:pt x="4536" y="799"/>
                  <a:pt x="4951" y="3935"/>
                  <a:pt x="4951" y="3935"/>
                </a:cubicBezTo>
                <a:cubicBezTo>
                  <a:pt x="4951" y="3935"/>
                  <a:pt x="4359" y="3784"/>
                  <a:pt x="3597" y="3784"/>
                </a:cubicBezTo>
                <a:cubicBezTo>
                  <a:pt x="2344" y="3784"/>
                  <a:pt x="633" y="4193"/>
                  <a:pt x="345" y="6358"/>
                </a:cubicBezTo>
                <a:cubicBezTo>
                  <a:pt x="1" y="8970"/>
                  <a:pt x="2489" y="9383"/>
                  <a:pt x="4095" y="9383"/>
                </a:cubicBezTo>
                <a:cubicBezTo>
                  <a:pt x="4837" y="9383"/>
                  <a:pt x="5390" y="9295"/>
                  <a:pt x="5391" y="9295"/>
                </a:cubicBezTo>
                <a:lnTo>
                  <a:pt x="5391" y="9295"/>
                </a:lnTo>
                <a:cubicBezTo>
                  <a:pt x="5391" y="9295"/>
                  <a:pt x="4850" y="12123"/>
                  <a:pt x="8033" y="12843"/>
                </a:cubicBezTo>
                <a:cubicBezTo>
                  <a:pt x="8371" y="12919"/>
                  <a:pt x="8689" y="12954"/>
                  <a:pt x="8989" y="12954"/>
                </a:cubicBezTo>
                <a:cubicBezTo>
                  <a:pt x="11515" y="12954"/>
                  <a:pt x="12717" y="10535"/>
                  <a:pt x="12717" y="10535"/>
                </a:cubicBezTo>
                <a:cubicBezTo>
                  <a:pt x="12717" y="10535"/>
                  <a:pt x="14169" y="12797"/>
                  <a:pt x="16466" y="12797"/>
                </a:cubicBezTo>
                <a:cubicBezTo>
                  <a:pt x="16774" y="12797"/>
                  <a:pt x="17097" y="12756"/>
                  <a:pt x="17434" y="12664"/>
                </a:cubicBezTo>
                <a:cubicBezTo>
                  <a:pt x="20279" y="11884"/>
                  <a:pt x="19799" y="8944"/>
                  <a:pt x="19799" y="8944"/>
                </a:cubicBezTo>
                <a:lnTo>
                  <a:pt x="19799" y="8944"/>
                </a:lnTo>
                <a:cubicBezTo>
                  <a:pt x="19799" y="8944"/>
                  <a:pt x="19885" y="8949"/>
                  <a:pt x="20032" y="8949"/>
                </a:cubicBezTo>
                <a:cubicBezTo>
                  <a:pt x="20928" y="8949"/>
                  <a:pt x="24120" y="8757"/>
                  <a:pt x="24314" y="6040"/>
                </a:cubicBezTo>
                <a:cubicBezTo>
                  <a:pt x="24471" y="3886"/>
                  <a:pt x="22368" y="3542"/>
                  <a:pt x="21012" y="3542"/>
                </a:cubicBezTo>
                <a:cubicBezTo>
                  <a:pt x="20377" y="3542"/>
                  <a:pt x="19905" y="3618"/>
                  <a:pt x="19905" y="3618"/>
                </a:cubicBezTo>
                <a:cubicBezTo>
                  <a:pt x="19905" y="3618"/>
                  <a:pt x="20083" y="1012"/>
                  <a:pt x="17569" y="177"/>
                </a:cubicBezTo>
                <a:cubicBezTo>
                  <a:pt x="17217" y="60"/>
                  <a:pt x="16826" y="0"/>
                  <a:pt x="16421" y="0"/>
                </a:cubicBezTo>
                <a:close/>
              </a:path>
            </a:pathLst>
          </a:custGeom>
          <a:solidFill>
            <a:srgbClr val="00B050">
              <a:alpha val="48040"/>
            </a:srgbClr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/>
          </a:p>
        </p:txBody>
      </p:sp>
      <p:sp>
        <p:nvSpPr>
          <p:cNvPr id="1461" name="Google Shape;1461;p65"/>
          <p:cNvSpPr txBox="1">
            <a:spLocks noGrp="1"/>
          </p:cNvSpPr>
          <p:nvPr>
            <p:ph type="subTitle" idx="8"/>
          </p:nvPr>
        </p:nvSpPr>
        <p:spPr>
          <a:xfrm>
            <a:off x="1227406" y="1233680"/>
            <a:ext cx="3771012" cy="4464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pPr marL="0" indent="0">
              <a:spcAft>
                <a:spcPts val="1600"/>
              </a:spcAft>
            </a:pP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uối + Kim loại </a:t>
            </a:r>
            <a:r>
              <a:rPr lang="e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 </a:t>
            </a:r>
            <a:r>
              <a:rPr lang="e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 mới + Kim loại mới</a:t>
            </a:r>
            <a:endParaRPr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Google Shape;1461;p65">
            <a:extLst>
              <a:ext uri="{FF2B5EF4-FFF2-40B4-BE49-F238E27FC236}">
                <a16:creationId xmlns:a16="http://schemas.microsoft.com/office/drawing/2014/main" id="{1CF865FF-943A-707E-67E9-AFE95147C979}"/>
              </a:ext>
            </a:extLst>
          </p:cNvPr>
          <p:cNvSpPr txBox="1">
            <a:spLocks/>
          </p:cNvSpPr>
          <p:nvPr/>
        </p:nvSpPr>
        <p:spPr>
          <a:xfrm>
            <a:off x="5751033" y="1288339"/>
            <a:ext cx="5907416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matic SC"/>
              <a:buNone/>
              <a:defRPr sz="30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9pPr>
          </a:lstStyle>
          <a:p>
            <a:pPr marL="0" indent="0">
              <a:spcAft>
                <a:spcPts val="1600"/>
              </a:spcAft>
            </a:pP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Acid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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Acid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Google Shape;1461;p65">
            <a:extLst>
              <a:ext uri="{FF2B5EF4-FFF2-40B4-BE49-F238E27FC236}">
                <a16:creationId xmlns:a16="http://schemas.microsoft.com/office/drawing/2014/main" id="{30FA9A60-88CA-3764-F102-4E5FBB48483C}"/>
              </a:ext>
            </a:extLst>
          </p:cNvPr>
          <p:cNvSpPr txBox="1">
            <a:spLocks/>
          </p:cNvSpPr>
          <p:nvPr/>
        </p:nvSpPr>
        <p:spPr>
          <a:xfrm>
            <a:off x="-170327" y="4278764"/>
            <a:ext cx="6584761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matic SC"/>
              <a:buNone/>
              <a:defRPr sz="30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9pPr>
          </a:lstStyle>
          <a:p>
            <a:pPr marL="0" indent="0">
              <a:spcAft>
                <a:spcPts val="1600"/>
              </a:spcAft>
            </a:pP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Base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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Base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Google Shape;1461;p65">
            <a:extLst>
              <a:ext uri="{FF2B5EF4-FFF2-40B4-BE49-F238E27FC236}">
                <a16:creationId xmlns:a16="http://schemas.microsoft.com/office/drawing/2014/main" id="{BEA2D6B4-A20B-F99D-CB1B-D10CC76EDEFD}"/>
              </a:ext>
            </a:extLst>
          </p:cNvPr>
          <p:cNvSpPr txBox="1">
            <a:spLocks/>
          </p:cNvSpPr>
          <p:nvPr/>
        </p:nvSpPr>
        <p:spPr>
          <a:xfrm>
            <a:off x="6810720" y="4420548"/>
            <a:ext cx="5190207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matic SC"/>
              <a:buNone/>
              <a:defRPr sz="30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None/>
              <a:defRPr sz="1400" b="1" i="0" u="none" strike="noStrike" cap="none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9pPr>
          </a:lstStyle>
          <a:p>
            <a:pPr marL="0" indent="0">
              <a:spcAft>
                <a:spcPts val="1600"/>
              </a:spcAft>
            </a:pP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 2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9D8F90-7821-0A24-1EEB-E640F905A3D4}"/>
              </a:ext>
            </a:extLst>
          </p:cNvPr>
          <p:cNvSpPr txBox="1"/>
          <p:nvPr/>
        </p:nvSpPr>
        <p:spPr>
          <a:xfrm>
            <a:off x="905792" y="2001180"/>
            <a:ext cx="4382133" cy="565792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 marL="135463" indent="16933">
              <a:lnSpc>
                <a:spcPct val="157000"/>
              </a:lnSpc>
              <a:tabLst>
                <a:tab pos="2184345" algn="l"/>
              </a:tabLst>
            </a:pPr>
            <a:r>
              <a:rPr lang="vi-V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Ví dụ: Zn + FeSO</a:t>
            </a:r>
            <a:r>
              <a:rPr lang="vi-VN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vi-V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vi-V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ZnSO</a:t>
            </a:r>
            <a:r>
              <a:rPr lang="vi-VN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vi-V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+ Fe.</a:t>
            </a:r>
            <a:endParaRPr lang="en-US" sz="21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268845D-8C56-04F6-1E13-7F877F42B283}"/>
              </a:ext>
            </a:extLst>
          </p:cNvPr>
          <p:cNvSpPr txBox="1"/>
          <p:nvPr/>
        </p:nvSpPr>
        <p:spPr>
          <a:xfrm>
            <a:off x="5835409" y="1676515"/>
            <a:ext cx="6096000" cy="565792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 marL="135463" indent="16933">
              <a:lnSpc>
                <a:spcPct val="157000"/>
              </a:lnSpc>
            </a:pPr>
            <a:r>
              <a:rPr lang="vi-V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Ví dụ: CaCO</a:t>
            </a:r>
            <a:r>
              <a:rPr lang="en-US" sz="21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vi-V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+ 2HC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vi-V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vi-V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CaCl</a:t>
            </a:r>
            <a:r>
              <a:rPr lang="vi-VN" sz="21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vi-V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CO</a:t>
            </a:r>
            <a:r>
              <a:rPr lang="en-US" sz="21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vi-V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+ H</a:t>
            </a:r>
            <a:r>
              <a:rPr lang="en-US" sz="21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</a:p>
        </p:txBody>
      </p:sp>
      <p:sp>
        <p:nvSpPr>
          <p:cNvPr id="1440" name="TextBox 1439">
            <a:extLst>
              <a:ext uri="{FF2B5EF4-FFF2-40B4-BE49-F238E27FC236}">
                <a16:creationId xmlns:a16="http://schemas.microsoft.com/office/drawing/2014/main" id="{25BD7191-F6E5-ACFB-6AF8-BAAF1ABE5E75}"/>
              </a:ext>
            </a:extLst>
          </p:cNvPr>
          <p:cNvSpPr txBox="1"/>
          <p:nvPr/>
        </p:nvSpPr>
        <p:spPr>
          <a:xfrm>
            <a:off x="458363" y="4763286"/>
            <a:ext cx="6096000" cy="463969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 indent="237061">
              <a:lnSpc>
                <a:spcPct val="115000"/>
              </a:lnSpc>
              <a:spcAft>
                <a:spcPts val="800"/>
              </a:spcAft>
            </a:pPr>
            <a:r>
              <a:rPr lang="vi-V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Ví dụ: FeSO</a:t>
            </a:r>
            <a:r>
              <a:rPr lang="vi-VN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vi-V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+ 2NaOH </a:t>
            </a:r>
            <a:r>
              <a:rPr lang="vi-V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vi-V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Fe(OH)</a:t>
            </a:r>
            <a:r>
              <a:rPr lang="vi-VN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vi-V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+ Na</a:t>
            </a:r>
            <a:r>
              <a:rPr lang="vi-VN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vi-V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SO</a:t>
            </a:r>
            <a:r>
              <a:rPr lang="vi-VN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vi-V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1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42" name="TextBox 1441">
            <a:extLst>
              <a:ext uri="{FF2B5EF4-FFF2-40B4-BE49-F238E27FC236}">
                <a16:creationId xmlns:a16="http://schemas.microsoft.com/office/drawing/2014/main" id="{EBAE7946-A988-124D-5A5B-6396761FE822}"/>
              </a:ext>
            </a:extLst>
          </p:cNvPr>
          <p:cNvSpPr txBox="1"/>
          <p:nvPr/>
        </p:nvSpPr>
        <p:spPr>
          <a:xfrm>
            <a:off x="6321456" y="4990402"/>
            <a:ext cx="6096000" cy="451405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r>
              <a:rPr lang="vi-V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Ví dụ: 2AgNO</a:t>
            </a:r>
            <a:r>
              <a:rPr lang="vi-VN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3</a:t>
            </a:r>
            <a:r>
              <a:rPr lang="vi-V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 + BaCl</a:t>
            </a:r>
            <a:r>
              <a:rPr lang="en-US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2</a:t>
            </a:r>
            <a:r>
              <a:rPr lang="vi-V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 </a:t>
            </a:r>
            <a:r>
              <a:rPr lang="vi-V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 2AgCl + Ba(NO</a:t>
            </a:r>
            <a:r>
              <a:rPr lang="vi-VN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3</a:t>
            </a:r>
            <a:r>
              <a:rPr lang="vi-V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)</a:t>
            </a:r>
            <a:r>
              <a:rPr lang="vi-VN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2</a:t>
            </a:r>
            <a:endParaRPr lang="en-US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44" name="TextBox 1443">
            <a:extLst>
              <a:ext uri="{FF2B5EF4-FFF2-40B4-BE49-F238E27FC236}">
                <a16:creationId xmlns:a16="http://schemas.microsoft.com/office/drawing/2014/main" id="{6898FFF6-6376-C09C-9B1F-34BDA38012CA}"/>
              </a:ext>
            </a:extLst>
          </p:cNvPr>
          <p:cNvSpPr txBox="1"/>
          <p:nvPr/>
        </p:nvSpPr>
        <p:spPr>
          <a:xfrm>
            <a:off x="7537798" y="5380502"/>
            <a:ext cx="3133061" cy="779700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vi-VN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Có một muối không tan hoặc ít tan</a:t>
            </a:r>
            <a:endParaRPr lang="en-US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46" name="TextBox 1445">
            <a:extLst>
              <a:ext uri="{FF2B5EF4-FFF2-40B4-BE49-F238E27FC236}">
                <a16:creationId xmlns:a16="http://schemas.microsoft.com/office/drawing/2014/main" id="{B6564F16-B1B9-1BB8-B1D8-E5DBED4776C9}"/>
              </a:ext>
            </a:extLst>
          </p:cNvPr>
          <p:cNvSpPr txBox="1"/>
          <p:nvPr/>
        </p:nvSpPr>
        <p:spPr>
          <a:xfrm>
            <a:off x="1140142" y="5150966"/>
            <a:ext cx="4053863" cy="866387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 marL="237061" indent="16933" algn="ctr">
              <a:lnSpc>
                <a:spcPct val="115000"/>
              </a:lnSpc>
              <a:spcAft>
                <a:spcPts val="800"/>
              </a:spcAft>
            </a:pPr>
            <a:r>
              <a:rPr lang="vi-VN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 ít nhất một sản phẩm là chất khí/chất ít tan/không tan,...</a:t>
            </a:r>
            <a:endParaRPr lang="en-US" sz="21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47" name="TextBox 1446">
            <a:extLst>
              <a:ext uri="{FF2B5EF4-FFF2-40B4-BE49-F238E27FC236}">
                <a16:creationId xmlns:a16="http://schemas.microsoft.com/office/drawing/2014/main" id="{29EB0FFE-F882-3974-DB46-2EFB6A83C6A7}"/>
              </a:ext>
            </a:extLst>
          </p:cNvPr>
          <p:cNvSpPr txBox="1"/>
          <p:nvPr/>
        </p:nvSpPr>
        <p:spPr>
          <a:xfrm>
            <a:off x="6449569" y="2161053"/>
            <a:ext cx="4053863" cy="866387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 marL="237061" indent="16933" algn="ctr">
              <a:lnSpc>
                <a:spcPct val="115000"/>
              </a:lnSpc>
              <a:spcAft>
                <a:spcPts val="800"/>
              </a:spcAft>
            </a:pPr>
            <a:r>
              <a:rPr lang="vi-V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 ít nhất một sản phẩm là chất khí/chất ít tan/không tan,...</a:t>
            </a:r>
            <a:endParaRPr lang="en-US" sz="21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26197" y="160188"/>
            <a:ext cx="662538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KẾT LUẬN</a:t>
            </a:r>
          </a:p>
        </p:txBody>
      </p:sp>
    </p:spTree>
    <p:extLst>
      <p:ext uri="{BB962C8B-B14F-4D97-AF65-F5344CB8AC3E}">
        <p14:creationId xmlns:p14="http://schemas.microsoft.com/office/powerpoint/2010/main" val="143007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7" grpId="0" animBg="1"/>
      <p:bldP spid="1458" grpId="0" animBg="1"/>
      <p:bldP spid="1459" grpId="0" animBg="1"/>
      <p:bldP spid="1460" grpId="0" animBg="1"/>
      <p:bldP spid="1461" grpId="0" build="p"/>
      <p:bldP spid="24" grpId="0"/>
      <p:bldP spid="25" grpId="0"/>
      <p:bldP spid="26" grpId="0"/>
      <p:bldP spid="28" grpId="0"/>
      <p:bldP spid="30" grpId="0"/>
      <p:bldP spid="1440" grpId="0"/>
      <p:bldP spid="1442" grpId="0"/>
      <p:bldP spid="1444" grpId="0"/>
      <p:bldP spid="1446" grpId="0"/>
      <p:bldP spid="144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330041" y="239868"/>
            <a:ext cx="5500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153028"/>
              </p:ext>
            </p:extLst>
          </p:nvPr>
        </p:nvGraphicFramePr>
        <p:xfrm>
          <a:off x="900746" y="2152680"/>
          <a:ext cx="10304060" cy="2072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08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0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0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08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608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  <a:r>
                        <a:rPr lang="en-US" sz="2800" b="1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8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</a:t>
                      </a:r>
                      <a:r>
                        <a:rPr lang="en-US" sz="2800" b="1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KCl</a:t>
                      </a:r>
                      <a:endParaRPr 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  <a:r>
                        <a:rPr lang="en-US" sz="2800" b="1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8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800" b="1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NaNO</a:t>
                      </a:r>
                      <a:r>
                        <a:rPr lang="en-US" sz="2800" b="1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Ca(NO</a:t>
                      </a:r>
                      <a:r>
                        <a:rPr lang="en-US" sz="2800" b="1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28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lang="en-US" sz="2800" b="1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BaCl</a:t>
                      </a:r>
                      <a:r>
                        <a:rPr lang="en-US" sz="2800" b="1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HNO</a:t>
                      </a:r>
                      <a:r>
                        <a:rPr lang="en-US" sz="2800" b="1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296515" y="968983"/>
            <a:ext cx="103313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cặp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xảy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PTHH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9114966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2" name="Google Shape;2412;p54"/>
          <p:cNvSpPr/>
          <p:nvPr/>
        </p:nvSpPr>
        <p:spPr>
          <a:xfrm>
            <a:off x="8009008" y="1858617"/>
            <a:ext cx="1467200" cy="1467200"/>
          </a:xfrm>
          <a:prstGeom prst="ellipse">
            <a:avLst/>
          </a:prstGeom>
          <a:solidFill>
            <a:schemeClr val="accent4"/>
          </a:solidFill>
          <a:ln w="762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lt2">
                <a:alpha val="50000"/>
              </a:scheme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/>
          </a:p>
        </p:txBody>
      </p:sp>
      <p:sp>
        <p:nvSpPr>
          <p:cNvPr id="2413" name="Google Shape;2413;p54"/>
          <p:cNvSpPr txBox="1">
            <a:spLocks noGrp="1"/>
          </p:cNvSpPr>
          <p:nvPr>
            <p:ph type="title"/>
          </p:nvPr>
        </p:nvSpPr>
        <p:spPr>
          <a:xfrm>
            <a:off x="4473461" y="3751465"/>
            <a:ext cx="6632223" cy="11224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algn="ctr"/>
            <a:r>
              <a:rPr lang="en-US" sz="9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 CHẾ</a:t>
            </a:r>
          </a:p>
        </p:txBody>
      </p:sp>
      <p:sp>
        <p:nvSpPr>
          <p:cNvPr id="2414" name="Google Shape;2414;p54"/>
          <p:cNvSpPr txBox="1">
            <a:spLocks noGrp="1"/>
          </p:cNvSpPr>
          <p:nvPr>
            <p:ph type="title" idx="2"/>
          </p:nvPr>
        </p:nvSpPr>
        <p:spPr>
          <a:xfrm>
            <a:off x="7908000" y="2221217"/>
            <a:ext cx="1669200" cy="7420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algn="ctr"/>
            <a:r>
              <a:rPr lang="e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16" name="Google Shape;2416;p54"/>
          <p:cNvGrpSpPr/>
          <p:nvPr/>
        </p:nvGrpSpPr>
        <p:grpSpPr>
          <a:xfrm>
            <a:off x="1426734" y="3427784"/>
            <a:ext cx="2523437" cy="2849739"/>
            <a:chOff x="1767986" y="2740907"/>
            <a:chExt cx="1357563" cy="1533107"/>
          </a:xfrm>
        </p:grpSpPr>
        <p:sp>
          <p:nvSpPr>
            <p:cNvPr id="2417" name="Google Shape;2417;p54"/>
            <p:cNvSpPr/>
            <p:nvPr/>
          </p:nvSpPr>
          <p:spPr>
            <a:xfrm rot="-1121456">
              <a:off x="1946732" y="2867394"/>
              <a:ext cx="1000069" cy="1280134"/>
            </a:xfrm>
            <a:custGeom>
              <a:avLst/>
              <a:gdLst/>
              <a:ahLst/>
              <a:cxnLst/>
              <a:rect l="l" t="t" r="r" b="b"/>
              <a:pathLst>
                <a:path w="26410" h="33806" extrusionOk="0">
                  <a:moveTo>
                    <a:pt x="9655" y="1"/>
                  </a:moveTo>
                  <a:cubicBezTo>
                    <a:pt x="8286" y="1"/>
                    <a:pt x="7053" y="960"/>
                    <a:pt x="6711" y="2329"/>
                  </a:cubicBezTo>
                  <a:lnTo>
                    <a:pt x="206" y="28647"/>
                  </a:lnTo>
                  <a:cubicBezTo>
                    <a:pt x="0" y="29514"/>
                    <a:pt x="183" y="30427"/>
                    <a:pt x="685" y="31135"/>
                  </a:cubicBezTo>
                  <a:cubicBezTo>
                    <a:pt x="1027" y="31591"/>
                    <a:pt x="1461" y="31934"/>
                    <a:pt x="1940" y="32162"/>
                  </a:cubicBezTo>
                  <a:cubicBezTo>
                    <a:pt x="1986" y="32162"/>
                    <a:pt x="3926" y="33052"/>
                    <a:pt x="3972" y="33075"/>
                  </a:cubicBezTo>
                  <a:cubicBezTo>
                    <a:pt x="4291" y="33235"/>
                    <a:pt x="4634" y="33326"/>
                    <a:pt x="4999" y="33349"/>
                  </a:cubicBezTo>
                  <a:lnTo>
                    <a:pt x="10089" y="33782"/>
                  </a:lnTo>
                  <a:cubicBezTo>
                    <a:pt x="10180" y="33805"/>
                    <a:pt x="10249" y="33805"/>
                    <a:pt x="10340" y="33805"/>
                  </a:cubicBezTo>
                  <a:cubicBezTo>
                    <a:pt x="11778" y="33805"/>
                    <a:pt x="13033" y="32801"/>
                    <a:pt x="13330" y="31363"/>
                  </a:cubicBezTo>
                  <a:lnTo>
                    <a:pt x="13627" y="29856"/>
                  </a:lnTo>
                  <a:cubicBezTo>
                    <a:pt x="13924" y="30176"/>
                    <a:pt x="14266" y="30427"/>
                    <a:pt x="14654" y="30587"/>
                  </a:cubicBezTo>
                  <a:cubicBezTo>
                    <a:pt x="14677" y="30610"/>
                    <a:pt x="16640" y="31500"/>
                    <a:pt x="16663" y="31523"/>
                  </a:cubicBezTo>
                  <a:cubicBezTo>
                    <a:pt x="16982" y="31660"/>
                    <a:pt x="17347" y="31774"/>
                    <a:pt x="17713" y="31797"/>
                  </a:cubicBezTo>
                  <a:lnTo>
                    <a:pt x="22985" y="32230"/>
                  </a:lnTo>
                  <a:lnTo>
                    <a:pt x="23236" y="32230"/>
                  </a:lnTo>
                  <a:cubicBezTo>
                    <a:pt x="24104" y="32230"/>
                    <a:pt x="24925" y="31865"/>
                    <a:pt x="25496" y="31226"/>
                  </a:cubicBezTo>
                  <a:cubicBezTo>
                    <a:pt x="26135" y="30518"/>
                    <a:pt x="26409" y="29560"/>
                    <a:pt x="26226" y="28624"/>
                  </a:cubicBezTo>
                  <a:lnTo>
                    <a:pt x="21456" y="3995"/>
                  </a:lnTo>
                  <a:cubicBezTo>
                    <a:pt x="21273" y="2991"/>
                    <a:pt x="20589" y="2192"/>
                    <a:pt x="19698" y="1781"/>
                  </a:cubicBezTo>
                  <a:cubicBezTo>
                    <a:pt x="19676" y="1781"/>
                    <a:pt x="17713" y="891"/>
                    <a:pt x="17667" y="868"/>
                  </a:cubicBezTo>
                  <a:cubicBezTo>
                    <a:pt x="17347" y="731"/>
                    <a:pt x="17005" y="640"/>
                    <a:pt x="16640" y="594"/>
                  </a:cubicBezTo>
                  <a:lnTo>
                    <a:pt x="9929" y="24"/>
                  </a:lnTo>
                  <a:cubicBezTo>
                    <a:pt x="9838" y="1"/>
                    <a:pt x="9747" y="1"/>
                    <a:pt x="96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chemeClr val="l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18" name="Google Shape;2418;p54"/>
            <p:cNvSpPr/>
            <p:nvPr/>
          </p:nvSpPr>
          <p:spPr>
            <a:xfrm rot="-1121380">
              <a:off x="2048873" y="2958470"/>
              <a:ext cx="795701" cy="1097999"/>
            </a:xfrm>
            <a:custGeom>
              <a:avLst/>
              <a:gdLst/>
              <a:ahLst/>
              <a:cxnLst/>
              <a:rect l="l" t="t" r="r" b="b"/>
              <a:pathLst>
                <a:path w="20065" h="27688" extrusionOk="0">
                  <a:moveTo>
                    <a:pt x="9519" y="15955"/>
                  </a:moveTo>
                  <a:lnTo>
                    <a:pt x="10523" y="11048"/>
                  </a:lnTo>
                  <a:lnTo>
                    <a:pt x="11277" y="15887"/>
                  </a:lnTo>
                  <a:close/>
                  <a:moveTo>
                    <a:pt x="20064" y="26135"/>
                  </a:moveTo>
                  <a:lnTo>
                    <a:pt x="15294" y="1530"/>
                  </a:lnTo>
                  <a:lnTo>
                    <a:pt x="15225" y="1507"/>
                  </a:lnTo>
                  <a:lnTo>
                    <a:pt x="15225" y="1484"/>
                  </a:lnTo>
                  <a:lnTo>
                    <a:pt x="15157" y="1484"/>
                  </a:lnTo>
                  <a:lnTo>
                    <a:pt x="15134" y="1439"/>
                  </a:lnTo>
                  <a:lnTo>
                    <a:pt x="15066" y="1439"/>
                  </a:lnTo>
                  <a:lnTo>
                    <a:pt x="15066" y="1416"/>
                  </a:lnTo>
                  <a:lnTo>
                    <a:pt x="14997" y="1416"/>
                  </a:lnTo>
                  <a:lnTo>
                    <a:pt x="14974" y="1370"/>
                  </a:lnTo>
                  <a:lnTo>
                    <a:pt x="14906" y="1370"/>
                  </a:lnTo>
                  <a:lnTo>
                    <a:pt x="14906" y="1347"/>
                  </a:lnTo>
                  <a:lnTo>
                    <a:pt x="14837" y="1324"/>
                  </a:lnTo>
                  <a:lnTo>
                    <a:pt x="14815" y="1302"/>
                  </a:lnTo>
                  <a:lnTo>
                    <a:pt x="14746" y="1302"/>
                  </a:lnTo>
                  <a:lnTo>
                    <a:pt x="14746" y="1256"/>
                  </a:lnTo>
                  <a:lnTo>
                    <a:pt x="14655" y="1256"/>
                  </a:lnTo>
                  <a:lnTo>
                    <a:pt x="14655" y="1233"/>
                  </a:lnTo>
                  <a:lnTo>
                    <a:pt x="14586" y="1233"/>
                  </a:lnTo>
                  <a:lnTo>
                    <a:pt x="14586" y="1187"/>
                  </a:lnTo>
                  <a:lnTo>
                    <a:pt x="14495" y="1187"/>
                  </a:lnTo>
                  <a:lnTo>
                    <a:pt x="14495" y="1165"/>
                  </a:lnTo>
                  <a:lnTo>
                    <a:pt x="14427" y="1142"/>
                  </a:lnTo>
                  <a:lnTo>
                    <a:pt x="14427" y="1119"/>
                  </a:lnTo>
                  <a:lnTo>
                    <a:pt x="14335" y="1119"/>
                  </a:lnTo>
                  <a:lnTo>
                    <a:pt x="14335" y="1073"/>
                  </a:lnTo>
                  <a:lnTo>
                    <a:pt x="14267" y="1073"/>
                  </a:lnTo>
                  <a:lnTo>
                    <a:pt x="14267" y="1051"/>
                  </a:lnTo>
                  <a:lnTo>
                    <a:pt x="14175" y="1051"/>
                  </a:lnTo>
                  <a:lnTo>
                    <a:pt x="14175" y="1005"/>
                  </a:lnTo>
                  <a:lnTo>
                    <a:pt x="14107" y="1005"/>
                  </a:lnTo>
                  <a:lnTo>
                    <a:pt x="14107" y="982"/>
                  </a:lnTo>
                  <a:lnTo>
                    <a:pt x="14016" y="959"/>
                  </a:lnTo>
                  <a:lnTo>
                    <a:pt x="14016" y="936"/>
                  </a:lnTo>
                  <a:lnTo>
                    <a:pt x="13947" y="936"/>
                  </a:lnTo>
                  <a:lnTo>
                    <a:pt x="13947" y="891"/>
                  </a:lnTo>
                  <a:lnTo>
                    <a:pt x="13856" y="891"/>
                  </a:lnTo>
                  <a:lnTo>
                    <a:pt x="13856" y="868"/>
                  </a:lnTo>
                  <a:lnTo>
                    <a:pt x="13787" y="868"/>
                  </a:lnTo>
                  <a:lnTo>
                    <a:pt x="13765" y="822"/>
                  </a:lnTo>
                  <a:lnTo>
                    <a:pt x="13696" y="822"/>
                  </a:lnTo>
                  <a:lnTo>
                    <a:pt x="13696" y="799"/>
                  </a:lnTo>
                  <a:lnTo>
                    <a:pt x="13628" y="777"/>
                  </a:lnTo>
                  <a:lnTo>
                    <a:pt x="13605" y="754"/>
                  </a:lnTo>
                  <a:lnTo>
                    <a:pt x="13536" y="754"/>
                  </a:lnTo>
                  <a:lnTo>
                    <a:pt x="13536" y="708"/>
                  </a:lnTo>
                  <a:lnTo>
                    <a:pt x="13468" y="708"/>
                  </a:lnTo>
                  <a:lnTo>
                    <a:pt x="13445" y="685"/>
                  </a:lnTo>
                  <a:lnTo>
                    <a:pt x="13377" y="685"/>
                  </a:lnTo>
                  <a:lnTo>
                    <a:pt x="13377" y="640"/>
                  </a:lnTo>
                  <a:lnTo>
                    <a:pt x="13308" y="640"/>
                  </a:lnTo>
                  <a:lnTo>
                    <a:pt x="13285" y="617"/>
                  </a:lnTo>
                  <a:lnTo>
                    <a:pt x="13217" y="594"/>
                  </a:lnTo>
                  <a:lnTo>
                    <a:pt x="13217" y="571"/>
                  </a:lnTo>
                  <a:lnTo>
                    <a:pt x="6506" y="1"/>
                  </a:lnTo>
                  <a:lnTo>
                    <a:pt x="1" y="26318"/>
                  </a:lnTo>
                  <a:lnTo>
                    <a:pt x="92" y="26318"/>
                  </a:lnTo>
                  <a:lnTo>
                    <a:pt x="69" y="26341"/>
                  </a:lnTo>
                  <a:lnTo>
                    <a:pt x="161" y="26364"/>
                  </a:lnTo>
                  <a:lnTo>
                    <a:pt x="161" y="26387"/>
                  </a:lnTo>
                  <a:lnTo>
                    <a:pt x="252" y="26387"/>
                  </a:lnTo>
                  <a:lnTo>
                    <a:pt x="229" y="26432"/>
                  </a:lnTo>
                  <a:lnTo>
                    <a:pt x="320" y="26432"/>
                  </a:lnTo>
                  <a:lnTo>
                    <a:pt x="320" y="26455"/>
                  </a:lnTo>
                  <a:lnTo>
                    <a:pt x="412" y="26455"/>
                  </a:lnTo>
                  <a:lnTo>
                    <a:pt x="389" y="26501"/>
                  </a:lnTo>
                  <a:lnTo>
                    <a:pt x="480" y="26501"/>
                  </a:lnTo>
                  <a:lnTo>
                    <a:pt x="480" y="26524"/>
                  </a:lnTo>
                  <a:lnTo>
                    <a:pt x="572" y="26546"/>
                  </a:lnTo>
                  <a:lnTo>
                    <a:pt x="549" y="26569"/>
                  </a:lnTo>
                  <a:lnTo>
                    <a:pt x="640" y="26569"/>
                  </a:lnTo>
                  <a:lnTo>
                    <a:pt x="640" y="26615"/>
                  </a:lnTo>
                  <a:lnTo>
                    <a:pt x="731" y="26615"/>
                  </a:lnTo>
                  <a:lnTo>
                    <a:pt x="731" y="26638"/>
                  </a:lnTo>
                  <a:lnTo>
                    <a:pt x="800" y="26638"/>
                  </a:lnTo>
                  <a:lnTo>
                    <a:pt x="800" y="26683"/>
                  </a:lnTo>
                  <a:lnTo>
                    <a:pt x="891" y="26683"/>
                  </a:lnTo>
                  <a:lnTo>
                    <a:pt x="891" y="26706"/>
                  </a:lnTo>
                  <a:lnTo>
                    <a:pt x="960" y="26729"/>
                  </a:lnTo>
                  <a:lnTo>
                    <a:pt x="960" y="26752"/>
                  </a:lnTo>
                  <a:lnTo>
                    <a:pt x="1051" y="26752"/>
                  </a:lnTo>
                  <a:lnTo>
                    <a:pt x="1051" y="26797"/>
                  </a:lnTo>
                  <a:lnTo>
                    <a:pt x="1119" y="26797"/>
                  </a:lnTo>
                  <a:lnTo>
                    <a:pt x="1119" y="26820"/>
                  </a:lnTo>
                  <a:lnTo>
                    <a:pt x="1211" y="26820"/>
                  </a:lnTo>
                  <a:lnTo>
                    <a:pt x="1211" y="26866"/>
                  </a:lnTo>
                  <a:lnTo>
                    <a:pt x="1302" y="26866"/>
                  </a:lnTo>
                  <a:lnTo>
                    <a:pt x="1279" y="26889"/>
                  </a:lnTo>
                  <a:lnTo>
                    <a:pt x="1370" y="26912"/>
                  </a:lnTo>
                  <a:lnTo>
                    <a:pt x="1370" y="26934"/>
                  </a:lnTo>
                  <a:lnTo>
                    <a:pt x="1462" y="26934"/>
                  </a:lnTo>
                  <a:lnTo>
                    <a:pt x="1439" y="26980"/>
                  </a:lnTo>
                  <a:lnTo>
                    <a:pt x="1530" y="26980"/>
                  </a:lnTo>
                  <a:lnTo>
                    <a:pt x="1530" y="27003"/>
                  </a:lnTo>
                  <a:lnTo>
                    <a:pt x="1622" y="27003"/>
                  </a:lnTo>
                  <a:lnTo>
                    <a:pt x="1599" y="27049"/>
                  </a:lnTo>
                  <a:lnTo>
                    <a:pt x="1690" y="27049"/>
                  </a:lnTo>
                  <a:lnTo>
                    <a:pt x="1690" y="27071"/>
                  </a:lnTo>
                  <a:lnTo>
                    <a:pt x="1781" y="27094"/>
                  </a:lnTo>
                  <a:lnTo>
                    <a:pt x="1758" y="27117"/>
                  </a:lnTo>
                  <a:lnTo>
                    <a:pt x="1850" y="27117"/>
                  </a:lnTo>
                  <a:lnTo>
                    <a:pt x="1850" y="27163"/>
                  </a:lnTo>
                  <a:lnTo>
                    <a:pt x="1941" y="27163"/>
                  </a:lnTo>
                  <a:lnTo>
                    <a:pt x="1918" y="27185"/>
                  </a:lnTo>
                  <a:lnTo>
                    <a:pt x="2010" y="27208"/>
                  </a:lnTo>
                  <a:lnTo>
                    <a:pt x="2010" y="27231"/>
                  </a:lnTo>
                  <a:lnTo>
                    <a:pt x="2101" y="27231"/>
                  </a:lnTo>
                  <a:lnTo>
                    <a:pt x="2078" y="27254"/>
                  </a:lnTo>
                  <a:lnTo>
                    <a:pt x="7168" y="27688"/>
                  </a:lnTo>
                  <a:lnTo>
                    <a:pt x="8560" y="20863"/>
                  </a:lnTo>
                  <a:lnTo>
                    <a:pt x="12030" y="20726"/>
                  </a:lnTo>
                  <a:lnTo>
                    <a:pt x="12715" y="24743"/>
                  </a:lnTo>
                  <a:lnTo>
                    <a:pt x="12783" y="24766"/>
                  </a:lnTo>
                  <a:lnTo>
                    <a:pt x="12783" y="24789"/>
                  </a:lnTo>
                  <a:lnTo>
                    <a:pt x="12852" y="24789"/>
                  </a:lnTo>
                  <a:lnTo>
                    <a:pt x="12874" y="24834"/>
                  </a:lnTo>
                  <a:lnTo>
                    <a:pt x="12943" y="24834"/>
                  </a:lnTo>
                  <a:lnTo>
                    <a:pt x="12943" y="24857"/>
                  </a:lnTo>
                  <a:lnTo>
                    <a:pt x="13011" y="24857"/>
                  </a:lnTo>
                  <a:lnTo>
                    <a:pt x="13034" y="24903"/>
                  </a:lnTo>
                  <a:lnTo>
                    <a:pt x="13103" y="24903"/>
                  </a:lnTo>
                  <a:lnTo>
                    <a:pt x="13103" y="24926"/>
                  </a:lnTo>
                  <a:lnTo>
                    <a:pt x="13171" y="24949"/>
                  </a:lnTo>
                  <a:lnTo>
                    <a:pt x="13194" y="24971"/>
                  </a:lnTo>
                  <a:lnTo>
                    <a:pt x="13262" y="24971"/>
                  </a:lnTo>
                  <a:lnTo>
                    <a:pt x="13262" y="25017"/>
                  </a:lnTo>
                  <a:lnTo>
                    <a:pt x="13331" y="25017"/>
                  </a:lnTo>
                  <a:lnTo>
                    <a:pt x="13354" y="25040"/>
                  </a:lnTo>
                  <a:lnTo>
                    <a:pt x="13422" y="25040"/>
                  </a:lnTo>
                  <a:lnTo>
                    <a:pt x="13422" y="25086"/>
                  </a:lnTo>
                  <a:lnTo>
                    <a:pt x="13513" y="25086"/>
                  </a:lnTo>
                  <a:lnTo>
                    <a:pt x="13513" y="25108"/>
                  </a:lnTo>
                  <a:lnTo>
                    <a:pt x="13582" y="25131"/>
                  </a:lnTo>
                  <a:lnTo>
                    <a:pt x="13582" y="25154"/>
                  </a:lnTo>
                  <a:lnTo>
                    <a:pt x="13673" y="25154"/>
                  </a:lnTo>
                  <a:lnTo>
                    <a:pt x="13673" y="25200"/>
                  </a:lnTo>
                  <a:lnTo>
                    <a:pt x="13742" y="25200"/>
                  </a:lnTo>
                  <a:lnTo>
                    <a:pt x="13742" y="25222"/>
                  </a:lnTo>
                  <a:lnTo>
                    <a:pt x="13833" y="25222"/>
                  </a:lnTo>
                  <a:lnTo>
                    <a:pt x="13833" y="25268"/>
                  </a:lnTo>
                  <a:lnTo>
                    <a:pt x="13902" y="25268"/>
                  </a:lnTo>
                  <a:lnTo>
                    <a:pt x="13902" y="25291"/>
                  </a:lnTo>
                  <a:lnTo>
                    <a:pt x="13993" y="25314"/>
                  </a:lnTo>
                  <a:lnTo>
                    <a:pt x="13993" y="25337"/>
                  </a:lnTo>
                  <a:lnTo>
                    <a:pt x="14061" y="25337"/>
                  </a:lnTo>
                  <a:lnTo>
                    <a:pt x="14061" y="25382"/>
                  </a:lnTo>
                  <a:lnTo>
                    <a:pt x="14153" y="25382"/>
                  </a:lnTo>
                  <a:lnTo>
                    <a:pt x="14153" y="25405"/>
                  </a:lnTo>
                  <a:lnTo>
                    <a:pt x="14221" y="25405"/>
                  </a:lnTo>
                  <a:lnTo>
                    <a:pt x="14221" y="25451"/>
                  </a:lnTo>
                  <a:lnTo>
                    <a:pt x="14312" y="25451"/>
                  </a:lnTo>
                  <a:lnTo>
                    <a:pt x="14312" y="25474"/>
                  </a:lnTo>
                  <a:lnTo>
                    <a:pt x="14381" y="25496"/>
                  </a:lnTo>
                  <a:lnTo>
                    <a:pt x="14404" y="25519"/>
                  </a:lnTo>
                  <a:lnTo>
                    <a:pt x="14472" y="25519"/>
                  </a:lnTo>
                  <a:lnTo>
                    <a:pt x="14472" y="25565"/>
                  </a:lnTo>
                  <a:lnTo>
                    <a:pt x="14541" y="25565"/>
                  </a:lnTo>
                  <a:lnTo>
                    <a:pt x="14563" y="25588"/>
                  </a:lnTo>
                  <a:lnTo>
                    <a:pt x="14632" y="25588"/>
                  </a:lnTo>
                  <a:lnTo>
                    <a:pt x="14632" y="25633"/>
                  </a:lnTo>
                  <a:lnTo>
                    <a:pt x="14700" y="25633"/>
                  </a:lnTo>
                  <a:lnTo>
                    <a:pt x="14723" y="25656"/>
                  </a:lnTo>
                  <a:lnTo>
                    <a:pt x="14792" y="25679"/>
                  </a:lnTo>
                  <a:lnTo>
                    <a:pt x="14792" y="2570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19" name="Google Shape;2419;p54"/>
            <p:cNvSpPr/>
            <p:nvPr/>
          </p:nvSpPr>
          <p:spPr>
            <a:xfrm rot="-1121380">
              <a:off x="2209139" y="3935199"/>
              <a:ext cx="244440" cy="182894"/>
            </a:xfrm>
            <a:custGeom>
              <a:avLst/>
              <a:gdLst/>
              <a:ahLst/>
              <a:cxnLst/>
              <a:rect l="l" t="t" r="r" b="b"/>
              <a:pathLst>
                <a:path w="6164" h="4612" extrusionOk="0">
                  <a:moveTo>
                    <a:pt x="6164" y="4611"/>
                  </a:moveTo>
                  <a:cubicBezTo>
                    <a:pt x="4383" y="3082"/>
                    <a:pt x="2580" y="1530"/>
                    <a:pt x="823" y="0"/>
                  </a:cubicBezTo>
                  <a:lnTo>
                    <a:pt x="1" y="3310"/>
                  </a:lnTo>
                  <a:lnTo>
                    <a:pt x="92" y="3310"/>
                  </a:lnTo>
                  <a:lnTo>
                    <a:pt x="69" y="3333"/>
                  </a:lnTo>
                  <a:lnTo>
                    <a:pt x="161" y="3356"/>
                  </a:lnTo>
                  <a:lnTo>
                    <a:pt x="161" y="3379"/>
                  </a:lnTo>
                  <a:lnTo>
                    <a:pt x="252" y="3379"/>
                  </a:lnTo>
                  <a:lnTo>
                    <a:pt x="229" y="3424"/>
                  </a:lnTo>
                  <a:lnTo>
                    <a:pt x="320" y="3424"/>
                  </a:lnTo>
                  <a:lnTo>
                    <a:pt x="320" y="3447"/>
                  </a:lnTo>
                  <a:lnTo>
                    <a:pt x="412" y="3447"/>
                  </a:lnTo>
                  <a:lnTo>
                    <a:pt x="389" y="3493"/>
                  </a:lnTo>
                  <a:lnTo>
                    <a:pt x="480" y="3493"/>
                  </a:lnTo>
                  <a:lnTo>
                    <a:pt x="480" y="3516"/>
                  </a:lnTo>
                  <a:lnTo>
                    <a:pt x="572" y="3538"/>
                  </a:lnTo>
                  <a:lnTo>
                    <a:pt x="549" y="3561"/>
                  </a:lnTo>
                  <a:lnTo>
                    <a:pt x="640" y="3561"/>
                  </a:lnTo>
                  <a:lnTo>
                    <a:pt x="640" y="3607"/>
                  </a:lnTo>
                  <a:lnTo>
                    <a:pt x="731" y="3607"/>
                  </a:lnTo>
                  <a:lnTo>
                    <a:pt x="731" y="3630"/>
                  </a:lnTo>
                  <a:lnTo>
                    <a:pt x="800" y="3630"/>
                  </a:lnTo>
                  <a:lnTo>
                    <a:pt x="800" y="3675"/>
                  </a:lnTo>
                  <a:lnTo>
                    <a:pt x="891" y="3675"/>
                  </a:lnTo>
                  <a:lnTo>
                    <a:pt x="891" y="3698"/>
                  </a:lnTo>
                  <a:lnTo>
                    <a:pt x="960" y="3721"/>
                  </a:lnTo>
                  <a:lnTo>
                    <a:pt x="960" y="3744"/>
                  </a:lnTo>
                  <a:lnTo>
                    <a:pt x="1051" y="3744"/>
                  </a:lnTo>
                  <a:lnTo>
                    <a:pt x="1051" y="3789"/>
                  </a:lnTo>
                  <a:lnTo>
                    <a:pt x="1119" y="3789"/>
                  </a:lnTo>
                  <a:lnTo>
                    <a:pt x="1119" y="3812"/>
                  </a:lnTo>
                  <a:lnTo>
                    <a:pt x="1211" y="3812"/>
                  </a:lnTo>
                  <a:lnTo>
                    <a:pt x="1211" y="3858"/>
                  </a:lnTo>
                  <a:lnTo>
                    <a:pt x="1302" y="3858"/>
                  </a:lnTo>
                  <a:lnTo>
                    <a:pt x="1279" y="3881"/>
                  </a:lnTo>
                  <a:lnTo>
                    <a:pt x="1370" y="3904"/>
                  </a:lnTo>
                  <a:lnTo>
                    <a:pt x="1370" y="3926"/>
                  </a:lnTo>
                  <a:lnTo>
                    <a:pt x="1462" y="3926"/>
                  </a:lnTo>
                  <a:lnTo>
                    <a:pt x="1439" y="3972"/>
                  </a:lnTo>
                  <a:lnTo>
                    <a:pt x="1530" y="3972"/>
                  </a:lnTo>
                  <a:lnTo>
                    <a:pt x="1530" y="3995"/>
                  </a:lnTo>
                  <a:lnTo>
                    <a:pt x="1622" y="3995"/>
                  </a:lnTo>
                  <a:lnTo>
                    <a:pt x="1599" y="4041"/>
                  </a:lnTo>
                  <a:lnTo>
                    <a:pt x="1690" y="4041"/>
                  </a:lnTo>
                  <a:lnTo>
                    <a:pt x="1690" y="4063"/>
                  </a:lnTo>
                  <a:lnTo>
                    <a:pt x="1781" y="4086"/>
                  </a:lnTo>
                  <a:lnTo>
                    <a:pt x="1758" y="4109"/>
                  </a:lnTo>
                  <a:lnTo>
                    <a:pt x="1850" y="4109"/>
                  </a:lnTo>
                  <a:lnTo>
                    <a:pt x="1850" y="4155"/>
                  </a:lnTo>
                  <a:lnTo>
                    <a:pt x="1941" y="4155"/>
                  </a:lnTo>
                  <a:lnTo>
                    <a:pt x="1918" y="4177"/>
                  </a:lnTo>
                  <a:lnTo>
                    <a:pt x="2010" y="4177"/>
                  </a:lnTo>
                  <a:lnTo>
                    <a:pt x="2010" y="4223"/>
                  </a:lnTo>
                  <a:lnTo>
                    <a:pt x="2101" y="4223"/>
                  </a:lnTo>
                  <a:lnTo>
                    <a:pt x="2078" y="42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20" name="Google Shape;2420;p54"/>
            <p:cNvSpPr/>
            <p:nvPr/>
          </p:nvSpPr>
          <p:spPr>
            <a:xfrm rot="-1121380">
              <a:off x="2220269" y="2961609"/>
              <a:ext cx="313204" cy="190112"/>
            </a:xfrm>
            <a:custGeom>
              <a:avLst/>
              <a:gdLst/>
              <a:ahLst/>
              <a:cxnLst/>
              <a:rect l="l" t="t" r="r" b="b"/>
              <a:pathLst>
                <a:path w="7898" h="4794" extrusionOk="0">
                  <a:moveTo>
                    <a:pt x="3561" y="1895"/>
                  </a:moveTo>
                  <a:cubicBezTo>
                    <a:pt x="5067" y="2763"/>
                    <a:pt x="6505" y="3744"/>
                    <a:pt x="7898" y="4794"/>
                  </a:cubicBezTo>
                  <a:lnTo>
                    <a:pt x="7236" y="1416"/>
                  </a:lnTo>
                  <a:lnTo>
                    <a:pt x="7167" y="1393"/>
                  </a:lnTo>
                  <a:lnTo>
                    <a:pt x="7167" y="1370"/>
                  </a:lnTo>
                  <a:lnTo>
                    <a:pt x="7099" y="1370"/>
                  </a:lnTo>
                  <a:lnTo>
                    <a:pt x="7076" y="1325"/>
                  </a:lnTo>
                  <a:lnTo>
                    <a:pt x="7008" y="1325"/>
                  </a:lnTo>
                  <a:lnTo>
                    <a:pt x="7008" y="1302"/>
                  </a:lnTo>
                  <a:lnTo>
                    <a:pt x="6939" y="1302"/>
                  </a:lnTo>
                  <a:lnTo>
                    <a:pt x="6916" y="1256"/>
                  </a:lnTo>
                  <a:lnTo>
                    <a:pt x="6848" y="1256"/>
                  </a:lnTo>
                  <a:lnTo>
                    <a:pt x="6848" y="1233"/>
                  </a:lnTo>
                  <a:lnTo>
                    <a:pt x="6779" y="1210"/>
                  </a:lnTo>
                  <a:lnTo>
                    <a:pt x="6757" y="1188"/>
                  </a:lnTo>
                  <a:lnTo>
                    <a:pt x="6688" y="1188"/>
                  </a:lnTo>
                  <a:lnTo>
                    <a:pt x="6688" y="1142"/>
                  </a:lnTo>
                  <a:lnTo>
                    <a:pt x="6597" y="1142"/>
                  </a:lnTo>
                  <a:lnTo>
                    <a:pt x="6597" y="1119"/>
                  </a:lnTo>
                  <a:lnTo>
                    <a:pt x="6528" y="1119"/>
                  </a:lnTo>
                  <a:lnTo>
                    <a:pt x="6528" y="1073"/>
                  </a:lnTo>
                  <a:lnTo>
                    <a:pt x="6437" y="1073"/>
                  </a:lnTo>
                  <a:lnTo>
                    <a:pt x="6437" y="1051"/>
                  </a:lnTo>
                  <a:lnTo>
                    <a:pt x="6369" y="1028"/>
                  </a:lnTo>
                  <a:lnTo>
                    <a:pt x="6369" y="1005"/>
                  </a:lnTo>
                  <a:lnTo>
                    <a:pt x="6277" y="1005"/>
                  </a:lnTo>
                  <a:lnTo>
                    <a:pt x="6277" y="959"/>
                  </a:lnTo>
                  <a:lnTo>
                    <a:pt x="6209" y="959"/>
                  </a:lnTo>
                  <a:lnTo>
                    <a:pt x="6209" y="937"/>
                  </a:lnTo>
                  <a:lnTo>
                    <a:pt x="6117" y="937"/>
                  </a:lnTo>
                  <a:lnTo>
                    <a:pt x="6117" y="891"/>
                  </a:lnTo>
                  <a:lnTo>
                    <a:pt x="6049" y="891"/>
                  </a:lnTo>
                  <a:lnTo>
                    <a:pt x="6049" y="868"/>
                  </a:lnTo>
                  <a:lnTo>
                    <a:pt x="5958" y="845"/>
                  </a:lnTo>
                  <a:lnTo>
                    <a:pt x="5958" y="822"/>
                  </a:lnTo>
                  <a:lnTo>
                    <a:pt x="5889" y="822"/>
                  </a:lnTo>
                  <a:lnTo>
                    <a:pt x="5889" y="777"/>
                  </a:lnTo>
                  <a:lnTo>
                    <a:pt x="5798" y="777"/>
                  </a:lnTo>
                  <a:lnTo>
                    <a:pt x="5798" y="754"/>
                  </a:lnTo>
                  <a:lnTo>
                    <a:pt x="5729" y="754"/>
                  </a:lnTo>
                  <a:lnTo>
                    <a:pt x="5707" y="708"/>
                  </a:lnTo>
                  <a:lnTo>
                    <a:pt x="5638" y="708"/>
                  </a:lnTo>
                  <a:lnTo>
                    <a:pt x="5638" y="685"/>
                  </a:lnTo>
                  <a:lnTo>
                    <a:pt x="5570" y="663"/>
                  </a:lnTo>
                  <a:lnTo>
                    <a:pt x="5547" y="640"/>
                  </a:lnTo>
                  <a:lnTo>
                    <a:pt x="5478" y="640"/>
                  </a:lnTo>
                  <a:lnTo>
                    <a:pt x="5478" y="594"/>
                  </a:lnTo>
                  <a:lnTo>
                    <a:pt x="5410" y="594"/>
                  </a:lnTo>
                  <a:lnTo>
                    <a:pt x="5387" y="571"/>
                  </a:lnTo>
                  <a:lnTo>
                    <a:pt x="5319" y="571"/>
                  </a:lnTo>
                  <a:lnTo>
                    <a:pt x="5319" y="526"/>
                  </a:lnTo>
                  <a:lnTo>
                    <a:pt x="5250" y="526"/>
                  </a:lnTo>
                  <a:lnTo>
                    <a:pt x="5227" y="503"/>
                  </a:lnTo>
                  <a:lnTo>
                    <a:pt x="5159" y="480"/>
                  </a:lnTo>
                  <a:lnTo>
                    <a:pt x="5159" y="457"/>
                  </a:lnTo>
                  <a:lnTo>
                    <a:pt x="0" y="1"/>
                  </a:lnTo>
                  <a:cubicBezTo>
                    <a:pt x="1187" y="640"/>
                    <a:pt x="2397" y="1233"/>
                    <a:pt x="3561" y="18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21" name="Google Shape;2421;p54"/>
            <p:cNvSpPr/>
            <p:nvPr/>
          </p:nvSpPr>
          <p:spPr>
            <a:xfrm rot="-1121380">
              <a:off x="2205239" y="3128324"/>
              <a:ext cx="595635" cy="676217"/>
            </a:xfrm>
            <a:custGeom>
              <a:avLst/>
              <a:gdLst/>
              <a:ahLst/>
              <a:cxnLst/>
              <a:rect l="l" t="t" r="r" b="b"/>
              <a:pathLst>
                <a:path w="15020" h="17052" extrusionOk="0">
                  <a:moveTo>
                    <a:pt x="11048" y="6529"/>
                  </a:moveTo>
                  <a:cubicBezTo>
                    <a:pt x="8697" y="4543"/>
                    <a:pt x="6278" y="2717"/>
                    <a:pt x="3539" y="1302"/>
                  </a:cubicBezTo>
                  <a:cubicBezTo>
                    <a:pt x="2717" y="868"/>
                    <a:pt x="1918" y="435"/>
                    <a:pt x="1119" y="1"/>
                  </a:cubicBezTo>
                  <a:lnTo>
                    <a:pt x="1" y="4520"/>
                  </a:lnTo>
                  <a:cubicBezTo>
                    <a:pt x="1918" y="6050"/>
                    <a:pt x="3835" y="7602"/>
                    <a:pt x="5730" y="9154"/>
                  </a:cubicBezTo>
                  <a:lnTo>
                    <a:pt x="6323" y="6255"/>
                  </a:lnTo>
                  <a:lnTo>
                    <a:pt x="6940" y="10158"/>
                  </a:lnTo>
                  <a:cubicBezTo>
                    <a:pt x="9656" y="12418"/>
                    <a:pt x="12349" y="14723"/>
                    <a:pt x="15020" y="17051"/>
                  </a:cubicBezTo>
                  <a:lnTo>
                    <a:pt x="13399" y="8629"/>
                  </a:lnTo>
                  <a:cubicBezTo>
                    <a:pt x="12623" y="7921"/>
                    <a:pt x="11847" y="7214"/>
                    <a:pt x="11048" y="65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22" name="Google Shape;2422;p54"/>
            <p:cNvSpPr/>
            <p:nvPr/>
          </p:nvSpPr>
          <p:spPr>
            <a:xfrm rot="-1121380">
              <a:off x="2197819" y="3599605"/>
              <a:ext cx="332239" cy="433600"/>
            </a:xfrm>
            <a:custGeom>
              <a:avLst/>
              <a:gdLst/>
              <a:ahLst/>
              <a:cxnLst/>
              <a:rect l="l" t="t" r="r" b="b"/>
              <a:pathLst>
                <a:path w="8378" h="10934" extrusionOk="0">
                  <a:moveTo>
                    <a:pt x="1393" y="0"/>
                  </a:moveTo>
                  <a:lnTo>
                    <a:pt x="0" y="5638"/>
                  </a:lnTo>
                  <a:cubicBezTo>
                    <a:pt x="2055" y="7395"/>
                    <a:pt x="4086" y="9176"/>
                    <a:pt x="6140" y="10933"/>
                  </a:cubicBezTo>
                  <a:lnTo>
                    <a:pt x="7190" y="5775"/>
                  </a:lnTo>
                  <a:lnTo>
                    <a:pt x="8377" y="5729"/>
                  </a:lnTo>
                  <a:cubicBezTo>
                    <a:pt x="6072" y="3789"/>
                    <a:pt x="3767" y="1872"/>
                    <a:pt x="13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23" name="Google Shape;2423;p54"/>
            <p:cNvSpPr/>
            <p:nvPr/>
          </p:nvSpPr>
          <p:spPr>
            <a:xfrm rot="-1121380">
              <a:off x="2668484" y="3802155"/>
              <a:ext cx="122260" cy="105961"/>
            </a:xfrm>
            <a:custGeom>
              <a:avLst/>
              <a:gdLst/>
              <a:ahLst/>
              <a:cxnLst/>
              <a:rect l="l" t="t" r="r" b="b"/>
              <a:pathLst>
                <a:path w="3083" h="2672" extrusionOk="0">
                  <a:moveTo>
                    <a:pt x="1" y="1"/>
                  </a:moveTo>
                  <a:lnTo>
                    <a:pt x="275" y="1644"/>
                  </a:lnTo>
                  <a:lnTo>
                    <a:pt x="343" y="1667"/>
                  </a:lnTo>
                  <a:lnTo>
                    <a:pt x="343" y="1690"/>
                  </a:lnTo>
                  <a:lnTo>
                    <a:pt x="412" y="1690"/>
                  </a:lnTo>
                  <a:lnTo>
                    <a:pt x="434" y="1735"/>
                  </a:lnTo>
                  <a:lnTo>
                    <a:pt x="503" y="1735"/>
                  </a:lnTo>
                  <a:lnTo>
                    <a:pt x="503" y="1758"/>
                  </a:lnTo>
                  <a:lnTo>
                    <a:pt x="571" y="1758"/>
                  </a:lnTo>
                  <a:lnTo>
                    <a:pt x="594" y="1804"/>
                  </a:lnTo>
                  <a:lnTo>
                    <a:pt x="663" y="1804"/>
                  </a:lnTo>
                  <a:lnTo>
                    <a:pt x="663" y="1827"/>
                  </a:lnTo>
                  <a:lnTo>
                    <a:pt x="731" y="1850"/>
                  </a:lnTo>
                  <a:lnTo>
                    <a:pt x="754" y="1872"/>
                  </a:lnTo>
                  <a:lnTo>
                    <a:pt x="822" y="1872"/>
                  </a:lnTo>
                  <a:lnTo>
                    <a:pt x="822" y="1918"/>
                  </a:lnTo>
                  <a:lnTo>
                    <a:pt x="891" y="1918"/>
                  </a:lnTo>
                  <a:lnTo>
                    <a:pt x="914" y="1941"/>
                  </a:lnTo>
                  <a:lnTo>
                    <a:pt x="982" y="1941"/>
                  </a:lnTo>
                  <a:lnTo>
                    <a:pt x="982" y="1987"/>
                  </a:lnTo>
                  <a:lnTo>
                    <a:pt x="1073" y="1987"/>
                  </a:lnTo>
                  <a:lnTo>
                    <a:pt x="1073" y="2009"/>
                  </a:lnTo>
                  <a:lnTo>
                    <a:pt x="1142" y="2032"/>
                  </a:lnTo>
                  <a:lnTo>
                    <a:pt x="1142" y="2055"/>
                  </a:lnTo>
                  <a:lnTo>
                    <a:pt x="1233" y="2055"/>
                  </a:lnTo>
                  <a:lnTo>
                    <a:pt x="1233" y="2101"/>
                  </a:lnTo>
                  <a:lnTo>
                    <a:pt x="1302" y="2101"/>
                  </a:lnTo>
                  <a:lnTo>
                    <a:pt x="1302" y="2123"/>
                  </a:lnTo>
                  <a:lnTo>
                    <a:pt x="1393" y="2123"/>
                  </a:lnTo>
                  <a:lnTo>
                    <a:pt x="1393" y="2169"/>
                  </a:lnTo>
                  <a:lnTo>
                    <a:pt x="1462" y="2169"/>
                  </a:lnTo>
                  <a:lnTo>
                    <a:pt x="1462" y="2192"/>
                  </a:lnTo>
                  <a:lnTo>
                    <a:pt x="1553" y="2215"/>
                  </a:lnTo>
                  <a:lnTo>
                    <a:pt x="1553" y="2238"/>
                  </a:lnTo>
                  <a:lnTo>
                    <a:pt x="1621" y="2238"/>
                  </a:lnTo>
                  <a:lnTo>
                    <a:pt x="1621" y="2283"/>
                  </a:lnTo>
                  <a:lnTo>
                    <a:pt x="1713" y="2283"/>
                  </a:lnTo>
                  <a:lnTo>
                    <a:pt x="1713" y="2306"/>
                  </a:lnTo>
                  <a:lnTo>
                    <a:pt x="1781" y="2306"/>
                  </a:lnTo>
                  <a:lnTo>
                    <a:pt x="1781" y="2352"/>
                  </a:lnTo>
                  <a:lnTo>
                    <a:pt x="1872" y="2352"/>
                  </a:lnTo>
                  <a:lnTo>
                    <a:pt x="1872" y="2375"/>
                  </a:lnTo>
                  <a:lnTo>
                    <a:pt x="1941" y="2397"/>
                  </a:lnTo>
                  <a:lnTo>
                    <a:pt x="1964" y="2420"/>
                  </a:lnTo>
                  <a:lnTo>
                    <a:pt x="2032" y="2420"/>
                  </a:lnTo>
                  <a:lnTo>
                    <a:pt x="2032" y="2466"/>
                  </a:lnTo>
                  <a:lnTo>
                    <a:pt x="2101" y="2466"/>
                  </a:lnTo>
                  <a:lnTo>
                    <a:pt x="2123" y="2489"/>
                  </a:lnTo>
                  <a:lnTo>
                    <a:pt x="2192" y="2489"/>
                  </a:lnTo>
                  <a:lnTo>
                    <a:pt x="2192" y="2534"/>
                  </a:lnTo>
                  <a:lnTo>
                    <a:pt x="2260" y="2534"/>
                  </a:lnTo>
                  <a:lnTo>
                    <a:pt x="2283" y="2557"/>
                  </a:lnTo>
                  <a:lnTo>
                    <a:pt x="2352" y="2580"/>
                  </a:lnTo>
                  <a:lnTo>
                    <a:pt x="2352" y="2603"/>
                  </a:lnTo>
                  <a:lnTo>
                    <a:pt x="3082" y="2671"/>
                  </a:lnTo>
                  <a:cubicBezTo>
                    <a:pt x="2055" y="1781"/>
                    <a:pt x="1028" y="891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24" name="Google Shape;2424;p54"/>
            <p:cNvSpPr/>
            <p:nvPr/>
          </p:nvSpPr>
          <p:spPr>
            <a:xfrm rot="-1121380">
              <a:off x="2045121" y="2972792"/>
              <a:ext cx="712423" cy="1060881"/>
            </a:xfrm>
            <a:custGeom>
              <a:avLst/>
              <a:gdLst/>
              <a:ahLst/>
              <a:cxnLst/>
              <a:rect l="l" t="t" r="r" b="b"/>
              <a:pathLst>
                <a:path w="17965" h="26752" extrusionOk="0">
                  <a:moveTo>
                    <a:pt x="9519" y="4748"/>
                  </a:moveTo>
                  <a:lnTo>
                    <a:pt x="7214" y="16047"/>
                  </a:lnTo>
                  <a:lnTo>
                    <a:pt x="11277" y="15887"/>
                  </a:lnTo>
                  <a:close/>
                  <a:moveTo>
                    <a:pt x="12692" y="24743"/>
                  </a:moveTo>
                  <a:lnTo>
                    <a:pt x="11870" y="19699"/>
                  </a:lnTo>
                  <a:lnTo>
                    <a:pt x="6460" y="19927"/>
                  </a:lnTo>
                  <a:lnTo>
                    <a:pt x="5068" y="26752"/>
                  </a:lnTo>
                  <a:lnTo>
                    <a:pt x="1" y="26318"/>
                  </a:lnTo>
                  <a:lnTo>
                    <a:pt x="6506" y="1"/>
                  </a:lnTo>
                  <a:lnTo>
                    <a:pt x="13217" y="571"/>
                  </a:lnTo>
                  <a:lnTo>
                    <a:pt x="17964" y="25177"/>
                  </a:lnTo>
                  <a:close/>
                </a:path>
              </a:pathLst>
            </a:custGeom>
            <a:solidFill>
              <a:srgbClr val="FFFFFF">
                <a:alpha val="19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25" name="Google Shape;2425;p54"/>
            <p:cNvSpPr/>
            <p:nvPr/>
          </p:nvSpPr>
          <p:spPr>
            <a:xfrm rot="-1121380">
              <a:off x="2352379" y="3002098"/>
              <a:ext cx="99616" cy="236311"/>
            </a:xfrm>
            <a:custGeom>
              <a:avLst/>
              <a:gdLst/>
              <a:ahLst/>
              <a:cxnLst/>
              <a:rect l="l" t="t" r="r" b="b"/>
              <a:pathLst>
                <a:path w="2512" h="5959" extrusionOk="0">
                  <a:moveTo>
                    <a:pt x="2443" y="4771"/>
                  </a:moveTo>
                  <a:cubicBezTo>
                    <a:pt x="2398" y="4155"/>
                    <a:pt x="2147" y="3676"/>
                    <a:pt x="1895" y="3699"/>
                  </a:cubicBezTo>
                  <a:cubicBezTo>
                    <a:pt x="1644" y="3721"/>
                    <a:pt x="1485" y="4246"/>
                    <a:pt x="1530" y="4863"/>
                  </a:cubicBezTo>
                  <a:cubicBezTo>
                    <a:pt x="1599" y="5479"/>
                    <a:pt x="1850" y="5958"/>
                    <a:pt x="2101" y="5936"/>
                  </a:cubicBezTo>
                  <a:cubicBezTo>
                    <a:pt x="2352" y="5913"/>
                    <a:pt x="2512" y="5388"/>
                    <a:pt x="2443" y="4771"/>
                  </a:cubicBezTo>
                  <a:close/>
                  <a:moveTo>
                    <a:pt x="1485" y="1279"/>
                  </a:moveTo>
                  <a:cubicBezTo>
                    <a:pt x="1827" y="2055"/>
                    <a:pt x="1850" y="2786"/>
                    <a:pt x="1530" y="2923"/>
                  </a:cubicBezTo>
                  <a:cubicBezTo>
                    <a:pt x="1211" y="3060"/>
                    <a:pt x="686" y="2535"/>
                    <a:pt x="366" y="1759"/>
                  </a:cubicBezTo>
                  <a:cubicBezTo>
                    <a:pt x="24" y="1005"/>
                    <a:pt x="1" y="252"/>
                    <a:pt x="320" y="138"/>
                  </a:cubicBezTo>
                  <a:cubicBezTo>
                    <a:pt x="640" y="1"/>
                    <a:pt x="1165" y="503"/>
                    <a:pt x="1485" y="1279"/>
                  </a:cubicBezTo>
                  <a:close/>
                </a:path>
              </a:pathLst>
            </a:custGeom>
            <a:solidFill>
              <a:srgbClr val="FFFFFF">
                <a:alpha val="19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2426" name="Google Shape;2426;p54"/>
          <p:cNvGrpSpPr/>
          <p:nvPr/>
        </p:nvGrpSpPr>
        <p:grpSpPr>
          <a:xfrm>
            <a:off x="2605240" y="566529"/>
            <a:ext cx="1163609" cy="1235671"/>
            <a:chOff x="4360625" y="678250"/>
            <a:chExt cx="829175" cy="880525"/>
          </a:xfrm>
        </p:grpSpPr>
        <p:sp>
          <p:nvSpPr>
            <p:cNvPr id="2427" name="Google Shape;2427;p54"/>
            <p:cNvSpPr/>
            <p:nvPr/>
          </p:nvSpPr>
          <p:spPr>
            <a:xfrm>
              <a:off x="4360625" y="678250"/>
              <a:ext cx="829175" cy="880525"/>
            </a:xfrm>
            <a:custGeom>
              <a:avLst/>
              <a:gdLst/>
              <a:ahLst/>
              <a:cxnLst/>
              <a:rect l="l" t="t" r="r" b="b"/>
              <a:pathLst>
                <a:path w="33167" h="35221" extrusionOk="0">
                  <a:moveTo>
                    <a:pt x="12760" y="1"/>
                  </a:moveTo>
                  <a:cubicBezTo>
                    <a:pt x="12372" y="1"/>
                    <a:pt x="11916" y="24"/>
                    <a:pt x="11322" y="92"/>
                  </a:cubicBezTo>
                  <a:cubicBezTo>
                    <a:pt x="11254" y="115"/>
                    <a:pt x="11048" y="138"/>
                    <a:pt x="11048" y="138"/>
                  </a:cubicBezTo>
                  <a:cubicBezTo>
                    <a:pt x="10135" y="252"/>
                    <a:pt x="9336" y="777"/>
                    <a:pt x="8857" y="1576"/>
                  </a:cubicBezTo>
                  <a:cubicBezTo>
                    <a:pt x="8492" y="2146"/>
                    <a:pt x="8355" y="2808"/>
                    <a:pt x="8423" y="3470"/>
                  </a:cubicBezTo>
                  <a:cubicBezTo>
                    <a:pt x="7967" y="4566"/>
                    <a:pt x="7282" y="4840"/>
                    <a:pt x="6711" y="4863"/>
                  </a:cubicBezTo>
                  <a:cubicBezTo>
                    <a:pt x="6575" y="4840"/>
                    <a:pt x="6438" y="4817"/>
                    <a:pt x="6323" y="4817"/>
                  </a:cubicBezTo>
                  <a:cubicBezTo>
                    <a:pt x="5616" y="4817"/>
                    <a:pt x="5000" y="5091"/>
                    <a:pt x="4452" y="5547"/>
                  </a:cubicBezTo>
                  <a:cubicBezTo>
                    <a:pt x="3767" y="6095"/>
                    <a:pt x="3470" y="6940"/>
                    <a:pt x="3447" y="7807"/>
                  </a:cubicBezTo>
                  <a:cubicBezTo>
                    <a:pt x="3425" y="8903"/>
                    <a:pt x="2717" y="9633"/>
                    <a:pt x="2283" y="9998"/>
                  </a:cubicBezTo>
                  <a:cubicBezTo>
                    <a:pt x="2215" y="10021"/>
                    <a:pt x="2169" y="10044"/>
                    <a:pt x="2101" y="10067"/>
                  </a:cubicBezTo>
                  <a:cubicBezTo>
                    <a:pt x="1142" y="10478"/>
                    <a:pt x="480" y="11368"/>
                    <a:pt x="320" y="12395"/>
                  </a:cubicBezTo>
                  <a:cubicBezTo>
                    <a:pt x="69" y="14061"/>
                    <a:pt x="1" y="15773"/>
                    <a:pt x="115" y="17485"/>
                  </a:cubicBezTo>
                  <a:lnTo>
                    <a:pt x="115" y="17645"/>
                  </a:lnTo>
                  <a:cubicBezTo>
                    <a:pt x="115" y="17964"/>
                    <a:pt x="115" y="18421"/>
                    <a:pt x="161" y="18991"/>
                  </a:cubicBezTo>
                  <a:cubicBezTo>
                    <a:pt x="229" y="20338"/>
                    <a:pt x="571" y="22004"/>
                    <a:pt x="1096" y="23556"/>
                  </a:cubicBezTo>
                  <a:cubicBezTo>
                    <a:pt x="1119" y="23602"/>
                    <a:pt x="1142" y="23648"/>
                    <a:pt x="1142" y="23693"/>
                  </a:cubicBezTo>
                  <a:cubicBezTo>
                    <a:pt x="1188" y="23785"/>
                    <a:pt x="1233" y="23899"/>
                    <a:pt x="1256" y="23990"/>
                  </a:cubicBezTo>
                  <a:cubicBezTo>
                    <a:pt x="1348" y="24241"/>
                    <a:pt x="1462" y="24538"/>
                    <a:pt x="1599" y="24835"/>
                  </a:cubicBezTo>
                  <a:cubicBezTo>
                    <a:pt x="1599" y="24880"/>
                    <a:pt x="1621" y="24903"/>
                    <a:pt x="1644" y="24949"/>
                  </a:cubicBezTo>
                  <a:lnTo>
                    <a:pt x="2078" y="25839"/>
                  </a:lnTo>
                  <a:cubicBezTo>
                    <a:pt x="2215" y="26159"/>
                    <a:pt x="2375" y="26410"/>
                    <a:pt x="2512" y="26615"/>
                  </a:cubicBezTo>
                  <a:lnTo>
                    <a:pt x="2877" y="27163"/>
                  </a:lnTo>
                  <a:cubicBezTo>
                    <a:pt x="3014" y="27414"/>
                    <a:pt x="3219" y="27733"/>
                    <a:pt x="3516" y="28053"/>
                  </a:cubicBezTo>
                  <a:lnTo>
                    <a:pt x="3927" y="28578"/>
                  </a:lnTo>
                  <a:cubicBezTo>
                    <a:pt x="4109" y="28806"/>
                    <a:pt x="4315" y="29057"/>
                    <a:pt x="4566" y="29286"/>
                  </a:cubicBezTo>
                  <a:lnTo>
                    <a:pt x="4885" y="29605"/>
                  </a:lnTo>
                  <a:cubicBezTo>
                    <a:pt x="4931" y="29674"/>
                    <a:pt x="5000" y="29742"/>
                    <a:pt x="5068" y="29788"/>
                  </a:cubicBezTo>
                  <a:lnTo>
                    <a:pt x="5433" y="30084"/>
                  </a:lnTo>
                  <a:cubicBezTo>
                    <a:pt x="5639" y="30267"/>
                    <a:pt x="5844" y="30404"/>
                    <a:pt x="6004" y="30541"/>
                  </a:cubicBezTo>
                  <a:lnTo>
                    <a:pt x="6346" y="30792"/>
                  </a:lnTo>
                  <a:cubicBezTo>
                    <a:pt x="6415" y="30838"/>
                    <a:pt x="6460" y="30883"/>
                    <a:pt x="6529" y="30906"/>
                  </a:cubicBezTo>
                  <a:lnTo>
                    <a:pt x="6689" y="31020"/>
                  </a:lnTo>
                  <a:lnTo>
                    <a:pt x="6689" y="31066"/>
                  </a:lnTo>
                  <a:cubicBezTo>
                    <a:pt x="6689" y="32550"/>
                    <a:pt x="7761" y="33805"/>
                    <a:pt x="9177" y="34056"/>
                  </a:cubicBezTo>
                  <a:cubicBezTo>
                    <a:pt x="9542" y="34353"/>
                    <a:pt x="9976" y="34558"/>
                    <a:pt x="10432" y="34650"/>
                  </a:cubicBezTo>
                  <a:cubicBezTo>
                    <a:pt x="10934" y="35015"/>
                    <a:pt x="11550" y="35220"/>
                    <a:pt x="12212" y="35220"/>
                  </a:cubicBezTo>
                  <a:cubicBezTo>
                    <a:pt x="12441" y="35220"/>
                    <a:pt x="13080" y="35197"/>
                    <a:pt x="13742" y="34901"/>
                  </a:cubicBezTo>
                  <a:cubicBezTo>
                    <a:pt x="14198" y="34878"/>
                    <a:pt x="14632" y="34764"/>
                    <a:pt x="15043" y="34558"/>
                  </a:cubicBezTo>
                  <a:cubicBezTo>
                    <a:pt x="15431" y="34353"/>
                    <a:pt x="15773" y="34056"/>
                    <a:pt x="16047" y="33737"/>
                  </a:cubicBezTo>
                  <a:cubicBezTo>
                    <a:pt x="16116" y="33714"/>
                    <a:pt x="16184" y="33714"/>
                    <a:pt x="16230" y="33714"/>
                  </a:cubicBezTo>
                  <a:cubicBezTo>
                    <a:pt x="16709" y="33691"/>
                    <a:pt x="17097" y="33622"/>
                    <a:pt x="17302" y="33577"/>
                  </a:cubicBezTo>
                  <a:lnTo>
                    <a:pt x="17599" y="33531"/>
                  </a:lnTo>
                  <a:cubicBezTo>
                    <a:pt x="17668" y="33508"/>
                    <a:pt x="17713" y="33508"/>
                    <a:pt x="17782" y="33485"/>
                  </a:cubicBezTo>
                  <a:cubicBezTo>
                    <a:pt x="17896" y="33463"/>
                    <a:pt x="18010" y="33417"/>
                    <a:pt x="18147" y="33394"/>
                  </a:cubicBezTo>
                  <a:cubicBezTo>
                    <a:pt x="18170" y="33371"/>
                    <a:pt x="18170" y="33371"/>
                    <a:pt x="18193" y="33371"/>
                  </a:cubicBezTo>
                  <a:cubicBezTo>
                    <a:pt x="18421" y="33303"/>
                    <a:pt x="18718" y="33212"/>
                    <a:pt x="19037" y="33075"/>
                  </a:cubicBezTo>
                  <a:cubicBezTo>
                    <a:pt x="22666" y="32116"/>
                    <a:pt x="26136" y="29742"/>
                    <a:pt x="28784" y="26364"/>
                  </a:cubicBezTo>
                  <a:cubicBezTo>
                    <a:pt x="29445" y="25930"/>
                    <a:pt x="29834" y="25291"/>
                    <a:pt x="30062" y="24903"/>
                  </a:cubicBezTo>
                  <a:cubicBezTo>
                    <a:pt x="30244" y="24606"/>
                    <a:pt x="30495" y="24173"/>
                    <a:pt x="30792" y="23625"/>
                  </a:cubicBezTo>
                  <a:lnTo>
                    <a:pt x="31272" y="22803"/>
                  </a:lnTo>
                  <a:cubicBezTo>
                    <a:pt x="31317" y="22712"/>
                    <a:pt x="31363" y="22621"/>
                    <a:pt x="31408" y="22529"/>
                  </a:cubicBezTo>
                  <a:lnTo>
                    <a:pt x="31500" y="22347"/>
                  </a:lnTo>
                  <a:cubicBezTo>
                    <a:pt x="31614" y="22073"/>
                    <a:pt x="31751" y="21776"/>
                    <a:pt x="31865" y="21434"/>
                  </a:cubicBezTo>
                  <a:cubicBezTo>
                    <a:pt x="32207" y="20543"/>
                    <a:pt x="32481" y="19676"/>
                    <a:pt x="32664" y="18854"/>
                  </a:cubicBezTo>
                  <a:cubicBezTo>
                    <a:pt x="32892" y="17919"/>
                    <a:pt x="33029" y="17006"/>
                    <a:pt x="33098" y="16138"/>
                  </a:cubicBezTo>
                  <a:cubicBezTo>
                    <a:pt x="33120" y="16115"/>
                    <a:pt x="33120" y="16093"/>
                    <a:pt x="33120" y="16093"/>
                  </a:cubicBezTo>
                  <a:cubicBezTo>
                    <a:pt x="33166" y="15111"/>
                    <a:pt x="33166" y="14312"/>
                    <a:pt x="33098" y="13605"/>
                  </a:cubicBezTo>
                  <a:cubicBezTo>
                    <a:pt x="33029" y="12829"/>
                    <a:pt x="32915" y="12212"/>
                    <a:pt x="32824" y="11824"/>
                  </a:cubicBezTo>
                  <a:cubicBezTo>
                    <a:pt x="32778" y="11596"/>
                    <a:pt x="32732" y="11391"/>
                    <a:pt x="32664" y="11185"/>
                  </a:cubicBezTo>
                  <a:lnTo>
                    <a:pt x="32664" y="11162"/>
                  </a:lnTo>
                  <a:cubicBezTo>
                    <a:pt x="32595" y="10934"/>
                    <a:pt x="32527" y="10706"/>
                    <a:pt x="32436" y="10432"/>
                  </a:cubicBezTo>
                  <a:cubicBezTo>
                    <a:pt x="32413" y="10386"/>
                    <a:pt x="32390" y="10341"/>
                    <a:pt x="32390" y="10295"/>
                  </a:cubicBezTo>
                  <a:lnTo>
                    <a:pt x="32162" y="9724"/>
                  </a:lnTo>
                  <a:cubicBezTo>
                    <a:pt x="32139" y="9702"/>
                    <a:pt x="32116" y="9656"/>
                    <a:pt x="32116" y="9633"/>
                  </a:cubicBezTo>
                  <a:cubicBezTo>
                    <a:pt x="32025" y="9450"/>
                    <a:pt x="31933" y="9245"/>
                    <a:pt x="31842" y="9040"/>
                  </a:cubicBezTo>
                  <a:lnTo>
                    <a:pt x="31705" y="8811"/>
                  </a:lnTo>
                  <a:cubicBezTo>
                    <a:pt x="31682" y="8743"/>
                    <a:pt x="31660" y="8674"/>
                    <a:pt x="31614" y="8629"/>
                  </a:cubicBezTo>
                  <a:cubicBezTo>
                    <a:pt x="31135" y="7739"/>
                    <a:pt x="30587" y="7008"/>
                    <a:pt x="29993" y="6392"/>
                  </a:cubicBezTo>
                  <a:cubicBezTo>
                    <a:pt x="29697" y="6072"/>
                    <a:pt x="29377" y="5776"/>
                    <a:pt x="29035" y="5479"/>
                  </a:cubicBezTo>
                  <a:cubicBezTo>
                    <a:pt x="29126" y="5296"/>
                    <a:pt x="29172" y="5114"/>
                    <a:pt x="29217" y="4908"/>
                  </a:cubicBezTo>
                  <a:cubicBezTo>
                    <a:pt x="29445" y="3790"/>
                    <a:pt x="29080" y="2603"/>
                    <a:pt x="28213" y="1735"/>
                  </a:cubicBezTo>
                  <a:cubicBezTo>
                    <a:pt x="27779" y="1279"/>
                    <a:pt x="27209" y="1005"/>
                    <a:pt x="26592" y="891"/>
                  </a:cubicBezTo>
                  <a:cubicBezTo>
                    <a:pt x="25839" y="754"/>
                    <a:pt x="25109" y="686"/>
                    <a:pt x="24401" y="686"/>
                  </a:cubicBezTo>
                  <a:cubicBezTo>
                    <a:pt x="22575" y="686"/>
                    <a:pt x="20886" y="1119"/>
                    <a:pt x="19402" y="1964"/>
                  </a:cubicBezTo>
                  <a:cubicBezTo>
                    <a:pt x="19288" y="1872"/>
                    <a:pt x="19174" y="1804"/>
                    <a:pt x="19083" y="1735"/>
                  </a:cubicBezTo>
                  <a:lnTo>
                    <a:pt x="18969" y="1690"/>
                  </a:lnTo>
                  <a:cubicBezTo>
                    <a:pt x="18603" y="1416"/>
                    <a:pt x="18261" y="1256"/>
                    <a:pt x="18033" y="1142"/>
                  </a:cubicBezTo>
                  <a:cubicBezTo>
                    <a:pt x="17964" y="1119"/>
                    <a:pt x="17919" y="1096"/>
                    <a:pt x="17873" y="1074"/>
                  </a:cubicBezTo>
                  <a:cubicBezTo>
                    <a:pt x="17805" y="1028"/>
                    <a:pt x="17713" y="982"/>
                    <a:pt x="17645" y="959"/>
                  </a:cubicBezTo>
                  <a:cubicBezTo>
                    <a:pt x="17302" y="822"/>
                    <a:pt x="16937" y="686"/>
                    <a:pt x="16595" y="571"/>
                  </a:cubicBezTo>
                  <a:cubicBezTo>
                    <a:pt x="16526" y="549"/>
                    <a:pt x="16458" y="526"/>
                    <a:pt x="16389" y="503"/>
                  </a:cubicBezTo>
                  <a:cubicBezTo>
                    <a:pt x="16321" y="480"/>
                    <a:pt x="16252" y="457"/>
                    <a:pt x="16184" y="457"/>
                  </a:cubicBezTo>
                  <a:cubicBezTo>
                    <a:pt x="15979" y="389"/>
                    <a:pt x="15727" y="320"/>
                    <a:pt x="15408" y="252"/>
                  </a:cubicBezTo>
                  <a:lnTo>
                    <a:pt x="15203" y="229"/>
                  </a:lnTo>
                  <a:cubicBezTo>
                    <a:pt x="15020" y="183"/>
                    <a:pt x="14837" y="161"/>
                    <a:pt x="14655" y="115"/>
                  </a:cubicBezTo>
                  <a:lnTo>
                    <a:pt x="14541" y="115"/>
                  </a:lnTo>
                  <a:lnTo>
                    <a:pt x="14061" y="69"/>
                  </a:lnTo>
                  <a:cubicBezTo>
                    <a:pt x="13879" y="46"/>
                    <a:pt x="13673" y="24"/>
                    <a:pt x="13491" y="24"/>
                  </a:cubicBezTo>
                  <a:lnTo>
                    <a:pt x="1289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chemeClr val="l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28" name="Google Shape;2428;p54"/>
            <p:cNvSpPr/>
            <p:nvPr/>
          </p:nvSpPr>
          <p:spPr>
            <a:xfrm>
              <a:off x="4445650" y="767850"/>
              <a:ext cx="305325" cy="268250"/>
            </a:xfrm>
            <a:custGeom>
              <a:avLst/>
              <a:gdLst/>
              <a:ahLst/>
              <a:cxnLst/>
              <a:rect l="l" t="t" r="r" b="b"/>
              <a:pathLst>
                <a:path w="12213" h="10730" extrusionOk="0">
                  <a:moveTo>
                    <a:pt x="8172" y="0"/>
                  </a:moveTo>
                  <a:cubicBezTo>
                    <a:pt x="7138" y="4060"/>
                    <a:pt x="4038" y="4320"/>
                    <a:pt x="3261" y="4320"/>
                  </a:cubicBezTo>
                  <a:cubicBezTo>
                    <a:pt x="3146" y="4320"/>
                    <a:pt x="3082" y="4314"/>
                    <a:pt x="3082" y="4314"/>
                  </a:cubicBezTo>
                  <a:cubicBezTo>
                    <a:pt x="2991" y="7738"/>
                    <a:pt x="1" y="9313"/>
                    <a:pt x="1" y="9313"/>
                  </a:cubicBezTo>
                  <a:cubicBezTo>
                    <a:pt x="506" y="10274"/>
                    <a:pt x="1351" y="10730"/>
                    <a:pt x="2386" y="10730"/>
                  </a:cubicBezTo>
                  <a:cubicBezTo>
                    <a:pt x="4203" y="10730"/>
                    <a:pt x="6607" y="9324"/>
                    <a:pt x="8789" y="6779"/>
                  </a:cubicBezTo>
                  <a:cubicBezTo>
                    <a:pt x="12212" y="2785"/>
                    <a:pt x="8172" y="0"/>
                    <a:pt x="81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29" name="Google Shape;2429;p54"/>
            <p:cNvSpPr/>
            <p:nvPr/>
          </p:nvSpPr>
          <p:spPr>
            <a:xfrm>
              <a:off x="4603725" y="1407350"/>
              <a:ext cx="98175" cy="75525"/>
            </a:xfrm>
            <a:custGeom>
              <a:avLst/>
              <a:gdLst/>
              <a:ahLst/>
              <a:cxnLst/>
              <a:rect l="l" t="t" r="r" b="b"/>
              <a:pathLst>
                <a:path w="3927" h="3021" extrusionOk="0">
                  <a:moveTo>
                    <a:pt x="1780" y="0"/>
                  </a:moveTo>
                  <a:cubicBezTo>
                    <a:pt x="1713" y="0"/>
                    <a:pt x="1645" y="3"/>
                    <a:pt x="1575" y="7"/>
                  </a:cubicBezTo>
                  <a:lnTo>
                    <a:pt x="1690" y="7"/>
                  </a:lnTo>
                  <a:cubicBezTo>
                    <a:pt x="1370" y="852"/>
                    <a:pt x="0" y="1012"/>
                    <a:pt x="0" y="1902"/>
                  </a:cubicBezTo>
                  <a:cubicBezTo>
                    <a:pt x="42" y="1905"/>
                    <a:pt x="84" y="1907"/>
                    <a:pt x="125" y="1907"/>
                  </a:cubicBezTo>
                  <a:cubicBezTo>
                    <a:pt x="644" y="1907"/>
                    <a:pt x="1102" y="1645"/>
                    <a:pt x="1461" y="1286"/>
                  </a:cubicBezTo>
                  <a:lnTo>
                    <a:pt x="1461" y="1286"/>
                  </a:lnTo>
                  <a:cubicBezTo>
                    <a:pt x="1142" y="2078"/>
                    <a:pt x="1194" y="2534"/>
                    <a:pt x="1430" y="2534"/>
                  </a:cubicBezTo>
                  <a:cubicBezTo>
                    <a:pt x="1616" y="2534"/>
                    <a:pt x="1916" y="2251"/>
                    <a:pt x="2237" y="1628"/>
                  </a:cubicBezTo>
                  <a:lnTo>
                    <a:pt x="2237" y="1628"/>
                  </a:lnTo>
                  <a:cubicBezTo>
                    <a:pt x="2192" y="2107"/>
                    <a:pt x="2306" y="2587"/>
                    <a:pt x="2488" y="3020"/>
                  </a:cubicBezTo>
                  <a:cubicBezTo>
                    <a:pt x="3127" y="3020"/>
                    <a:pt x="3059" y="2290"/>
                    <a:pt x="3150" y="1788"/>
                  </a:cubicBezTo>
                  <a:cubicBezTo>
                    <a:pt x="3219" y="1925"/>
                    <a:pt x="3607" y="2450"/>
                    <a:pt x="3926" y="2678"/>
                  </a:cubicBezTo>
                  <a:cubicBezTo>
                    <a:pt x="3883" y="1193"/>
                    <a:pt x="3254" y="0"/>
                    <a:pt x="17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30" name="Google Shape;2430;p54"/>
            <p:cNvSpPr/>
            <p:nvPr/>
          </p:nvSpPr>
          <p:spPr>
            <a:xfrm>
              <a:off x="4418850" y="762750"/>
              <a:ext cx="698250" cy="678700"/>
            </a:xfrm>
            <a:custGeom>
              <a:avLst/>
              <a:gdLst/>
              <a:ahLst/>
              <a:cxnLst/>
              <a:rect l="l" t="t" r="r" b="b"/>
              <a:pathLst>
                <a:path w="27930" h="27148" extrusionOk="0">
                  <a:moveTo>
                    <a:pt x="10657" y="0"/>
                  </a:moveTo>
                  <a:cubicBezTo>
                    <a:pt x="10206" y="0"/>
                    <a:pt x="9728" y="28"/>
                    <a:pt x="9221" y="90"/>
                  </a:cubicBezTo>
                  <a:cubicBezTo>
                    <a:pt x="9244" y="159"/>
                    <a:pt x="9267" y="227"/>
                    <a:pt x="9267" y="296"/>
                  </a:cubicBezTo>
                  <a:cubicBezTo>
                    <a:pt x="9313" y="455"/>
                    <a:pt x="9336" y="638"/>
                    <a:pt x="9336" y="798"/>
                  </a:cubicBezTo>
                  <a:cubicBezTo>
                    <a:pt x="9381" y="912"/>
                    <a:pt x="9427" y="1003"/>
                    <a:pt x="9450" y="1117"/>
                  </a:cubicBezTo>
                  <a:cubicBezTo>
                    <a:pt x="9746" y="2350"/>
                    <a:pt x="9838" y="3902"/>
                    <a:pt x="9039" y="4975"/>
                  </a:cubicBezTo>
                  <a:cubicBezTo>
                    <a:pt x="8295" y="5982"/>
                    <a:pt x="7173" y="6737"/>
                    <a:pt x="5894" y="6737"/>
                  </a:cubicBezTo>
                  <a:cubicBezTo>
                    <a:pt x="5840" y="6737"/>
                    <a:pt x="5785" y="6735"/>
                    <a:pt x="5729" y="6732"/>
                  </a:cubicBezTo>
                  <a:lnTo>
                    <a:pt x="5729" y="6732"/>
                  </a:lnTo>
                  <a:cubicBezTo>
                    <a:pt x="5752" y="7235"/>
                    <a:pt x="5638" y="7737"/>
                    <a:pt x="5364" y="8170"/>
                  </a:cubicBezTo>
                  <a:cubicBezTo>
                    <a:pt x="5090" y="8650"/>
                    <a:pt x="4656" y="9038"/>
                    <a:pt x="4154" y="9266"/>
                  </a:cubicBezTo>
                  <a:cubicBezTo>
                    <a:pt x="3880" y="9494"/>
                    <a:pt x="3584" y="9677"/>
                    <a:pt x="3173" y="9791"/>
                  </a:cubicBezTo>
                  <a:cubicBezTo>
                    <a:pt x="2936" y="9862"/>
                    <a:pt x="2685" y="9898"/>
                    <a:pt x="2433" y="9898"/>
                  </a:cubicBezTo>
                  <a:cubicBezTo>
                    <a:pt x="1957" y="9898"/>
                    <a:pt x="1476" y="9771"/>
                    <a:pt x="1073" y="9517"/>
                  </a:cubicBezTo>
                  <a:cubicBezTo>
                    <a:pt x="1050" y="9517"/>
                    <a:pt x="1027" y="9494"/>
                    <a:pt x="1004" y="9471"/>
                  </a:cubicBezTo>
                  <a:lnTo>
                    <a:pt x="1004" y="9471"/>
                  </a:lnTo>
                  <a:cubicBezTo>
                    <a:pt x="0" y="15977"/>
                    <a:pt x="2214" y="24034"/>
                    <a:pt x="9267" y="26499"/>
                  </a:cubicBezTo>
                  <a:cubicBezTo>
                    <a:pt x="10543" y="26945"/>
                    <a:pt x="11800" y="27147"/>
                    <a:pt x="13021" y="27147"/>
                  </a:cubicBezTo>
                  <a:cubicBezTo>
                    <a:pt x="21058" y="27147"/>
                    <a:pt x="27535" y="18368"/>
                    <a:pt x="27733" y="12325"/>
                  </a:cubicBezTo>
                  <a:cubicBezTo>
                    <a:pt x="27929" y="6311"/>
                    <a:pt x="24606" y="2802"/>
                    <a:pt x="19658" y="2802"/>
                  </a:cubicBezTo>
                  <a:cubicBezTo>
                    <a:pt x="18859" y="2802"/>
                    <a:pt x="18018" y="2893"/>
                    <a:pt x="17142" y="3080"/>
                  </a:cubicBezTo>
                  <a:cubicBezTo>
                    <a:pt x="17142" y="3080"/>
                    <a:pt x="15374" y="0"/>
                    <a:pt x="1065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31" name="Google Shape;2431;p54"/>
            <p:cNvSpPr/>
            <p:nvPr/>
          </p:nvSpPr>
          <p:spPr>
            <a:xfrm>
              <a:off x="4418850" y="909925"/>
              <a:ext cx="695050" cy="531350"/>
            </a:xfrm>
            <a:custGeom>
              <a:avLst/>
              <a:gdLst/>
              <a:ahLst/>
              <a:cxnLst/>
              <a:rect l="l" t="t" r="r" b="b"/>
              <a:pathLst>
                <a:path w="27802" h="21254" extrusionOk="0">
                  <a:moveTo>
                    <a:pt x="26067" y="1"/>
                  </a:moveTo>
                  <a:lnTo>
                    <a:pt x="26067" y="1"/>
                  </a:lnTo>
                  <a:cubicBezTo>
                    <a:pt x="26409" y="1096"/>
                    <a:pt x="26592" y="2261"/>
                    <a:pt x="26592" y="3470"/>
                  </a:cubicBezTo>
                  <a:cubicBezTo>
                    <a:pt x="26592" y="7647"/>
                    <a:pt x="24446" y="11368"/>
                    <a:pt x="21205" y="13605"/>
                  </a:cubicBezTo>
                  <a:cubicBezTo>
                    <a:pt x="21205" y="13605"/>
                    <a:pt x="21205" y="13582"/>
                    <a:pt x="21205" y="13582"/>
                  </a:cubicBezTo>
                  <a:cubicBezTo>
                    <a:pt x="21205" y="13217"/>
                    <a:pt x="20908" y="12920"/>
                    <a:pt x="20543" y="12920"/>
                  </a:cubicBezTo>
                  <a:cubicBezTo>
                    <a:pt x="20178" y="12920"/>
                    <a:pt x="19881" y="13217"/>
                    <a:pt x="19881" y="13582"/>
                  </a:cubicBezTo>
                  <a:cubicBezTo>
                    <a:pt x="19881" y="13856"/>
                    <a:pt x="20063" y="14084"/>
                    <a:pt x="20292" y="14175"/>
                  </a:cubicBezTo>
                  <a:cubicBezTo>
                    <a:pt x="19630" y="14563"/>
                    <a:pt x="18922" y="14883"/>
                    <a:pt x="18192" y="15134"/>
                  </a:cubicBezTo>
                  <a:cubicBezTo>
                    <a:pt x="18146" y="14974"/>
                    <a:pt x="18032" y="14860"/>
                    <a:pt x="17872" y="14860"/>
                  </a:cubicBezTo>
                  <a:cubicBezTo>
                    <a:pt x="17690" y="14860"/>
                    <a:pt x="17530" y="15020"/>
                    <a:pt x="17530" y="15202"/>
                  </a:cubicBezTo>
                  <a:cubicBezTo>
                    <a:pt x="17530" y="15248"/>
                    <a:pt x="17530" y="15294"/>
                    <a:pt x="17553" y="15317"/>
                  </a:cubicBezTo>
                  <a:cubicBezTo>
                    <a:pt x="16503" y="15613"/>
                    <a:pt x="15407" y="15796"/>
                    <a:pt x="14289" y="15796"/>
                  </a:cubicBezTo>
                  <a:cubicBezTo>
                    <a:pt x="10203" y="15796"/>
                    <a:pt x="6551" y="13719"/>
                    <a:pt x="4291" y="10592"/>
                  </a:cubicBezTo>
                  <a:cubicBezTo>
                    <a:pt x="4405" y="10500"/>
                    <a:pt x="4497" y="10341"/>
                    <a:pt x="4497" y="10181"/>
                  </a:cubicBezTo>
                  <a:cubicBezTo>
                    <a:pt x="4497" y="9884"/>
                    <a:pt x="4246" y="9633"/>
                    <a:pt x="3949" y="9633"/>
                  </a:cubicBezTo>
                  <a:cubicBezTo>
                    <a:pt x="3858" y="9633"/>
                    <a:pt x="3766" y="9656"/>
                    <a:pt x="3698" y="9702"/>
                  </a:cubicBezTo>
                  <a:cubicBezTo>
                    <a:pt x="2693" y="7990"/>
                    <a:pt x="2077" y="6050"/>
                    <a:pt x="1986" y="3972"/>
                  </a:cubicBezTo>
                  <a:cubicBezTo>
                    <a:pt x="1666" y="3904"/>
                    <a:pt x="1347" y="3813"/>
                    <a:pt x="1073" y="3630"/>
                  </a:cubicBezTo>
                  <a:cubicBezTo>
                    <a:pt x="1050" y="3630"/>
                    <a:pt x="1027" y="3607"/>
                    <a:pt x="1004" y="3584"/>
                  </a:cubicBezTo>
                  <a:lnTo>
                    <a:pt x="1004" y="3584"/>
                  </a:lnTo>
                  <a:cubicBezTo>
                    <a:pt x="0" y="10090"/>
                    <a:pt x="2214" y="18147"/>
                    <a:pt x="9267" y="20612"/>
                  </a:cubicBezTo>
                  <a:cubicBezTo>
                    <a:pt x="10538" y="21053"/>
                    <a:pt x="11790" y="21253"/>
                    <a:pt x="13007" y="21253"/>
                  </a:cubicBezTo>
                  <a:cubicBezTo>
                    <a:pt x="21050" y="21253"/>
                    <a:pt x="27535" y="12485"/>
                    <a:pt x="27733" y="6438"/>
                  </a:cubicBezTo>
                  <a:cubicBezTo>
                    <a:pt x="27801" y="3767"/>
                    <a:pt x="27208" y="1599"/>
                    <a:pt x="26067" y="1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32" name="Google Shape;2432;p54"/>
            <p:cNvSpPr/>
            <p:nvPr/>
          </p:nvSpPr>
          <p:spPr>
            <a:xfrm>
              <a:off x="4706425" y="805075"/>
              <a:ext cx="256950" cy="126850"/>
            </a:xfrm>
            <a:custGeom>
              <a:avLst/>
              <a:gdLst/>
              <a:ahLst/>
              <a:cxnLst/>
              <a:rect l="l" t="t" r="r" b="b"/>
              <a:pathLst>
                <a:path w="10278" h="5074" extrusionOk="0">
                  <a:moveTo>
                    <a:pt x="2109" y="0"/>
                  </a:moveTo>
                  <a:cubicBezTo>
                    <a:pt x="881" y="0"/>
                    <a:pt x="1" y="840"/>
                    <a:pt x="1" y="840"/>
                  </a:cubicBezTo>
                  <a:cubicBezTo>
                    <a:pt x="29" y="833"/>
                    <a:pt x="59" y="830"/>
                    <a:pt x="91" y="830"/>
                  </a:cubicBezTo>
                  <a:cubicBezTo>
                    <a:pt x="1227" y="830"/>
                    <a:pt x="4732" y="4661"/>
                    <a:pt x="6552" y="4994"/>
                  </a:cubicBezTo>
                  <a:cubicBezTo>
                    <a:pt x="6842" y="5048"/>
                    <a:pt x="7136" y="5073"/>
                    <a:pt x="7422" y="5073"/>
                  </a:cubicBezTo>
                  <a:cubicBezTo>
                    <a:pt x="8956" y="5073"/>
                    <a:pt x="10278" y="4336"/>
                    <a:pt x="9816" y="3259"/>
                  </a:cubicBezTo>
                  <a:cubicBezTo>
                    <a:pt x="9521" y="2587"/>
                    <a:pt x="9080" y="2457"/>
                    <a:pt x="8543" y="2457"/>
                  </a:cubicBezTo>
                  <a:cubicBezTo>
                    <a:pt x="8205" y="2457"/>
                    <a:pt x="7829" y="2508"/>
                    <a:pt x="7427" y="2508"/>
                  </a:cubicBezTo>
                  <a:cubicBezTo>
                    <a:pt x="7232" y="2508"/>
                    <a:pt x="7031" y="2496"/>
                    <a:pt x="6826" y="2460"/>
                  </a:cubicBezTo>
                  <a:cubicBezTo>
                    <a:pt x="5525" y="2232"/>
                    <a:pt x="5091" y="1113"/>
                    <a:pt x="3288" y="269"/>
                  </a:cubicBezTo>
                  <a:cubicBezTo>
                    <a:pt x="2873" y="75"/>
                    <a:pt x="2476" y="0"/>
                    <a:pt x="2109" y="0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33" name="Google Shape;2433;p54"/>
            <p:cNvSpPr/>
            <p:nvPr/>
          </p:nvSpPr>
          <p:spPr>
            <a:xfrm>
              <a:off x="4647100" y="754150"/>
              <a:ext cx="272200" cy="103550"/>
            </a:xfrm>
            <a:custGeom>
              <a:avLst/>
              <a:gdLst/>
              <a:ahLst/>
              <a:cxnLst/>
              <a:rect l="l" t="t" r="r" b="b"/>
              <a:pathLst>
                <a:path w="10888" h="4142" extrusionOk="0">
                  <a:moveTo>
                    <a:pt x="1370" y="1"/>
                  </a:moveTo>
                  <a:cubicBezTo>
                    <a:pt x="1096" y="23"/>
                    <a:pt x="708" y="23"/>
                    <a:pt x="228" y="92"/>
                  </a:cubicBezTo>
                  <a:cubicBezTo>
                    <a:pt x="160" y="92"/>
                    <a:pt x="69" y="92"/>
                    <a:pt x="0" y="115"/>
                  </a:cubicBezTo>
                  <a:cubicBezTo>
                    <a:pt x="46" y="252"/>
                    <a:pt x="91" y="411"/>
                    <a:pt x="114" y="548"/>
                  </a:cubicBezTo>
                  <a:lnTo>
                    <a:pt x="274" y="548"/>
                  </a:lnTo>
                  <a:cubicBezTo>
                    <a:pt x="731" y="503"/>
                    <a:pt x="1119" y="503"/>
                    <a:pt x="1370" y="503"/>
                  </a:cubicBezTo>
                  <a:cubicBezTo>
                    <a:pt x="1644" y="503"/>
                    <a:pt x="1803" y="526"/>
                    <a:pt x="1803" y="526"/>
                  </a:cubicBezTo>
                  <a:lnTo>
                    <a:pt x="1917" y="526"/>
                  </a:lnTo>
                  <a:cubicBezTo>
                    <a:pt x="1986" y="526"/>
                    <a:pt x="2077" y="526"/>
                    <a:pt x="2214" y="548"/>
                  </a:cubicBezTo>
                  <a:cubicBezTo>
                    <a:pt x="2351" y="548"/>
                    <a:pt x="2511" y="571"/>
                    <a:pt x="2716" y="571"/>
                  </a:cubicBezTo>
                  <a:cubicBezTo>
                    <a:pt x="2899" y="594"/>
                    <a:pt x="3104" y="640"/>
                    <a:pt x="3333" y="662"/>
                  </a:cubicBezTo>
                  <a:cubicBezTo>
                    <a:pt x="3561" y="708"/>
                    <a:pt x="3789" y="777"/>
                    <a:pt x="4040" y="845"/>
                  </a:cubicBezTo>
                  <a:cubicBezTo>
                    <a:pt x="4291" y="914"/>
                    <a:pt x="4565" y="1005"/>
                    <a:pt x="4839" y="1096"/>
                  </a:cubicBezTo>
                  <a:cubicBezTo>
                    <a:pt x="5090" y="1233"/>
                    <a:pt x="5364" y="1324"/>
                    <a:pt x="5615" y="1507"/>
                  </a:cubicBezTo>
                  <a:cubicBezTo>
                    <a:pt x="5752" y="1575"/>
                    <a:pt x="5866" y="1667"/>
                    <a:pt x="6003" y="1735"/>
                  </a:cubicBezTo>
                  <a:lnTo>
                    <a:pt x="6368" y="2009"/>
                  </a:lnTo>
                  <a:cubicBezTo>
                    <a:pt x="6619" y="2192"/>
                    <a:pt x="6848" y="2420"/>
                    <a:pt x="7099" y="2603"/>
                  </a:cubicBezTo>
                  <a:cubicBezTo>
                    <a:pt x="7350" y="2808"/>
                    <a:pt x="7601" y="2991"/>
                    <a:pt x="7852" y="3150"/>
                  </a:cubicBezTo>
                  <a:cubicBezTo>
                    <a:pt x="8354" y="3470"/>
                    <a:pt x="8879" y="3698"/>
                    <a:pt x="9336" y="3835"/>
                  </a:cubicBezTo>
                  <a:cubicBezTo>
                    <a:pt x="9564" y="3926"/>
                    <a:pt x="9769" y="3972"/>
                    <a:pt x="9952" y="4018"/>
                  </a:cubicBezTo>
                  <a:cubicBezTo>
                    <a:pt x="10157" y="4063"/>
                    <a:pt x="10317" y="4086"/>
                    <a:pt x="10454" y="4109"/>
                  </a:cubicBezTo>
                  <a:cubicBezTo>
                    <a:pt x="10648" y="4125"/>
                    <a:pt x="10784" y="4141"/>
                    <a:pt x="10848" y="4141"/>
                  </a:cubicBezTo>
                  <a:cubicBezTo>
                    <a:pt x="10874" y="4141"/>
                    <a:pt x="10888" y="4139"/>
                    <a:pt x="10888" y="4132"/>
                  </a:cubicBezTo>
                  <a:cubicBezTo>
                    <a:pt x="10888" y="4086"/>
                    <a:pt x="10272" y="3995"/>
                    <a:pt x="9404" y="3653"/>
                  </a:cubicBezTo>
                  <a:cubicBezTo>
                    <a:pt x="8970" y="3493"/>
                    <a:pt x="8491" y="3242"/>
                    <a:pt x="8012" y="2899"/>
                  </a:cubicBezTo>
                  <a:cubicBezTo>
                    <a:pt x="7761" y="2740"/>
                    <a:pt x="7533" y="2557"/>
                    <a:pt x="7304" y="2352"/>
                  </a:cubicBezTo>
                  <a:cubicBezTo>
                    <a:pt x="7053" y="2169"/>
                    <a:pt x="6848" y="1941"/>
                    <a:pt x="6597" y="1735"/>
                  </a:cubicBezTo>
                  <a:lnTo>
                    <a:pt x="6231" y="1439"/>
                  </a:lnTo>
                  <a:cubicBezTo>
                    <a:pt x="6095" y="1347"/>
                    <a:pt x="5958" y="1256"/>
                    <a:pt x="5821" y="1165"/>
                  </a:cubicBezTo>
                  <a:cubicBezTo>
                    <a:pt x="5547" y="982"/>
                    <a:pt x="5273" y="868"/>
                    <a:pt x="4999" y="731"/>
                  </a:cubicBezTo>
                  <a:cubicBezTo>
                    <a:pt x="4725" y="617"/>
                    <a:pt x="4428" y="503"/>
                    <a:pt x="4177" y="411"/>
                  </a:cubicBezTo>
                  <a:cubicBezTo>
                    <a:pt x="3903" y="343"/>
                    <a:pt x="3652" y="252"/>
                    <a:pt x="3424" y="229"/>
                  </a:cubicBezTo>
                  <a:cubicBezTo>
                    <a:pt x="3173" y="183"/>
                    <a:pt x="2967" y="137"/>
                    <a:pt x="2762" y="92"/>
                  </a:cubicBezTo>
                  <a:cubicBezTo>
                    <a:pt x="2579" y="92"/>
                    <a:pt x="2397" y="69"/>
                    <a:pt x="2260" y="46"/>
                  </a:cubicBezTo>
                  <a:cubicBezTo>
                    <a:pt x="2123" y="23"/>
                    <a:pt x="2009" y="23"/>
                    <a:pt x="1940" y="23"/>
                  </a:cubicBezTo>
                  <a:lnTo>
                    <a:pt x="1826" y="23"/>
                  </a:lnTo>
                  <a:cubicBezTo>
                    <a:pt x="1826" y="23"/>
                    <a:pt x="1666" y="23"/>
                    <a:pt x="13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34" name="Google Shape;2434;p54"/>
            <p:cNvSpPr/>
            <p:nvPr/>
          </p:nvSpPr>
          <p:spPr>
            <a:xfrm>
              <a:off x="4859925" y="827200"/>
              <a:ext cx="253975" cy="445725"/>
            </a:xfrm>
            <a:custGeom>
              <a:avLst/>
              <a:gdLst/>
              <a:ahLst/>
              <a:cxnLst/>
              <a:rect l="l" t="t" r="r" b="b"/>
              <a:pathLst>
                <a:path w="10159" h="17829" extrusionOk="0">
                  <a:moveTo>
                    <a:pt x="1918" y="0"/>
                  </a:moveTo>
                  <a:cubicBezTo>
                    <a:pt x="1325" y="46"/>
                    <a:pt x="846" y="114"/>
                    <a:pt x="526" y="206"/>
                  </a:cubicBezTo>
                  <a:cubicBezTo>
                    <a:pt x="184" y="297"/>
                    <a:pt x="1" y="343"/>
                    <a:pt x="1" y="365"/>
                  </a:cubicBezTo>
                  <a:cubicBezTo>
                    <a:pt x="3" y="370"/>
                    <a:pt x="11" y="371"/>
                    <a:pt x="25" y="371"/>
                  </a:cubicBezTo>
                  <a:cubicBezTo>
                    <a:pt x="157" y="371"/>
                    <a:pt x="807" y="204"/>
                    <a:pt x="1757" y="204"/>
                  </a:cubicBezTo>
                  <a:cubicBezTo>
                    <a:pt x="1810" y="204"/>
                    <a:pt x="1864" y="204"/>
                    <a:pt x="1918" y="206"/>
                  </a:cubicBezTo>
                  <a:cubicBezTo>
                    <a:pt x="2489" y="228"/>
                    <a:pt x="3128" y="320"/>
                    <a:pt x="3813" y="502"/>
                  </a:cubicBezTo>
                  <a:cubicBezTo>
                    <a:pt x="4498" y="685"/>
                    <a:pt x="5205" y="1004"/>
                    <a:pt x="5821" y="1392"/>
                  </a:cubicBezTo>
                  <a:cubicBezTo>
                    <a:pt x="6461" y="1803"/>
                    <a:pt x="7054" y="2283"/>
                    <a:pt x="7511" y="2808"/>
                  </a:cubicBezTo>
                  <a:cubicBezTo>
                    <a:pt x="7990" y="3333"/>
                    <a:pt x="8332" y="3880"/>
                    <a:pt x="8583" y="4383"/>
                  </a:cubicBezTo>
                  <a:cubicBezTo>
                    <a:pt x="8697" y="4634"/>
                    <a:pt x="8812" y="4862"/>
                    <a:pt x="8903" y="5067"/>
                  </a:cubicBezTo>
                  <a:cubicBezTo>
                    <a:pt x="8994" y="5296"/>
                    <a:pt x="9063" y="5478"/>
                    <a:pt x="9108" y="5638"/>
                  </a:cubicBezTo>
                  <a:cubicBezTo>
                    <a:pt x="9222" y="5935"/>
                    <a:pt x="9268" y="6117"/>
                    <a:pt x="9268" y="6117"/>
                  </a:cubicBezTo>
                  <a:cubicBezTo>
                    <a:pt x="9268" y="6117"/>
                    <a:pt x="9268" y="6163"/>
                    <a:pt x="9314" y="6254"/>
                  </a:cubicBezTo>
                  <a:cubicBezTo>
                    <a:pt x="9337" y="6346"/>
                    <a:pt x="9359" y="6460"/>
                    <a:pt x="9405" y="6619"/>
                  </a:cubicBezTo>
                  <a:cubicBezTo>
                    <a:pt x="9473" y="6939"/>
                    <a:pt x="9565" y="7396"/>
                    <a:pt x="9633" y="7966"/>
                  </a:cubicBezTo>
                  <a:cubicBezTo>
                    <a:pt x="9702" y="8537"/>
                    <a:pt x="9725" y="9199"/>
                    <a:pt x="9679" y="9906"/>
                  </a:cubicBezTo>
                  <a:cubicBezTo>
                    <a:pt x="9656" y="10614"/>
                    <a:pt x="9542" y="11367"/>
                    <a:pt x="9382" y="12120"/>
                  </a:cubicBezTo>
                  <a:cubicBezTo>
                    <a:pt x="9245" y="12874"/>
                    <a:pt x="9017" y="13604"/>
                    <a:pt x="8789" y="14289"/>
                  </a:cubicBezTo>
                  <a:cubicBezTo>
                    <a:pt x="8675" y="14631"/>
                    <a:pt x="8538" y="14951"/>
                    <a:pt x="8424" y="15247"/>
                  </a:cubicBezTo>
                  <a:cubicBezTo>
                    <a:pt x="8287" y="15544"/>
                    <a:pt x="8127" y="15841"/>
                    <a:pt x="8013" y="16092"/>
                  </a:cubicBezTo>
                  <a:cubicBezTo>
                    <a:pt x="7739" y="16594"/>
                    <a:pt x="7533" y="17051"/>
                    <a:pt x="7396" y="17347"/>
                  </a:cubicBezTo>
                  <a:cubicBezTo>
                    <a:pt x="7237" y="17644"/>
                    <a:pt x="7168" y="17827"/>
                    <a:pt x="7191" y="17827"/>
                  </a:cubicBezTo>
                  <a:cubicBezTo>
                    <a:pt x="7191" y="17828"/>
                    <a:pt x="7191" y="17829"/>
                    <a:pt x="7192" y="17829"/>
                  </a:cubicBezTo>
                  <a:cubicBezTo>
                    <a:pt x="7206" y="17829"/>
                    <a:pt x="7317" y="17671"/>
                    <a:pt x="7488" y="17393"/>
                  </a:cubicBezTo>
                  <a:cubicBezTo>
                    <a:pt x="7647" y="17096"/>
                    <a:pt x="7899" y="16685"/>
                    <a:pt x="8172" y="16183"/>
                  </a:cubicBezTo>
                  <a:cubicBezTo>
                    <a:pt x="8332" y="15932"/>
                    <a:pt x="8469" y="15658"/>
                    <a:pt x="8652" y="15362"/>
                  </a:cubicBezTo>
                  <a:cubicBezTo>
                    <a:pt x="8766" y="15042"/>
                    <a:pt x="8926" y="14722"/>
                    <a:pt x="9040" y="14380"/>
                  </a:cubicBezTo>
                  <a:cubicBezTo>
                    <a:pt x="9314" y="13718"/>
                    <a:pt x="9565" y="12965"/>
                    <a:pt x="9747" y="12212"/>
                  </a:cubicBezTo>
                  <a:cubicBezTo>
                    <a:pt x="9907" y="11436"/>
                    <a:pt x="10044" y="10660"/>
                    <a:pt x="10113" y="9929"/>
                  </a:cubicBezTo>
                  <a:cubicBezTo>
                    <a:pt x="10158" y="9199"/>
                    <a:pt x="10158" y="8514"/>
                    <a:pt x="10090" y="7921"/>
                  </a:cubicBezTo>
                  <a:cubicBezTo>
                    <a:pt x="10044" y="7327"/>
                    <a:pt x="9953" y="6848"/>
                    <a:pt x="9884" y="6505"/>
                  </a:cubicBezTo>
                  <a:cubicBezTo>
                    <a:pt x="9839" y="6346"/>
                    <a:pt x="9816" y="6209"/>
                    <a:pt x="9793" y="6117"/>
                  </a:cubicBezTo>
                  <a:cubicBezTo>
                    <a:pt x="9770" y="6026"/>
                    <a:pt x="9747" y="5980"/>
                    <a:pt x="9747" y="5980"/>
                  </a:cubicBezTo>
                  <a:cubicBezTo>
                    <a:pt x="9747" y="5980"/>
                    <a:pt x="9702" y="5798"/>
                    <a:pt x="9588" y="5478"/>
                  </a:cubicBezTo>
                  <a:cubicBezTo>
                    <a:pt x="9519" y="5318"/>
                    <a:pt x="9451" y="5113"/>
                    <a:pt x="9359" y="4885"/>
                  </a:cubicBezTo>
                  <a:cubicBezTo>
                    <a:pt x="9245" y="4679"/>
                    <a:pt x="9131" y="4428"/>
                    <a:pt x="8994" y="4154"/>
                  </a:cubicBezTo>
                  <a:cubicBezTo>
                    <a:pt x="8720" y="3652"/>
                    <a:pt x="8332" y="3059"/>
                    <a:pt x="7830" y="2534"/>
                  </a:cubicBezTo>
                  <a:cubicBezTo>
                    <a:pt x="7305" y="1986"/>
                    <a:pt x="6689" y="1484"/>
                    <a:pt x="6027" y="1096"/>
                  </a:cubicBezTo>
                  <a:cubicBezTo>
                    <a:pt x="5342" y="708"/>
                    <a:pt x="4612" y="388"/>
                    <a:pt x="3881" y="228"/>
                  </a:cubicBezTo>
                  <a:cubicBezTo>
                    <a:pt x="3174" y="46"/>
                    <a:pt x="2489" y="0"/>
                    <a:pt x="19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35" name="Google Shape;2435;p54"/>
            <p:cNvSpPr/>
            <p:nvPr/>
          </p:nvSpPr>
          <p:spPr>
            <a:xfrm>
              <a:off x="4438800" y="1102225"/>
              <a:ext cx="366950" cy="343650"/>
            </a:xfrm>
            <a:custGeom>
              <a:avLst/>
              <a:gdLst/>
              <a:ahLst/>
              <a:cxnLst/>
              <a:rect l="l" t="t" r="r" b="b"/>
              <a:pathLst>
                <a:path w="14678" h="13746" extrusionOk="0">
                  <a:moveTo>
                    <a:pt x="69" y="1"/>
                  </a:moveTo>
                  <a:cubicBezTo>
                    <a:pt x="47" y="1"/>
                    <a:pt x="47" y="184"/>
                    <a:pt x="24" y="480"/>
                  </a:cubicBezTo>
                  <a:cubicBezTo>
                    <a:pt x="24" y="800"/>
                    <a:pt x="1" y="1256"/>
                    <a:pt x="69" y="1781"/>
                  </a:cubicBezTo>
                  <a:cubicBezTo>
                    <a:pt x="115" y="2854"/>
                    <a:pt x="412" y="4269"/>
                    <a:pt x="868" y="5639"/>
                  </a:cubicBezTo>
                  <a:cubicBezTo>
                    <a:pt x="982" y="5981"/>
                    <a:pt x="1097" y="6324"/>
                    <a:pt x="1256" y="6643"/>
                  </a:cubicBezTo>
                  <a:cubicBezTo>
                    <a:pt x="1393" y="6963"/>
                    <a:pt x="1553" y="7282"/>
                    <a:pt x="1713" y="7579"/>
                  </a:cubicBezTo>
                  <a:cubicBezTo>
                    <a:pt x="1781" y="7739"/>
                    <a:pt x="1873" y="7876"/>
                    <a:pt x="1941" y="8013"/>
                  </a:cubicBezTo>
                  <a:cubicBezTo>
                    <a:pt x="2032" y="8150"/>
                    <a:pt x="2124" y="8287"/>
                    <a:pt x="2215" y="8423"/>
                  </a:cubicBezTo>
                  <a:cubicBezTo>
                    <a:pt x="2375" y="8675"/>
                    <a:pt x="2512" y="8926"/>
                    <a:pt x="2694" y="9131"/>
                  </a:cubicBezTo>
                  <a:cubicBezTo>
                    <a:pt x="2877" y="9359"/>
                    <a:pt x="3037" y="9542"/>
                    <a:pt x="3174" y="9724"/>
                  </a:cubicBezTo>
                  <a:cubicBezTo>
                    <a:pt x="3311" y="9884"/>
                    <a:pt x="3425" y="10044"/>
                    <a:pt x="3562" y="10158"/>
                  </a:cubicBezTo>
                  <a:cubicBezTo>
                    <a:pt x="3767" y="10364"/>
                    <a:pt x="3904" y="10501"/>
                    <a:pt x="3904" y="10501"/>
                  </a:cubicBezTo>
                  <a:cubicBezTo>
                    <a:pt x="3904" y="10501"/>
                    <a:pt x="4041" y="10615"/>
                    <a:pt x="4292" y="10820"/>
                  </a:cubicBezTo>
                  <a:cubicBezTo>
                    <a:pt x="4406" y="10934"/>
                    <a:pt x="4566" y="11048"/>
                    <a:pt x="4749" y="11185"/>
                  </a:cubicBezTo>
                  <a:cubicBezTo>
                    <a:pt x="4840" y="11231"/>
                    <a:pt x="4931" y="11322"/>
                    <a:pt x="5022" y="11391"/>
                  </a:cubicBezTo>
                  <a:cubicBezTo>
                    <a:pt x="5137" y="11459"/>
                    <a:pt x="5251" y="11528"/>
                    <a:pt x="5365" y="11596"/>
                  </a:cubicBezTo>
                  <a:cubicBezTo>
                    <a:pt x="6278" y="12190"/>
                    <a:pt x="7579" y="12852"/>
                    <a:pt x="8971" y="13240"/>
                  </a:cubicBezTo>
                  <a:cubicBezTo>
                    <a:pt x="10093" y="13589"/>
                    <a:pt x="11259" y="13746"/>
                    <a:pt x="12231" y="13746"/>
                  </a:cubicBezTo>
                  <a:cubicBezTo>
                    <a:pt x="12466" y="13746"/>
                    <a:pt x="12689" y="13737"/>
                    <a:pt x="12897" y="13719"/>
                  </a:cubicBezTo>
                  <a:cubicBezTo>
                    <a:pt x="13171" y="13696"/>
                    <a:pt x="13422" y="13650"/>
                    <a:pt x="13650" y="13628"/>
                  </a:cubicBezTo>
                  <a:cubicBezTo>
                    <a:pt x="13742" y="13605"/>
                    <a:pt x="13856" y="13582"/>
                    <a:pt x="13947" y="13559"/>
                  </a:cubicBezTo>
                  <a:cubicBezTo>
                    <a:pt x="14038" y="13536"/>
                    <a:pt x="14130" y="13513"/>
                    <a:pt x="14198" y="13491"/>
                  </a:cubicBezTo>
                  <a:cubicBezTo>
                    <a:pt x="14495" y="13399"/>
                    <a:pt x="14678" y="13354"/>
                    <a:pt x="14655" y="13331"/>
                  </a:cubicBezTo>
                  <a:cubicBezTo>
                    <a:pt x="14655" y="13326"/>
                    <a:pt x="14648" y="13324"/>
                    <a:pt x="14635" y="13324"/>
                  </a:cubicBezTo>
                  <a:cubicBezTo>
                    <a:pt x="14515" y="13324"/>
                    <a:pt x="13863" y="13493"/>
                    <a:pt x="12897" y="13513"/>
                  </a:cubicBezTo>
                  <a:cubicBezTo>
                    <a:pt x="12793" y="13518"/>
                    <a:pt x="12686" y="13520"/>
                    <a:pt x="12575" y="13520"/>
                  </a:cubicBezTo>
                  <a:cubicBezTo>
                    <a:pt x="11568" y="13520"/>
                    <a:pt x="10299" y="13331"/>
                    <a:pt x="9085" y="12920"/>
                  </a:cubicBezTo>
                  <a:cubicBezTo>
                    <a:pt x="7739" y="12486"/>
                    <a:pt x="6483" y="11802"/>
                    <a:pt x="5616" y="11208"/>
                  </a:cubicBezTo>
                  <a:cubicBezTo>
                    <a:pt x="5502" y="11140"/>
                    <a:pt x="5411" y="11071"/>
                    <a:pt x="5296" y="11003"/>
                  </a:cubicBezTo>
                  <a:cubicBezTo>
                    <a:pt x="5205" y="10934"/>
                    <a:pt x="5114" y="10866"/>
                    <a:pt x="5045" y="10797"/>
                  </a:cubicBezTo>
                  <a:cubicBezTo>
                    <a:pt x="4863" y="10660"/>
                    <a:pt x="4726" y="10546"/>
                    <a:pt x="4612" y="10455"/>
                  </a:cubicBezTo>
                  <a:cubicBezTo>
                    <a:pt x="4383" y="10249"/>
                    <a:pt x="4246" y="10135"/>
                    <a:pt x="4246" y="10135"/>
                  </a:cubicBezTo>
                  <a:cubicBezTo>
                    <a:pt x="4246" y="10135"/>
                    <a:pt x="4109" y="10021"/>
                    <a:pt x="3904" y="9793"/>
                  </a:cubicBezTo>
                  <a:cubicBezTo>
                    <a:pt x="3790" y="9702"/>
                    <a:pt x="3676" y="9565"/>
                    <a:pt x="3539" y="9405"/>
                  </a:cubicBezTo>
                  <a:cubicBezTo>
                    <a:pt x="3402" y="9245"/>
                    <a:pt x="3242" y="9063"/>
                    <a:pt x="3060" y="8857"/>
                  </a:cubicBezTo>
                  <a:cubicBezTo>
                    <a:pt x="2900" y="8675"/>
                    <a:pt x="2740" y="8423"/>
                    <a:pt x="2580" y="8172"/>
                  </a:cubicBezTo>
                  <a:cubicBezTo>
                    <a:pt x="2489" y="8058"/>
                    <a:pt x="2398" y="7921"/>
                    <a:pt x="2329" y="7784"/>
                  </a:cubicBezTo>
                  <a:cubicBezTo>
                    <a:pt x="2238" y="7670"/>
                    <a:pt x="2146" y="7533"/>
                    <a:pt x="2078" y="7373"/>
                  </a:cubicBezTo>
                  <a:cubicBezTo>
                    <a:pt x="1918" y="7077"/>
                    <a:pt x="1758" y="6780"/>
                    <a:pt x="1599" y="6483"/>
                  </a:cubicBezTo>
                  <a:cubicBezTo>
                    <a:pt x="1439" y="6164"/>
                    <a:pt x="1325" y="5844"/>
                    <a:pt x="1188" y="5525"/>
                  </a:cubicBezTo>
                  <a:cubicBezTo>
                    <a:pt x="709" y="4201"/>
                    <a:pt x="366" y="2808"/>
                    <a:pt x="275" y="1758"/>
                  </a:cubicBezTo>
                  <a:cubicBezTo>
                    <a:pt x="184" y="1233"/>
                    <a:pt x="161" y="800"/>
                    <a:pt x="138" y="480"/>
                  </a:cubicBezTo>
                  <a:cubicBezTo>
                    <a:pt x="115" y="184"/>
                    <a:pt x="92" y="1"/>
                    <a:pt x="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36" name="Google Shape;2436;p54"/>
            <p:cNvSpPr/>
            <p:nvPr/>
          </p:nvSpPr>
          <p:spPr>
            <a:xfrm>
              <a:off x="4797750" y="771375"/>
              <a:ext cx="224850" cy="155700"/>
            </a:xfrm>
            <a:custGeom>
              <a:avLst/>
              <a:gdLst/>
              <a:ahLst/>
              <a:cxnLst/>
              <a:rect l="l" t="t" r="r" b="b"/>
              <a:pathLst>
                <a:path w="8994" h="6228" extrusionOk="0">
                  <a:moveTo>
                    <a:pt x="6912" y="1"/>
                  </a:moveTo>
                  <a:cubicBezTo>
                    <a:pt x="1645" y="1"/>
                    <a:pt x="0" y="4972"/>
                    <a:pt x="0" y="4972"/>
                  </a:cubicBezTo>
                  <a:cubicBezTo>
                    <a:pt x="548" y="5383"/>
                    <a:pt x="2579" y="6228"/>
                    <a:pt x="2579" y="6228"/>
                  </a:cubicBezTo>
                  <a:cubicBezTo>
                    <a:pt x="2579" y="6228"/>
                    <a:pt x="1986" y="4287"/>
                    <a:pt x="3333" y="2507"/>
                  </a:cubicBezTo>
                  <a:cubicBezTo>
                    <a:pt x="4702" y="750"/>
                    <a:pt x="8149" y="909"/>
                    <a:pt x="8582" y="750"/>
                  </a:cubicBezTo>
                  <a:cubicBezTo>
                    <a:pt x="8993" y="567"/>
                    <a:pt x="8582" y="156"/>
                    <a:pt x="8582" y="156"/>
                  </a:cubicBezTo>
                  <a:cubicBezTo>
                    <a:pt x="7989" y="49"/>
                    <a:pt x="7433" y="1"/>
                    <a:pt x="69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37" name="Google Shape;2437;p54"/>
            <p:cNvSpPr/>
            <p:nvPr/>
          </p:nvSpPr>
          <p:spPr>
            <a:xfrm>
              <a:off x="4705875" y="825725"/>
              <a:ext cx="239100" cy="112325"/>
            </a:xfrm>
            <a:custGeom>
              <a:avLst/>
              <a:gdLst/>
              <a:ahLst/>
              <a:cxnLst/>
              <a:rect l="l" t="t" r="r" b="b"/>
              <a:pathLst>
                <a:path w="9564" h="4493" extrusionOk="0">
                  <a:moveTo>
                    <a:pt x="58" y="0"/>
                  </a:moveTo>
                  <a:cubicBezTo>
                    <a:pt x="35" y="0"/>
                    <a:pt x="23" y="5"/>
                    <a:pt x="23" y="14"/>
                  </a:cubicBezTo>
                  <a:cubicBezTo>
                    <a:pt x="0" y="36"/>
                    <a:pt x="320" y="173"/>
                    <a:pt x="753" y="447"/>
                  </a:cubicBezTo>
                  <a:cubicBezTo>
                    <a:pt x="1164" y="721"/>
                    <a:pt x="1712" y="1155"/>
                    <a:pt x="2214" y="1588"/>
                  </a:cubicBezTo>
                  <a:cubicBezTo>
                    <a:pt x="2739" y="2022"/>
                    <a:pt x="3264" y="2479"/>
                    <a:pt x="3675" y="2798"/>
                  </a:cubicBezTo>
                  <a:cubicBezTo>
                    <a:pt x="4086" y="3118"/>
                    <a:pt x="4383" y="3323"/>
                    <a:pt x="4383" y="3323"/>
                  </a:cubicBezTo>
                  <a:cubicBezTo>
                    <a:pt x="4383" y="3323"/>
                    <a:pt x="4657" y="3506"/>
                    <a:pt x="5136" y="3780"/>
                  </a:cubicBezTo>
                  <a:cubicBezTo>
                    <a:pt x="5592" y="4031"/>
                    <a:pt x="6231" y="4327"/>
                    <a:pt x="6962" y="4442"/>
                  </a:cubicBezTo>
                  <a:cubicBezTo>
                    <a:pt x="7144" y="4476"/>
                    <a:pt x="7327" y="4493"/>
                    <a:pt x="7504" y="4493"/>
                  </a:cubicBezTo>
                  <a:cubicBezTo>
                    <a:pt x="7681" y="4493"/>
                    <a:pt x="7852" y="4476"/>
                    <a:pt x="8012" y="4442"/>
                  </a:cubicBezTo>
                  <a:cubicBezTo>
                    <a:pt x="8354" y="4373"/>
                    <a:pt x="8651" y="4259"/>
                    <a:pt x="8879" y="4122"/>
                  </a:cubicBezTo>
                  <a:cubicBezTo>
                    <a:pt x="9336" y="3848"/>
                    <a:pt x="9564" y="3574"/>
                    <a:pt x="9541" y="3551"/>
                  </a:cubicBezTo>
                  <a:cubicBezTo>
                    <a:pt x="9539" y="3547"/>
                    <a:pt x="9535" y="3546"/>
                    <a:pt x="9529" y="3546"/>
                  </a:cubicBezTo>
                  <a:cubicBezTo>
                    <a:pt x="9469" y="3546"/>
                    <a:pt x="9204" y="3752"/>
                    <a:pt x="8788" y="3939"/>
                  </a:cubicBezTo>
                  <a:cubicBezTo>
                    <a:pt x="8560" y="4054"/>
                    <a:pt x="8286" y="4122"/>
                    <a:pt x="7989" y="4168"/>
                  </a:cubicBezTo>
                  <a:cubicBezTo>
                    <a:pt x="7909" y="4173"/>
                    <a:pt x="7829" y="4176"/>
                    <a:pt x="7749" y="4176"/>
                  </a:cubicBezTo>
                  <a:cubicBezTo>
                    <a:pt x="7510" y="4176"/>
                    <a:pt x="7270" y="4151"/>
                    <a:pt x="7030" y="4099"/>
                  </a:cubicBezTo>
                  <a:cubicBezTo>
                    <a:pt x="6391" y="3962"/>
                    <a:pt x="5775" y="3643"/>
                    <a:pt x="5364" y="3369"/>
                  </a:cubicBezTo>
                  <a:cubicBezTo>
                    <a:pt x="4930" y="3095"/>
                    <a:pt x="4657" y="2889"/>
                    <a:pt x="4657" y="2889"/>
                  </a:cubicBezTo>
                  <a:cubicBezTo>
                    <a:pt x="4657" y="2889"/>
                    <a:pt x="4383" y="2707"/>
                    <a:pt x="3972" y="2410"/>
                  </a:cubicBezTo>
                  <a:cubicBezTo>
                    <a:pt x="3538" y="2113"/>
                    <a:pt x="2990" y="1703"/>
                    <a:pt x="2442" y="1315"/>
                  </a:cubicBezTo>
                  <a:cubicBezTo>
                    <a:pt x="1895" y="904"/>
                    <a:pt x="1301" y="516"/>
                    <a:pt x="845" y="287"/>
                  </a:cubicBezTo>
                  <a:cubicBezTo>
                    <a:pt x="456" y="84"/>
                    <a:pt x="157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38" name="Google Shape;2438;p54"/>
            <p:cNvSpPr/>
            <p:nvPr/>
          </p:nvSpPr>
          <p:spPr>
            <a:xfrm>
              <a:off x="4515850" y="1267475"/>
              <a:ext cx="58800" cy="63850"/>
            </a:xfrm>
            <a:custGeom>
              <a:avLst/>
              <a:gdLst/>
              <a:ahLst/>
              <a:cxnLst/>
              <a:rect l="l" t="t" r="r" b="b"/>
              <a:pathLst>
                <a:path w="2352" h="2554" extrusionOk="0">
                  <a:moveTo>
                    <a:pt x="456" y="1"/>
                  </a:moveTo>
                  <a:cubicBezTo>
                    <a:pt x="386" y="1"/>
                    <a:pt x="324" y="19"/>
                    <a:pt x="274" y="56"/>
                  </a:cubicBezTo>
                  <a:cubicBezTo>
                    <a:pt x="0" y="261"/>
                    <a:pt x="183" y="969"/>
                    <a:pt x="685" y="1654"/>
                  </a:cubicBezTo>
                  <a:cubicBezTo>
                    <a:pt x="1096" y="2195"/>
                    <a:pt x="1583" y="2553"/>
                    <a:pt x="1897" y="2553"/>
                  </a:cubicBezTo>
                  <a:cubicBezTo>
                    <a:pt x="1966" y="2553"/>
                    <a:pt x="2028" y="2536"/>
                    <a:pt x="2077" y="2498"/>
                  </a:cubicBezTo>
                  <a:cubicBezTo>
                    <a:pt x="2351" y="2293"/>
                    <a:pt x="2169" y="1585"/>
                    <a:pt x="1689" y="923"/>
                  </a:cubicBezTo>
                  <a:cubicBezTo>
                    <a:pt x="1278" y="363"/>
                    <a:pt x="775" y="1"/>
                    <a:pt x="4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39" name="Google Shape;2439;p54"/>
            <p:cNvSpPr/>
            <p:nvPr/>
          </p:nvSpPr>
          <p:spPr>
            <a:xfrm>
              <a:off x="4485025" y="1198350"/>
              <a:ext cx="31425" cy="53725"/>
            </a:xfrm>
            <a:custGeom>
              <a:avLst/>
              <a:gdLst/>
              <a:ahLst/>
              <a:cxnLst/>
              <a:rect l="l" t="t" r="r" b="b"/>
              <a:pathLst>
                <a:path w="1257" h="2149" extrusionOk="0">
                  <a:moveTo>
                    <a:pt x="342" y="1"/>
                  </a:moveTo>
                  <a:cubicBezTo>
                    <a:pt x="319" y="1"/>
                    <a:pt x="296" y="5"/>
                    <a:pt x="275" y="13"/>
                  </a:cubicBezTo>
                  <a:cubicBezTo>
                    <a:pt x="24" y="82"/>
                    <a:pt x="1" y="630"/>
                    <a:pt x="183" y="1223"/>
                  </a:cubicBezTo>
                  <a:cubicBezTo>
                    <a:pt x="370" y="1761"/>
                    <a:pt x="687" y="2149"/>
                    <a:pt x="915" y="2149"/>
                  </a:cubicBezTo>
                  <a:cubicBezTo>
                    <a:pt x="938" y="2149"/>
                    <a:pt x="961" y="2145"/>
                    <a:pt x="982" y="2136"/>
                  </a:cubicBezTo>
                  <a:cubicBezTo>
                    <a:pt x="1233" y="2068"/>
                    <a:pt x="1256" y="1520"/>
                    <a:pt x="1074" y="926"/>
                  </a:cubicBezTo>
                  <a:cubicBezTo>
                    <a:pt x="887" y="389"/>
                    <a:pt x="570" y="1"/>
                    <a:pt x="3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40" name="Google Shape;2440;p54"/>
            <p:cNvSpPr/>
            <p:nvPr/>
          </p:nvSpPr>
          <p:spPr>
            <a:xfrm>
              <a:off x="4916425" y="949025"/>
              <a:ext cx="77625" cy="31975"/>
            </a:xfrm>
            <a:custGeom>
              <a:avLst/>
              <a:gdLst/>
              <a:ahLst/>
              <a:cxnLst/>
              <a:rect l="l" t="t" r="r" b="b"/>
              <a:pathLst>
                <a:path w="3105" h="1279" extrusionOk="0">
                  <a:moveTo>
                    <a:pt x="1963" y="1"/>
                  </a:moveTo>
                  <a:cubicBezTo>
                    <a:pt x="1811" y="1"/>
                    <a:pt x="1650" y="12"/>
                    <a:pt x="1484" y="35"/>
                  </a:cubicBezTo>
                  <a:cubicBezTo>
                    <a:pt x="640" y="126"/>
                    <a:pt x="1" y="491"/>
                    <a:pt x="46" y="833"/>
                  </a:cubicBezTo>
                  <a:cubicBezTo>
                    <a:pt x="83" y="1107"/>
                    <a:pt x="541" y="1278"/>
                    <a:pt x="1154" y="1278"/>
                  </a:cubicBezTo>
                  <a:cubicBezTo>
                    <a:pt x="1309" y="1278"/>
                    <a:pt x="1474" y="1267"/>
                    <a:pt x="1644" y="1244"/>
                  </a:cubicBezTo>
                  <a:cubicBezTo>
                    <a:pt x="2466" y="1153"/>
                    <a:pt x="3105" y="788"/>
                    <a:pt x="3059" y="445"/>
                  </a:cubicBezTo>
                  <a:cubicBezTo>
                    <a:pt x="3023" y="172"/>
                    <a:pt x="2565" y="1"/>
                    <a:pt x="1963" y="1"/>
                  </a:cubicBezTo>
                  <a:close/>
                </a:path>
              </a:pathLst>
            </a:custGeom>
            <a:solidFill>
              <a:srgbClr val="FFFFFF">
                <a:alpha val="19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41" name="Google Shape;2441;p54"/>
            <p:cNvSpPr/>
            <p:nvPr/>
          </p:nvSpPr>
          <p:spPr>
            <a:xfrm>
              <a:off x="4839975" y="955600"/>
              <a:ext cx="57650" cy="24525"/>
            </a:xfrm>
            <a:custGeom>
              <a:avLst/>
              <a:gdLst/>
              <a:ahLst/>
              <a:cxnLst/>
              <a:rect l="l" t="t" r="r" b="b"/>
              <a:pathLst>
                <a:path w="2306" h="981" extrusionOk="0">
                  <a:moveTo>
                    <a:pt x="764" y="1"/>
                  </a:moveTo>
                  <a:cubicBezTo>
                    <a:pt x="369" y="1"/>
                    <a:pt x="79" y="107"/>
                    <a:pt x="46" y="274"/>
                  </a:cubicBezTo>
                  <a:cubicBezTo>
                    <a:pt x="0" y="525"/>
                    <a:pt x="457" y="822"/>
                    <a:pt x="1073" y="936"/>
                  </a:cubicBezTo>
                  <a:cubicBezTo>
                    <a:pt x="1232" y="966"/>
                    <a:pt x="1388" y="980"/>
                    <a:pt x="1531" y="980"/>
                  </a:cubicBezTo>
                  <a:cubicBezTo>
                    <a:pt x="1924" y="980"/>
                    <a:pt x="2226" y="875"/>
                    <a:pt x="2260" y="707"/>
                  </a:cubicBezTo>
                  <a:cubicBezTo>
                    <a:pt x="2305" y="456"/>
                    <a:pt x="1849" y="160"/>
                    <a:pt x="1233" y="45"/>
                  </a:cubicBezTo>
                  <a:cubicBezTo>
                    <a:pt x="1068" y="15"/>
                    <a:pt x="909" y="1"/>
                    <a:pt x="764" y="1"/>
                  </a:cubicBezTo>
                  <a:close/>
                </a:path>
              </a:pathLst>
            </a:custGeom>
            <a:solidFill>
              <a:srgbClr val="FFFFFF">
                <a:alpha val="19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2442" name="Google Shape;2442;p54"/>
          <p:cNvGrpSpPr/>
          <p:nvPr/>
        </p:nvGrpSpPr>
        <p:grpSpPr>
          <a:xfrm rot="6403460">
            <a:off x="4210949" y="2522458"/>
            <a:ext cx="1305252" cy="1089681"/>
            <a:chOff x="191638" y="280100"/>
            <a:chExt cx="813475" cy="679125"/>
          </a:xfrm>
        </p:grpSpPr>
        <p:sp>
          <p:nvSpPr>
            <p:cNvPr id="2443" name="Google Shape;2443;p54"/>
            <p:cNvSpPr/>
            <p:nvPr/>
          </p:nvSpPr>
          <p:spPr>
            <a:xfrm>
              <a:off x="191638" y="280100"/>
              <a:ext cx="813475" cy="679125"/>
            </a:xfrm>
            <a:custGeom>
              <a:avLst/>
              <a:gdLst/>
              <a:ahLst/>
              <a:cxnLst/>
              <a:rect l="l" t="t" r="r" b="b"/>
              <a:pathLst>
                <a:path w="32539" h="27165" extrusionOk="0">
                  <a:moveTo>
                    <a:pt x="6112" y="1"/>
                  </a:moveTo>
                  <a:cubicBezTo>
                    <a:pt x="5418" y="1"/>
                    <a:pt x="4725" y="160"/>
                    <a:pt x="4031" y="463"/>
                  </a:cubicBezTo>
                  <a:cubicBezTo>
                    <a:pt x="3945" y="492"/>
                    <a:pt x="3858" y="536"/>
                    <a:pt x="3786" y="564"/>
                  </a:cubicBezTo>
                  <a:cubicBezTo>
                    <a:pt x="2919" y="955"/>
                    <a:pt x="2269" y="1518"/>
                    <a:pt x="1878" y="1923"/>
                  </a:cubicBezTo>
                  <a:cubicBezTo>
                    <a:pt x="1676" y="2125"/>
                    <a:pt x="1517" y="2313"/>
                    <a:pt x="1430" y="2428"/>
                  </a:cubicBezTo>
                  <a:cubicBezTo>
                    <a:pt x="1402" y="2457"/>
                    <a:pt x="1387" y="2472"/>
                    <a:pt x="1373" y="2486"/>
                  </a:cubicBezTo>
                  <a:lnTo>
                    <a:pt x="1272" y="2631"/>
                  </a:lnTo>
                  <a:cubicBezTo>
                    <a:pt x="1228" y="2688"/>
                    <a:pt x="1185" y="2746"/>
                    <a:pt x="1156" y="2790"/>
                  </a:cubicBezTo>
                  <a:cubicBezTo>
                    <a:pt x="1156" y="2790"/>
                    <a:pt x="1026" y="2992"/>
                    <a:pt x="1026" y="3006"/>
                  </a:cubicBezTo>
                  <a:cubicBezTo>
                    <a:pt x="954" y="3107"/>
                    <a:pt x="838" y="3324"/>
                    <a:pt x="708" y="3584"/>
                  </a:cubicBezTo>
                  <a:cubicBezTo>
                    <a:pt x="564" y="3873"/>
                    <a:pt x="434" y="4177"/>
                    <a:pt x="332" y="4466"/>
                  </a:cubicBezTo>
                  <a:cubicBezTo>
                    <a:pt x="188" y="4885"/>
                    <a:pt x="87" y="5347"/>
                    <a:pt x="29" y="5795"/>
                  </a:cubicBezTo>
                  <a:cubicBezTo>
                    <a:pt x="0" y="6069"/>
                    <a:pt x="0" y="6358"/>
                    <a:pt x="15" y="6676"/>
                  </a:cubicBezTo>
                  <a:cubicBezTo>
                    <a:pt x="15" y="6734"/>
                    <a:pt x="15" y="6777"/>
                    <a:pt x="15" y="6821"/>
                  </a:cubicBezTo>
                  <a:cubicBezTo>
                    <a:pt x="15" y="6879"/>
                    <a:pt x="15" y="6922"/>
                    <a:pt x="29" y="6994"/>
                  </a:cubicBezTo>
                  <a:cubicBezTo>
                    <a:pt x="29" y="7095"/>
                    <a:pt x="43" y="7196"/>
                    <a:pt x="58" y="7283"/>
                  </a:cubicBezTo>
                  <a:cubicBezTo>
                    <a:pt x="58" y="7355"/>
                    <a:pt x="72" y="7413"/>
                    <a:pt x="72" y="7471"/>
                  </a:cubicBezTo>
                  <a:cubicBezTo>
                    <a:pt x="101" y="7572"/>
                    <a:pt x="116" y="7688"/>
                    <a:pt x="145" y="7774"/>
                  </a:cubicBezTo>
                  <a:cubicBezTo>
                    <a:pt x="159" y="7832"/>
                    <a:pt x="159" y="7890"/>
                    <a:pt x="173" y="7933"/>
                  </a:cubicBezTo>
                  <a:cubicBezTo>
                    <a:pt x="217" y="8092"/>
                    <a:pt x="275" y="8251"/>
                    <a:pt x="318" y="8381"/>
                  </a:cubicBezTo>
                  <a:cubicBezTo>
                    <a:pt x="347" y="8439"/>
                    <a:pt x="361" y="8482"/>
                    <a:pt x="376" y="8526"/>
                  </a:cubicBezTo>
                  <a:cubicBezTo>
                    <a:pt x="434" y="8641"/>
                    <a:pt x="477" y="8742"/>
                    <a:pt x="520" y="8844"/>
                  </a:cubicBezTo>
                  <a:cubicBezTo>
                    <a:pt x="549" y="8901"/>
                    <a:pt x="578" y="8945"/>
                    <a:pt x="621" y="9003"/>
                  </a:cubicBezTo>
                  <a:cubicBezTo>
                    <a:pt x="679" y="9104"/>
                    <a:pt x="737" y="9205"/>
                    <a:pt x="795" y="9291"/>
                  </a:cubicBezTo>
                  <a:cubicBezTo>
                    <a:pt x="838" y="9349"/>
                    <a:pt x="867" y="9407"/>
                    <a:pt x="910" y="9450"/>
                  </a:cubicBezTo>
                  <a:cubicBezTo>
                    <a:pt x="954" y="9523"/>
                    <a:pt x="1011" y="9580"/>
                    <a:pt x="1055" y="9638"/>
                  </a:cubicBezTo>
                  <a:lnTo>
                    <a:pt x="1084" y="9682"/>
                  </a:lnTo>
                  <a:cubicBezTo>
                    <a:pt x="1127" y="9725"/>
                    <a:pt x="1170" y="9783"/>
                    <a:pt x="1214" y="9826"/>
                  </a:cubicBezTo>
                  <a:cubicBezTo>
                    <a:pt x="1329" y="9942"/>
                    <a:pt x="1532" y="10144"/>
                    <a:pt x="1821" y="10332"/>
                  </a:cubicBezTo>
                  <a:cubicBezTo>
                    <a:pt x="1835" y="10346"/>
                    <a:pt x="1850" y="10361"/>
                    <a:pt x="1878" y="10375"/>
                  </a:cubicBezTo>
                  <a:lnTo>
                    <a:pt x="2442" y="10823"/>
                  </a:lnTo>
                  <a:cubicBezTo>
                    <a:pt x="2500" y="10866"/>
                    <a:pt x="2543" y="10910"/>
                    <a:pt x="2601" y="10953"/>
                  </a:cubicBezTo>
                  <a:cubicBezTo>
                    <a:pt x="2659" y="10996"/>
                    <a:pt x="2731" y="11040"/>
                    <a:pt x="2789" y="11083"/>
                  </a:cubicBezTo>
                  <a:cubicBezTo>
                    <a:pt x="2832" y="11126"/>
                    <a:pt x="2890" y="11170"/>
                    <a:pt x="2948" y="11213"/>
                  </a:cubicBezTo>
                  <a:cubicBezTo>
                    <a:pt x="3005" y="11271"/>
                    <a:pt x="3078" y="11314"/>
                    <a:pt x="3135" y="11358"/>
                  </a:cubicBezTo>
                  <a:lnTo>
                    <a:pt x="4002" y="12022"/>
                  </a:lnTo>
                  <a:cubicBezTo>
                    <a:pt x="4118" y="12123"/>
                    <a:pt x="4262" y="12253"/>
                    <a:pt x="4450" y="12369"/>
                  </a:cubicBezTo>
                  <a:lnTo>
                    <a:pt x="21081" y="25286"/>
                  </a:lnTo>
                  <a:cubicBezTo>
                    <a:pt x="21370" y="25546"/>
                    <a:pt x="21948" y="25994"/>
                    <a:pt x="22815" y="25994"/>
                  </a:cubicBezTo>
                  <a:cubicBezTo>
                    <a:pt x="22887" y="25994"/>
                    <a:pt x="22973" y="25994"/>
                    <a:pt x="23046" y="25980"/>
                  </a:cubicBezTo>
                  <a:lnTo>
                    <a:pt x="29288" y="27063"/>
                  </a:lnTo>
                  <a:cubicBezTo>
                    <a:pt x="29504" y="27136"/>
                    <a:pt x="29735" y="27165"/>
                    <a:pt x="29967" y="27165"/>
                  </a:cubicBezTo>
                  <a:cubicBezTo>
                    <a:pt x="30689" y="27165"/>
                    <a:pt x="31397" y="26832"/>
                    <a:pt x="31859" y="26225"/>
                  </a:cubicBezTo>
                  <a:cubicBezTo>
                    <a:pt x="31874" y="26225"/>
                    <a:pt x="31888" y="26196"/>
                    <a:pt x="31888" y="26196"/>
                  </a:cubicBezTo>
                  <a:cubicBezTo>
                    <a:pt x="32437" y="25489"/>
                    <a:pt x="32538" y="24520"/>
                    <a:pt x="32148" y="23711"/>
                  </a:cubicBezTo>
                  <a:lnTo>
                    <a:pt x="31672" y="22700"/>
                  </a:lnTo>
                  <a:lnTo>
                    <a:pt x="30602" y="20316"/>
                  </a:lnTo>
                  <a:lnTo>
                    <a:pt x="29042" y="16935"/>
                  </a:lnTo>
                  <a:cubicBezTo>
                    <a:pt x="28868" y="16559"/>
                    <a:pt x="28623" y="16241"/>
                    <a:pt x="28305" y="15981"/>
                  </a:cubicBezTo>
                  <a:lnTo>
                    <a:pt x="28276" y="15967"/>
                  </a:lnTo>
                  <a:cubicBezTo>
                    <a:pt x="27467" y="15331"/>
                    <a:pt x="26643" y="14681"/>
                    <a:pt x="25820" y="14045"/>
                  </a:cubicBezTo>
                  <a:cubicBezTo>
                    <a:pt x="25820" y="14045"/>
                    <a:pt x="22786" y="11676"/>
                    <a:pt x="22497" y="11444"/>
                  </a:cubicBezTo>
                  <a:cubicBezTo>
                    <a:pt x="21962" y="11025"/>
                    <a:pt x="21427" y="10621"/>
                    <a:pt x="20907" y="10216"/>
                  </a:cubicBezTo>
                  <a:lnTo>
                    <a:pt x="15966" y="6402"/>
                  </a:lnTo>
                  <a:lnTo>
                    <a:pt x="12888" y="4047"/>
                  </a:lnTo>
                  <a:cubicBezTo>
                    <a:pt x="12253" y="3570"/>
                    <a:pt x="11617" y="3093"/>
                    <a:pt x="10996" y="2616"/>
                  </a:cubicBezTo>
                  <a:lnTo>
                    <a:pt x="9883" y="1778"/>
                  </a:lnTo>
                  <a:lnTo>
                    <a:pt x="8669" y="839"/>
                  </a:lnTo>
                  <a:cubicBezTo>
                    <a:pt x="8611" y="796"/>
                    <a:pt x="8539" y="752"/>
                    <a:pt x="8481" y="709"/>
                  </a:cubicBezTo>
                  <a:cubicBezTo>
                    <a:pt x="7788" y="247"/>
                    <a:pt x="6979" y="1"/>
                    <a:pt x="61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chemeClr val="l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44" name="Google Shape;2444;p54"/>
            <p:cNvSpPr/>
            <p:nvPr/>
          </p:nvSpPr>
          <p:spPr>
            <a:xfrm>
              <a:off x="244363" y="340225"/>
              <a:ext cx="696450" cy="558325"/>
            </a:xfrm>
            <a:custGeom>
              <a:avLst/>
              <a:gdLst/>
              <a:ahLst/>
              <a:cxnLst/>
              <a:rect l="l" t="t" r="r" b="b"/>
              <a:pathLst>
                <a:path w="27858" h="22333" extrusionOk="0">
                  <a:moveTo>
                    <a:pt x="4013" y="1"/>
                  </a:moveTo>
                  <a:cubicBezTo>
                    <a:pt x="3073" y="1"/>
                    <a:pt x="1983" y="617"/>
                    <a:pt x="1200" y="1685"/>
                  </a:cubicBezTo>
                  <a:cubicBezTo>
                    <a:pt x="73" y="3231"/>
                    <a:pt x="1" y="5124"/>
                    <a:pt x="1041" y="5918"/>
                  </a:cubicBezTo>
                  <a:cubicBezTo>
                    <a:pt x="1084" y="5947"/>
                    <a:pt x="1128" y="5991"/>
                    <a:pt x="1171" y="6020"/>
                  </a:cubicBezTo>
                  <a:lnTo>
                    <a:pt x="20590" y="21075"/>
                  </a:lnTo>
                  <a:lnTo>
                    <a:pt x="27858" y="22332"/>
                  </a:lnTo>
                  <a:lnTo>
                    <a:pt x="24636" y="15512"/>
                  </a:lnTo>
                  <a:lnTo>
                    <a:pt x="5087" y="341"/>
                  </a:lnTo>
                  <a:cubicBezTo>
                    <a:pt x="4778" y="110"/>
                    <a:pt x="4409" y="1"/>
                    <a:pt x="40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45" name="Google Shape;2445;p54"/>
            <p:cNvSpPr/>
            <p:nvPr/>
          </p:nvSpPr>
          <p:spPr>
            <a:xfrm>
              <a:off x="893838" y="821225"/>
              <a:ext cx="46975" cy="77325"/>
            </a:xfrm>
            <a:custGeom>
              <a:avLst/>
              <a:gdLst/>
              <a:ahLst/>
              <a:cxnLst/>
              <a:rect l="l" t="t" r="r" b="b"/>
              <a:pathLst>
                <a:path w="1879" h="3093" extrusionOk="0">
                  <a:moveTo>
                    <a:pt x="419" y="0"/>
                  </a:moveTo>
                  <a:cubicBezTo>
                    <a:pt x="636" y="1012"/>
                    <a:pt x="506" y="1994"/>
                    <a:pt x="0" y="2774"/>
                  </a:cubicBezTo>
                  <a:lnTo>
                    <a:pt x="1879" y="3092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FFDC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46" name="Google Shape;2446;p54"/>
            <p:cNvSpPr/>
            <p:nvPr/>
          </p:nvSpPr>
          <p:spPr>
            <a:xfrm>
              <a:off x="261713" y="370575"/>
              <a:ext cx="679100" cy="528325"/>
            </a:xfrm>
            <a:custGeom>
              <a:avLst/>
              <a:gdLst/>
              <a:ahLst/>
              <a:cxnLst/>
              <a:rect l="l" t="t" r="r" b="b"/>
              <a:pathLst>
                <a:path w="27164" h="21133" extrusionOk="0">
                  <a:moveTo>
                    <a:pt x="1567" y="1"/>
                  </a:moveTo>
                  <a:cubicBezTo>
                    <a:pt x="1120" y="1"/>
                    <a:pt x="736" y="155"/>
                    <a:pt x="506" y="471"/>
                  </a:cubicBezTo>
                  <a:cubicBezTo>
                    <a:pt x="0" y="1179"/>
                    <a:pt x="419" y="2393"/>
                    <a:pt x="1445" y="3187"/>
                  </a:cubicBezTo>
                  <a:cubicBezTo>
                    <a:pt x="1488" y="3231"/>
                    <a:pt x="1532" y="3260"/>
                    <a:pt x="1575" y="3288"/>
                  </a:cubicBezTo>
                  <a:lnTo>
                    <a:pt x="19578" y="17260"/>
                  </a:lnTo>
                  <a:lnTo>
                    <a:pt x="27164" y="21133"/>
                  </a:lnTo>
                  <a:lnTo>
                    <a:pt x="27164" y="21133"/>
                  </a:lnTo>
                  <a:lnTo>
                    <a:pt x="21427" y="14732"/>
                  </a:lnTo>
                  <a:lnTo>
                    <a:pt x="3280" y="644"/>
                  </a:lnTo>
                  <a:cubicBezTo>
                    <a:pt x="2722" y="220"/>
                    <a:pt x="2100" y="1"/>
                    <a:pt x="156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47" name="Google Shape;2447;p54"/>
            <p:cNvSpPr/>
            <p:nvPr/>
          </p:nvSpPr>
          <p:spPr>
            <a:xfrm>
              <a:off x="276163" y="364725"/>
              <a:ext cx="195425" cy="198600"/>
            </a:xfrm>
            <a:custGeom>
              <a:avLst/>
              <a:gdLst/>
              <a:ahLst/>
              <a:cxnLst/>
              <a:rect l="l" t="t" r="r" b="b"/>
              <a:pathLst>
                <a:path w="7817" h="7944" extrusionOk="0">
                  <a:moveTo>
                    <a:pt x="3991" y="0"/>
                  </a:moveTo>
                  <a:cubicBezTo>
                    <a:pt x="3052" y="0"/>
                    <a:pt x="1966" y="613"/>
                    <a:pt x="1185" y="1687"/>
                  </a:cubicBezTo>
                  <a:cubicBezTo>
                    <a:pt x="72" y="3219"/>
                    <a:pt x="0" y="5126"/>
                    <a:pt x="1026" y="5921"/>
                  </a:cubicBezTo>
                  <a:cubicBezTo>
                    <a:pt x="1069" y="5950"/>
                    <a:pt x="1113" y="5979"/>
                    <a:pt x="1156" y="6008"/>
                  </a:cubicBezTo>
                  <a:lnTo>
                    <a:pt x="3656" y="7944"/>
                  </a:lnTo>
                  <a:cubicBezTo>
                    <a:pt x="2745" y="7091"/>
                    <a:pt x="2861" y="5285"/>
                    <a:pt x="3930" y="3811"/>
                  </a:cubicBezTo>
                  <a:cubicBezTo>
                    <a:pt x="4713" y="2744"/>
                    <a:pt x="5803" y="2127"/>
                    <a:pt x="6743" y="2127"/>
                  </a:cubicBezTo>
                  <a:cubicBezTo>
                    <a:pt x="7139" y="2127"/>
                    <a:pt x="7508" y="2236"/>
                    <a:pt x="7817" y="2468"/>
                  </a:cubicBezTo>
                  <a:lnTo>
                    <a:pt x="5072" y="344"/>
                  </a:lnTo>
                  <a:cubicBezTo>
                    <a:pt x="4761" y="111"/>
                    <a:pt x="4389" y="0"/>
                    <a:pt x="399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48" name="Google Shape;2448;p54"/>
            <p:cNvSpPr/>
            <p:nvPr/>
          </p:nvSpPr>
          <p:spPr>
            <a:xfrm>
              <a:off x="267838" y="358575"/>
              <a:ext cx="195800" cy="198625"/>
            </a:xfrm>
            <a:custGeom>
              <a:avLst/>
              <a:gdLst/>
              <a:ahLst/>
              <a:cxnLst/>
              <a:rect l="l" t="t" r="r" b="b"/>
              <a:pathLst>
                <a:path w="7832" h="7945" extrusionOk="0">
                  <a:moveTo>
                    <a:pt x="4006" y="1"/>
                  </a:moveTo>
                  <a:cubicBezTo>
                    <a:pt x="3067" y="1"/>
                    <a:pt x="1981" y="613"/>
                    <a:pt x="1200" y="1688"/>
                  </a:cubicBezTo>
                  <a:cubicBezTo>
                    <a:pt x="73" y="3219"/>
                    <a:pt x="1" y="5112"/>
                    <a:pt x="1041" y="5921"/>
                  </a:cubicBezTo>
                  <a:cubicBezTo>
                    <a:pt x="1084" y="5950"/>
                    <a:pt x="1128" y="5979"/>
                    <a:pt x="1171" y="6008"/>
                  </a:cubicBezTo>
                  <a:lnTo>
                    <a:pt x="3656" y="7944"/>
                  </a:lnTo>
                  <a:cubicBezTo>
                    <a:pt x="2760" y="7092"/>
                    <a:pt x="2862" y="5286"/>
                    <a:pt x="3945" y="3812"/>
                  </a:cubicBezTo>
                  <a:cubicBezTo>
                    <a:pt x="4726" y="2737"/>
                    <a:pt x="5813" y="2125"/>
                    <a:pt x="6746" y="2125"/>
                  </a:cubicBezTo>
                  <a:cubicBezTo>
                    <a:pt x="7143" y="2125"/>
                    <a:pt x="7511" y="2235"/>
                    <a:pt x="7817" y="2468"/>
                  </a:cubicBezTo>
                  <a:lnTo>
                    <a:pt x="7832" y="2468"/>
                  </a:lnTo>
                  <a:lnTo>
                    <a:pt x="5087" y="344"/>
                  </a:lnTo>
                  <a:cubicBezTo>
                    <a:pt x="4776" y="111"/>
                    <a:pt x="4404" y="1"/>
                    <a:pt x="40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49" name="Google Shape;2449;p54"/>
            <p:cNvSpPr/>
            <p:nvPr/>
          </p:nvSpPr>
          <p:spPr>
            <a:xfrm>
              <a:off x="726938" y="714450"/>
              <a:ext cx="153200" cy="160250"/>
            </a:xfrm>
            <a:custGeom>
              <a:avLst/>
              <a:gdLst/>
              <a:ahLst/>
              <a:cxnLst/>
              <a:rect l="l" t="t" r="r" b="b"/>
              <a:pathLst>
                <a:path w="6128" h="6410" extrusionOk="0">
                  <a:moveTo>
                    <a:pt x="4002" y="0"/>
                  </a:moveTo>
                  <a:cubicBezTo>
                    <a:pt x="3065" y="0"/>
                    <a:pt x="1979" y="617"/>
                    <a:pt x="1186" y="1685"/>
                  </a:cubicBezTo>
                  <a:cubicBezTo>
                    <a:pt x="117" y="3159"/>
                    <a:pt x="1" y="4965"/>
                    <a:pt x="911" y="5817"/>
                  </a:cubicBezTo>
                  <a:lnTo>
                    <a:pt x="1157" y="6019"/>
                  </a:lnTo>
                  <a:lnTo>
                    <a:pt x="1287" y="6106"/>
                  </a:lnTo>
                  <a:lnTo>
                    <a:pt x="3050" y="6410"/>
                  </a:lnTo>
                  <a:cubicBezTo>
                    <a:pt x="3021" y="5600"/>
                    <a:pt x="3324" y="4661"/>
                    <a:pt x="3931" y="3823"/>
                  </a:cubicBezTo>
                  <a:cubicBezTo>
                    <a:pt x="4552" y="2971"/>
                    <a:pt x="5361" y="2422"/>
                    <a:pt x="6127" y="2219"/>
                  </a:cubicBezTo>
                  <a:lnTo>
                    <a:pt x="5333" y="543"/>
                  </a:lnTo>
                  <a:lnTo>
                    <a:pt x="5072" y="341"/>
                  </a:lnTo>
                  <a:cubicBezTo>
                    <a:pt x="4764" y="110"/>
                    <a:pt x="4396" y="0"/>
                    <a:pt x="4002" y="0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50" name="Google Shape;2450;p54"/>
            <p:cNvSpPr/>
            <p:nvPr/>
          </p:nvSpPr>
          <p:spPr>
            <a:xfrm>
              <a:off x="740313" y="724825"/>
              <a:ext cx="200500" cy="173725"/>
            </a:xfrm>
            <a:custGeom>
              <a:avLst/>
              <a:gdLst/>
              <a:ahLst/>
              <a:cxnLst/>
              <a:rect l="l" t="t" r="r" b="b"/>
              <a:pathLst>
                <a:path w="8020" h="6949" extrusionOk="0">
                  <a:moveTo>
                    <a:pt x="3977" y="0"/>
                  </a:moveTo>
                  <a:cubicBezTo>
                    <a:pt x="3044" y="0"/>
                    <a:pt x="1959" y="611"/>
                    <a:pt x="1185" y="1689"/>
                  </a:cubicBezTo>
                  <a:cubicBezTo>
                    <a:pt x="145" y="3090"/>
                    <a:pt x="1" y="4810"/>
                    <a:pt x="795" y="5706"/>
                  </a:cubicBezTo>
                  <a:lnTo>
                    <a:pt x="8020" y="6948"/>
                  </a:lnTo>
                  <a:lnTo>
                    <a:pt x="8020" y="6948"/>
                  </a:lnTo>
                  <a:lnTo>
                    <a:pt x="4826" y="201"/>
                  </a:lnTo>
                  <a:cubicBezTo>
                    <a:pt x="4570" y="65"/>
                    <a:pt x="4282" y="0"/>
                    <a:pt x="3977" y="0"/>
                  </a:cubicBezTo>
                  <a:close/>
                </a:path>
              </a:pathLst>
            </a:custGeom>
            <a:solidFill>
              <a:srgbClr val="FFE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51" name="Google Shape;2451;p54"/>
            <p:cNvSpPr/>
            <p:nvPr/>
          </p:nvSpPr>
          <p:spPr>
            <a:xfrm>
              <a:off x="740313" y="724825"/>
              <a:ext cx="200500" cy="173725"/>
            </a:xfrm>
            <a:custGeom>
              <a:avLst/>
              <a:gdLst/>
              <a:ahLst/>
              <a:cxnLst/>
              <a:rect l="l" t="t" r="r" b="b"/>
              <a:pathLst>
                <a:path w="8020" h="6949" extrusionOk="0">
                  <a:moveTo>
                    <a:pt x="3977" y="0"/>
                  </a:moveTo>
                  <a:cubicBezTo>
                    <a:pt x="3044" y="0"/>
                    <a:pt x="1959" y="611"/>
                    <a:pt x="1185" y="1689"/>
                  </a:cubicBezTo>
                  <a:cubicBezTo>
                    <a:pt x="145" y="3090"/>
                    <a:pt x="1" y="4810"/>
                    <a:pt x="795" y="5706"/>
                  </a:cubicBezTo>
                  <a:lnTo>
                    <a:pt x="8020" y="6948"/>
                  </a:lnTo>
                  <a:lnTo>
                    <a:pt x="8020" y="6948"/>
                  </a:lnTo>
                  <a:lnTo>
                    <a:pt x="4826" y="201"/>
                  </a:lnTo>
                  <a:cubicBezTo>
                    <a:pt x="4570" y="65"/>
                    <a:pt x="4282" y="0"/>
                    <a:pt x="39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52" name="Google Shape;2452;p54"/>
            <p:cNvSpPr/>
            <p:nvPr/>
          </p:nvSpPr>
          <p:spPr>
            <a:xfrm>
              <a:off x="857713" y="821225"/>
              <a:ext cx="83100" cy="77325"/>
            </a:xfrm>
            <a:custGeom>
              <a:avLst/>
              <a:gdLst/>
              <a:ahLst/>
              <a:cxnLst/>
              <a:rect l="l" t="t" r="r" b="b"/>
              <a:pathLst>
                <a:path w="3324" h="3093" extrusionOk="0">
                  <a:moveTo>
                    <a:pt x="1864" y="0"/>
                  </a:moveTo>
                  <a:cubicBezTo>
                    <a:pt x="1301" y="159"/>
                    <a:pt x="795" y="448"/>
                    <a:pt x="448" y="910"/>
                  </a:cubicBezTo>
                  <a:cubicBezTo>
                    <a:pt x="130" y="1358"/>
                    <a:pt x="0" y="1922"/>
                    <a:pt x="0" y="2514"/>
                  </a:cubicBezTo>
                  <a:lnTo>
                    <a:pt x="3324" y="3092"/>
                  </a:lnTo>
                  <a:lnTo>
                    <a:pt x="3324" y="3092"/>
                  </a:lnTo>
                  <a:lnTo>
                    <a:pt x="186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53" name="Google Shape;2453;p54"/>
            <p:cNvSpPr/>
            <p:nvPr/>
          </p:nvSpPr>
          <p:spPr>
            <a:xfrm>
              <a:off x="751863" y="739225"/>
              <a:ext cx="188600" cy="159325"/>
            </a:xfrm>
            <a:custGeom>
              <a:avLst/>
              <a:gdLst/>
              <a:ahLst/>
              <a:cxnLst/>
              <a:rect l="l" t="t" r="r" b="b"/>
              <a:pathLst>
                <a:path w="7544" h="6373" extrusionOk="0">
                  <a:moveTo>
                    <a:pt x="1850" y="0"/>
                  </a:moveTo>
                  <a:cubicBezTo>
                    <a:pt x="1431" y="275"/>
                    <a:pt x="1056" y="650"/>
                    <a:pt x="723" y="1113"/>
                  </a:cubicBezTo>
                  <a:cubicBezTo>
                    <a:pt x="391" y="1561"/>
                    <a:pt x="145" y="2038"/>
                    <a:pt x="1" y="2529"/>
                  </a:cubicBezTo>
                  <a:lnTo>
                    <a:pt x="7514" y="6372"/>
                  </a:lnTo>
                  <a:lnTo>
                    <a:pt x="7543" y="6372"/>
                  </a:lnTo>
                  <a:lnTo>
                    <a:pt x="1850" y="0"/>
                  </a:ln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54" name="Google Shape;2454;p54"/>
            <p:cNvSpPr/>
            <p:nvPr/>
          </p:nvSpPr>
          <p:spPr>
            <a:xfrm>
              <a:off x="280838" y="375100"/>
              <a:ext cx="113825" cy="114175"/>
            </a:xfrm>
            <a:custGeom>
              <a:avLst/>
              <a:gdLst/>
              <a:ahLst/>
              <a:cxnLst/>
              <a:rect l="l" t="t" r="r" b="b"/>
              <a:pathLst>
                <a:path w="4553" h="4567" extrusionOk="0">
                  <a:moveTo>
                    <a:pt x="1691" y="1"/>
                  </a:moveTo>
                  <a:cubicBezTo>
                    <a:pt x="1330" y="261"/>
                    <a:pt x="983" y="608"/>
                    <a:pt x="680" y="1027"/>
                  </a:cubicBezTo>
                  <a:cubicBezTo>
                    <a:pt x="377" y="1431"/>
                    <a:pt x="145" y="1865"/>
                    <a:pt x="1" y="2313"/>
                  </a:cubicBezTo>
                  <a:cubicBezTo>
                    <a:pt x="189" y="2558"/>
                    <a:pt x="420" y="2804"/>
                    <a:pt x="680" y="3006"/>
                  </a:cubicBezTo>
                  <a:cubicBezTo>
                    <a:pt x="723" y="3050"/>
                    <a:pt x="767" y="3079"/>
                    <a:pt x="810" y="3107"/>
                  </a:cubicBezTo>
                  <a:lnTo>
                    <a:pt x="2703" y="4567"/>
                  </a:lnTo>
                  <a:cubicBezTo>
                    <a:pt x="2847" y="4090"/>
                    <a:pt x="3093" y="3599"/>
                    <a:pt x="3425" y="3151"/>
                  </a:cubicBezTo>
                  <a:cubicBezTo>
                    <a:pt x="3758" y="2688"/>
                    <a:pt x="4148" y="2327"/>
                    <a:pt x="4552" y="2038"/>
                  </a:cubicBezTo>
                  <a:lnTo>
                    <a:pt x="2515" y="463"/>
                  </a:lnTo>
                  <a:cubicBezTo>
                    <a:pt x="2255" y="261"/>
                    <a:pt x="1966" y="102"/>
                    <a:pt x="16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55" name="Google Shape;2455;p54"/>
            <p:cNvSpPr/>
            <p:nvPr/>
          </p:nvSpPr>
          <p:spPr>
            <a:xfrm>
              <a:off x="244363" y="340225"/>
              <a:ext cx="195800" cy="198550"/>
            </a:xfrm>
            <a:custGeom>
              <a:avLst/>
              <a:gdLst/>
              <a:ahLst/>
              <a:cxnLst/>
              <a:rect l="l" t="t" r="r" b="b"/>
              <a:pathLst>
                <a:path w="7832" h="7942" extrusionOk="0">
                  <a:moveTo>
                    <a:pt x="4013" y="1"/>
                  </a:moveTo>
                  <a:cubicBezTo>
                    <a:pt x="3073" y="1"/>
                    <a:pt x="1983" y="617"/>
                    <a:pt x="1200" y="1685"/>
                  </a:cubicBezTo>
                  <a:cubicBezTo>
                    <a:pt x="73" y="3231"/>
                    <a:pt x="1" y="5124"/>
                    <a:pt x="1041" y="5918"/>
                  </a:cubicBezTo>
                  <a:cubicBezTo>
                    <a:pt x="1084" y="5947"/>
                    <a:pt x="1128" y="5991"/>
                    <a:pt x="1171" y="6005"/>
                  </a:cubicBezTo>
                  <a:lnTo>
                    <a:pt x="3656" y="7941"/>
                  </a:lnTo>
                  <a:cubicBezTo>
                    <a:pt x="2760" y="7089"/>
                    <a:pt x="2861" y="5283"/>
                    <a:pt x="3945" y="3823"/>
                  </a:cubicBezTo>
                  <a:cubicBezTo>
                    <a:pt x="4726" y="2749"/>
                    <a:pt x="5812" y="2136"/>
                    <a:pt x="6746" y="2136"/>
                  </a:cubicBezTo>
                  <a:cubicBezTo>
                    <a:pt x="7142" y="2136"/>
                    <a:pt x="7511" y="2247"/>
                    <a:pt x="7817" y="2480"/>
                  </a:cubicBezTo>
                  <a:lnTo>
                    <a:pt x="7832" y="2465"/>
                  </a:lnTo>
                  <a:lnTo>
                    <a:pt x="5087" y="341"/>
                  </a:lnTo>
                  <a:cubicBezTo>
                    <a:pt x="4778" y="110"/>
                    <a:pt x="4409" y="1"/>
                    <a:pt x="40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56" name="Google Shape;2456;p54"/>
            <p:cNvSpPr/>
            <p:nvPr/>
          </p:nvSpPr>
          <p:spPr>
            <a:xfrm>
              <a:off x="298913" y="382425"/>
              <a:ext cx="141250" cy="156350"/>
            </a:xfrm>
            <a:custGeom>
              <a:avLst/>
              <a:gdLst/>
              <a:ahLst/>
              <a:cxnLst/>
              <a:rect l="l" t="t" r="r" b="b"/>
              <a:pathLst>
                <a:path w="5650" h="6254" extrusionOk="0">
                  <a:moveTo>
                    <a:pt x="3991" y="0"/>
                  </a:moveTo>
                  <a:cubicBezTo>
                    <a:pt x="3053" y="0"/>
                    <a:pt x="1966" y="613"/>
                    <a:pt x="1185" y="1687"/>
                  </a:cubicBezTo>
                  <a:cubicBezTo>
                    <a:pt x="101" y="3147"/>
                    <a:pt x="0" y="4953"/>
                    <a:pt x="896" y="5805"/>
                  </a:cubicBezTo>
                  <a:lnTo>
                    <a:pt x="1156" y="6008"/>
                  </a:lnTo>
                  <a:lnTo>
                    <a:pt x="1474" y="6253"/>
                  </a:lnTo>
                  <a:cubicBezTo>
                    <a:pt x="578" y="5401"/>
                    <a:pt x="679" y="3595"/>
                    <a:pt x="1763" y="2135"/>
                  </a:cubicBezTo>
                  <a:cubicBezTo>
                    <a:pt x="2544" y="1061"/>
                    <a:pt x="3630" y="448"/>
                    <a:pt x="4564" y="448"/>
                  </a:cubicBezTo>
                  <a:cubicBezTo>
                    <a:pt x="4960" y="448"/>
                    <a:pt x="5329" y="559"/>
                    <a:pt x="5635" y="792"/>
                  </a:cubicBezTo>
                  <a:lnTo>
                    <a:pt x="5650" y="777"/>
                  </a:lnTo>
                  <a:lnTo>
                    <a:pt x="5072" y="329"/>
                  </a:lnTo>
                  <a:lnTo>
                    <a:pt x="5072" y="344"/>
                  </a:lnTo>
                  <a:cubicBezTo>
                    <a:pt x="4762" y="111"/>
                    <a:pt x="4390" y="0"/>
                    <a:pt x="39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57" name="Google Shape;2457;p54"/>
            <p:cNvSpPr/>
            <p:nvPr/>
          </p:nvSpPr>
          <p:spPr>
            <a:xfrm>
              <a:off x="743563" y="724200"/>
              <a:ext cx="116700" cy="145800"/>
            </a:xfrm>
            <a:custGeom>
              <a:avLst/>
              <a:gdLst/>
              <a:ahLst/>
              <a:cxnLst/>
              <a:rect l="l" t="t" r="r" b="b"/>
              <a:pathLst>
                <a:path w="4668" h="5832" extrusionOk="0">
                  <a:moveTo>
                    <a:pt x="3638" y="0"/>
                  </a:moveTo>
                  <a:cubicBezTo>
                    <a:pt x="3480" y="0"/>
                    <a:pt x="3315" y="10"/>
                    <a:pt x="3150" y="38"/>
                  </a:cubicBezTo>
                  <a:cubicBezTo>
                    <a:pt x="2876" y="81"/>
                    <a:pt x="2616" y="168"/>
                    <a:pt x="2370" y="269"/>
                  </a:cubicBezTo>
                  <a:cubicBezTo>
                    <a:pt x="1879" y="500"/>
                    <a:pt x="1474" y="832"/>
                    <a:pt x="1200" y="1107"/>
                  </a:cubicBezTo>
                  <a:cubicBezTo>
                    <a:pt x="1070" y="1251"/>
                    <a:pt x="969" y="1367"/>
                    <a:pt x="896" y="1454"/>
                  </a:cubicBezTo>
                  <a:cubicBezTo>
                    <a:pt x="824" y="1555"/>
                    <a:pt x="781" y="1598"/>
                    <a:pt x="781" y="1598"/>
                  </a:cubicBezTo>
                  <a:cubicBezTo>
                    <a:pt x="781" y="1598"/>
                    <a:pt x="752" y="1656"/>
                    <a:pt x="694" y="1757"/>
                  </a:cubicBezTo>
                  <a:cubicBezTo>
                    <a:pt x="636" y="1844"/>
                    <a:pt x="550" y="1988"/>
                    <a:pt x="463" y="2162"/>
                  </a:cubicBezTo>
                  <a:cubicBezTo>
                    <a:pt x="376" y="2335"/>
                    <a:pt x="290" y="2552"/>
                    <a:pt x="203" y="2783"/>
                  </a:cubicBezTo>
                  <a:cubicBezTo>
                    <a:pt x="116" y="3014"/>
                    <a:pt x="58" y="3289"/>
                    <a:pt x="30" y="3563"/>
                  </a:cubicBezTo>
                  <a:cubicBezTo>
                    <a:pt x="1" y="3838"/>
                    <a:pt x="1" y="4127"/>
                    <a:pt x="44" y="4401"/>
                  </a:cubicBezTo>
                  <a:cubicBezTo>
                    <a:pt x="73" y="4676"/>
                    <a:pt x="145" y="4936"/>
                    <a:pt x="246" y="5167"/>
                  </a:cubicBezTo>
                  <a:cubicBezTo>
                    <a:pt x="347" y="5384"/>
                    <a:pt x="477" y="5557"/>
                    <a:pt x="564" y="5673"/>
                  </a:cubicBezTo>
                  <a:cubicBezTo>
                    <a:pt x="665" y="5774"/>
                    <a:pt x="738" y="5832"/>
                    <a:pt x="738" y="5832"/>
                  </a:cubicBezTo>
                  <a:cubicBezTo>
                    <a:pt x="752" y="5817"/>
                    <a:pt x="709" y="5745"/>
                    <a:pt x="636" y="5629"/>
                  </a:cubicBezTo>
                  <a:cubicBezTo>
                    <a:pt x="564" y="5514"/>
                    <a:pt x="463" y="5355"/>
                    <a:pt x="405" y="5138"/>
                  </a:cubicBezTo>
                  <a:cubicBezTo>
                    <a:pt x="261" y="4734"/>
                    <a:pt x="246" y="4185"/>
                    <a:pt x="333" y="3679"/>
                  </a:cubicBezTo>
                  <a:cubicBezTo>
                    <a:pt x="391" y="3419"/>
                    <a:pt x="463" y="3188"/>
                    <a:pt x="550" y="2971"/>
                  </a:cubicBezTo>
                  <a:cubicBezTo>
                    <a:pt x="636" y="2754"/>
                    <a:pt x="738" y="2566"/>
                    <a:pt x="839" y="2407"/>
                  </a:cubicBezTo>
                  <a:cubicBezTo>
                    <a:pt x="925" y="2248"/>
                    <a:pt x="1012" y="2118"/>
                    <a:pt x="1070" y="2032"/>
                  </a:cubicBezTo>
                  <a:cubicBezTo>
                    <a:pt x="1128" y="1945"/>
                    <a:pt x="1171" y="1887"/>
                    <a:pt x="1171" y="1887"/>
                  </a:cubicBezTo>
                  <a:cubicBezTo>
                    <a:pt x="1171" y="1887"/>
                    <a:pt x="1200" y="1844"/>
                    <a:pt x="1258" y="1757"/>
                  </a:cubicBezTo>
                  <a:cubicBezTo>
                    <a:pt x="1330" y="1670"/>
                    <a:pt x="1417" y="1540"/>
                    <a:pt x="1532" y="1396"/>
                  </a:cubicBezTo>
                  <a:cubicBezTo>
                    <a:pt x="1763" y="1121"/>
                    <a:pt x="2125" y="775"/>
                    <a:pt x="2558" y="543"/>
                  </a:cubicBezTo>
                  <a:cubicBezTo>
                    <a:pt x="2775" y="428"/>
                    <a:pt x="3020" y="327"/>
                    <a:pt x="3252" y="269"/>
                  </a:cubicBezTo>
                  <a:cubicBezTo>
                    <a:pt x="3497" y="197"/>
                    <a:pt x="3728" y="182"/>
                    <a:pt x="3945" y="168"/>
                  </a:cubicBezTo>
                  <a:cubicBezTo>
                    <a:pt x="3993" y="166"/>
                    <a:pt x="4039" y="165"/>
                    <a:pt x="4084" y="165"/>
                  </a:cubicBezTo>
                  <a:cubicBezTo>
                    <a:pt x="4349" y="165"/>
                    <a:pt x="4550" y="190"/>
                    <a:pt x="4624" y="190"/>
                  </a:cubicBezTo>
                  <a:cubicBezTo>
                    <a:pt x="4646" y="190"/>
                    <a:pt x="4656" y="188"/>
                    <a:pt x="4653" y="182"/>
                  </a:cubicBezTo>
                  <a:cubicBezTo>
                    <a:pt x="4668" y="168"/>
                    <a:pt x="4350" y="38"/>
                    <a:pt x="3902" y="9"/>
                  </a:cubicBezTo>
                  <a:cubicBezTo>
                    <a:pt x="3817" y="4"/>
                    <a:pt x="3729" y="0"/>
                    <a:pt x="3638" y="0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58" name="Google Shape;2458;p54"/>
            <p:cNvSpPr/>
            <p:nvPr/>
          </p:nvSpPr>
          <p:spPr>
            <a:xfrm>
              <a:off x="251588" y="342375"/>
              <a:ext cx="116700" cy="145825"/>
            </a:xfrm>
            <a:custGeom>
              <a:avLst/>
              <a:gdLst/>
              <a:ahLst/>
              <a:cxnLst/>
              <a:rect l="l" t="t" r="r" b="b"/>
              <a:pathLst>
                <a:path w="4668" h="5833" extrusionOk="0">
                  <a:moveTo>
                    <a:pt x="3638" y="1"/>
                  </a:moveTo>
                  <a:cubicBezTo>
                    <a:pt x="3480" y="1"/>
                    <a:pt x="3315" y="11"/>
                    <a:pt x="3150" y="38"/>
                  </a:cubicBezTo>
                  <a:cubicBezTo>
                    <a:pt x="2876" y="82"/>
                    <a:pt x="2616" y="169"/>
                    <a:pt x="2370" y="270"/>
                  </a:cubicBezTo>
                  <a:cubicBezTo>
                    <a:pt x="1864" y="501"/>
                    <a:pt x="1474" y="833"/>
                    <a:pt x="1200" y="1108"/>
                  </a:cubicBezTo>
                  <a:cubicBezTo>
                    <a:pt x="1070" y="1252"/>
                    <a:pt x="969" y="1382"/>
                    <a:pt x="896" y="1469"/>
                  </a:cubicBezTo>
                  <a:cubicBezTo>
                    <a:pt x="824" y="1556"/>
                    <a:pt x="781" y="1599"/>
                    <a:pt x="781" y="1599"/>
                  </a:cubicBezTo>
                  <a:cubicBezTo>
                    <a:pt x="781" y="1599"/>
                    <a:pt x="752" y="1657"/>
                    <a:pt x="694" y="1758"/>
                  </a:cubicBezTo>
                  <a:cubicBezTo>
                    <a:pt x="636" y="1845"/>
                    <a:pt x="550" y="1989"/>
                    <a:pt x="463" y="2162"/>
                  </a:cubicBezTo>
                  <a:cubicBezTo>
                    <a:pt x="376" y="2336"/>
                    <a:pt x="290" y="2553"/>
                    <a:pt x="203" y="2784"/>
                  </a:cubicBezTo>
                  <a:cubicBezTo>
                    <a:pt x="116" y="3015"/>
                    <a:pt x="58" y="3289"/>
                    <a:pt x="29" y="3564"/>
                  </a:cubicBezTo>
                  <a:cubicBezTo>
                    <a:pt x="1" y="3838"/>
                    <a:pt x="1" y="4127"/>
                    <a:pt x="44" y="4402"/>
                  </a:cubicBezTo>
                  <a:cubicBezTo>
                    <a:pt x="73" y="4677"/>
                    <a:pt x="145" y="4937"/>
                    <a:pt x="246" y="5168"/>
                  </a:cubicBezTo>
                  <a:cubicBezTo>
                    <a:pt x="333" y="5385"/>
                    <a:pt x="477" y="5558"/>
                    <a:pt x="564" y="5673"/>
                  </a:cubicBezTo>
                  <a:cubicBezTo>
                    <a:pt x="665" y="5775"/>
                    <a:pt x="737" y="5832"/>
                    <a:pt x="737" y="5832"/>
                  </a:cubicBezTo>
                  <a:cubicBezTo>
                    <a:pt x="752" y="5818"/>
                    <a:pt x="709" y="5746"/>
                    <a:pt x="636" y="5645"/>
                  </a:cubicBezTo>
                  <a:cubicBezTo>
                    <a:pt x="564" y="5515"/>
                    <a:pt x="463" y="5356"/>
                    <a:pt x="405" y="5139"/>
                  </a:cubicBezTo>
                  <a:cubicBezTo>
                    <a:pt x="261" y="4734"/>
                    <a:pt x="246" y="4185"/>
                    <a:pt x="333" y="3680"/>
                  </a:cubicBezTo>
                  <a:cubicBezTo>
                    <a:pt x="391" y="3419"/>
                    <a:pt x="448" y="3188"/>
                    <a:pt x="550" y="2972"/>
                  </a:cubicBezTo>
                  <a:cubicBezTo>
                    <a:pt x="636" y="2755"/>
                    <a:pt x="737" y="2567"/>
                    <a:pt x="839" y="2408"/>
                  </a:cubicBezTo>
                  <a:cubicBezTo>
                    <a:pt x="925" y="2249"/>
                    <a:pt x="1012" y="2119"/>
                    <a:pt x="1070" y="2032"/>
                  </a:cubicBezTo>
                  <a:cubicBezTo>
                    <a:pt x="1128" y="1946"/>
                    <a:pt x="1171" y="1888"/>
                    <a:pt x="1171" y="1888"/>
                  </a:cubicBezTo>
                  <a:cubicBezTo>
                    <a:pt x="1171" y="1888"/>
                    <a:pt x="1200" y="1845"/>
                    <a:pt x="1258" y="1758"/>
                  </a:cubicBezTo>
                  <a:cubicBezTo>
                    <a:pt x="1330" y="1671"/>
                    <a:pt x="1417" y="1541"/>
                    <a:pt x="1532" y="1411"/>
                  </a:cubicBezTo>
                  <a:cubicBezTo>
                    <a:pt x="1763" y="1122"/>
                    <a:pt x="2125" y="790"/>
                    <a:pt x="2558" y="544"/>
                  </a:cubicBezTo>
                  <a:cubicBezTo>
                    <a:pt x="2775" y="429"/>
                    <a:pt x="3020" y="327"/>
                    <a:pt x="3251" y="270"/>
                  </a:cubicBezTo>
                  <a:cubicBezTo>
                    <a:pt x="3497" y="212"/>
                    <a:pt x="3728" y="183"/>
                    <a:pt x="3945" y="169"/>
                  </a:cubicBezTo>
                  <a:cubicBezTo>
                    <a:pt x="3984" y="167"/>
                    <a:pt x="4022" y="167"/>
                    <a:pt x="4059" y="167"/>
                  </a:cubicBezTo>
                  <a:cubicBezTo>
                    <a:pt x="4325" y="167"/>
                    <a:pt x="4529" y="197"/>
                    <a:pt x="4613" y="197"/>
                  </a:cubicBezTo>
                  <a:cubicBezTo>
                    <a:pt x="4642" y="197"/>
                    <a:pt x="4656" y="193"/>
                    <a:pt x="4653" y="183"/>
                  </a:cubicBezTo>
                  <a:cubicBezTo>
                    <a:pt x="4667" y="169"/>
                    <a:pt x="4350" y="38"/>
                    <a:pt x="3902" y="10"/>
                  </a:cubicBezTo>
                  <a:cubicBezTo>
                    <a:pt x="3817" y="4"/>
                    <a:pt x="3729" y="1"/>
                    <a:pt x="3638" y="1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59" name="Google Shape;2459;p54"/>
            <p:cNvSpPr/>
            <p:nvPr/>
          </p:nvSpPr>
          <p:spPr>
            <a:xfrm>
              <a:off x="316613" y="392800"/>
              <a:ext cx="116325" cy="145650"/>
            </a:xfrm>
            <a:custGeom>
              <a:avLst/>
              <a:gdLst/>
              <a:ahLst/>
              <a:cxnLst/>
              <a:rect l="l" t="t" r="r" b="b"/>
              <a:pathLst>
                <a:path w="4653" h="5826" extrusionOk="0">
                  <a:moveTo>
                    <a:pt x="3646" y="0"/>
                  </a:moveTo>
                  <a:cubicBezTo>
                    <a:pt x="3486" y="0"/>
                    <a:pt x="3318" y="16"/>
                    <a:pt x="3150" y="44"/>
                  </a:cubicBezTo>
                  <a:cubicBezTo>
                    <a:pt x="2876" y="88"/>
                    <a:pt x="2616" y="160"/>
                    <a:pt x="2370" y="275"/>
                  </a:cubicBezTo>
                  <a:cubicBezTo>
                    <a:pt x="1864" y="492"/>
                    <a:pt x="1460" y="839"/>
                    <a:pt x="1200" y="1113"/>
                  </a:cubicBezTo>
                  <a:cubicBezTo>
                    <a:pt x="1070" y="1244"/>
                    <a:pt x="968" y="1374"/>
                    <a:pt x="896" y="1460"/>
                  </a:cubicBezTo>
                  <a:cubicBezTo>
                    <a:pt x="824" y="1547"/>
                    <a:pt x="781" y="1605"/>
                    <a:pt x="781" y="1605"/>
                  </a:cubicBezTo>
                  <a:cubicBezTo>
                    <a:pt x="781" y="1605"/>
                    <a:pt x="752" y="1663"/>
                    <a:pt x="694" y="1749"/>
                  </a:cubicBezTo>
                  <a:cubicBezTo>
                    <a:pt x="636" y="1850"/>
                    <a:pt x="549" y="1995"/>
                    <a:pt x="463" y="2168"/>
                  </a:cubicBezTo>
                  <a:cubicBezTo>
                    <a:pt x="376" y="2342"/>
                    <a:pt x="289" y="2544"/>
                    <a:pt x="203" y="2790"/>
                  </a:cubicBezTo>
                  <a:cubicBezTo>
                    <a:pt x="116" y="3021"/>
                    <a:pt x="58" y="3281"/>
                    <a:pt x="29" y="3570"/>
                  </a:cubicBezTo>
                  <a:cubicBezTo>
                    <a:pt x="0" y="3844"/>
                    <a:pt x="0" y="4133"/>
                    <a:pt x="44" y="4408"/>
                  </a:cubicBezTo>
                  <a:cubicBezTo>
                    <a:pt x="73" y="4682"/>
                    <a:pt x="145" y="4942"/>
                    <a:pt x="246" y="5159"/>
                  </a:cubicBezTo>
                  <a:cubicBezTo>
                    <a:pt x="333" y="5390"/>
                    <a:pt x="477" y="5564"/>
                    <a:pt x="564" y="5679"/>
                  </a:cubicBezTo>
                  <a:cubicBezTo>
                    <a:pt x="655" y="5770"/>
                    <a:pt x="710" y="5826"/>
                    <a:pt x="731" y="5826"/>
                  </a:cubicBezTo>
                  <a:cubicBezTo>
                    <a:pt x="734" y="5826"/>
                    <a:pt x="736" y="5825"/>
                    <a:pt x="737" y="5824"/>
                  </a:cubicBezTo>
                  <a:cubicBezTo>
                    <a:pt x="752" y="5824"/>
                    <a:pt x="708" y="5752"/>
                    <a:pt x="636" y="5636"/>
                  </a:cubicBezTo>
                  <a:cubicBezTo>
                    <a:pt x="564" y="5520"/>
                    <a:pt x="463" y="5361"/>
                    <a:pt x="405" y="5145"/>
                  </a:cubicBezTo>
                  <a:cubicBezTo>
                    <a:pt x="260" y="4726"/>
                    <a:pt x="246" y="4177"/>
                    <a:pt x="333" y="3671"/>
                  </a:cubicBezTo>
                  <a:cubicBezTo>
                    <a:pt x="376" y="3425"/>
                    <a:pt x="448" y="3180"/>
                    <a:pt x="549" y="2977"/>
                  </a:cubicBezTo>
                  <a:cubicBezTo>
                    <a:pt x="636" y="2761"/>
                    <a:pt x="737" y="2558"/>
                    <a:pt x="824" y="2399"/>
                  </a:cubicBezTo>
                  <a:cubicBezTo>
                    <a:pt x="925" y="2240"/>
                    <a:pt x="1012" y="2110"/>
                    <a:pt x="1070" y="2024"/>
                  </a:cubicBezTo>
                  <a:cubicBezTo>
                    <a:pt x="1127" y="1937"/>
                    <a:pt x="1171" y="1894"/>
                    <a:pt x="1171" y="1894"/>
                  </a:cubicBezTo>
                  <a:cubicBezTo>
                    <a:pt x="1171" y="1894"/>
                    <a:pt x="1200" y="1836"/>
                    <a:pt x="1257" y="1749"/>
                  </a:cubicBezTo>
                  <a:cubicBezTo>
                    <a:pt x="1330" y="1663"/>
                    <a:pt x="1416" y="1547"/>
                    <a:pt x="1532" y="1402"/>
                  </a:cubicBezTo>
                  <a:cubicBezTo>
                    <a:pt x="1763" y="1128"/>
                    <a:pt x="2124" y="781"/>
                    <a:pt x="2558" y="550"/>
                  </a:cubicBezTo>
                  <a:cubicBezTo>
                    <a:pt x="2774" y="420"/>
                    <a:pt x="3020" y="333"/>
                    <a:pt x="3251" y="261"/>
                  </a:cubicBezTo>
                  <a:cubicBezTo>
                    <a:pt x="3497" y="203"/>
                    <a:pt x="3728" y="174"/>
                    <a:pt x="3930" y="174"/>
                  </a:cubicBezTo>
                  <a:cubicBezTo>
                    <a:pt x="3978" y="173"/>
                    <a:pt x="4025" y="172"/>
                    <a:pt x="4069" y="172"/>
                  </a:cubicBezTo>
                  <a:cubicBezTo>
                    <a:pt x="4335" y="172"/>
                    <a:pt x="4537" y="197"/>
                    <a:pt x="4616" y="197"/>
                  </a:cubicBezTo>
                  <a:cubicBezTo>
                    <a:pt x="4640" y="197"/>
                    <a:pt x="4653" y="195"/>
                    <a:pt x="4653" y="189"/>
                  </a:cubicBezTo>
                  <a:cubicBezTo>
                    <a:pt x="4653" y="160"/>
                    <a:pt x="4349" y="44"/>
                    <a:pt x="3901" y="15"/>
                  </a:cubicBezTo>
                  <a:cubicBezTo>
                    <a:pt x="3820" y="5"/>
                    <a:pt x="3734" y="0"/>
                    <a:pt x="3646" y="0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60" name="Google Shape;2460;p54"/>
            <p:cNvSpPr/>
            <p:nvPr/>
          </p:nvSpPr>
          <p:spPr>
            <a:xfrm>
              <a:off x="246538" y="405100"/>
              <a:ext cx="503200" cy="454800"/>
            </a:xfrm>
            <a:custGeom>
              <a:avLst/>
              <a:gdLst/>
              <a:ahLst/>
              <a:cxnLst/>
              <a:rect l="l" t="t" r="r" b="b"/>
              <a:pathLst>
                <a:path w="20128" h="18192" extrusionOk="0">
                  <a:moveTo>
                    <a:pt x="593" y="0"/>
                  </a:moveTo>
                  <a:cubicBezTo>
                    <a:pt x="0" y="1301"/>
                    <a:pt x="116" y="2673"/>
                    <a:pt x="954" y="3323"/>
                  </a:cubicBezTo>
                  <a:cubicBezTo>
                    <a:pt x="997" y="3352"/>
                    <a:pt x="1041" y="3396"/>
                    <a:pt x="1084" y="3425"/>
                  </a:cubicBezTo>
                  <a:lnTo>
                    <a:pt x="20127" y="18191"/>
                  </a:lnTo>
                  <a:cubicBezTo>
                    <a:pt x="20084" y="17888"/>
                    <a:pt x="20055" y="17570"/>
                    <a:pt x="20041" y="17252"/>
                  </a:cubicBezTo>
                  <a:cubicBezTo>
                    <a:pt x="19636" y="17006"/>
                    <a:pt x="19231" y="16732"/>
                    <a:pt x="18841" y="16457"/>
                  </a:cubicBezTo>
                  <a:cubicBezTo>
                    <a:pt x="16558" y="14882"/>
                    <a:pt x="14377" y="13076"/>
                    <a:pt x="12209" y="11328"/>
                  </a:cubicBezTo>
                  <a:cubicBezTo>
                    <a:pt x="9262" y="8944"/>
                    <a:pt x="6300" y="6459"/>
                    <a:pt x="3685" y="3714"/>
                  </a:cubicBezTo>
                  <a:cubicBezTo>
                    <a:pt x="2558" y="2529"/>
                    <a:pt x="1561" y="1272"/>
                    <a:pt x="593" y="0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61" name="Google Shape;2461;p54"/>
            <p:cNvSpPr/>
            <p:nvPr/>
          </p:nvSpPr>
          <p:spPr>
            <a:xfrm>
              <a:off x="367913" y="346925"/>
              <a:ext cx="572550" cy="551625"/>
            </a:xfrm>
            <a:custGeom>
              <a:avLst/>
              <a:gdLst/>
              <a:ahLst/>
              <a:cxnLst/>
              <a:rect l="l" t="t" r="r" b="b"/>
              <a:pathLst>
                <a:path w="22902" h="22065" extrusionOk="0">
                  <a:moveTo>
                    <a:pt x="0" y="1"/>
                  </a:moveTo>
                  <a:lnTo>
                    <a:pt x="0" y="1"/>
                  </a:lnTo>
                  <a:cubicBezTo>
                    <a:pt x="809" y="651"/>
                    <a:pt x="1633" y="1301"/>
                    <a:pt x="2442" y="1952"/>
                  </a:cubicBezTo>
                  <a:cubicBezTo>
                    <a:pt x="3251" y="2602"/>
                    <a:pt x="4060" y="3252"/>
                    <a:pt x="4884" y="3888"/>
                  </a:cubicBezTo>
                  <a:lnTo>
                    <a:pt x="7325" y="5824"/>
                  </a:lnTo>
                  <a:lnTo>
                    <a:pt x="9782" y="7731"/>
                  </a:lnTo>
                  <a:lnTo>
                    <a:pt x="12224" y="9653"/>
                  </a:lnTo>
                  <a:cubicBezTo>
                    <a:pt x="13047" y="10288"/>
                    <a:pt x="13871" y="10924"/>
                    <a:pt x="14694" y="11560"/>
                  </a:cubicBezTo>
                  <a:lnTo>
                    <a:pt x="17165" y="13453"/>
                  </a:lnTo>
                  <a:cubicBezTo>
                    <a:pt x="17966" y="14082"/>
                    <a:pt x="18781" y="14712"/>
                    <a:pt x="19597" y="15341"/>
                  </a:cubicBezTo>
                  <a:lnTo>
                    <a:pt x="19597" y="15341"/>
                  </a:lnTo>
                  <a:lnTo>
                    <a:pt x="21225" y="18683"/>
                  </a:lnTo>
                  <a:cubicBezTo>
                    <a:pt x="21774" y="19810"/>
                    <a:pt x="22323" y="20937"/>
                    <a:pt x="22901" y="22064"/>
                  </a:cubicBezTo>
                  <a:cubicBezTo>
                    <a:pt x="22395" y="20923"/>
                    <a:pt x="21875" y="19796"/>
                    <a:pt x="21355" y="18654"/>
                  </a:cubicBezTo>
                  <a:lnTo>
                    <a:pt x="19795" y="15259"/>
                  </a:lnTo>
                  <a:lnTo>
                    <a:pt x="19780" y="15215"/>
                  </a:lnTo>
                  <a:lnTo>
                    <a:pt x="19751" y="15201"/>
                  </a:lnTo>
                  <a:cubicBezTo>
                    <a:pt x="18928" y="14551"/>
                    <a:pt x="18119" y="13915"/>
                    <a:pt x="17295" y="13265"/>
                  </a:cubicBezTo>
                  <a:lnTo>
                    <a:pt x="14839" y="11358"/>
                  </a:lnTo>
                  <a:cubicBezTo>
                    <a:pt x="14015" y="10722"/>
                    <a:pt x="13206" y="10072"/>
                    <a:pt x="12383" y="9450"/>
                  </a:cubicBezTo>
                  <a:lnTo>
                    <a:pt x="9912" y="7543"/>
                  </a:lnTo>
                  <a:lnTo>
                    <a:pt x="7456" y="5636"/>
                  </a:lnTo>
                  <a:lnTo>
                    <a:pt x="4970" y="3758"/>
                  </a:lnTo>
                  <a:cubicBezTo>
                    <a:pt x="4147" y="3122"/>
                    <a:pt x="3323" y="2501"/>
                    <a:pt x="2500" y="1879"/>
                  </a:cubicBezTo>
                  <a:cubicBezTo>
                    <a:pt x="1662" y="1244"/>
                    <a:pt x="838" y="622"/>
                    <a:pt x="0" y="1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099764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1" descr="Beaker">
            <a:extLst>
              <a:ext uri="{FF2B5EF4-FFF2-40B4-BE49-F238E27FC236}">
                <a16:creationId xmlns:a16="http://schemas.microsoft.com/office/drawing/2014/main" id="{22E3E785-83F3-52D3-D722-33EEDCEA2B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39286" y="1543353"/>
            <a:ext cx="837513" cy="83751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61A252A-9246-2296-A640-4690797C9AF1}"/>
              </a:ext>
            </a:extLst>
          </p:cNvPr>
          <p:cNvSpPr txBox="1"/>
          <p:nvPr/>
        </p:nvSpPr>
        <p:spPr>
          <a:xfrm>
            <a:off x="5361778" y="2254749"/>
            <a:ext cx="2060129" cy="861775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ADB03E9-2D27-AB44-5C10-1FFAEDA17BF3}"/>
              </a:ext>
            </a:extLst>
          </p:cNvPr>
          <p:cNvCxnSpPr>
            <a:cxnSpLocks/>
          </p:cNvCxnSpPr>
          <p:nvPr/>
        </p:nvCxnSpPr>
        <p:spPr>
          <a:xfrm flipH="1">
            <a:off x="5199178" y="2114493"/>
            <a:ext cx="896821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6CB5CB5-88B2-2E8E-E51E-A49CB76556F4}"/>
              </a:ext>
            </a:extLst>
          </p:cNvPr>
          <p:cNvCxnSpPr>
            <a:cxnSpLocks/>
          </p:cNvCxnSpPr>
          <p:nvPr/>
        </p:nvCxnSpPr>
        <p:spPr>
          <a:xfrm flipH="1">
            <a:off x="6594433" y="2114493"/>
            <a:ext cx="989484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A234045-0E11-9D41-FB7D-EDE8350FD043}"/>
              </a:ext>
            </a:extLst>
          </p:cNvPr>
          <p:cNvCxnSpPr>
            <a:cxnSpLocks/>
          </p:cNvCxnSpPr>
          <p:nvPr/>
        </p:nvCxnSpPr>
        <p:spPr>
          <a:xfrm>
            <a:off x="5199177" y="2114494"/>
            <a:ext cx="0" cy="1117991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3D03543-5498-FE07-EC68-90FABB50802E}"/>
              </a:ext>
            </a:extLst>
          </p:cNvPr>
          <p:cNvCxnSpPr>
            <a:cxnSpLocks/>
          </p:cNvCxnSpPr>
          <p:nvPr/>
        </p:nvCxnSpPr>
        <p:spPr>
          <a:xfrm>
            <a:off x="7583916" y="2114494"/>
            <a:ext cx="0" cy="1117991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0" name="Straight Connector 1439">
            <a:extLst>
              <a:ext uri="{FF2B5EF4-FFF2-40B4-BE49-F238E27FC236}">
                <a16:creationId xmlns:a16="http://schemas.microsoft.com/office/drawing/2014/main" id="{B83C8C6E-E7A1-7A3E-6306-9DD66967479C}"/>
              </a:ext>
            </a:extLst>
          </p:cNvPr>
          <p:cNvCxnSpPr>
            <a:cxnSpLocks/>
          </p:cNvCxnSpPr>
          <p:nvPr/>
        </p:nvCxnSpPr>
        <p:spPr>
          <a:xfrm flipH="1">
            <a:off x="5199177" y="3232484"/>
            <a:ext cx="2384739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42" name="!!1" descr="Flask">
            <a:extLst>
              <a:ext uri="{FF2B5EF4-FFF2-40B4-BE49-F238E27FC236}">
                <a16:creationId xmlns:a16="http://schemas.microsoft.com/office/drawing/2014/main" id="{50C673AD-C240-63B1-D02B-FC5C54D940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73275" y="0"/>
            <a:ext cx="983387" cy="849003"/>
          </a:xfrm>
          <a:prstGeom prst="rect">
            <a:avLst/>
          </a:prstGeom>
        </p:spPr>
      </p:pic>
      <p:sp>
        <p:nvSpPr>
          <p:cNvPr id="1444" name="TextBox 1443">
            <a:extLst>
              <a:ext uri="{FF2B5EF4-FFF2-40B4-BE49-F238E27FC236}">
                <a16:creationId xmlns:a16="http://schemas.microsoft.com/office/drawing/2014/main" id="{48E5F048-4C47-C1D6-E35F-28E2AC6A5170}"/>
              </a:ext>
            </a:extLst>
          </p:cNvPr>
          <p:cNvSpPr txBox="1"/>
          <p:nvPr/>
        </p:nvSpPr>
        <p:spPr>
          <a:xfrm>
            <a:off x="918261" y="768304"/>
            <a:ext cx="3339840" cy="553994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Acid 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</a:t>
            </a:r>
          </a:p>
        </p:txBody>
      </p:sp>
      <p:cxnSp>
        <p:nvCxnSpPr>
          <p:cNvPr id="1446" name="Straight Connector 1445">
            <a:extLst>
              <a:ext uri="{FF2B5EF4-FFF2-40B4-BE49-F238E27FC236}">
                <a16:creationId xmlns:a16="http://schemas.microsoft.com/office/drawing/2014/main" id="{89C15740-5AD3-3AF6-A133-011A348EE042}"/>
              </a:ext>
            </a:extLst>
          </p:cNvPr>
          <p:cNvCxnSpPr>
            <a:cxnSpLocks/>
          </p:cNvCxnSpPr>
          <p:nvPr/>
        </p:nvCxnSpPr>
        <p:spPr>
          <a:xfrm flipH="1">
            <a:off x="1300561" y="621775"/>
            <a:ext cx="111519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7" name="Straight Connector 1446">
            <a:extLst>
              <a:ext uri="{FF2B5EF4-FFF2-40B4-BE49-F238E27FC236}">
                <a16:creationId xmlns:a16="http://schemas.microsoft.com/office/drawing/2014/main" id="{D04FF8CA-AAB3-DD90-1765-CA2C41FDEE5B}"/>
              </a:ext>
            </a:extLst>
          </p:cNvPr>
          <p:cNvCxnSpPr>
            <a:cxnSpLocks/>
          </p:cNvCxnSpPr>
          <p:nvPr/>
        </p:nvCxnSpPr>
        <p:spPr>
          <a:xfrm flipH="1">
            <a:off x="2914184" y="621775"/>
            <a:ext cx="921797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7" name="Straight Connector 1456">
            <a:extLst>
              <a:ext uri="{FF2B5EF4-FFF2-40B4-BE49-F238E27FC236}">
                <a16:creationId xmlns:a16="http://schemas.microsoft.com/office/drawing/2014/main" id="{B8D42540-7544-9528-B3A0-546A3683E954}"/>
              </a:ext>
            </a:extLst>
          </p:cNvPr>
          <p:cNvCxnSpPr>
            <a:cxnSpLocks/>
          </p:cNvCxnSpPr>
          <p:nvPr/>
        </p:nvCxnSpPr>
        <p:spPr>
          <a:xfrm>
            <a:off x="1300561" y="621775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8" name="Straight Connector 1457">
            <a:extLst>
              <a:ext uri="{FF2B5EF4-FFF2-40B4-BE49-F238E27FC236}">
                <a16:creationId xmlns:a16="http://schemas.microsoft.com/office/drawing/2014/main" id="{88F3A7A0-768E-7D8F-4408-501496B9F938}"/>
              </a:ext>
            </a:extLst>
          </p:cNvPr>
          <p:cNvCxnSpPr>
            <a:cxnSpLocks/>
          </p:cNvCxnSpPr>
          <p:nvPr/>
        </p:nvCxnSpPr>
        <p:spPr>
          <a:xfrm>
            <a:off x="3835981" y="621775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9" name="Straight Connector 1458">
            <a:extLst>
              <a:ext uri="{FF2B5EF4-FFF2-40B4-BE49-F238E27FC236}">
                <a16:creationId xmlns:a16="http://schemas.microsoft.com/office/drawing/2014/main" id="{29C0C781-FDF9-8391-7E00-C853B13879A3}"/>
              </a:ext>
            </a:extLst>
          </p:cNvPr>
          <p:cNvCxnSpPr>
            <a:cxnSpLocks/>
          </p:cNvCxnSpPr>
          <p:nvPr/>
        </p:nvCxnSpPr>
        <p:spPr>
          <a:xfrm flipH="1" flipV="1">
            <a:off x="1300561" y="1376170"/>
            <a:ext cx="2535421" cy="19069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0" name="Straight Arrow Connector 1459">
            <a:extLst>
              <a:ext uri="{FF2B5EF4-FFF2-40B4-BE49-F238E27FC236}">
                <a16:creationId xmlns:a16="http://schemas.microsoft.com/office/drawing/2014/main" id="{AEA8AA7C-3240-C8BB-C5EA-707DE25BA17B}"/>
              </a:ext>
            </a:extLst>
          </p:cNvPr>
          <p:cNvCxnSpPr>
            <a:cxnSpLocks/>
          </p:cNvCxnSpPr>
          <p:nvPr/>
        </p:nvCxnSpPr>
        <p:spPr>
          <a:xfrm>
            <a:off x="3783556" y="1411191"/>
            <a:ext cx="1378225" cy="703301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4" name="TextBox 1503">
            <a:extLst>
              <a:ext uri="{FF2B5EF4-FFF2-40B4-BE49-F238E27FC236}">
                <a16:creationId xmlns:a16="http://schemas.microsoft.com/office/drawing/2014/main" id="{19162F80-D64D-9EE3-AF0C-0039E580B335}"/>
              </a:ext>
            </a:extLst>
          </p:cNvPr>
          <p:cNvSpPr txBox="1"/>
          <p:nvPr/>
        </p:nvSpPr>
        <p:spPr>
          <a:xfrm>
            <a:off x="804471" y="3911157"/>
            <a:ext cx="3792133" cy="553994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Acid 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Oxide Base</a:t>
            </a:r>
          </a:p>
        </p:txBody>
      </p:sp>
      <p:cxnSp>
        <p:nvCxnSpPr>
          <p:cNvPr id="1505" name="Straight Connector 1504">
            <a:extLst>
              <a:ext uri="{FF2B5EF4-FFF2-40B4-BE49-F238E27FC236}">
                <a16:creationId xmlns:a16="http://schemas.microsoft.com/office/drawing/2014/main" id="{ABAB6333-A03C-2904-2CAF-EB243E0C9484}"/>
              </a:ext>
            </a:extLst>
          </p:cNvPr>
          <p:cNvCxnSpPr>
            <a:cxnSpLocks/>
          </p:cNvCxnSpPr>
          <p:nvPr/>
        </p:nvCxnSpPr>
        <p:spPr>
          <a:xfrm flipH="1">
            <a:off x="931908" y="3764629"/>
            <a:ext cx="1483843" cy="8703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6" name="Straight Connector 1505">
            <a:extLst>
              <a:ext uri="{FF2B5EF4-FFF2-40B4-BE49-F238E27FC236}">
                <a16:creationId xmlns:a16="http://schemas.microsoft.com/office/drawing/2014/main" id="{11165281-E91F-2B02-35CC-388DA65DA677}"/>
              </a:ext>
            </a:extLst>
          </p:cNvPr>
          <p:cNvCxnSpPr>
            <a:cxnSpLocks/>
          </p:cNvCxnSpPr>
          <p:nvPr/>
        </p:nvCxnSpPr>
        <p:spPr>
          <a:xfrm flipH="1" flipV="1">
            <a:off x="2914185" y="3764629"/>
            <a:ext cx="1614183" cy="8703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7" name="Straight Connector 1506">
            <a:extLst>
              <a:ext uri="{FF2B5EF4-FFF2-40B4-BE49-F238E27FC236}">
                <a16:creationId xmlns:a16="http://schemas.microsoft.com/office/drawing/2014/main" id="{C0161FFB-24FB-D8AA-2BCD-6E31FD71E06F}"/>
              </a:ext>
            </a:extLst>
          </p:cNvPr>
          <p:cNvCxnSpPr>
            <a:cxnSpLocks/>
          </p:cNvCxnSpPr>
          <p:nvPr/>
        </p:nvCxnSpPr>
        <p:spPr>
          <a:xfrm>
            <a:off x="931908" y="3773331"/>
            <a:ext cx="0" cy="8257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8" name="Straight Connector 1507">
            <a:extLst>
              <a:ext uri="{FF2B5EF4-FFF2-40B4-BE49-F238E27FC236}">
                <a16:creationId xmlns:a16="http://schemas.microsoft.com/office/drawing/2014/main" id="{3F596089-3BDE-6650-5F38-A47D52852EB4}"/>
              </a:ext>
            </a:extLst>
          </p:cNvPr>
          <p:cNvCxnSpPr>
            <a:cxnSpLocks/>
          </p:cNvCxnSpPr>
          <p:nvPr/>
        </p:nvCxnSpPr>
        <p:spPr>
          <a:xfrm flipH="1">
            <a:off x="4526865" y="3773331"/>
            <a:ext cx="751" cy="8744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9" name="Straight Connector 1508">
            <a:extLst>
              <a:ext uri="{FF2B5EF4-FFF2-40B4-BE49-F238E27FC236}">
                <a16:creationId xmlns:a16="http://schemas.microsoft.com/office/drawing/2014/main" id="{94CC48CA-94D4-2782-71EA-533D65BC87E1}"/>
              </a:ext>
            </a:extLst>
          </p:cNvPr>
          <p:cNvCxnSpPr>
            <a:cxnSpLocks/>
          </p:cNvCxnSpPr>
          <p:nvPr/>
        </p:nvCxnSpPr>
        <p:spPr>
          <a:xfrm flipH="1">
            <a:off x="931908" y="4619076"/>
            <a:ext cx="3618883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10" name="!!1" descr="Test tubes">
            <a:extLst>
              <a:ext uri="{FF2B5EF4-FFF2-40B4-BE49-F238E27FC236}">
                <a16:creationId xmlns:a16="http://schemas.microsoft.com/office/drawing/2014/main" id="{696EB27A-10ED-7B07-D2FE-FB1678E421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5411" y="3296377"/>
            <a:ext cx="627495" cy="627495"/>
          </a:xfrm>
          <a:prstGeom prst="rect">
            <a:avLst/>
          </a:prstGeom>
        </p:spPr>
      </p:pic>
      <p:cxnSp>
        <p:nvCxnSpPr>
          <p:cNvPr id="1519" name="Straight Arrow Connector 1518">
            <a:extLst>
              <a:ext uri="{FF2B5EF4-FFF2-40B4-BE49-F238E27FC236}">
                <a16:creationId xmlns:a16="http://schemas.microsoft.com/office/drawing/2014/main" id="{81057E29-118E-8E8A-A253-E92BF028DB45}"/>
              </a:ext>
            </a:extLst>
          </p:cNvPr>
          <p:cNvCxnSpPr>
            <a:cxnSpLocks/>
          </p:cNvCxnSpPr>
          <p:nvPr/>
        </p:nvCxnSpPr>
        <p:spPr>
          <a:xfrm flipH="1">
            <a:off x="7617840" y="1376170"/>
            <a:ext cx="1038859" cy="718279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7" name="TextBox 1526">
            <a:extLst>
              <a:ext uri="{FF2B5EF4-FFF2-40B4-BE49-F238E27FC236}">
                <a16:creationId xmlns:a16="http://schemas.microsoft.com/office/drawing/2014/main" id="{5484E780-CB90-28F2-F1DF-A0DB53F4EA54}"/>
              </a:ext>
            </a:extLst>
          </p:cNvPr>
          <p:cNvSpPr txBox="1"/>
          <p:nvPr/>
        </p:nvSpPr>
        <p:spPr>
          <a:xfrm>
            <a:off x="8216605" y="768304"/>
            <a:ext cx="2811740" cy="553994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Acid 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endParaRPr lang="en-US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28" name="Straight Connector 1527">
            <a:extLst>
              <a:ext uri="{FF2B5EF4-FFF2-40B4-BE49-F238E27FC236}">
                <a16:creationId xmlns:a16="http://schemas.microsoft.com/office/drawing/2014/main" id="{5D1EA04C-43AF-B71B-C0F8-19D5CDDC1430}"/>
              </a:ext>
            </a:extLst>
          </p:cNvPr>
          <p:cNvCxnSpPr>
            <a:cxnSpLocks/>
          </p:cNvCxnSpPr>
          <p:nvPr/>
        </p:nvCxnSpPr>
        <p:spPr>
          <a:xfrm flipH="1">
            <a:off x="8284845" y="621775"/>
            <a:ext cx="127018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9" name="Straight Connector 1528">
            <a:extLst>
              <a:ext uri="{FF2B5EF4-FFF2-40B4-BE49-F238E27FC236}">
                <a16:creationId xmlns:a16="http://schemas.microsoft.com/office/drawing/2014/main" id="{719E6D4F-C248-BD34-D68D-7C3C23ADD6B7}"/>
              </a:ext>
            </a:extLst>
          </p:cNvPr>
          <p:cNvCxnSpPr>
            <a:cxnSpLocks/>
          </p:cNvCxnSpPr>
          <p:nvPr/>
        </p:nvCxnSpPr>
        <p:spPr>
          <a:xfrm flipH="1">
            <a:off x="10053456" y="621775"/>
            <a:ext cx="921797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0" name="Straight Connector 1529">
            <a:extLst>
              <a:ext uri="{FF2B5EF4-FFF2-40B4-BE49-F238E27FC236}">
                <a16:creationId xmlns:a16="http://schemas.microsoft.com/office/drawing/2014/main" id="{0C48F566-F42E-9F25-DCBC-9623178BB04E}"/>
              </a:ext>
            </a:extLst>
          </p:cNvPr>
          <p:cNvCxnSpPr>
            <a:cxnSpLocks/>
          </p:cNvCxnSpPr>
          <p:nvPr/>
        </p:nvCxnSpPr>
        <p:spPr>
          <a:xfrm>
            <a:off x="8330649" y="621775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1" name="Straight Connector 1530">
            <a:extLst>
              <a:ext uri="{FF2B5EF4-FFF2-40B4-BE49-F238E27FC236}">
                <a16:creationId xmlns:a16="http://schemas.microsoft.com/office/drawing/2014/main" id="{EA92CAB1-5EA5-1091-C08C-85CCABF13E5C}"/>
              </a:ext>
            </a:extLst>
          </p:cNvPr>
          <p:cNvCxnSpPr>
            <a:cxnSpLocks/>
          </p:cNvCxnSpPr>
          <p:nvPr/>
        </p:nvCxnSpPr>
        <p:spPr>
          <a:xfrm>
            <a:off x="10961605" y="621775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2" name="Straight Connector 1531">
            <a:extLst>
              <a:ext uri="{FF2B5EF4-FFF2-40B4-BE49-F238E27FC236}">
                <a16:creationId xmlns:a16="http://schemas.microsoft.com/office/drawing/2014/main" id="{C10AD38F-4CE2-7CAC-2422-1E888E7E7A40}"/>
              </a:ext>
            </a:extLst>
          </p:cNvPr>
          <p:cNvCxnSpPr>
            <a:cxnSpLocks/>
          </p:cNvCxnSpPr>
          <p:nvPr/>
        </p:nvCxnSpPr>
        <p:spPr>
          <a:xfrm flipH="1" flipV="1">
            <a:off x="8349820" y="1368756"/>
            <a:ext cx="2611785" cy="7414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3" name="!!1" descr="Microscope">
            <a:extLst>
              <a:ext uri="{FF2B5EF4-FFF2-40B4-BE49-F238E27FC236}">
                <a16:creationId xmlns:a16="http://schemas.microsoft.com/office/drawing/2014/main" id="{9C0E91FD-C5EC-D609-0712-2DA3F039440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22782" y="80157"/>
            <a:ext cx="787980" cy="787980"/>
          </a:xfrm>
          <a:prstGeom prst="rect">
            <a:avLst/>
          </a:prstGeom>
        </p:spPr>
      </p:pic>
      <p:sp>
        <p:nvSpPr>
          <p:cNvPr id="1534" name="TextBox 1533">
            <a:extLst>
              <a:ext uri="{FF2B5EF4-FFF2-40B4-BE49-F238E27FC236}">
                <a16:creationId xmlns:a16="http://schemas.microsoft.com/office/drawing/2014/main" id="{EF003C86-DDEB-9B67-64D7-BABE42B46272}"/>
              </a:ext>
            </a:extLst>
          </p:cNvPr>
          <p:cNvSpPr txBox="1"/>
          <p:nvPr/>
        </p:nvSpPr>
        <p:spPr>
          <a:xfrm>
            <a:off x="8031379" y="3873943"/>
            <a:ext cx="3792133" cy="553994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Oxide Acid 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 </a:t>
            </a:r>
          </a:p>
        </p:txBody>
      </p:sp>
      <p:cxnSp>
        <p:nvCxnSpPr>
          <p:cNvPr id="1535" name="Straight Connector 1534">
            <a:extLst>
              <a:ext uri="{FF2B5EF4-FFF2-40B4-BE49-F238E27FC236}">
                <a16:creationId xmlns:a16="http://schemas.microsoft.com/office/drawing/2014/main" id="{1C4F69DF-6211-B79B-B51F-EE6905C274BC}"/>
              </a:ext>
            </a:extLst>
          </p:cNvPr>
          <p:cNvCxnSpPr>
            <a:cxnSpLocks/>
          </p:cNvCxnSpPr>
          <p:nvPr/>
        </p:nvCxnSpPr>
        <p:spPr>
          <a:xfrm flipH="1">
            <a:off x="8131520" y="3727415"/>
            <a:ext cx="1483843" cy="8703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6" name="Straight Connector 1535">
            <a:extLst>
              <a:ext uri="{FF2B5EF4-FFF2-40B4-BE49-F238E27FC236}">
                <a16:creationId xmlns:a16="http://schemas.microsoft.com/office/drawing/2014/main" id="{930C4365-A47A-8E3E-37C0-1AC396B5B149}"/>
              </a:ext>
            </a:extLst>
          </p:cNvPr>
          <p:cNvCxnSpPr>
            <a:cxnSpLocks/>
          </p:cNvCxnSpPr>
          <p:nvPr/>
        </p:nvCxnSpPr>
        <p:spPr>
          <a:xfrm flipH="1" flipV="1">
            <a:off x="10113797" y="3727415"/>
            <a:ext cx="1614183" cy="8703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7" name="Straight Connector 1536">
            <a:extLst>
              <a:ext uri="{FF2B5EF4-FFF2-40B4-BE49-F238E27FC236}">
                <a16:creationId xmlns:a16="http://schemas.microsoft.com/office/drawing/2014/main" id="{C61EB4E5-3BEB-F627-91F1-8EA53B21C9AE}"/>
              </a:ext>
            </a:extLst>
          </p:cNvPr>
          <p:cNvCxnSpPr>
            <a:cxnSpLocks/>
          </p:cNvCxnSpPr>
          <p:nvPr/>
        </p:nvCxnSpPr>
        <p:spPr>
          <a:xfrm>
            <a:off x="8131520" y="3736118"/>
            <a:ext cx="0" cy="8257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8" name="Straight Connector 1537">
            <a:extLst>
              <a:ext uri="{FF2B5EF4-FFF2-40B4-BE49-F238E27FC236}">
                <a16:creationId xmlns:a16="http://schemas.microsoft.com/office/drawing/2014/main" id="{0C63CCAB-44B3-49F1-9207-93A7337CE259}"/>
              </a:ext>
            </a:extLst>
          </p:cNvPr>
          <p:cNvCxnSpPr>
            <a:cxnSpLocks/>
          </p:cNvCxnSpPr>
          <p:nvPr/>
        </p:nvCxnSpPr>
        <p:spPr>
          <a:xfrm flipH="1">
            <a:off x="11726477" y="3736118"/>
            <a:ext cx="751" cy="8744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9" name="Straight Connector 1538">
            <a:extLst>
              <a:ext uri="{FF2B5EF4-FFF2-40B4-BE49-F238E27FC236}">
                <a16:creationId xmlns:a16="http://schemas.microsoft.com/office/drawing/2014/main" id="{3056DFD4-E90E-0881-4E7D-F4FB008891BB}"/>
              </a:ext>
            </a:extLst>
          </p:cNvPr>
          <p:cNvCxnSpPr>
            <a:cxnSpLocks/>
          </p:cNvCxnSpPr>
          <p:nvPr/>
        </p:nvCxnSpPr>
        <p:spPr>
          <a:xfrm flipH="1">
            <a:off x="8131520" y="4581863"/>
            <a:ext cx="3618883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40" name="!!1" descr="Test tubes">
            <a:extLst>
              <a:ext uri="{FF2B5EF4-FFF2-40B4-BE49-F238E27FC236}">
                <a16:creationId xmlns:a16="http://schemas.microsoft.com/office/drawing/2014/main" id="{1C11B7DD-85D0-B499-7289-C1F30C1933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55023" y="3259163"/>
            <a:ext cx="627495" cy="627495"/>
          </a:xfrm>
          <a:prstGeom prst="rect">
            <a:avLst/>
          </a:prstGeom>
        </p:spPr>
      </p:pic>
      <p:sp>
        <p:nvSpPr>
          <p:cNvPr id="1542" name="TextBox 1541">
            <a:extLst>
              <a:ext uri="{FF2B5EF4-FFF2-40B4-BE49-F238E27FC236}">
                <a16:creationId xmlns:a16="http://schemas.microsoft.com/office/drawing/2014/main" id="{56EB6FB8-68E6-CE43-2B1E-6BBAABA3204C}"/>
              </a:ext>
            </a:extLst>
          </p:cNvPr>
          <p:cNvSpPr txBox="1"/>
          <p:nvPr/>
        </p:nvSpPr>
        <p:spPr>
          <a:xfrm>
            <a:off x="4759007" y="5471545"/>
            <a:ext cx="3181441" cy="523216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2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endParaRPr lang="en-US" sz="2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43" name="Straight Connector 1542">
            <a:extLst>
              <a:ext uri="{FF2B5EF4-FFF2-40B4-BE49-F238E27FC236}">
                <a16:creationId xmlns:a16="http://schemas.microsoft.com/office/drawing/2014/main" id="{0AA20B5D-2C00-16DB-9A58-65582A172F8F}"/>
              </a:ext>
            </a:extLst>
          </p:cNvPr>
          <p:cNvCxnSpPr>
            <a:cxnSpLocks/>
          </p:cNvCxnSpPr>
          <p:nvPr/>
        </p:nvCxnSpPr>
        <p:spPr>
          <a:xfrm flipH="1">
            <a:off x="4827247" y="5325016"/>
            <a:ext cx="1404182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4" name="Straight Connector 1543">
            <a:extLst>
              <a:ext uri="{FF2B5EF4-FFF2-40B4-BE49-F238E27FC236}">
                <a16:creationId xmlns:a16="http://schemas.microsoft.com/office/drawing/2014/main" id="{6FEC6482-8C4A-2335-7A08-5552BE25F386}"/>
              </a:ext>
            </a:extLst>
          </p:cNvPr>
          <p:cNvCxnSpPr>
            <a:cxnSpLocks/>
          </p:cNvCxnSpPr>
          <p:nvPr/>
        </p:nvCxnSpPr>
        <p:spPr>
          <a:xfrm flipH="1">
            <a:off x="6729861" y="5325016"/>
            <a:ext cx="1112868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5" name="Straight Connector 1544">
            <a:extLst>
              <a:ext uri="{FF2B5EF4-FFF2-40B4-BE49-F238E27FC236}">
                <a16:creationId xmlns:a16="http://schemas.microsoft.com/office/drawing/2014/main" id="{1604D0BA-AD92-46E0-9923-2840F4EAF617}"/>
              </a:ext>
            </a:extLst>
          </p:cNvPr>
          <p:cNvCxnSpPr>
            <a:cxnSpLocks/>
          </p:cNvCxnSpPr>
          <p:nvPr/>
        </p:nvCxnSpPr>
        <p:spPr>
          <a:xfrm>
            <a:off x="4870573" y="5325016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6" name="Straight Connector 1545">
            <a:extLst>
              <a:ext uri="{FF2B5EF4-FFF2-40B4-BE49-F238E27FC236}">
                <a16:creationId xmlns:a16="http://schemas.microsoft.com/office/drawing/2014/main" id="{23B43690-BDB7-86F2-A9C0-2A32BB726478}"/>
              </a:ext>
            </a:extLst>
          </p:cNvPr>
          <p:cNvCxnSpPr>
            <a:cxnSpLocks/>
          </p:cNvCxnSpPr>
          <p:nvPr/>
        </p:nvCxnSpPr>
        <p:spPr>
          <a:xfrm>
            <a:off x="7842729" y="5325016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7" name="Straight Connector 1546">
            <a:extLst>
              <a:ext uri="{FF2B5EF4-FFF2-40B4-BE49-F238E27FC236}">
                <a16:creationId xmlns:a16="http://schemas.microsoft.com/office/drawing/2014/main" id="{08543C65-CEC0-F100-3858-DFCC4CF1134A}"/>
              </a:ext>
            </a:extLst>
          </p:cNvPr>
          <p:cNvCxnSpPr>
            <a:cxnSpLocks/>
          </p:cNvCxnSpPr>
          <p:nvPr/>
        </p:nvCxnSpPr>
        <p:spPr>
          <a:xfrm flipH="1">
            <a:off x="4827247" y="6079411"/>
            <a:ext cx="3015483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5" name="Straight Arrow Connector 1554">
            <a:extLst>
              <a:ext uri="{FF2B5EF4-FFF2-40B4-BE49-F238E27FC236}">
                <a16:creationId xmlns:a16="http://schemas.microsoft.com/office/drawing/2014/main" id="{836D97E9-10A7-1E5D-BB13-F2BAF9BBDC09}"/>
              </a:ext>
            </a:extLst>
          </p:cNvPr>
          <p:cNvCxnSpPr>
            <a:cxnSpLocks/>
          </p:cNvCxnSpPr>
          <p:nvPr/>
        </p:nvCxnSpPr>
        <p:spPr>
          <a:xfrm flipV="1">
            <a:off x="4526864" y="3259163"/>
            <a:ext cx="664283" cy="522871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7" name="Straight Arrow Connector 1556">
            <a:extLst>
              <a:ext uri="{FF2B5EF4-FFF2-40B4-BE49-F238E27FC236}">
                <a16:creationId xmlns:a16="http://schemas.microsoft.com/office/drawing/2014/main" id="{BA44D37C-98EB-4156-2C9C-0473DAB37FAE}"/>
              </a:ext>
            </a:extLst>
          </p:cNvPr>
          <p:cNvCxnSpPr>
            <a:cxnSpLocks/>
          </p:cNvCxnSpPr>
          <p:nvPr/>
        </p:nvCxnSpPr>
        <p:spPr>
          <a:xfrm flipH="1" flipV="1">
            <a:off x="7617840" y="3228441"/>
            <a:ext cx="544173" cy="507675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1" name="Straight Arrow Connector 1560">
            <a:extLst>
              <a:ext uri="{FF2B5EF4-FFF2-40B4-BE49-F238E27FC236}">
                <a16:creationId xmlns:a16="http://schemas.microsoft.com/office/drawing/2014/main" id="{84A6BAAE-CEA2-793A-C788-91BDF3A66A5D}"/>
              </a:ext>
            </a:extLst>
          </p:cNvPr>
          <p:cNvCxnSpPr>
            <a:cxnSpLocks/>
            <a:stCxn id="1562" idx="0"/>
          </p:cNvCxnSpPr>
          <p:nvPr/>
        </p:nvCxnSpPr>
        <p:spPr>
          <a:xfrm flipV="1">
            <a:off x="6480644" y="3296377"/>
            <a:ext cx="1" cy="1620322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62" name="!!1" descr="Atom">
            <a:extLst>
              <a:ext uri="{FF2B5EF4-FFF2-40B4-BE49-F238E27FC236}">
                <a16:creationId xmlns:a16="http://schemas.microsoft.com/office/drawing/2014/main" id="{5B8A8676-B5EA-D76E-E944-502D53D89E9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153824" y="4916699"/>
            <a:ext cx="653640" cy="6536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42D649D-4332-D66A-CD38-4581B1AAB194}"/>
              </a:ext>
            </a:extLst>
          </p:cNvPr>
          <p:cNvSpPr txBox="1"/>
          <p:nvPr/>
        </p:nvSpPr>
        <p:spPr>
          <a:xfrm>
            <a:off x="410082" y="1877707"/>
            <a:ext cx="4214813" cy="861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121917" tIns="60958" rIns="121917" bIns="60958">
            <a:spAutoFit/>
          </a:bodyPr>
          <a:lstStyle/>
          <a:p>
            <a:pPr algn="ctr"/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Ví dụ: 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ourier New" panose="02070309020205020404" pitchFamily="49" charset="0"/>
              <a:cs typeface="Times New Roman" panose="02020603050405020304" pitchFamily="18" charset="0"/>
            </a:endParaRPr>
          </a:p>
          <a:p>
            <a:pPr algn="ctr"/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HC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l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 + NaOH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NaCl + H</a:t>
            </a:r>
            <a:r>
              <a:rPr lang="en-US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O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8CE31D-49EB-5846-9910-EE30C80C55AC}"/>
              </a:ext>
            </a:extLst>
          </p:cNvPr>
          <p:cNvSpPr txBox="1"/>
          <p:nvPr/>
        </p:nvSpPr>
        <p:spPr>
          <a:xfrm>
            <a:off x="7796855" y="1981071"/>
            <a:ext cx="4395144" cy="861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121917" tIns="60958" rIns="121917" bIns="60958">
            <a:spAutoFit/>
          </a:bodyPr>
          <a:lstStyle/>
          <a:p>
            <a:pPr algn="ctr"/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Ví dụ: 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ourier New" panose="02070309020205020404" pitchFamily="49" charset="0"/>
              <a:cs typeface="Times New Roman" panose="02020603050405020304" pitchFamily="18" charset="0"/>
            </a:endParaRPr>
          </a:p>
          <a:p>
            <a:pPr algn="ctr"/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H</a:t>
            </a:r>
            <a:r>
              <a:rPr lang="en-US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SO</a:t>
            </a:r>
            <a:r>
              <a:rPr lang="en-US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4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 +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BaCl</a:t>
            </a:r>
            <a:r>
              <a:rPr lang="en-US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2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BaSO</a:t>
            </a:r>
            <a:r>
              <a:rPr lang="en-US" sz="2400" baseline="-25000" dirty="0"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4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 + 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Cl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55A608-EEFF-3E89-C640-D7D78E1EB976}"/>
              </a:ext>
            </a:extLst>
          </p:cNvPr>
          <p:cNvSpPr txBox="1"/>
          <p:nvPr/>
        </p:nvSpPr>
        <p:spPr>
          <a:xfrm>
            <a:off x="8008957" y="4794505"/>
            <a:ext cx="4183043" cy="861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121917" tIns="60958" rIns="121917" bIns="60958">
            <a:spAutoFit/>
          </a:bodyPr>
          <a:lstStyle/>
          <a:p>
            <a:pPr algn="ctr"/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Ví dụ: 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ourier New" panose="02070309020205020404" pitchFamily="49" charset="0"/>
              <a:cs typeface="Times New Roman" panose="02020603050405020304" pitchFamily="18" charset="0"/>
            </a:endParaRPr>
          </a:p>
          <a:p>
            <a:pPr algn="ctr"/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CO</a:t>
            </a:r>
            <a:r>
              <a:rPr lang="en-US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2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 + NaOH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Na</a:t>
            </a:r>
            <a:r>
              <a:rPr lang="en-US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2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O</a:t>
            </a:r>
            <a:r>
              <a:rPr lang="en-US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3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 + H</a:t>
            </a:r>
            <a:r>
              <a:rPr lang="en-US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O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ACCC0C-9749-E440-135B-A6B0240B258B}"/>
              </a:ext>
            </a:extLst>
          </p:cNvPr>
          <p:cNvSpPr txBox="1"/>
          <p:nvPr/>
        </p:nvSpPr>
        <p:spPr>
          <a:xfrm>
            <a:off x="164418" y="4849585"/>
            <a:ext cx="4539997" cy="861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121917" tIns="60958" rIns="121917" bIns="60958">
            <a:spAutoFit/>
          </a:bodyPr>
          <a:lstStyle/>
          <a:p>
            <a:pPr algn="ctr"/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Ví dụ: 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ourier New" panose="02070309020205020404" pitchFamily="49" charset="0"/>
              <a:cs typeface="Times New Roman" panose="02020603050405020304" pitchFamily="18" charset="0"/>
            </a:endParaRPr>
          </a:p>
          <a:p>
            <a:pPr algn="ctr"/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2HNO</a:t>
            </a:r>
            <a:r>
              <a:rPr lang="vi-VN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3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 + CuO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 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Cu(NO</a:t>
            </a:r>
            <a:r>
              <a:rPr lang="vi-VN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3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)</a:t>
            </a:r>
            <a:r>
              <a:rPr lang="vi-VN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2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 + H</a:t>
            </a:r>
            <a:r>
              <a:rPr lang="en-US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O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3029CE-77E6-4AE9-3DE0-B2EBDEB64150}"/>
              </a:ext>
            </a:extLst>
          </p:cNvPr>
          <p:cNvSpPr txBox="1"/>
          <p:nvPr/>
        </p:nvSpPr>
        <p:spPr>
          <a:xfrm>
            <a:off x="3880942" y="6224032"/>
            <a:ext cx="5426979" cy="49244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121917" tIns="60958" rIns="121917" bIns="60958">
            <a:spAutoFit/>
          </a:bodyPr>
          <a:lstStyle/>
          <a:p>
            <a:pPr algn="ctr"/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Ví dụ: NaCl + AgNO</a:t>
            </a:r>
            <a:r>
              <a:rPr lang="vi-VN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3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AgCl + NaNO</a:t>
            </a:r>
            <a:r>
              <a:rPr lang="vi-VN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3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12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500"/>
                                        <p:tgtEl>
                                          <p:spTgt spid="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4" dur="500"/>
                                        <p:tgtEl>
                                          <p:spTgt spid="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1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44" grpId="0"/>
      <p:bldP spid="1504" grpId="0"/>
      <p:bldP spid="1527" grpId="0"/>
      <p:bldP spid="1534" grpId="0"/>
      <p:bldP spid="1542" grpId="0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0" name="Google Shape;2520;p58"/>
          <p:cNvSpPr/>
          <p:nvPr/>
        </p:nvSpPr>
        <p:spPr>
          <a:xfrm>
            <a:off x="2560667" y="1163627"/>
            <a:ext cx="1467200" cy="1467200"/>
          </a:xfrm>
          <a:prstGeom prst="ellipse">
            <a:avLst/>
          </a:prstGeom>
          <a:solidFill>
            <a:schemeClr val="accent4"/>
          </a:solidFill>
          <a:ln w="762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lt2">
                <a:alpha val="50000"/>
              </a:scheme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/>
          </a:p>
        </p:txBody>
      </p:sp>
      <p:sp>
        <p:nvSpPr>
          <p:cNvPr id="2521" name="Google Shape;2521;p58"/>
          <p:cNvSpPr txBox="1">
            <a:spLocks noGrp="1"/>
          </p:cNvSpPr>
          <p:nvPr>
            <p:ph type="title"/>
          </p:nvPr>
        </p:nvSpPr>
        <p:spPr>
          <a:xfrm>
            <a:off x="335440" y="3810705"/>
            <a:ext cx="7018437" cy="11224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algn="ctr"/>
            <a:r>
              <a:rPr lang="vi-V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 QUAN HỆ GIỮA CÁC HỢP CHẤT VÔ CƠ</a:t>
            </a:r>
          </a:p>
        </p:txBody>
      </p:sp>
      <p:sp>
        <p:nvSpPr>
          <p:cNvPr id="2522" name="Google Shape;2522;p58"/>
          <p:cNvSpPr txBox="1">
            <a:spLocks noGrp="1"/>
          </p:cNvSpPr>
          <p:nvPr>
            <p:ph type="title" idx="2"/>
          </p:nvPr>
        </p:nvSpPr>
        <p:spPr>
          <a:xfrm>
            <a:off x="2459659" y="1526227"/>
            <a:ext cx="1669200" cy="7420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algn="ctr"/>
            <a:r>
              <a:rPr lang="e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24" name="Google Shape;2524;p58"/>
          <p:cNvGrpSpPr/>
          <p:nvPr/>
        </p:nvGrpSpPr>
        <p:grpSpPr>
          <a:xfrm rot="6916453">
            <a:off x="4516700" y="-67066"/>
            <a:ext cx="3426240" cy="3307915"/>
            <a:chOff x="7826524" y="3967862"/>
            <a:chExt cx="1422439" cy="1373348"/>
          </a:xfrm>
        </p:grpSpPr>
        <p:sp>
          <p:nvSpPr>
            <p:cNvPr id="2525" name="Google Shape;2525;p58"/>
            <p:cNvSpPr/>
            <p:nvPr/>
          </p:nvSpPr>
          <p:spPr>
            <a:xfrm rot="4135454">
              <a:off x="8018460" y="4092451"/>
              <a:ext cx="1038569" cy="1124168"/>
            </a:xfrm>
            <a:custGeom>
              <a:avLst/>
              <a:gdLst/>
              <a:ahLst/>
              <a:cxnLst/>
              <a:rect l="l" t="t" r="r" b="b"/>
              <a:pathLst>
                <a:path w="41543" h="44967" extrusionOk="0">
                  <a:moveTo>
                    <a:pt x="19242" y="18557"/>
                  </a:moveTo>
                  <a:lnTo>
                    <a:pt x="28007" y="23031"/>
                  </a:lnTo>
                  <a:cubicBezTo>
                    <a:pt x="27939" y="23122"/>
                    <a:pt x="26455" y="25177"/>
                    <a:pt x="25770" y="26135"/>
                  </a:cubicBezTo>
                  <a:lnTo>
                    <a:pt x="24264" y="28235"/>
                  </a:lnTo>
                  <a:lnTo>
                    <a:pt x="19242" y="18557"/>
                  </a:lnTo>
                  <a:close/>
                  <a:moveTo>
                    <a:pt x="2443" y="0"/>
                  </a:moveTo>
                  <a:cubicBezTo>
                    <a:pt x="1849" y="0"/>
                    <a:pt x="1279" y="229"/>
                    <a:pt x="845" y="662"/>
                  </a:cubicBezTo>
                  <a:cubicBezTo>
                    <a:pt x="183" y="1347"/>
                    <a:pt x="0" y="2397"/>
                    <a:pt x="457" y="3242"/>
                  </a:cubicBezTo>
                  <a:lnTo>
                    <a:pt x="21022" y="43756"/>
                  </a:lnTo>
                  <a:cubicBezTo>
                    <a:pt x="21388" y="44441"/>
                    <a:pt x="22072" y="44898"/>
                    <a:pt x="22849" y="44966"/>
                  </a:cubicBezTo>
                  <a:lnTo>
                    <a:pt x="23008" y="44966"/>
                  </a:lnTo>
                  <a:cubicBezTo>
                    <a:pt x="23739" y="44966"/>
                    <a:pt x="24401" y="44624"/>
                    <a:pt x="24834" y="44030"/>
                  </a:cubicBezTo>
                  <a:cubicBezTo>
                    <a:pt x="26432" y="41793"/>
                    <a:pt x="40629" y="22095"/>
                    <a:pt x="41063" y="21433"/>
                  </a:cubicBezTo>
                  <a:cubicBezTo>
                    <a:pt x="41428" y="20886"/>
                    <a:pt x="41542" y="20224"/>
                    <a:pt x="41360" y="19607"/>
                  </a:cubicBezTo>
                  <a:cubicBezTo>
                    <a:pt x="41200" y="18991"/>
                    <a:pt x="40766" y="18466"/>
                    <a:pt x="40196" y="18169"/>
                  </a:cubicBezTo>
                  <a:lnTo>
                    <a:pt x="3424" y="229"/>
                  </a:lnTo>
                  <a:cubicBezTo>
                    <a:pt x="3105" y="69"/>
                    <a:pt x="2762" y="0"/>
                    <a:pt x="244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chemeClr val="l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26" name="Google Shape;2526;p58"/>
            <p:cNvSpPr/>
            <p:nvPr/>
          </p:nvSpPr>
          <p:spPr>
            <a:xfrm rot="4135454">
              <a:off x="8078596" y="4149706"/>
              <a:ext cx="919319" cy="1012319"/>
            </a:xfrm>
            <a:custGeom>
              <a:avLst/>
              <a:gdLst/>
              <a:ahLst/>
              <a:cxnLst/>
              <a:rect l="l" t="t" r="r" b="b"/>
              <a:pathLst>
                <a:path w="36773" h="40493" extrusionOk="0">
                  <a:moveTo>
                    <a:pt x="11596" y="11139"/>
                  </a:moveTo>
                  <a:lnTo>
                    <a:pt x="28898" y="19995"/>
                  </a:lnTo>
                  <a:cubicBezTo>
                    <a:pt x="28669" y="20315"/>
                    <a:pt x="21502" y="30221"/>
                    <a:pt x="21502" y="30221"/>
                  </a:cubicBezTo>
                  <a:lnTo>
                    <a:pt x="11596" y="11139"/>
                  </a:lnTo>
                  <a:close/>
                  <a:moveTo>
                    <a:pt x="1" y="0"/>
                  </a:moveTo>
                  <a:lnTo>
                    <a:pt x="20566" y="40492"/>
                  </a:lnTo>
                  <a:cubicBezTo>
                    <a:pt x="20566" y="40492"/>
                    <a:pt x="36339" y="18603"/>
                    <a:pt x="36772" y="179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27" name="Google Shape;2527;p58"/>
            <p:cNvSpPr/>
            <p:nvPr/>
          </p:nvSpPr>
          <p:spPr>
            <a:xfrm rot="4135454">
              <a:off x="8451218" y="4528834"/>
              <a:ext cx="461672" cy="254523"/>
            </a:xfrm>
            <a:custGeom>
              <a:avLst/>
              <a:gdLst/>
              <a:ahLst/>
              <a:cxnLst/>
              <a:rect l="l" t="t" r="r" b="b"/>
              <a:pathLst>
                <a:path w="18467" h="10181" extrusionOk="0">
                  <a:moveTo>
                    <a:pt x="1" y="0"/>
                  </a:moveTo>
                  <a:lnTo>
                    <a:pt x="526" y="1438"/>
                  </a:lnTo>
                  <a:lnTo>
                    <a:pt x="17668" y="10180"/>
                  </a:lnTo>
                  <a:cubicBezTo>
                    <a:pt x="18033" y="9655"/>
                    <a:pt x="18421" y="9336"/>
                    <a:pt x="18466" y="929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28" name="Google Shape;2528;p58"/>
            <p:cNvSpPr/>
            <p:nvPr/>
          </p:nvSpPr>
          <p:spPr>
            <a:xfrm rot="4135454">
              <a:off x="8078596" y="4149706"/>
              <a:ext cx="919319" cy="1012319"/>
            </a:xfrm>
            <a:custGeom>
              <a:avLst/>
              <a:gdLst/>
              <a:ahLst/>
              <a:cxnLst/>
              <a:rect l="l" t="t" r="r" b="b"/>
              <a:pathLst>
                <a:path w="36773" h="40493" extrusionOk="0">
                  <a:moveTo>
                    <a:pt x="1" y="0"/>
                  </a:moveTo>
                  <a:lnTo>
                    <a:pt x="20566" y="40492"/>
                  </a:lnTo>
                  <a:cubicBezTo>
                    <a:pt x="20566" y="40492"/>
                    <a:pt x="36339" y="18603"/>
                    <a:pt x="36772" y="17941"/>
                  </a:cubicBezTo>
                  <a:lnTo>
                    <a:pt x="36293" y="17713"/>
                  </a:lnTo>
                  <a:cubicBezTo>
                    <a:pt x="33234" y="21981"/>
                    <a:pt x="20749" y="39351"/>
                    <a:pt x="20749" y="39351"/>
                  </a:cubicBezTo>
                  <a:lnTo>
                    <a:pt x="1005" y="4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29" name="Google Shape;2529;p58"/>
            <p:cNvSpPr/>
            <p:nvPr/>
          </p:nvSpPr>
          <p:spPr>
            <a:xfrm rot="4135454">
              <a:off x="8117307" y="4579700"/>
              <a:ext cx="585496" cy="608896"/>
            </a:xfrm>
            <a:custGeom>
              <a:avLst/>
              <a:gdLst/>
              <a:ahLst/>
              <a:cxnLst/>
              <a:rect l="l" t="t" r="r" b="b"/>
              <a:pathLst>
                <a:path w="23420" h="24356" extrusionOk="0">
                  <a:moveTo>
                    <a:pt x="19722" y="1"/>
                  </a:moveTo>
                  <a:cubicBezTo>
                    <a:pt x="18923" y="1051"/>
                    <a:pt x="18124" y="2078"/>
                    <a:pt x="17325" y="3105"/>
                  </a:cubicBezTo>
                  <a:cubicBezTo>
                    <a:pt x="16321" y="4086"/>
                    <a:pt x="15293" y="4977"/>
                    <a:pt x="14198" y="5753"/>
                  </a:cubicBezTo>
                  <a:cubicBezTo>
                    <a:pt x="12052" y="8697"/>
                    <a:pt x="8149" y="14084"/>
                    <a:pt x="8149" y="14084"/>
                  </a:cubicBezTo>
                  <a:lnTo>
                    <a:pt x="5730" y="9428"/>
                  </a:lnTo>
                  <a:cubicBezTo>
                    <a:pt x="3926" y="9656"/>
                    <a:pt x="2123" y="9907"/>
                    <a:pt x="320" y="10158"/>
                  </a:cubicBezTo>
                  <a:cubicBezTo>
                    <a:pt x="206" y="10158"/>
                    <a:pt x="115" y="10135"/>
                    <a:pt x="0" y="10135"/>
                  </a:cubicBezTo>
                  <a:lnTo>
                    <a:pt x="7213" y="24355"/>
                  </a:lnTo>
                  <a:cubicBezTo>
                    <a:pt x="7213" y="24355"/>
                    <a:pt x="22986" y="2466"/>
                    <a:pt x="23419" y="1804"/>
                  </a:cubicBezTo>
                  <a:lnTo>
                    <a:pt x="19722" y="1"/>
                  </a:ln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30" name="Google Shape;2530;p58"/>
            <p:cNvSpPr/>
            <p:nvPr/>
          </p:nvSpPr>
          <p:spPr>
            <a:xfrm rot="4135454">
              <a:off x="8618741" y="4141666"/>
              <a:ext cx="98174" cy="372648"/>
            </a:xfrm>
            <a:custGeom>
              <a:avLst/>
              <a:gdLst/>
              <a:ahLst/>
              <a:cxnLst/>
              <a:rect l="l" t="t" r="r" b="b"/>
              <a:pathLst>
                <a:path w="3927" h="14906" extrusionOk="0">
                  <a:moveTo>
                    <a:pt x="594" y="0"/>
                  </a:moveTo>
                  <a:lnTo>
                    <a:pt x="0" y="8674"/>
                  </a:lnTo>
                  <a:lnTo>
                    <a:pt x="3173" y="14905"/>
                  </a:lnTo>
                  <a:lnTo>
                    <a:pt x="3926" y="1621"/>
                  </a:lnTo>
                  <a:lnTo>
                    <a:pt x="594" y="0"/>
                  </a:lnTo>
                  <a:close/>
                </a:path>
              </a:pathLst>
            </a:custGeom>
            <a:solidFill>
              <a:srgbClr val="FFFFFF">
                <a:alpha val="19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31" name="Google Shape;2531;p58"/>
            <p:cNvSpPr/>
            <p:nvPr/>
          </p:nvSpPr>
          <p:spPr>
            <a:xfrm rot="4135454">
              <a:off x="8675107" y="4407226"/>
              <a:ext cx="132999" cy="197449"/>
            </a:xfrm>
            <a:custGeom>
              <a:avLst/>
              <a:gdLst/>
              <a:ahLst/>
              <a:cxnLst/>
              <a:rect l="l" t="t" r="r" b="b"/>
              <a:pathLst>
                <a:path w="5320" h="7898" extrusionOk="0">
                  <a:moveTo>
                    <a:pt x="366" y="0"/>
                  </a:moveTo>
                  <a:lnTo>
                    <a:pt x="1" y="5341"/>
                  </a:lnTo>
                  <a:lnTo>
                    <a:pt x="5000" y="7898"/>
                  </a:lnTo>
                  <a:lnTo>
                    <a:pt x="5319" y="2420"/>
                  </a:lnTo>
                  <a:lnTo>
                    <a:pt x="366" y="0"/>
                  </a:lnTo>
                  <a:close/>
                </a:path>
              </a:pathLst>
            </a:custGeom>
            <a:solidFill>
              <a:srgbClr val="FFFFFF">
                <a:alpha val="19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32" name="Google Shape;2532;p58"/>
            <p:cNvSpPr/>
            <p:nvPr/>
          </p:nvSpPr>
          <p:spPr>
            <a:xfrm rot="4135454">
              <a:off x="8362418" y="4357892"/>
              <a:ext cx="134674" cy="493047"/>
            </a:xfrm>
            <a:custGeom>
              <a:avLst/>
              <a:gdLst/>
              <a:ahLst/>
              <a:cxnLst/>
              <a:rect l="l" t="t" r="r" b="b"/>
              <a:pathLst>
                <a:path w="5387" h="19722" extrusionOk="0">
                  <a:moveTo>
                    <a:pt x="708" y="0"/>
                  </a:moveTo>
                  <a:lnTo>
                    <a:pt x="0" y="10340"/>
                  </a:lnTo>
                  <a:lnTo>
                    <a:pt x="4771" y="19721"/>
                  </a:lnTo>
                  <a:lnTo>
                    <a:pt x="5387" y="8994"/>
                  </a:lnTo>
                  <a:lnTo>
                    <a:pt x="708" y="0"/>
                  </a:lnTo>
                  <a:close/>
                </a:path>
              </a:pathLst>
            </a:custGeom>
            <a:solidFill>
              <a:srgbClr val="FFFFFF">
                <a:alpha val="19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33" name="Google Shape;2533;p58"/>
            <p:cNvSpPr/>
            <p:nvPr/>
          </p:nvSpPr>
          <p:spPr>
            <a:xfrm rot="4135454">
              <a:off x="8497235" y="4705691"/>
              <a:ext cx="156949" cy="470797"/>
            </a:xfrm>
            <a:custGeom>
              <a:avLst/>
              <a:gdLst/>
              <a:ahLst/>
              <a:cxnLst/>
              <a:rect l="l" t="t" r="r" b="b"/>
              <a:pathLst>
                <a:path w="6278" h="18832" extrusionOk="0">
                  <a:moveTo>
                    <a:pt x="1301" y="1"/>
                  </a:moveTo>
                  <a:lnTo>
                    <a:pt x="913" y="5661"/>
                  </a:lnTo>
                  <a:lnTo>
                    <a:pt x="2466" y="6460"/>
                  </a:lnTo>
                  <a:cubicBezTo>
                    <a:pt x="2397" y="6574"/>
                    <a:pt x="1667" y="7579"/>
                    <a:pt x="685" y="8925"/>
                  </a:cubicBezTo>
                  <a:lnTo>
                    <a:pt x="0" y="18831"/>
                  </a:lnTo>
                  <a:cubicBezTo>
                    <a:pt x="1918" y="16161"/>
                    <a:pt x="3995" y="13262"/>
                    <a:pt x="5798" y="10751"/>
                  </a:cubicBezTo>
                  <a:lnTo>
                    <a:pt x="6277" y="2420"/>
                  </a:lnTo>
                  <a:lnTo>
                    <a:pt x="1301" y="1"/>
                  </a:lnTo>
                  <a:close/>
                </a:path>
              </a:pathLst>
            </a:custGeom>
            <a:solidFill>
              <a:srgbClr val="FFFFFF">
                <a:alpha val="19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2534" name="Google Shape;2534;p58"/>
          <p:cNvGrpSpPr/>
          <p:nvPr/>
        </p:nvGrpSpPr>
        <p:grpSpPr>
          <a:xfrm rot="487696">
            <a:off x="7121766" y="4597057"/>
            <a:ext cx="2011721" cy="1504307"/>
            <a:chOff x="2475650" y="3688825"/>
            <a:chExt cx="1135325" cy="848900"/>
          </a:xfrm>
        </p:grpSpPr>
        <p:sp>
          <p:nvSpPr>
            <p:cNvPr id="2535" name="Google Shape;2535;p58"/>
            <p:cNvSpPr/>
            <p:nvPr/>
          </p:nvSpPr>
          <p:spPr>
            <a:xfrm>
              <a:off x="2475650" y="3688825"/>
              <a:ext cx="1135325" cy="848900"/>
            </a:xfrm>
            <a:custGeom>
              <a:avLst/>
              <a:gdLst/>
              <a:ahLst/>
              <a:cxnLst/>
              <a:rect l="l" t="t" r="r" b="b"/>
              <a:pathLst>
                <a:path w="45413" h="33956" extrusionOk="0">
                  <a:moveTo>
                    <a:pt x="28349" y="1"/>
                  </a:moveTo>
                  <a:lnTo>
                    <a:pt x="2399" y="1865"/>
                  </a:lnTo>
                  <a:cubicBezTo>
                    <a:pt x="1489" y="1922"/>
                    <a:pt x="694" y="2500"/>
                    <a:pt x="347" y="3353"/>
                  </a:cubicBezTo>
                  <a:cubicBezTo>
                    <a:pt x="1" y="4191"/>
                    <a:pt x="160" y="5173"/>
                    <a:pt x="766" y="5853"/>
                  </a:cubicBezTo>
                  <a:cubicBezTo>
                    <a:pt x="781" y="5867"/>
                    <a:pt x="795" y="5896"/>
                    <a:pt x="810" y="5910"/>
                  </a:cubicBezTo>
                  <a:cubicBezTo>
                    <a:pt x="810" y="5910"/>
                    <a:pt x="882" y="5997"/>
                    <a:pt x="882" y="5997"/>
                  </a:cubicBezTo>
                  <a:cubicBezTo>
                    <a:pt x="1027" y="6170"/>
                    <a:pt x="1142" y="6329"/>
                    <a:pt x="1229" y="6474"/>
                  </a:cubicBezTo>
                  <a:cubicBezTo>
                    <a:pt x="1272" y="6546"/>
                    <a:pt x="1315" y="6618"/>
                    <a:pt x="1359" y="6691"/>
                  </a:cubicBezTo>
                  <a:lnTo>
                    <a:pt x="1373" y="6748"/>
                  </a:lnTo>
                  <a:cubicBezTo>
                    <a:pt x="1402" y="6806"/>
                    <a:pt x="1431" y="6864"/>
                    <a:pt x="1460" y="6922"/>
                  </a:cubicBezTo>
                  <a:lnTo>
                    <a:pt x="1474" y="6965"/>
                  </a:lnTo>
                  <a:cubicBezTo>
                    <a:pt x="1489" y="7008"/>
                    <a:pt x="1518" y="7052"/>
                    <a:pt x="1518" y="7095"/>
                  </a:cubicBezTo>
                  <a:cubicBezTo>
                    <a:pt x="1518" y="7095"/>
                    <a:pt x="1547" y="7167"/>
                    <a:pt x="1547" y="7167"/>
                  </a:cubicBezTo>
                  <a:cubicBezTo>
                    <a:pt x="1561" y="7211"/>
                    <a:pt x="1576" y="7268"/>
                    <a:pt x="1590" y="7312"/>
                  </a:cubicBezTo>
                  <a:cubicBezTo>
                    <a:pt x="1590" y="7326"/>
                    <a:pt x="1604" y="7355"/>
                    <a:pt x="1604" y="7370"/>
                  </a:cubicBezTo>
                  <a:cubicBezTo>
                    <a:pt x="1619" y="7413"/>
                    <a:pt x="1619" y="7456"/>
                    <a:pt x="1633" y="7514"/>
                  </a:cubicBezTo>
                  <a:lnTo>
                    <a:pt x="1648" y="7572"/>
                  </a:lnTo>
                  <a:cubicBezTo>
                    <a:pt x="1648" y="7615"/>
                    <a:pt x="1662" y="7659"/>
                    <a:pt x="1662" y="7702"/>
                  </a:cubicBezTo>
                  <a:lnTo>
                    <a:pt x="1662" y="7760"/>
                  </a:lnTo>
                  <a:cubicBezTo>
                    <a:pt x="1662" y="7803"/>
                    <a:pt x="1677" y="7846"/>
                    <a:pt x="1677" y="7875"/>
                  </a:cubicBezTo>
                  <a:lnTo>
                    <a:pt x="1677" y="7933"/>
                  </a:lnTo>
                  <a:cubicBezTo>
                    <a:pt x="1677" y="7976"/>
                    <a:pt x="1677" y="8034"/>
                    <a:pt x="1677" y="8078"/>
                  </a:cubicBezTo>
                  <a:lnTo>
                    <a:pt x="1677" y="8121"/>
                  </a:lnTo>
                  <a:cubicBezTo>
                    <a:pt x="1662" y="8164"/>
                    <a:pt x="1662" y="8208"/>
                    <a:pt x="1662" y="8251"/>
                  </a:cubicBezTo>
                  <a:cubicBezTo>
                    <a:pt x="1662" y="8265"/>
                    <a:pt x="1662" y="8280"/>
                    <a:pt x="1662" y="8294"/>
                  </a:cubicBezTo>
                  <a:cubicBezTo>
                    <a:pt x="1648" y="8352"/>
                    <a:pt x="1648" y="8395"/>
                    <a:pt x="1633" y="8439"/>
                  </a:cubicBezTo>
                  <a:lnTo>
                    <a:pt x="1633" y="8482"/>
                  </a:lnTo>
                  <a:cubicBezTo>
                    <a:pt x="1619" y="8526"/>
                    <a:pt x="1619" y="8569"/>
                    <a:pt x="1604" y="8627"/>
                  </a:cubicBezTo>
                  <a:lnTo>
                    <a:pt x="1604" y="8656"/>
                  </a:lnTo>
                  <a:cubicBezTo>
                    <a:pt x="1590" y="8699"/>
                    <a:pt x="1576" y="8742"/>
                    <a:pt x="1561" y="8786"/>
                  </a:cubicBezTo>
                  <a:lnTo>
                    <a:pt x="1561" y="8814"/>
                  </a:lnTo>
                  <a:cubicBezTo>
                    <a:pt x="1532" y="8916"/>
                    <a:pt x="1503" y="9017"/>
                    <a:pt x="1460" y="9103"/>
                  </a:cubicBezTo>
                  <a:cubicBezTo>
                    <a:pt x="1460" y="9103"/>
                    <a:pt x="1460" y="9118"/>
                    <a:pt x="1460" y="9132"/>
                  </a:cubicBezTo>
                  <a:cubicBezTo>
                    <a:pt x="1446" y="9176"/>
                    <a:pt x="1431" y="9205"/>
                    <a:pt x="1402" y="9262"/>
                  </a:cubicBezTo>
                  <a:cubicBezTo>
                    <a:pt x="1388" y="9306"/>
                    <a:pt x="1373" y="9349"/>
                    <a:pt x="1344" y="9378"/>
                  </a:cubicBezTo>
                  <a:cubicBezTo>
                    <a:pt x="1258" y="9595"/>
                    <a:pt x="1171" y="9725"/>
                    <a:pt x="1142" y="9768"/>
                  </a:cubicBezTo>
                  <a:cubicBezTo>
                    <a:pt x="694" y="10361"/>
                    <a:pt x="564" y="11112"/>
                    <a:pt x="752" y="11820"/>
                  </a:cubicBezTo>
                  <a:cubicBezTo>
                    <a:pt x="954" y="12542"/>
                    <a:pt x="1489" y="13106"/>
                    <a:pt x="2182" y="13395"/>
                  </a:cubicBezTo>
                  <a:lnTo>
                    <a:pt x="2847" y="13669"/>
                  </a:lnTo>
                  <a:cubicBezTo>
                    <a:pt x="2804" y="13814"/>
                    <a:pt x="2775" y="13973"/>
                    <a:pt x="2746" y="14132"/>
                  </a:cubicBezTo>
                  <a:lnTo>
                    <a:pt x="2717" y="14276"/>
                  </a:lnTo>
                  <a:cubicBezTo>
                    <a:pt x="2703" y="14406"/>
                    <a:pt x="2688" y="14536"/>
                    <a:pt x="2674" y="14681"/>
                  </a:cubicBezTo>
                  <a:lnTo>
                    <a:pt x="2659" y="14825"/>
                  </a:lnTo>
                  <a:cubicBezTo>
                    <a:pt x="2645" y="14970"/>
                    <a:pt x="2630" y="15129"/>
                    <a:pt x="2630" y="15288"/>
                  </a:cubicBezTo>
                  <a:cubicBezTo>
                    <a:pt x="2616" y="15316"/>
                    <a:pt x="2616" y="15360"/>
                    <a:pt x="2616" y="15374"/>
                  </a:cubicBezTo>
                  <a:cubicBezTo>
                    <a:pt x="2616" y="15562"/>
                    <a:pt x="2616" y="15764"/>
                    <a:pt x="2630" y="15952"/>
                  </a:cubicBezTo>
                  <a:cubicBezTo>
                    <a:pt x="2630" y="15996"/>
                    <a:pt x="2630" y="16039"/>
                    <a:pt x="2630" y="16097"/>
                  </a:cubicBezTo>
                  <a:cubicBezTo>
                    <a:pt x="2645" y="16256"/>
                    <a:pt x="2659" y="16415"/>
                    <a:pt x="2674" y="16573"/>
                  </a:cubicBezTo>
                  <a:cubicBezTo>
                    <a:pt x="2674" y="16631"/>
                    <a:pt x="2688" y="16689"/>
                    <a:pt x="2688" y="16747"/>
                  </a:cubicBezTo>
                  <a:cubicBezTo>
                    <a:pt x="2717" y="16920"/>
                    <a:pt x="2731" y="17079"/>
                    <a:pt x="2775" y="17253"/>
                  </a:cubicBezTo>
                  <a:cubicBezTo>
                    <a:pt x="2775" y="17296"/>
                    <a:pt x="2789" y="17339"/>
                    <a:pt x="2789" y="17383"/>
                  </a:cubicBezTo>
                  <a:cubicBezTo>
                    <a:pt x="2833" y="17585"/>
                    <a:pt x="2890" y="17802"/>
                    <a:pt x="2934" y="18018"/>
                  </a:cubicBezTo>
                  <a:cubicBezTo>
                    <a:pt x="2948" y="18062"/>
                    <a:pt x="2963" y="18105"/>
                    <a:pt x="2977" y="18148"/>
                  </a:cubicBezTo>
                  <a:cubicBezTo>
                    <a:pt x="3020" y="18307"/>
                    <a:pt x="3078" y="18466"/>
                    <a:pt x="3122" y="18625"/>
                  </a:cubicBezTo>
                  <a:cubicBezTo>
                    <a:pt x="2341" y="18799"/>
                    <a:pt x="1677" y="19362"/>
                    <a:pt x="1388" y="20128"/>
                  </a:cubicBezTo>
                  <a:cubicBezTo>
                    <a:pt x="1070" y="20966"/>
                    <a:pt x="1258" y="21934"/>
                    <a:pt x="1865" y="22599"/>
                  </a:cubicBezTo>
                  <a:cubicBezTo>
                    <a:pt x="2038" y="22801"/>
                    <a:pt x="2197" y="22989"/>
                    <a:pt x="2312" y="23191"/>
                  </a:cubicBezTo>
                  <a:cubicBezTo>
                    <a:pt x="2356" y="23249"/>
                    <a:pt x="2385" y="23321"/>
                    <a:pt x="2428" y="23408"/>
                  </a:cubicBezTo>
                  <a:cubicBezTo>
                    <a:pt x="2428" y="23408"/>
                    <a:pt x="2457" y="23451"/>
                    <a:pt x="2457" y="23466"/>
                  </a:cubicBezTo>
                  <a:cubicBezTo>
                    <a:pt x="2486" y="23509"/>
                    <a:pt x="2515" y="23552"/>
                    <a:pt x="2529" y="23610"/>
                  </a:cubicBezTo>
                  <a:lnTo>
                    <a:pt x="2558" y="23653"/>
                  </a:lnTo>
                  <a:cubicBezTo>
                    <a:pt x="2573" y="23697"/>
                    <a:pt x="2587" y="23740"/>
                    <a:pt x="2601" y="23783"/>
                  </a:cubicBezTo>
                  <a:cubicBezTo>
                    <a:pt x="2601" y="23783"/>
                    <a:pt x="2616" y="23841"/>
                    <a:pt x="2630" y="23856"/>
                  </a:cubicBezTo>
                  <a:cubicBezTo>
                    <a:pt x="2645" y="23899"/>
                    <a:pt x="2659" y="23942"/>
                    <a:pt x="2659" y="24000"/>
                  </a:cubicBezTo>
                  <a:cubicBezTo>
                    <a:pt x="2674" y="24015"/>
                    <a:pt x="2674" y="24029"/>
                    <a:pt x="2688" y="24058"/>
                  </a:cubicBezTo>
                  <a:cubicBezTo>
                    <a:pt x="2688" y="24101"/>
                    <a:pt x="2703" y="24145"/>
                    <a:pt x="2703" y="24188"/>
                  </a:cubicBezTo>
                  <a:lnTo>
                    <a:pt x="2717" y="24246"/>
                  </a:lnTo>
                  <a:cubicBezTo>
                    <a:pt x="2717" y="24289"/>
                    <a:pt x="2731" y="24332"/>
                    <a:pt x="2731" y="24376"/>
                  </a:cubicBezTo>
                  <a:lnTo>
                    <a:pt x="2746" y="24434"/>
                  </a:lnTo>
                  <a:cubicBezTo>
                    <a:pt x="2746" y="24477"/>
                    <a:pt x="2746" y="24520"/>
                    <a:pt x="2746" y="24549"/>
                  </a:cubicBezTo>
                  <a:cubicBezTo>
                    <a:pt x="2746" y="24549"/>
                    <a:pt x="2746" y="24607"/>
                    <a:pt x="2746" y="24607"/>
                  </a:cubicBezTo>
                  <a:cubicBezTo>
                    <a:pt x="2746" y="24665"/>
                    <a:pt x="2746" y="24708"/>
                    <a:pt x="2746" y="24737"/>
                  </a:cubicBezTo>
                  <a:lnTo>
                    <a:pt x="2746" y="24795"/>
                  </a:lnTo>
                  <a:cubicBezTo>
                    <a:pt x="2746" y="24838"/>
                    <a:pt x="2746" y="24881"/>
                    <a:pt x="2731" y="24939"/>
                  </a:cubicBezTo>
                  <a:cubicBezTo>
                    <a:pt x="2731" y="24954"/>
                    <a:pt x="2731" y="24968"/>
                    <a:pt x="2731" y="24983"/>
                  </a:cubicBezTo>
                  <a:cubicBezTo>
                    <a:pt x="2731" y="25026"/>
                    <a:pt x="2717" y="25084"/>
                    <a:pt x="2717" y="25127"/>
                  </a:cubicBezTo>
                  <a:cubicBezTo>
                    <a:pt x="2717" y="25127"/>
                    <a:pt x="2688" y="25257"/>
                    <a:pt x="2688" y="25286"/>
                  </a:cubicBezTo>
                  <a:cubicBezTo>
                    <a:pt x="2688" y="25286"/>
                    <a:pt x="2674" y="25344"/>
                    <a:pt x="2674" y="25344"/>
                  </a:cubicBezTo>
                  <a:cubicBezTo>
                    <a:pt x="2659" y="25387"/>
                    <a:pt x="2659" y="25431"/>
                    <a:pt x="2645" y="25459"/>
                  </a:cubicBezTo>
                  <a:lnTo>
                    <a:pt x="2630" y="25503"/>
                  </a:lnTo>
                  <a:cubicBezTo>
                    <a:pt x="2601" y="25604"/>
                    <a:pt x="2573" y="25705"/>
                    <a:pt x="2544" y="25806"/>
                  </a:cubicBezTo>
                  <a:cubicBezTo>
                    <a:pt x="2544" y="25806"/>
                    <a:pt x="2500" y="25907"/>
                    <a:pt x="2486" y="25951"/>
                  </a:cubicBezTo>
                  <a:cubicBezTo>
                    <a:pt x="2486" y="25951"/>
                    <a:pt x="2442" y="26052"/>
                    <a:pt x="2428" y="26095"/>
                  </a:cubicBezTo>
                  <a:cubicBezTo>
                    <a:pt x="2327" y="26312"/>
                    <a:pt x="2240" y="26471"/>
                    <a:pt x="2211" y="26514"/>
                  </a:cubicBezTo>
                  <a:cubicBezTo>
                    <a:pt x="1763" y="27107"/>
                    <a:pt x="1648" y="27858"/>
                    <a:pt x="1865" y="28580"/>
                  </a:cubicBezTo>
                  <a:cubicBezTo>
                    <a:pt x="2067" y="29303"/>
                    <a:pt x="2630" y="29866"/>
                    <a:pt x="3338" y="30126"/>
                  </a:cubicBezTo>
                  <a:lnTo>
                    <a:pt x="13019" y="33796"/>
                  </a:lnTo>
                  <a:cubicBezTo>
                    <a:pt x="13293" y="33912"/>
                    <a:pt x="13582" y="33955"/>
                    <a:pt x="13871" y="33955"/>
                  </a:cubicBezTo>
                  <a:cubicBezTo>
                    <a:pt x="13958" y="33955"/>
                    <a:pt x="14045" y="33955"/>
                    <a:pt x="14131" y="33941"/>
                  </a:cubicBezTo>
                  <a:lnTo>
                    <a:pt x="39951" y="31109"/>
                  </a:lnTo>
                  <a:cubicBezTo>
                    <a:pt x="40616" y="31037"/>
                    <a:pt x="41237" y="30675"/>
                    <a:pt x="41627" y="30126"/>
                  </a:cubicBezTo>
                  <a:cubicBezTo>
                    <a:pt x="42335" y="29158"/>
                    <a:pt x="42884" y="28147"/>
                    <a:pt x="43260" y="27135"/>
                  </a:cubicBezTo>
                  <a:cubicBezTo>
                    <a:pt x="43274" y="27092"/>
                    <a:pt x="43289" y="27049"/>
                    <a:pt x="43303" y="27005"/>
                  </a:cubicBezTo>
                  <a:cubicBezTo>
                    <a:pt x="43332" y="26962"/>
                    <a:pt x="43332" y="26919"/>
                    <a:pt x="43347" y="26875"/>
                  </a:cubicBezTo>
                  <a:cubicBezTo>
                    <a:pt x="43404" y="26716"/>
                    <a:pt x="43462" y="26558"/>
                    <a:pt x="43506" y="26384"/>
                  </a:cubicBezTo>
                  <a:cubicBezTo>
                    <a:pt x="43520" y="26341"/>
                    <a:pt x="43534" y="26297"/>
                    <a:pt x="43549" y="26254"/>
                  </a:cubicBezTo>
                  <a:cubicBezTo>
                    <a:pt x="43607" y="26037"/>
                    <a:pt x="43650" y="25821"/>
                    <a:pt x="43693" y="25618"/>
                  </a:cubicBezTo>
                  <a:cubicBezTo>
                    <a:pt x="43693" y="25575"/>
                    <a:pt x="43708" y="25532"/>
                    <a:pt x="43708" y="25488"/>
                  </a:cubicBezTo>
                  <a:cubicBezTo>
                    <a:pt x="43751" y="25315"/>
                    <a:pt x="43766" y="25156"/>
                    <a:pt x="43795" y="24997"/>
                  </a:cubicBezTo>
                  <a:cubicBezTo>
                    <a:pt x="43795" y="24925"/>
                    <a:pt x="43809" y="24867"/>
                    <a:pt x="43809" y="24809"/>
                  </a:cubicBezTo>
                  <a:cubicBezTo>
                    <a:pt x="43823" y="24650"/>
                    <a:pt x="43838" y="24506"/>
                    <a:pt x="43852" y="24332"/>
                  </a:cubicBezTo>
                  <a:cubicBezTo>
                    <a:pt x="43852" y="24289"/>
                    <a:pt x="43852" y="24246"/>
                    <a:pt x="43852" y="24202"/>
                  </a:cubicBezTo>
                  <a:cubicBezTo>
                    <a:pt x="43867" y="24000"/>
                    <a:pt x="43867" y="23798"/>
                    <a:pt x="43867" y="23610"/>
                  </a:cubicBezTo>
                  <a:cubicBezTo>
                    <a:pt x="43867" y="23581"/>
                    <a:pt x="43867" y="23552"/>
                    <a:pt x="43852" y="23523"/>
                  </a:cubicBezTo>
                  <a:cubicBezTo>
                    <a:pt x="43852" y="23364"/>
                    <a:pt x="43838" y="23220"/>
                    <a:pt x="43823" y="23061"/>
                  </a:cubicBezTo>
                  <a:cubicBezTo>
                    <a:pt x="43823" y="23018"/>
                    <a:pt x="43823" y="22960"/>
                    <a:pt x="43809" y="22902"/>
                  </a:cubicBezTo>
                  <a:cubicBezTo>
                    <a:pt x="43795" y="22772"/>
                    <a:pt x="43780" y="22642"/>
                    <a:pt x="43766" y="22526"/>
                  </a:cubicBezTo>
                  <a:cubicBezTo>
                    <a:pt x="43766" y="22526"/>
                    <a:pt x="43751" y="22411"/>
                    <a:pt x="43737" y="22367"/>
                  </a:cubicBezTo>
                  <a:cubicBezTo>
                    <a:pt x="43708" y="22208"/>
                    <a:pt x="43679" y="22064"/>
                    <a:pt x="43650" y="21934"/>
                  </a:cubicBezTo>
                  <a:cubicBezTo>
                    <a:pt x="43650" y="21920"/>
                    <a:pt x="43636" y="21905"/>
                    <a:pt x="43636" y="21891"/>
                  </a:cubicBezTo>
                  <a:cubicBezTo>
                    <a:pt x="43621" y="21818"/>
                    <a:pt x="43607" y="21746"/>
                    <a:pt x="43592" y="21674"/>
                  </a:cubicBezTo>
                  <a:cubicBezTo>
                    <a:pt x="44084" y="21370"/>
                    <a:pt x="44459" y="20908"/>
                    <a:pt x="44618" y="20345"/>
                  </a:cubicBezTo>
                  <a:cubicBezTo>
                    <a:pt x="44835" y="19622"/>
                    <a:pt x="44719" y="18871"/>
                    <a:pt x="44271" y="18264"/>
                  </a:cubicBezTo>
                  <a:cubicBezTo>
                    <a:pt x="44242" y="18221"/>
                    <a:pt x="44156" y="18076"/>
                    <a:pt x="44055" y="17859"/>
                  </a:cubicBezTo>
                  <a:cubicBezTo>
                    <a:pt x="44040" y="17816"/>
                    <a:pt x="44026" y="17773"/>
                    <a:pt x="43997" y="17715"/>
                  </a:cubicBezTo>
                  <a:cubicBezTo>
                    <a:pt x="43982" y="17672"/>
                    <a:pt x="43968" y="17628"/>
                    <a:pt x="43939" y="17570"/>
                  </a:cubicBezTo>
                  <a:cubicBezTo>
                    <a:pt x="43910" y="17469"/>
                    <a:pt x="43881" y="17368"/>
                    <a:pt x="43852" y="17267"/>
                  </a:cubicBezTo>
                  <a:cubicBezTo>
                    <a:pt x="43852" y="17267"/>
                    <a:pt x="43838" y="17238"/>
                    <a:pt x="43838" y="17238"/>
                  </a:cubicBezTo>
                  <a:cubicBezTo>
                    <a:pt x="43823" y="17195"/>
                    <a:pt x="43823" y="17151"/>
                    <a:pt x="43809" y="17094"/>
                  </a:cubicBezTo>
                  <a:lnTo>
                    <a:pt x="43795" y="17050"/>
                  </a:lnTo>
                  <a:cubicBezTo>
                    <a:pt x="43795" y="17007"/>
                    <a:pt x="43780" y="16978"/>
                    <a:pt x="43780" y="16935"/>
                  </a:cubicBezTo>
                  <a:cubicBezTo>
                    <a:pt x="43780" y="16935"/>
                    <a:pt x="43766" y="16891"/>
                    <a:pt x="43766" y="16891"/>
                  </a:cubicBezTo>
                  <a:cubicBezTo>
                    <a:pt x="43766" y="16834"/>
                    <a:pt x="43751" y="16790"/>
                    <a:pt x="43751" y="16747"/>
                  </a:cubicBezTo>
                  <a:lnTo>
                    <a:pt x="43751" y="16704"/>
                  </a:lnTo>
                  <a:cubicBezTo>
                    <a:pt x="43737" y="16660"/>
                    <a:pt x="43737" y="16602"/>
                    <a:pt x="43737" y="16559"/>
                  </a:cubicBezTo>
                  <a:lnTo>
                    <a:pt x="43737" y="16516"/>
                  </a:lnTo>
                  <a:cubicBezTo>
                    <a:pt x="43737" y="16458"/>
                    <a:pt x="43737" y="16415"/>
                    <a:pt x="43737" y="16371"/>
                  </a:cubicBezTo>
                  <a:lnTo>
                    <a:pt x="43737" y="16313"/>
                  </a:lnTo>
                  <a:cubicBezTo>
                    <a:pt x="43737" y="16270"/>
                    <a:pt x="43737" y="16227"/>
                    <a:pt x="43751" y="16183"/>
                  </a:cubicBezTo>
                  <a:lnTo>
                    <a:pt x="43751" y="16140"/>
                  </a:lnTo>
                  <a:cubicBezTo>
                    <a:pt x="43751" y="16097"/>
                    <a:pt x="43766" y="16053"/>
                    <a:pt x="43766" y="16010"/>
                  </a:cubicBezTo>
                  <a:lnTo>
                    <a:pt x="43780" y="15952"/>
                  </a:lnTo>
                  <a:cubicBezTo>
                    <a:pt x="43780" y="15894"/>
                    <a:pt x="43795" y="15851"/>
                    <a:pt x="43795" y="15822"/>
                  </a:cubicBezTo>
                  <a:cubicBezTo>
                    <a:pt x="43809" y="15793"/>
                    <a:pt x="43809" y="15779"/>
                    <a:pt x="43823" y="15764"/>
                  </a:cubicBezTo>
                  <a:cubicBezTo>
                    <a:pt x="43823" y="15707"/>
                    <a:pt x="43838" y="15663"/>
                    <a:pt x="43852" y="15620"/>
                  </a:cubicBezTo>
                  <a:lnTo>
                    <a:pt x="43881" y="15548"/>
                  </a:lnTo>
                  <a:cubicBezTo>
                    <a:pt x="43896" y="15504"/>
                    <a:pt x="43910" y="15461"/>
                    <a:pt x="43925" y="15418"/>
                  </a:cubicBezTo>
                  <a:lnTo>
                    <a:pt x="43953" y="15360"/>
                  </a:lnTo>
                  <a:cubicBezTo>
                    <a:pt x="43968" y="15316"/>
                    <a:pt x="43997" y="15273"/>
                    <a:pt x="44011" y="15230"/>
                  </a:cubicBezTo>
                  <a:cubicBezTo>
                    <a:pt x="44026" y="15215"/>
                    <a:pt x="44055" y="15157"/>
                    <a:pt x="44055" y="15157"/>
                  </a:cubicBezTo>
                  <a:cubicBezTo>
                    <a:pt x="44084" y="15085"/>
                    <a:pt x="44127" y="15013"/>
                    <a:pt x="44170" y="14955"/>
                  </a:cubicBezTo>
                  <a:cubicBezTo>
                    <a:pt x="44286" y="14753"/>
                    <a:pt x="44445" y="14551"/>
                    <a:pt x="44618" y="14363"/>
                  </a:cubicBezTo>
                  <a:cubicBezTo>
                    <a:pt x="45239" y="13698"/>
                    <a:pt x="45413" y="12730"/>
                    <a:pt x="45095" y="11878"/>
                  </a:cubicBezTo>
                  <a:cubicBezTo>
                    <a:pt x="44777" y="11025"/>
                    <a:pt x="43997" y="10433"/>
                    <a:pt x="43087" y="10346"/>
                  </a:cubicBezTo>
                  <a:lnTo>
                    <a:pt x="42581" y="10288"/>
                  </a:lnTo>
                  <a:cubicBezTo>
                    <a:pt x="42595" y="10230"/>
                    <a:pt x="42595" y="10187"/>
                    <a:pt x="42610" y="10144"/>
                  </a:cubicBezTo>
                  <a:cubicBezTo>
                    <a:pt x="42624" y="10100"/>
                    <a:pt x="42624" y="10057"/>
                    <a:pt x="42639" y="10014"/>
                  </a:cubicBezTo>
                  <a:cubicBezTo>
                    <a:pt x="42668" y="9840"/>
                    <a:pt x="42696" y="9681"/>
                    <a:pt x="42711" y="9508"/>
                  </a:cubicBezTo>
                  <a:cubicBezTo>
                    <a:pt x="42725" y="9450"/>
                    <a:pt x="42725" y="9392"/>
                    <a:pt x="42740" y="9335"/>
                  </a:cubicBezTo>
                  <a:cubicBezTo>
                    <a:pt x="42754" y="9176"/>
                    <a:pt x="42769" y="9017"/>
                    <a:pt x="42769" y="8858"/>
                  </a:cubicBezTo>
                  <a:cubicBezTo>
                    <a:pt x="42783" y="8814"/>
                    <a:pt x="42783" y="8771"/>
                    <a:pt x="42783" y="8728"/>
                  </a:cubicBezTo>
                  <a:cubicBezTo>
                    <a:pt x="42798" y="8526"/>
                    <a:pt x="42798" y="8323"/>
                    <a:pt x="42783" y="8150"/>
                  </a:cubicBezTo>
                  <a:cubicBezTo>
                    <a:pt x="42783" y="8107"/>
                    <a:pt x="42783" y="8078"/>
                    <a:pt x="42783" y="8049"/>
                  </a:cubicBezTo>
                  <a:cubicBezTo>
                    <a:pt x="42783" y="7890"/>
                    <a:pt x="42769" y="7745"/>
                    <a:pt x="42754" y="7601"/>
                  </a:cubicBezTo>
                  <a:cubicBezTo>
                    <a:pt x="42754" y="7543"/>
                    <a:pt x="42740" y="7485"/>
                    <a:pt x="42740" y="7427"/>
                  </a:cubicBezTo>
                  <a:cubicBezTo>
                    <a:pt x="42725" y="7297"/>
                    <a:pt x="42711" y="7182"/>
                    <a:pt x="42696" y="7052"/>
                  </a:cubicBezTo>
                  <a:cubicBezTo>
                    <a:pt x="42696" y="7052"/>
                    <a:pt x="42668" y="6936"/>
                    <a:pt x="42668" y="6893"/>
                  </a:cubicBezTo>
                  <a:cubicBezTo>
                    <a:pt x="42639" y="6748"/>
                    <a:pt x="42610" y="6604"/>
                    <a:pt x="42581" y="6459"/>
                  </a:cubicBezTo>
                  <a:cubicBezTo>
                    <a:pt x="42581" y="6445"/>
                    <a:pt x="42566" y="6416"/>
                    <a:pt x="42566" y="6416"/>
                  </a:cubicBezTo>
                  <a:cubicBezTo>
                    <a:pt x="42133" y="4538"/>
                    <a:pt x="41194" y="3310"/>
                    <a:pt x="40919" y="2963"/>
                  </a:cubicBezTo>
                  <a:cubicBezTo>
                    <a:pt x="40919" y="2963"/>
                    <a:pt x="40847" y="2891"/>
                    <a:pt x="40833" y="2876"/>
                  </a:cubicBezTo>
                  <a:cubicBezTo>
                    <a:pt x="40486" y="2486"/>
                    <a:pt x="40023" y="2226"/>
                    <a:pt x="39518" y="2125"/>
                  </a:cubicBezTo>
                  <a:lnTo>
                    <a:pt x="28985" y="44"/>
                  </a:lnTo>
                  <a:cubicBezTo>
                    <a:pt x="28826" y="15"/>
                    <a:pt x="28681" y="1"/>
                    <a:pt x="2852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chemeClr val="l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36" name="Google Shape;2536;p58"/>
            <p:cNvSpPr/>
            <p:nvPr/>
          </p:nvSpPr>
          <p:spPr>
            <a:xfrm>
              <a:off x="2566675" y="4145400"/>
              <a:ext cx="994100" cy="332350"/>
            </a:xfrm>
            <a:custGeom>
              <a:avLst/>
              <a:gdLst/>
              <a:ahLst/>
              <a:cxnLst/>
              <a:rect l="l" t="t" r="r" b="b"/>
              <a:pathLst>
                <a:path w="39764" h="13294" extrusionOk="0">
                  <a:moveTo>
                    <a:pt x="25936" y="1"/>
                  </a:moveTo>
                  <a:lnTo>
                    <a:pt x="1" y="2717"/>
                  </a:lnTo>
                  <a:cubicBezTo>
                    <a:pt x="3064" y="6055"/>
                    <a:pt x="550" y="9624"/>
                    <a:pt x="550" y="9624"/>
                  </a:cubicBezTo>
                  <a:lnTo>
                    <a:pt x="10230" y="13294"/>
                  </a:lnTo>
                  <a:lnTo>
                    <a:pt x="36036" y="10462"/>
                  </a:lnTo>
                  <a:cubicBezTo>
                    <a:pt x="39763" y="5318"/>
                    <a:pt x="36469" y="1735"/>
                    <a:pt x="36469" y="1735"/>
                  </a:cubicBezTo>
                  <a:lnTo>
                    <a:pt x="259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37" name="Google Shape;2537;p58"/>
            <p:cNvSpPr/>
            <p:nvPr/>
          </p:nvSpPr>
          <p:spPr>
            <a:xfrm>
              <a:off x="2566675" y="4145400"/>
              <a:ext cx="994100" cy="332350"/>
            </a:xfrm>
            <a:custGeom>
              <a:avLst/>
              <a:gdLst/>
              <a:ahLst/>
              <a:cxnLst/>
              <a:rect l="l" t="t" r="r" b="b"/>
              <a:pathLst>
                <a:path w="39764" h="13294" extrusionOk="0">
                  <a:moveTo>
                    <a:pt x="25936" y="1"/>
                  </a:moveTo>
                  <a:lnTo>
                    <a:pt x="12788" y="1374"/>
                  </a:lnTo>
                  <a:lnTo>
                    <a:pt x="1" y="2717"/>
                  </a:lnTo>
                  <a:cubicBezTo>
                    <a:pt x="44" y="2775"/>
                    <a:pt x="87" y="2818"/>
                    <a:pt x="145" y="2876"/>
                  </a:cubicBezTo>
                  <a:lnTo>
                    <a:pt x="9465" y="4697"/>
                  </a:lnTo>
                  <a:cubicBezTo>
                    <a:pt x="9465" y="4697"/>
                    <a:pt x="15475" y="7688"/>
                    <a:pt x="10230" y="13294"/>
                  </a:cubicBezTo>
                  <a:lnTo>
                    <a:pt x="36036" y="10462"/>
                  </a:lnTo>
                  <a:cubicBezTo>
                    <a:pt x="39763" y="5318"/>
                    <a:pt x="36469" y="1735"/>
                    <a:pt x="36469" y="1735"/>
                  </a:cubicBezTo>
                  <a:lnTo>
                    <a:pt x="2593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38" name="Google Shape;2538;p58"/>
            <p:cNvSpPr/>
            <p:nvPr/>
          </p:nvSpPr>
          <p:spPr>
            <a:xfrm>
              <a:off x="2566675" y="4145400"/>
              <a:ext cx="913550" cy="119600"/>
            </a:xfrm>
            <a:custGeom>
              <a:avLst/>
              <a:gdLst/>
              <a:ahLst/>
              <a:cxnLst/>
              <a:rect l="l" t="t" r="r" b="b"/>
              <a:pathLst>
                <a:path w="36542" h="4784" extrusionOk="0">
                  <a:moveTo>
                    <a:pt x="25936" y="1"/>
                  </a:moveTo>
                  <a:lnTo>
                    <a:pt x="12788" y="1374"/>
                  </a:lnTo>
                  <a:lnTo>
                    <a:pt x="1" y="2717"/>
                  </a:lnTo>
                  <a:cubicBezTo>
                    <a:pt x="44" y="2775"/>
                    <a:pt x="87" y="2818"/>
                    <a:pt x="145" y="2876"/>
                  </a:cubicBezTo>
                  <a:lnTo>
                    <a:pt x="9465" y="4697"/>
                  </a:lnTo>
                  <a:cubicBezTo>
                    <a:pt x="9465" y="4697"/>
                    <a:pt x="9522" y="4726"/>
                    <a:pt x="9609" y="4784"/>
                  </a:cubicBezTo>
                  <a:lnTo>
                    <a:pt x="36541" y="1822"/>
                  </a:lnTo>
                  <a:cubicBezTo>
                    <a:pt x="36498" y="1764"/>
                    <a:pt x="36469" y="1735"/>
                    <a:pt x="36469" y="1735"/>
                  </a:cubicBezTo>
                  <a:lnTo>
                    <a:pt x="25936" y="1"/>
                  </a:ln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39" name="Google Shape;2539;p58"/>
            <p:cNvSpPr/>
            <p:nvPr/>
          </p:nvSpPr>
          <p:spPr>
            <a:xfrm>
              <a:off x="2566675" y="4188750"/>
              <a:ext cx="913550" cy="76250"/>
            </a:xfrm>
            <a:custGeom>
              <a:avLst/>
              <a:gdLst/>
              <a:ahLst/>
              <a:cxnLst/>
              <a:rect l="l" t="t" r="r" b="b"/>
              <a:pathLst>
                <a:path w="36542" h="3050" extrusionOk="0">
                  <a:moveTo>
                    <a:pt x="36469" y="1"/>
                  </a:moveTo>
                  <a:lnTo>
                    <a:pt x="1" y="983"/>
                  </a:lnTo>
                  <a:cubicBezTo>
                    <a:pt x="44" y="1041"/>
                    <a:pt x="87" y="1084"/>
                    <a:pt x="145" y="1142"/>
                  </a:cubicBezTo>
                  <a:lnTo>
                    <a:pt x="9465" y="2963"/>
                  </a:lnTo>
                  <a:cubicBezTo>
                    <a:pt x="9465" y="2963"/>
                    <a:pt x="9522" y="2992"/>
                    <a:pt x="9609" y="3050"/>
                  </a:cubicBezTo>
                  <a:lnTo>
                    <a:pt x="36541" y="88"/>
                  </a:lnTo>
                  <a:cubicBezTo>
                    <a:pt x="36498" y="30"/>
                    <a:pt x="36469" y="1"/>
                    <a:pt x="36469" y="1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40" name="Google Shape;2540;p58"/>
            <p:cNvSpPr/>
            <p:nvPr/>
          </p:nvSpPr>
          <p:spPr>
            <a:xfrm>
              <a:off x="2863600" y="4249800"/>
              <a:ext cx="651300" cy="163650"/>
            </a:xfrm>
            <a:custGeom>
              <a:avLst/>
              <a:gdLst/>
              <a:ahLst/>
              <a:cxnLst/>
              <a:rect l="l" t="t" r="r" b="b"/>
              <a:pathLst>
                <a:path w="26052" h="6546" extrusionOk="0">
                  <a:moveTo>
                    <a:pt x="25777" y="1"/>
                  </a:moveTo>
                  <a:lnTo>
                    <a:pt x="1" y="2818"/>
                  </a:lnTo>
                  <a:cubicBezTo>
                    <a:pt x="521" y="3772"/>
                    <a:pt x="752" y="5029"/>
                    <a:pt x="102" y="6546"/>
                  </a:cubicBezTo>
                  <a:lnTo>
                    <a:pt x="25517" y="3772"/>
                  </a:lnTo>
                  <a:cubicBezTo>
                    <a:pt x="26051" y="2284"/>
                    <a:pt x="26008" y="998"/>
                    <a:pt x="25777" y="1"/>
                  </a:cubicBezTo>
                  <a:close/>
                </a:path>
              </a:pathLst>
            </a:custGeom>
            <a:solidFill>
              <a:srgbClr val="FFFFFF">
                <a:alpha val="19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41" name="Google Shape;2541;p58"/>
            <p:cNvSpPr/>
            <p:nvPr/>
          </p:nvSpPr>
          <p:spPr>
            <a:xfrm>
              <a:off x="2584750" y="4236800"/>
              <a:ext cx="268400" cy="209525"/>
            </a:xfrm>
            <a:custGeom>
              <a:avLst/>
              <a:gdLst/>
              <a:ahLst/>
              <a:cxnLst/>
              <a:rect l="l" t="t" r="r" b="b"/>
              <a:pathLst>
                <a:path w="10736" h="8381" extrusionOk="0">
                  <a:moveTo>
                    <a:pt x="0" y="1"/>
                  </a:moveTo>
                  <a:lnTo>
                    <a:pt x="0" y="1"/>
                  </a:lnTo>
                  <a:cubicBezTo>
                    <a:pt x="1286" y="2067"/>
                    <a:pt x="737" y="4089"/>
                    <a:pt x="260" y="5159"/>
                  </a:cubicBezTo>
                  <a:lnTo>
                    <a:pt x="8958" y="8381"/>
                  </a:lnTo>
                  <a:cubicBezTo>
                    <a:pt x="8958" y="8381"/>
                    <a:pt x="9897" y="8207"/>
                    <a:pt x="10316" y="5794"/>
                  </a:cubicBezTo>
                  <a:cubicBezTo>
                    <a:pt x="10736" y="3382"/>
                    <a:pt x="8742" y="2226"/>
                    <a:pt x="8742" y="2226"/>
                  </a:cubicBezTo>
                  <a:cubicBezTo>
                    <a:pt x="8742" y="2226"/>
                    <a:pt x="2139" y="607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42" name="Google Shape;2542;p58"/>
            <p:cNvSpPr/>
            <p:nvPr/>
          </p:nvSpPr>
          <p:spPr>
            <a:xfrm>
              <a:off x="2584750" y="4236800"/>
              <a:ext cx="268400" cy="204125"/>
            </a:xfrm>
            <a:custGeom>
              <a:avLst/>
              <a:gdLst/>
              <a:ahLst/>
              <a:cxnLst/>
              <a:rect l="l" t="t" r="r" b="b"/>
              <a:pathLst>
                <a:path w="10736" h="8165" extrusionOk="0">
                  <a:moveTo>
                    <a:pt x="0" y="1"/>
                  </a:moveTo>
                  <a:lnTo>
                    <a:pt x="0" y="1"/>
                  </a:lnTo>
                  <a:cubicBezTo>
                    <a:pt x="159" y="261"/>
                    <a:pt x="289" y="521"/>
                    <a:pt x="405" y="781"/>
                  </a:cubicBezTo>
                  <a:lnTo>
                    <a:pt x="8698" y="3020"/>
                  </a:lnTo>
                  <a:cubicBezTo>
                    <a:pt x="8698" y="3020"/>
                    <a:pt x="10403" y="5939"/>
                    <a:pt x="9320" y="8164"/>
                  </a:cubicBezTo>
                  <a:cubicBezTo>
                    <a:pt x="9637" y="7875"/>
                    <a:pt x="10071" y="7239"/>
                    <a:pt x="10316" y="5794"/>
                  </a:cubicBezTo>
                  <a:cubicBezTo>
                    <a:pt x="10736" y="3382"/>
                    <a:pt x="8742" y="2226"/>
                    <a:pt x="8742" y="2226"/>
                  </a:cubicBezTo>
                  <a:cubicBezTo>
                    <a:pt x="8742" y="2226"/>
                    <a:pt x="2139" y="607"/>
                    <a:pt x="0" y="1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43" name="Google Shape;2543;p58"/>
            <p:cNvSpPr/>
            <p:nvPr/>
          </p:nvSpPr>
          <p:spPr>
            <a:xfrm>
              <a:off x="2597375" y="4263175"/>
              <a:ext cx="169800" cy="44875"/>
            </a:xfrm>
            <a:custGeom>
              <a:avLst/>
              <a:gdLst/>
              <a:ahLst/>
              <a:cxnLst/>
              <a:rect l="l" t="t" r="r" b="b"/>
              <a:pathLst>
                <a:path w="6792" h="1795" extrusionOk="0">
                  <a:moveTo>
                    <a:pt x="1" y="0"/>
                  </a:moveTo>
                  <a:cubicBezTo>
                    <a:pt x="30" y="58"/>
                    <a:pt x="44" y="130"/>
                    <a:pt x="73" y="203"/>
                  </a:cubicBezTo>
                  <a:cubicBezTo>
                    <a:pt x="218" y="246"/>
                    <a:pt x="362" y="289"/>
                    <a:pt x="507" y="333"/>
                  </a:cubicBezTo>
                  <a:cubicBezTo>
                    <a:pt x="1547" y="622"/>
                    <a:pt x="2573" y="925"/>
                    <a:pt x="2573" y="925"/>
                  </a:cubicBezTo>
                  <a:cubicBezTo>
                    <a:pt x="2573" y="925"/>
                    <a:pt x="3627" y="1156"/>
                    <a:pt x="4668" y="1387"/>
                  </a:cubicBezTo>
                  <a:cubicBezTo>
                    <a:pt x="5202" y="1503"/>
                    <a:pt x="5723" y="1604"/>
                    <a:pt x="6127" y="1691"/>
                  </a:cubicBezTo>
                  <a:cubicBezTo>
                    <a:pt x="6467" y="1754"/>
                    <a:pt x="6708" y="1795"/>
                    <a:pt x="6765" y="1795"/>
                  </a:cubicBezTo>
                  <a:cubicBezTo>
                    <a:pt x="6773" y="1795"/>
                    <a:pt x="6777" y="1794"/>
                    <a:pt x="6777" y="1792"/>
                  </a:cubicBezTo>
                  <a:cubicBezTo>
                    <a:pt x="6792" y="1763"/>
                    <a:pt x="6532" y="1691"/>
                    <a:pt x="6142" y="1575"/>
                  </a:cubicBezTo>
                  <a:cubicBezTo>
                    <a:pt x="5751" y="1460"/>
                    <a:pt x="5231" y="1315"/>
                    <a:pt x="4711" y="1185"/>
                  </a:cubicBezTo>
                  <a:cubicBezTo>
                    <a:pt x="3671" y="911"/>
                    <a:pt x="2631" y="636"/>
                    <a:pt x="2631" y="636"/>
                  </a:cubicBezTo>
                  <a:cubicBezTo>
                    <a:pt x="2631" y="636"/>
                    <a:pt x="1590" y="376"/>
                    <a:pt x="550" y="130"/>
                  </a:cubicBezTo>
                  <a:cubicBezTo>
                    <a:pt x="362" y="87"/>
                    <a:pt x="174" y="44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44" name="Google Shape;2544;p58"/>
            <p:cNvSpPr/>
            <p:nvPr/>
          </p:nvSpPr>
          <p:spPr>
            <a:xfrm>
              <a:off x="2711525" y="4317200"/>
              <a:ext cx="132600" cy="51825"/>
            </a:xfrm>
            <a:custGeom>
              <a:avLst/>
              <a:gdLst/>
              <a:ahLst/>
              <a:cxnLst/>
              <a:rect l="l" t="t" r="r" b="b"/>
              <a:pathLst>
                <a:path w="5304" h="2073" extrusionOk="0">
                  <a:moveTo>
                    <a:pt x="29" y="0"/>
                  </a:moveTo>
                  <a:cubicBezTo>
                    <a:pt x="20" y="0"/>
                    <a:pt x="15" y="2"/>
                    <a:pt x="15" y="7"/>
                  </a:cubicBezTo>
                  <a:cubicBezTo>
                    <a:pt x="1" y="21"/>
                    <a:pt x="203" y="122"/>
                    <a:pt x="506" y="267"/>
                  </a:cubicBezTo>
                  <a:cubicBezTo>
                    <a:pt x="810" y="426"/>
                    <a:pt x="1214" y="613"/>
                    <a:pt x="1619" y="787"/>
                  </a:cubicBezTo>
                  <a:cubicBezTo>
                    <a:pt x="2442" y="1162"/>
                    <a:pt x="3266" y="1480"/>
                    <a:pt x="3266" y="1480"/>
                  </a:cubicBezTo>
                  <a:cubicBezTo>
                    <a:pt x="3266" y="1480"/>
                    <a:pt x="3483" y="1553"/>
                    <a:pt x="3801" y="1654"/>
                  </a:cubicBezTo>
                  <a:cubicBezTo>
                    <a:pt x="4104" y="1755"/>
                    <a:pt x="4538" y="1870"/>
                    <a:pt x="4957" y="1986"/>
                  </a:cubicBezTo>
                  <a:cubicBezTo>
                    <a:pt x="5072" y="2015"/>
                    <a:pt x="5188" y="2044"/>
                    <a:pt x="5303" y="2073"/>
                  </a:cubicBezTo>
                  <a:cubicBezTo>
                    <a:pt x="5303" y="2000"/>
                    <a:pt x="5303" y="1943"/>
                    <a:pt x="5303" y="1885"/>
                  </a:cubicBezTo>
                  <a:cubicBezTo>
                    <a:pt x="5202" y="1856"/>
                    <a:pt x="5101" y="1827"/>
                    <a:pt x="5000" y="1784"/>
                  </a:cubicBezTo>
                  <a:cubicBezTo>
                    <a:pt x="4581" y="1654"/>
                    <a:pt x="4162" y="1509"/>
                    <a:pt x="3858" y="1394"/>
                  </a:cubicBezTo>
                  <a:cubicBezTo>
                    <a:pt x="3555" y="1278"/>
                    <a:pt x="3338" y="1206"/>
                    <a:pt x="3338" y="1206"/>
                  </a:cubicBezTo>
                  <a:cubicBezTo>
                    <a:pt x="3338" y="1206"/>
                    <a:pt x="2515" y="917"/>
                    <a:pt x="1677" y="599"/>
                  </a:cubicBezTo>
                  <a:cubicBezTo>
                    <a:pt x="1272" y="440"/>
                    <a:pt x="853" y="281"/>
                    <a:pt x="535" y="166"/>
                  </a:cubicBezTo>
                  <a:cubicBezTo>
                    <a:pt x="277" y="67"/>
                    <a:pt x="82" y="0"/>
                    <a:pt x="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45" name="Google Shape;2545;p58"/>
            <p:cNvSpPr/>
            <p:nvPr/>
          </p:nvSpPr>
          <p:spPr>
            <a:xfrm>
              <a:off x="2604600" y="4301825"/>
              <a:ext cx="169450" cy="57975"/>
            </a:xfrm>
            <a:custGeom>
              <a:avLst/>
              <a:gdLst/>
              <a:ahLst/>
              <a:cxnLst/>
              <a:rect l="l" t="t" r="r" b="b"/>
              <a:pathLst>
                <a:path w="6778" h="2319" extrusionOk="0">
                  <a:moveTo>
                    <a:pt x="1" y="0"/>
                  </a:moveTo>
                  <a:cubicBezTo>
                    <a:pt x="1" y="58"/>
                    <a:pt x="1" y="130"/>
                    <a:pt x="1" y="203"/>
                  </a:cubicBezTo>
                  <a:cubicBezTo>
                    <a:pt x="73" y="231"/>
                    <a:pt x="160" y="275"/>
                    <a:pt x="232" y="304"/>
                  </a:cubicBezTo>
                  <a:cubicBezTo>
                    <a:pt x="1301" y="708"/>
                    <a:pt x="2370" y="1113"/>
                    <a:pt x="2370" y="1113"/>
                  </a:cubicBezTo>
                  <a:cubicBezTo>
                    <a:pt x="2370" y="1113"/>
                    <a:pt x="3469" y="1445"/>
                    <a:pt x="4567" y="1777"/>
                  </a:cubicBezTo>
                  <a:cubicBezTo>
                    <a:pt x="5116" y="1922"/>
                    <a:pt x="5665" y="2066"/>
                    <a:pt x="6069" y="2168"/>
                  </a:cubicBezTo>
                  <a:cubicBezTo>
                    <a:pt x="6425" y="2253"/>
                    <a:pt x="6677" y="2318"/>
                    <a:pt x="6753" y="2318"/>
                  </a:cubicBezTo>
                  <a:cubicBezTo>
                    <a:pt x="6767" y="2318"/>
                    <a:pt x="6775" y="2316"/>
                    <a:pt x="6777" y="2312"/>
                  </a:cubicBezTo>
                  <a:cubicBezTo>
                    <a:pt x="6777" y="2298"/>
                    <a:pt x="6503" y="2196"/>
                    <a:pt x="6098" y="2052"/>
                  </a:cubicBezTo>
                  <a:cubicBezTo>
                    <a:pt x="5694" y="1922"/>
                    <a:pt x="5145" y="1749"/>
                    <a:pt x="4610" y="1575"/>
                  </a:cubicBezTo>
                  <a:cubicBezTo>
                    <a:pt x="3526" y="1200"/>
                    <a:pt x="2443" y="838"/>
                    <a:pt x="2443" y="838"/>
                  </a:cubicBezTo>
                  <a:cubicBezTo>
                    <a:pt x="2443" y="838"/>
                    <a:pt x="1359" y="477"/>
                    <a:pt x="290" y="101"/>
                  </a:cubicBezTo>
                  <a:cubicBezTo>
                    <a:pt x="189" y="73"/>
                    <a:pt x="102" y="29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46" name="Google Shape;2546;p58"/>
            <p:cNvSpPr/>
            <p:nvPr/>
          </p:nvSpPr>
          <p:spPr>
            <a:xfrm>
              <a:off x="2653375" y="4356300"/>
              <a:ext cx="138000" cy="44400"/>
            </a:xfrm>
            <a:custGeom>
              <a:avLst/>
              <a:gdLst/>
              <a:ahLst/>
              <a:cxnLst/>
              <a:rect l="l" t="t" r="r" b="b"/>
              <a:pathLst>
                <a:path w="5520" h="1776" extrusionOk="0">
                  <a:moveTo>
                    <a:pt x="13" y="0"/>
                  </a:moveTo>
                  <a:cubicBezTo>
                    <a:pt x="6" y="0"/>
                    <a:pt x="1" y="1"/>
                    <a:pt x="0" y="3"/>
                  </a:cubicBezTo>
                  <a:cubicBezTo>
                    <a:pt x="0" y="46"/>
                    <a:pt x="679" y="306"/>
                    <a:pt x="1344" y="581"/>
                  </a:cubicBezTo>
                  <a:cubicBezTo>
                    <a:pt x="2023" y="856"/>
                    <a:pt x="2702" y="1116"/>
                    <a:pt x="2702" y="1116"/>
                  </a:cubicBezTo>
                  <a:cubicBezTo>
                    <a:pt x="2702" y="1116"/>
                    <a:pt x="3396" y="1347"/>
                    <a:pt x="4089" y="1535"/>
                  </a:cubicBezTo>
                  <a:cubicBezTo>
                    <a:pt x="4687" y="1681"/>
                    <a:pt x="5284" y="1776"/>
                    <a:pt x="5456" y="1776"/>
                  </a:cubicBezTo>
                  <a:cubicBezTo>
                    <a:pt x="5488" y="1776"/>
                    <a:pt x="5505" y="1773"/>
                    <a:pt x="5505" y="1766"/>
                  </a:cubicBezTo>
                  <a:cubicBezTo>
                    <a:pt x="5520" y="1722"/>
                    <a:pt x="4812" y="1563"/>
                    <a:pt x="4133" y="1332"/>
                  </a:cubicBezTo>
                  <a:cubicBezTo>
                    <a:pt x="3454" y="1101"/>
                    <a:pt x="2775" y="841"/>
                    <a:pt x="2775" y="841"/>
                  </a:cubicBezTo>
                  <a:cubicBezTo>
                    <a:pt x="2775" y="841"/>
                    <a:pt x="2095" y="610"/>
                    <a:pt x="1402" y="379"/>
                  </a:cubicBezTo>
                  <a:cubicBezTo>
                    <a:pt x="756" y="177"/>
                    <a:pt x="110" y="0"/>
                    <a:pt x="1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47" name="Google Shape;2547;p58"/>
            <p:cNvSpPr/>
            <p:nvPr/>
          </p:nvSpPr>
          <p:spPr>
            <a:xfrm>
              <a:off x="3335000" y="4202475"/>
              <a:ext cx="82375" cy="218925"/>
            </a:xfrm>
            <a:custGeom>
              <a:avLst/>
              <a:gdLst/>
              <a:ahLst/>
              <a:cxnLst/>
              <a:rect l="l" t="t" r="r" b="b"/>
              <a:pathLst>
                <a:path w="3295" h="8757" extrusionOk="0">
                  <a:moveTo>
                    <a:pt x="1589" y="1"/>
                  </a:moveTo>
                  <a:lnTo>
                    <a:pt x="1040" y="73"/>
                  </a:lnTo>
                  <a:cubicBezTo>
                    <a:pt x="1243" y="420"/>
                    <a:pt x="3179" y="4263"/>
                    <a:pt x="0" y="8757"/>
                  </a:cubicBezTo>
                  <a:lnTo>
                    <a:pt x="694" y="8685"/>
                  </a:lnTo>
                  <a:cubicBezTo>
                    <a:pt x="3294" y="4624"/>
                    <a:pt x="2037" y="1027"/>
                    <a:pt x="158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48" name="Google Shape;2548;p58"/>
            <p:cNvSpPr/>
            <p:nvPr/>
          </p:nvSpPr>
          <p:spPr>
            <a:xfrm>
              <a:off x="3377975" y="4197800"/>
              <a:ext cx="82375" cy="218900"/>
            </a:xfrm>
            <a:custGeom>
              <a:avLst/>
              <a:gdLst/>
              <a:ahLst/>
              <a:cxnLst/>
              <a:rect l="l" t="t" r="r" b="b"/>
              <a:pathLst>
                <a:path w="3295" h="8756" extrusionOk="0">
                  <a:moveTo>
                    <a:pt x="1590" y="0"/>
                  </a:moveTo>
                  <a:lnTo>
                    <a:pt x="1041" y="72"/>
                  </a:lnTo>
                  <a:cubicBezTo>
                    <a:pt x="1243" y="419"/>
                    <a:pt x="3179" y="4262"/>
                    <a:pt x="0" y="8756"/>
                  </a:cubicBezTo>
                  <a:lnTo>
                    <a:pt x="694" y="8684"/>
                  </a:lnTo>
                  <a:cubicBezTo>
                    <a:pt x="3295" y="4624"/>
                    <a:pt x="2038" y="1026"/>
                    <a:pt x="159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49" name="Google Shape;2549;p58"/>
            <p:cNvSpPr/>
            <p:nvPr/>
          </p:nvSpPr>
          <p:spPr>
            <a:xfrm>
              <a:off x="2933325" y="4246550"/>
              <a:ext cx="82375" cy="218925"/>
            </a:xfrm>
            <a:custGeom>
              <a:avLst/>
              <a:gdLst/>
              <a:ahLst/>
              <a:cxnLst/>
              <a:rect l="l" t="t" r="r" b="b"/>
              <a:pathLst>
                <a:path w="3295" h="8757" extrusionOk="0">
                  <a:moveTo>
                    <a:pt x="1589" y="1"/>
                  </a:moveTo>
                  <a:lnTo>
                    <a:pt x="1055" y="58"/>
                  </a:lnTo>
                  <a:cubicBezTo>
                    <a:pt x="1243" y="420"/>
                    <a:pt x="3179" y="4263"/>
                    <a:pt x="0" y="8757"/>
                  </a:cubicBezTo>
                  <a:lnTo>
                    <a:pt x="694" y="8684"/>
                  </a:lnTo>
                  <a:cubicBezTo>
                    <a:pt x="3294" y="4624"/>
                    <a:pt x="2037" y="1026"/>
                    <a:pt x="158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50" name="Google Shape;2550;p58"/>
            <p:cNvSpPr/>
            <p:nvPr/>
          </p:nvSpPr>
          <p:spPr>
            <a:xfrm>
              <a:off x="2890325" y="4251250"/>
              <a:ext cx="82400" cy="218925"/>
            </a:xfrm>
            <a:custGeom>
              <a:avLst/>
              <a:gdLst/>
              <a:ahLst/>
              <a:cxnLst/>
              <a:rect l="l" t="t" r="r" b="b"/>
              <a:pathLst>
                <a:path w="3296" h="8757" extrusionOk="0">
                  <a:moveTo>
                    <a:pt x="1590" y="0"/>
                  </a:moveTo>
                  <a:lnTo>
                    <a:pt x="1055" y="73"/>
                  </a:lnTo>
                  <a:cubicBezTo>
                    <a:pt x="1243" y="419"/>
                    <a:pt x="3179" y="4263"/>
                    <a:pt x="1" y="8756"/>
                  </a:cubicBezTo>
                  <a:lnTo>
                    <a:pt x="694" y="8684"/>
                  </a:lnTo>
                  <a:cubicBezTo>
                    <a:pt x="3295" y="4624"/>
                    <a:pt x="2052" y="1026"/>
                    <a:pt x="159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51" name="Google Shape;2551;p58"/>
            <p:cNvSpPr/>
            <p:nvPr/>
          </p:nvSpPr>
          <p:spPr>
            <a:xfrm>
              <a:off x="2552600" y="3939525"/>
              <a:ext cx="994075" cy="331975"/>
            </a:xfrm>
            <a:custGeom>
              <a:avLst/>
              <a:gdLst/>
              <a:ahLst/>
              <a:cxnLst/>
              <a:rect l="l" t="t" r="r" b="b"/>
              <a:pathLst>
                <a:path w="39763" h="13279" extrusionOk="0">
                  <a:moveTo>
                    <a:pt x="13828" y="0"/>
                  </a:moveTo>
                  <a:lnTo>
                    <a:pt x="3295" y="1734"/>
                  </a:lnTo>
                  <a:cubicBezTo>
                    <a:pt x="3295" y="1734"/>
                    <a:pt x="0" y="5317"/>
                    <a:pt x="3728" y="10447"/>
                  </a:cubicBezTo>
                  <a:lnTo>
                    <a:pt x="29533" y="13279"/>
                  </a:lnTo>
                  <a:lnTo>
                    <a:pt x="39214" y="9609"/>
                  </a:lnTo>
                  <a:cubicBezTo>
                    <a:pt x="39214" y="9609"/>
                    <a:pt x="36700" y="6054"/>
                    <a:pt x="39763" y="2702"/>
                  </a:cubicBezTo>
                  <a:lnTo>
                    <a:pt x="1382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52" name="Google Shape;2552;p58"/>
            <p:cNvSpPr/>
            <p:nvPr/>
          </p:nvSpPr>
          <p:spPr>
            <a:xfrm>
              <a:off x="2552600" y="3939525"/>
              <a:ext cx="994075" cy="331975"/>
            </a:xfrm>
            <a:custGeom>
              <a:avLst/>
              <a:gdLst/>
              <a:ahLst/>
              <a:cxnLst/>
              <a:rect l="l" t="t" r="r" b="b"/>
              <a:pathLst>
                <a:path w="39763" h="13279" extrusionOk="0">
                  <a:moveTo>
                    <a:pt x="13828" y="0"/>
                  </a:moveTo>
                  <a:lnTo>
                    <a:pt x="3295" y="1734"/>
                  </a:lnTo>
                  <a:cubicBezTo>
                    <a:pt x="3295" y="1734"/>
                    <a:pt x="0" y="5317"/>
                    <a:pt x="3728" y="10447"/>
                  </a:cubicBezTo>
                  <a:lnTo>
                    <a:pt x="29533" y="13279"/>
                  </a:lnTo>
                  <a:cubicBezTo>
                    <a:pt x="24288" y="7687"/>
                    <a:pt x="30299" y="4696"/>
                    <a:pt x="30299" y="4696"/>
                  </a:cubicBezTo>
                  <a:lnTo>
                    <a:pt x="39618" y="2875"/>
                  </a:lnTo>
                  <a:cubicBezTo>
                    <a:pt x="39676" y="2818"/>
                    <a:pt x="39720" y="2760"/>
                    <a:pt x="39763" y="2702"/>
                  </a:cubicBezTo>
                  <a:lnTo>
                    <a:pt x="26976" y="1373"/>
                  </a:lnTo>
                  <a:lnTo>
                    <a:pt x="1382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53" name="Google Shape;2553;p58"/>
            <p:cNvSpPr/>
            <p:nvPr/>
          </p:nvSpPr>
          <p:spPr>
            <a:xfrm>
              <a:off x="2633150" y="3939525"/>
              <a:ext cx="913525" cy="119225"/>
            </a:xfrm>
            <a:custGeom>
              <a:avLst/>
              <a:gdLst/>
              <a:ahLst/>
              <a:cxnLst/>
              <a:rect l="l" t="t" r="r" b="b"/>
              <a:pathLst>
                <a:path w="36541" h="4769" extrusionOk="0">
                  <a:moveTo>
                    <a:pt x="10606" y="0"/>
                  </a:moveTo>
                  <a:lnTo>
                    <a:pt x="73" y="1734"/>
                  </a:lnTo>
                  <a:cubicBezTo>
                    <a:pt x="73" y="1734"/>
                    <a:pt x="44" y="1763"/>
                    <a:pt x="0" y="1821"/>
                  </a:cubicBezTo>
                  <a:lnTo>
                    <a:pt x="26933" y="4768"/>
                  </a:lnTo>
                  <a:cubicBezTo>
                    <a:pt x="27019" y="4725"/>
                    <a:pt x="27077" y="4696"/>
                    <a:pt x="27077" y="4696"/>
                  </a:cubicBezTo>
                  <a:lnTo>
                    <a:pt x="36396" y="2875"/>
                  </a:lnTo>
                  <a:cubicBezTo>
                    <a:pt x="36454" y="2818"/>
                    <a:pt x="36498" y="2760"/>
                    <a:pt x="36541" y="2702"/>
                  </a:cubicBezTo>
                  <a:lnTo>
                    <a:pt x="23754" y="1373"/>
                  </a:lnTo>
                  <a:lnTo>
                    <a:pt x="10606" y="0"/>
                  </a:ln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54" name="Google Shape;2554;p58"/>
            <p:cNvSpPr/>
            <p:nvPr/>
          </p:nvSpPr>
          <p:spPr>
            <a:xfrm>
              <a:off x="2633150" y="3982875"/>
              <a:ext cx="913525" cy="75875"/>
            </a:xfrm>
            <a:custGeom>
              <a:avLst/>
              <a:gdLst/>
              <a:ahLst/>
              <a:cxnLst/>
              <a:rect l="l" t="t" r="r" b="b"/>
              <a:pathLst>
                <a:path w="36541" h="3035" extrusionOk="0">
                  <a:moveTo>
                    <a:pt x="73" y="0"/>
                  </a:moveTo>
                  <a:cubicBezTo>
                    <a:pt x="73" y="0"/>
                    <a:pt x="44" y="29"/>
                    <a:pt x="0" y="87"/>
                  </a:cubicBezTo>
                  <a:lnTo>
                    <a:pt x="26933" y="3034"/>
                  </a:lnTo>
                  <a:cubicBezTo>
                    <a:pt x="27019" y="2991"/>
                    <a:pt x="27077" y="2962"/>
                    <a:pt x="27077" y="2962"/>
                  </a:cubicBezTo>
                  <a:lnTo>
                    <a:pt x="36396" y="1141"/>
                  </a:lnTo>
                  <a:cubicBezTo>
                    <a:pt x="36454" y="1084"/>
                    <a:pt x="36498" y="1026"/>
                    <a:pt x="36541" y="968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55" name="Google Shape;2555;p58"/>
            <p:cNvSpPr/>
            <p:nvPr/>
          </p:nvSpPr>
          <p:spPr>
            <a:xfrm>
              <a:off x="2598475" y="4043550"/>
              <a:ext cx="651300" cy="164025"/>
            </a:xfrm>
            <a:custGeom>
              <a:avLst/>
              <a:gdLst/>
              <a:ahLst/>
              <a:cxnLst/>
              <a:rect l="l" t="t" r="r" b="b"/>
              <a:pathLst>
                <a:path w="26052" h="6561" extrusionOk="0">
                  <a:moveTo>
                    <a:pt x="275" y="0"/>
                  </a:moveTo>
                  <a:lnTo>
                    <a:pt x="275" y="0"/>
                  </a:lnTo>
                  <a:cubicBezTo>
                    <a:pt x="44" y="1012"/>
                    <a:pt x="0" y="2298"/>
                    <a:pt x="535" y="3772"/>
                  </a:cubicBezTo>
                  <a:lnTo>
                    <a:pt x="25950" y="6560"/>
                  </a:lnTo>
                  <a:cubicBezTo>
                    <a:pt x="25300" y="5029"/>
                    <a:pt x="25531" y="3786"/>
                    <a:pt x="26051" y="2832"/>
                  </a:cubicBezTo>
                  <a:lnTo>
                    <a:pt x="275" y="0"/>
                  </a:lnTo>
                  <a:close/>
                </a:path>
              </a:pathLst>
            </a:custGeom>
            <a:solidFill>
              <a:srgbClr val="FFFFFF">
                <a:alpha val="19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56" name="Google Shape;2556;p58"/>
            <p:cNvSpPr/>
            <p:nvPr/>
          </p:nvSpPr>
          <p:spPr>
            <a:xfrm>
              <a:off x="3260225" y="4030550"/>
              <a:ext cx="268400" cy="209525"/>
            </a:xfrm>
            <a:custGeom>
              <a:avLst/>
              <a:gdLst/>
              <a:ahLst/>
              <a:cxnLst/>
              <a:rect l="l" t="t" r="r" b="b"/>
              <a:pathLst>
                <a:path w="10736" h="8381" extrusionOk="0">
                  <a:moveTo>
                    <a:pt x="10736" y="0"/>
                  </a:moveTo>
                  <a:lnTo>
                    <a:pt x="10736" y="0"/>
                  </a:lnTo>
                  <a:cubicBezTo>
                    <a:pt x="8597" y="622"/>
                    <a:pt x="1994" y="2240"/>
                    <a:pt x="1994" y="2240"/>
                  </a:cubicBezTo>
                  <a:cubicBezTo>
                    <a:pt x="1994" y="2240"/>
                    <a:pt x="0" y="3396"/>
                    <a:pt x="419" y="5809"/>
                  </a:cubicBezTo>
                  <a:cubicBezTo>
                    <a:pt x="838" y="8222"/>
                    <a:pt x="1777" y="8381"/>
                    <a:pt x="1777" y="8381"/>
                  </a:cubicBezTo>
                  <a:lnTo>
                    <a:pt x="10475" y="5173"/>
                  </a:lnTo>
                  <a:cubicBezTo>
                    <a:pt x="9999" y="4089"/>
                    <a:pt x="9450" y="2081"/>
                    <a:pt x="107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57" name="Google Shape;2557;p58"/>
            <p:cNvSpPr/>
            <p:nvPr/>
          </p:nvSpPr>
          <p:spPr>
            <a:xfrm>
              <a:off x="3260225" y="4030550"/>
              <a:ext cx="268400" cy="204100"/>
            </a:xfrm>
            <a:custGeom>
              <a:avLst/>
              <a:gdLst/>
              <a:ahLst/>
              <a:cxnLst/>
              <a:rect l="l" t="t" r="r" b="b"/>
              <a:pathLst>
                <a:path w="10736" h="8164" extrusionOk="0">
                  <a:moveTo>
                    <a:pt x="10736" y="0"/>
                  </a:moveTo>
                  <a:cubicBezTo>
                    <a:pt x="8597" y="622"/>
                    <a:pt x="1994" y="2240"/>
                    <a:pt x="1994" y="2240"/>
                  </a:cubicBezTo>
                  <a:cubicBezTo>
                    <a:pt x="1994" y="2240"/>
                    <a:pt x="0" y="3396"/>
                    <a:pt x="419" y="5809"/>
                  </a:cubicBezTo>
                  <a:cubicBezTo>
                    <a:pt x="665" y="7239"/>
                    <a:pt x="1113" y="7889"/>
                    <a:pt x="1416" y="8164"/>
                  </a:cubicBezTo>
                  <a:cubicBezTo>
                    <a:pt x="332" y="5953"/>
                    <a:pt x="2037" y="3035"/>
                    <a:pt x="2037" y="3035"/>
                  </a:cubicBezTo>
                  <a:lnTo>
                    <a:pt x="10331" y="795"/>
                  </a:lnTo>
                  <a:cubicBezTo>
                    <a:pt x="10447" y="535"/>
                    <a:pt x="10577" y="275"/>
                    <a:pt x="10736" y="0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58" name="Google Shape;2558;p58"/>
            <p:cNvSpPr/>
            <p:nvPr/>
          </p:nvSpPr>
          <p:spPr>
            <a:xfrm>
              <a:off x="3346175" y="4056925"/>
              <a:ext cx="169800" cy="45025"/>
            </a:xfrm>
            <a:custGeom>
              <a:avLst/>
              <a:gdLst/>
              <a:ahLst/>
              <a:cxnLst/>
              <a:rect l="l" t="t" r="r" b="b"/>
              <a:pathLst>
                <a:path w="6792" h="1801" extrusionOk="0">
                  <a:moveTo>
                    <a:pt x="6792" y="0"/>
                  </a:moveTo>
                  <a:lnTo>
                    <a:pt x="6792" y="0"/>
                  </a:lnTo>
                  <a:cubicBezTo>
                    <a:pt x="6618" y="43"/>
                    <a:pt x="6431" y="87"/>
                    <a:pt x="6243" y="145"/>
                  </a:cubicBezTo>
                  <a:cubicBezTo>
                    <a:pt x="5202" y="390"/>
                    <a:pt x="4162" y="650"/>
                    <a:pt x="4162" y="650"/>
                  </a:cubicBezTo>
                  <a:cubicBezTo>
                    <a:pt x="4162" y="650"/>
                    <a:pt x="3122" y="925"/>
                    <a:pt x="2082" y="1185"/>
                  </a:cubicBezTo>
                  <a:cubicBezTo>
                    <a:pt x="1561" y="1329"/>
                    <a:pt x="1041" y="1474"/>
                    <a:pt x="651" y="1589"/>
                  </a:cubicBezTo>
                  <a:cubicBezTo>
                    <a:pt x="261" y="1691"/>
                    <a:pt x="1" y="1777"/>
                    <a:pt x="15" y="1792"/>
                  </a:cubicBezTo>
                  <a:cubicBezTo>
                    <a:pt x="15" y="1798"/>
                    <a:pt x="27" y="1801"/>
                    <a:pt x="48" y="1801"/>
                  </a:cubicBezTo>
                  <a:cubicBezTo>
                    <a:pt x="130" y="1801"/>
                    <a:pt x="357" y="1759"/>
                    <a:pt x="666" y="1691"/>
                  </a:cubicBezTo>
                  <a:cubicBezTo>
                    <a:pt x="1070" y="1618"/>
                    <a:pt x="1590" y="1503"/>
                    <a:pt x="2125" y="1387"/>
                  </a:cubicBezTo>
                  <a:cubicBezTo>
                    <a:pt x="3165" y="1156"/>
                    <a:pt x="4220" y="925"/>
                    <a:pt x="4220" y="925"/>
                  </a:cubicBezTo>
                  <a:cubicBezTo>
                    <a:pt x="4220" y="925"/>
                    <a:pt x="5246" y="636"/>
                    <a:pt x="6286" y="332"/>
                  </a:cubicBezTo>
                  <a:cubicBezTo>
                    <a:pt x="6431" y="289"/>
                    <a:pt x="6575" y="246"/>
                    <a:pt x="6720" y="202"/>
                  </a:cubicBezTo>
                  <a:cubicBezTo>
                    <a:pt x="6748" y="145"/>
                    <a:pt x="6763" y="72"/>
                    <a:pt x="67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59" name="Google Shape;2559;p58"/>
            <p:cNvSpPr/>
            <p:nvPr/>
          </p:nvSpPr>
          <p:spPr>
            <a:xfrm>
              <a:off x="3269250" y="4111050"/>
              <a:ext cx="132600" cy="52075"/>
            </a:xfrm>
            <a:custGeom>
              <a:avLst/>
              <a:gdLst/>
              <a:ahLst/>
              <a:cxnLst/>
              <a:rect l="l" t="t" r="r" b="b"/>
              <a:pathLst>
                <a:path w="5304" h="2083" extrusionOk="0">
                  <a:moveTo>
                    <a:pt x="5284" y="1"/>
                  </a:moveTo>
                  <a:cubicBezTo>
                    <a:pt x="5251" y="1"/>
                    <a:pt x="5046" y="70"/>
                    <a:pt x="4768" y="176"/>
                  </a:cubicBezTo>
                  <a:cubicBezTo>
                    <a:pt x="4451" y="291"/>
                    <a:pt x="4032" y="450"/>
                    <a:pt x="3627" y="609"/>
                  </a:cubicBezTo>
                  <a:cubicBezTo>
                    <a:pt x="2789" y="913"/>
                    <a:pt x="1965" y="1202"/>
                    <a:pt x="1965" y="1202"/>
                  </a:cubicBezTo>
                  <a:cubicBezTo>
                    <a:pt x="1965" y="1202"/>
                    <a:pt x="1749" y="1288"/>
                    <a:pt x="1445" y="1404"/>
                  </a:cubicBezTo>
                  <a:cubicBezTo>
                    <a:pt x="1142" y="1519"/>
                    <a:pt x="723" y="1649"/>
                    <a:pt x="304" y="1794"/>
                  </a:cubicBezTo>
                  <a:cubicBezTo>
                    <a:pt x="203" y="1823"/>
                    <a:pt x="102" y="1866"/>
                    <a:pt x="0" y="1895"/>
                  </a:cubicBezTo>
                  <a:cubicBezTo>
                    <a:pt x="0" y="1953"/>
                    <a:pt x="0" y="2011"/>
                    <a:pt x="0" y="2083"/>
                  </a:cubicBezTo>
                  <a:cubicBezTo>
                    <a:pt x="116" y="2054"/>
                    <a:pt x="232" y="2025"/>
                    <a:pt x="347" y="1996"/>
                  </a:cubicBezTo>
                  <a:cubicBezTo>
                    <a:pt x="766" y="1881"/>
                    <a:pt x="1200" y="1765"/>
                    <a:pt x="1503" y="1664"/>
                  </a:cubicBezTo>
                  <a:cubicBezTo>
                    <a:pt x="1821" y="1563"/>
                    <a:pt x="2038" y="1491"/>
                    <a:pt x="2038" y="1491"/>
                  </a:cubicBezTo>
                  <a:cubicBezTo>
                    <a:pt x="2038" y="1491"/>
                    <a:pt x="2861" y="1158"/>
                    <a:pt x="3685" y="797"/>
                  </a:cubicBezTo>
                  <a:cubicBezTo>
                    <a:pt x="4089" y="609"/>
                    <a:pt x="4494" y="421"/>
                    <a:pt x="4797" y="277"/>
                  </a:cubicBezTo>
                  <a:cubicBezTo>
                    <a:pt x="5101" y="132"/>
                    <a:pt x="5303" y="31"/>
                    <a:pt x="5289" y="2"/>
                  </a:cubicBezTo>
                  <a:cubicBezTo>
                    <a:pt x="5289" y="1"/>
                    <a:pt x="5287" y="1"/>
                    <a:pt x="52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60" name="Google Shape;2560;p58"/>
            <p:cNvSpPr/>
            <p:nvPr/>
          </p:nvSpPr>
          <p:spPr>
            <a:xfrm>
              <a:off x="3339325" y="4095575"/>
              <a:ext cx="169425" cy="58225"/>
            </a:xfrm>
            <a:custGeom>
              <a:avLst/>
              <a:gdLst/>
              <a:ahLst/>
              <a:cxnLst/>
              <a:rect l="l" t="t" r="r" b="b"/>
              <a:pathLst>
                <a:path w="6777" h="2329" extrusionOk="0">
                  <a:moveTo>
                    <a:pt x="6777" y="0"/>
                  </a:moveTo>
                  <a:cubicBezTo>
                    <a:pt x="6676" y="43"/>
                    <a:pt x="6589" y="87"/>
                    <a:pt x="6488" y="116"/>
                  </a:cubicBezTo>
                  <a:cubicBezTo>
                    <a:pt x="5419" y="477"/>
                    <a:pt x="4335" y="853"/>
                    <a:pt x="4335" y="853"/>
                  </a:cubicBezTo>
                  <a:cubicBezTo>
                    <a:pt x="4335" y="853"/>
                    <a:pt x="3251" y="1214"/>
                    <a:pt x="2168" y="1575"/>
                  </a:cubicBezTo>
                  <a:cubicBezTo>
                    <a:pt x="1633" y="1748"/>
                    <a:pt x="1084" y="1936"/>
                    <a:pt x="679" y="2066"/>
                  </a:cubicBezTo>
                  <a:cubicBezTo>
                    <a:pt x="275" y="2211"/>
                    <a:pt x="0" y="2312"/>
                    <a:pt x="0" y="2326"/>
                  </a:cubicBezTo>
                  <a:cubicBezTo>
                    <a:pt x="2" y="2328"/>
                    <a:pt x="6" y="2328"/>
                    <a:pt x="13" y="2328"/>
                  </a:cubicBezTo>
                  <a:cubicBezTo>
                    <a:pt x="72" y="2328"/>
                    <a:pt x="332" y="2273"/>
                    <a:pt x="708" y="2182"/>
                  </a:cubicBezTo>
                  <a:cubicBezTo>
                    <a:pt x="1113" y="2081"/>
                    <a:pt x="1662" y="1922"/>
                    <a:pt x="2211" y="1777"/>
                  </a:cubicBezTo>
                  <a:cubicBezTo>
                    <a:pt x="3309" y="1459"/>
                    <a:pt x="4407" y="1127"/>
                    <a:pt x="4407" y="1127"/>
                  </a:cubicBezTo>
                  <a:cubicBezTo>
                    <a:pt x="4407" y="1127"/>
                    <a:pt x="5476" y="722"/>
                    <a:pt x="6546" y="318"/>
                  </a:cubicBezTo>
                  <a:cubicBezTo>
                    <a:pt x="6618" y="275"/>
                    <a:pt x="6705" y="246"/>
                    <a:pt x="6777" y="202"/>
                  </a:cubicBezTo>
                  <a:cubicBezTo>
                    <a:pt x="6777" y="145"/>
                    <a:pt x="6777" y="72"/>
                    <a:pt x="67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61" name="Google Shape;2561;p58"/>
            <p:cNvSpPr/>
            <p:nvPr/>
          </p:nvSpPr>
          <p:spPr>
            <a:xfrm>
              <a:off x="3321975" y="4150300"/>
              <a:ext cx="138025" cy="44400"/>
            </a:xfrm>
            <a:custGeom>
              <a:avLst/>
              <a:gdLst/>
              <a:ahLst/>
              <a:cxnLst/>
              <a:rect l="l" t="t" r="r" b="b"/>
              <a:pathLst>
                <a:path w="5521" h="1776" extrusionOk="0">
                  <a:moveTo>
                    <a:pt x="5497" y="1"/>
                  </a:moveTo>
                  <a:cubicBezTo>
                    <a:pt x="5370" y="1"/>
                    <a:pt x="4745" y="174"/>
                    <a:pt x="4119" y="383"/>
                  </a:cubicBezTo>
                  <a:cubicBezTo>
                    <a:pt x="3425" y="614"/>
                    <a:pt x="2746" y="845"/>
                    <a:pt x="2746" y="845"/>
                  </a:cubicBezTo>
                  <a:cubicBezTo>
                    <a:pt x="2746" y="845"/>
                    <a:pt x="2067" y="1091"/>
                    <a:pt x="1388" y="1322"/>
                  </a:cubicBezTo>
                  <a:cubicBezTo>
                    <a:pt x="709" y="1553"/>
                    <a:pt x="1" y="1727"/>
                    <a:pt x="15" y="1770"/>
                  </a:cubicBezTo>
                  <a:cubicBezTo>
                    <a:pt x="15" y="1774"/>
                    <a:pt x="27" y="1775"/>
                    <a:pt x="48" y="1775"/>
                  </a:cubicBezTo>
                  <a:cubicBezTo>
                    <a:pt x="194" y="1775"/>
                    <a:pt x="813" y="1689"/>
                    <a:pt x="1431" y="1524"/>
                  </a:cubicBezTo>
                  <a:cubicBezTo>
                    <a:pt x="2125" y="1351"/>
                    <a:pt x="2818" y="1120"/>
                    <a:pt x="2818" y="1120"/>
                  </a:cubicBezTo>
                  <a:cubicBezTo>
                    <a:pt x="2818" y="1120"/>
                    <a:pt x="3497" y="860"/>
                    <a:pt x="4177" y="585"/>
                  </a:cubicBezTo>
                  <a:cubicBezTo>
                    <a:pt x="4841" y="311"/>
                    <a:pt x="5520" y="51"/>
                    <a:pt x="5520" y="7"/>
                  </a:cubicBezTo>
                  <a:cubicBezTo>
                    <a:pt x="5519" y="3"/>
                    <a:pt x="5511" y="1"/>
                    <a:pt x="549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62" name="Google Shape;2562;p58"/>
            <p:cNvSpPr/>
            <p:nvPr/>
          </p:nvSpPr>
          <p:spPr>
            <a:xfrm>
              <a:off x="2696000" y="3996600"/>
              <a:ext cx="82375" cy="218925"/>
            </a:xfrm>
            <a:custGeom>
              <a:avLst/>
              <a:gdLst/>
              <a:ahLst/>
              <a:cxnLst/>
              <a:rect l="l" t="t" r="r" b="b"/>
              <a:pathLst>
                <a:path w="3295" h="8757" extrusionOk="0">
                  <a:moveTo>
                    <a:pt x="1705" y="0"/>
                  </a:moveTo>
                  <a:lnTo>
                    <a:pt x="1705" y="0"/>
                  </a:lnTo>
                  <a:cubicBezTo>
                    <a:pt x="1257" y="1026"/>
                    <a:pt x="0" y="4609"/>
                    <a:pt x="2601" y="8669"/>
                  </a:cubicBezTo>
                  <a:lnTo>
                    <a:pt x="3295" y="8756"/>
                  </a:lnTo>
                  <a:cubicBezTo>
                    <a:pt x="116" y="4262"/>
                    <a:pt x="2052" y="419"/>
                    <a:pt x="2254" y="58"/>
                  </a:cubicBezTo>
                  <a:lnTo>
                    <a:pt x="17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63" name="Google Shape;2563;p58"/>
            <p:cNvSpPr/>
            <p:nvPr/>
          </p:nvSpPr>
          <p:spPr>
            <a:xfrm>
              <a:off x="2653000" y="3991900"/>
              <a:ext cx="82400" cy="218925"/>
            </a:xfrm>
            <a:custGeom>
              <a:avLst/>
              <a:gdLst/>
              <a:ahLst/>
              <a:cxnLst/>
              <a:rect l="l" t="t" r="r" b="b"/>
              <a:pathLst>
                <a:path w="3296" h="8757" extrusionOk="0">
                  <a:moveTo>
                    <a:pt x="1706" y="0"/>
                  </a:moveTo>
                  <a:lnTo>
                    <a:pt x="1706" y="0"/>
                  </a:lnTo>
                  <a:cubicBezTo>
                    <a:pt x="1258" y="1026"/>
                    <a:pt x="1" y="4609"/>
                    <a:pt x="2602" y="8670"/>
                  </a:cubicBezTo>
                  <a:lnTo>
                    <a:pt x="3295" y="8756"/>
                  </a:lnTo>
                  <a:cubicBezTo>
                    <a:pt x="117" y="4263"/>
                    <a:pt x="2053" y="419"/>
                    <a:pt x="2255" y="58"/>
                  </a:cubicBezTo>
                  <a:lnTo>
                    <a:pt x="170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64" name="Google Shape;2564;p58"/>
            <p:cNvSpPr/>
            <p:nvPr/>
          </p:nvSpPr>
          <p:spPr>
            <a:xfrm>
              <a:off x="3097675" y="4040650"/>
              <a:ext cx="82375" cy="218575"/>
            </a:xfrm>
            <a:custGeom>
              <a:avLst/>
              <a:gdLst/>
              <a:ahLst/>
              <a:cxnLst/>
              <a:rect l="l" t="t" r="r" b="b"/>
              <a:pathLst>
                <a:path w="3295" h="8743" extrusionOk="0">
                  <a:moveTo>
                    <a:pt x="1705" y="1"/>
                  </a:moveTo>
                  <a:lnTo>
                    <a:pt x="1705" y="1"/>
                  </a:lnTo>
                  <a:cubicBezTo>
                    <a:pt x="1257" y="1027"/>
                    <a:pt x="0" y="4610"/>
                    <a:pt x="2601" y="8670"/>
                  </a:cubicBezTo>
                  <a:lnTo>
                    <a:pt x="3295" y="8742"/>
                  </a:lnTo>
                  <a:cubicBezTo>
                    <a:pt x="116" y="4263"/>
                    <a:pt x="2052" y="420"/>
                    <a:pt x="2240" y="59"/>
                  </a:cubicBezTo>
                  <a:lnTo>
                    <a:pt x="170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65" name="Google Shape;2565;p58"/>
            <p:cNvSpPr/>
            <p:nvPr/>
          </p:nvSpPr>
          <p:spPr>
            <a:xfrm>
              <a:off x="3140650" y="4045350"/>
              <a:ext cx="82375" cy="218925"/>
            </a:xfrm>
            <a:custGeom>
              <a:avLst/>
              <a:gdLst/>
              <a:ahLst/>
              <a:cxnLst/>
              <a:rect l="l" t="t" r="r" b="b"/>
              <a:pathLst>
                <a:path w="3295" h="8757" extrusionOk="0">
                  <a:moveTo>
                    <a:pt x="1706" y="1"/>
                  </a:moveTo>
                  <a:cubicBezTo>
                    <a:pt x="1243" y="1027"/>
                    <a:pt x="1" y="4610"/>
                    <a:pt x="2601" y="8670"/>
                  </a:cubicBezTo>
                  <a:lnTo>
                    <a:pt x="3295" y="8757"/>
                  </a:lnTo>
                  <a:cubicBezTo>
                    <a:pt x="116" y="4263"/>
                    <a:pt x="2052" y="420"/>
                    <a:pt x="2240" y="58"/>
                  </a:cubicBezTo>
                  <a:lnTo>
                    <a:pt x="170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66" name="Google Shape;2566;p58"/>
            <p:cNvSpPr/>
            <p:nvPr/>
          </p:nvSpPr>
          <p:spPr>
            <a:xfrm>
              <a:off x="2539950" y="3749150"/>
              <a:ext cx="994100" cy="318275"/>
            </a:xfrm>
            <a:custGeom>
              <a:avLst/>
              <a:gdLst/>
              <a:ahLst/>
              <a:cxnLst/>
              <a:rect l="l" t="t" r="r" b="b"/>
              <a:pathLst>
                <a:path w="39764" h="12731" extrusionOk="0">
                  <a:moveTo>
                    <a:pt x="25950" y="1"/>
                  </a:moveTo>
                  <a:lnTo>
                    <a:pt x="1" y="1850"/>
                  </a:lnTo>
                  <a:cubicBezTo>
                    <a:pt x="3049" y="5289"/>
                    <a:pt x="535" y="8757"/>
                    <a:pt x="535" y="8757"/>
                  </a:cubicBezTo>
                  <a:lnTo>
                    <a:pt x="10201" y="12730"/>
                  </a:lnTo>
                  <a:lnTo>
                    <a:pt x="36021" y="10751"/>
                  </a:lnTo>
                  <a:cubicBezTo>
                    <a:pt x="39763" y="5751"/>
                    <a:pt x="36469" y="2067"/>
                    <a:pt x="36469" y="2067"/>
                  </a:cubicBezTo>
                  <a:lnTo>
                    <a:pt x="2595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67" name="Google Shape;2567;p58"/>
            <p:cNvSpPr/>
            <p:nvPr/>
          </p:nvSpPr>
          <p:spPr>
            <a:xfrm>
              <a:off x="2539950" y="3749150"/>
              <a:ext cx="994100" cy="318275"/>
            </a:xfrm>
            <a:custGeom>
              <a:avLst/>
              <a:gdLst/>
              <a:ahLst/>
              <a:cxnLst/>
              <a:rect l="l" t="t" r="r" b="b"/>
              <a:pathLst>
                <a:path w="39764" h="12731" extrusionOk="0">
                  <a:moveTo>
                    <a:pt x="25950" y="1"/>
                  </a:moveTo>
                  <a:lnTo>
                    <a:pt x="12788" y="940"/>
                  </a:lnTo>
                  <a:lnTo>
                    <a:pt x="1" y="1850"/>
                  </a:lnTo>
                  <a:cubicBezTo>
                    <a:pt x="58" y="1908"/>
                    <a:pt x="102" y="1966"/>
                    <a:pt x="145" y="2024"/>
                  </a:cubicBezTo>
                  <a:lnTo>
                    <a:pt x="9464" y="4147"/>
                  </a:lnTo>
                  <a:cubicBezTo>
                    <a:pt x="9464" y="4147"/>
                    <a:pt x="15475" y="7312"/>
                    <a:pt x="10201" y="12730"/>
                  </a:cubicBezTo>
                  <a:lnTo>
                    <a:pt x="36021" y="10751"/>
                  </a:lnTo>
                  <a:cubicBezTo>
                    <a:pt x="39763" y="5751"/>
                    <a:pt x="36469" y="2067"/>
                    <a:pt x="36469" y="2067"/>
                  </a:cubicBezTo>
                  <a:lnTo>
                    <a:pt x="2595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68" name="Google Shape;2568;p58"/>
            <p:cNvSpPr/>
            <p:nvPr/>
          </p:nvSpPr>
          <p:spPr>
            <a:xfrm>
              <a:off x="2539950" y="3749150"/>
              <a:ext cx="913900" cy="105875"/>
            </a:xfrm>
            <a:custGeom>
              <a:avLst/>
              <a:gdLst/>
              <a:ahLst/>
              <a:cxnLst/>
              <a:rect l="l" t="t" r="r" b="b"/>
              <a:pathLst>
                <a:path w="36556" h="4235" extrusionOk="0">
                  <a:moveTo>
                    <a:pt x="25950" y="1"/>
                  </a:moveTo>
                  <a:lnTo>
                    <a:pt x="12788" y="940"/>
                  </a:lnTo>
                  <a:lnTo>
                    <a:pt x="1" y="1850"/>
                  </a:lnTo>
                  <a:cubicBezTo>
                    <a:pt x="58" y="1908"/>
                    <a:pt x="102" y="1966"/>
                    <a:pt x="145" y="2024"/>
                  </a:cubicBezTo>
                  <a:lnTo>
                    <a:pt x="9464" y="4147"/>
                  </a:lnTo>
                  <a:cubicBezTo>
                    <a:pt x="9464" y="4147"/>
                    <a:pt x="9508" y="4176"/>
                    <a:pt x="9609" y="4234"/>
                  </a:cubicBezTo>
                  <a:lnTo>
                    <a:pt x="36556" y="2168"/>
                  </a:lnTo>
                  <a:cubicBezTo>
                    <a:pt x="36498" y="2096"/>
                    <a:pt x="36469" y="2067"/>
                    <a:pt x="36469" y="2067"/>
                  </a:cubicBezTo>
                  <a:lnTo>
                    <a:pt x="25950" y="1"/>
                  </a:ln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69" name="Google Shape;2569;p58"/>
            <p:cNvSpPr/>
            <p:nvPr/>
          </p:nvSpPr>
          <p:spPr>
            <a:xfrm>
              <a:off x="2539950" y="3795400"/>
              <a:ext cx="913900" cy="59625"/>
            </a:xfrm>
            <a:custGeom>
              <a:avLst/>
              <a:gdLst/>
              <a:ahLst/>
              <a:cxnLst/>
              <a:rect l="l" t="t" r="r" b="b"/>
              <a:pathLst>
                <a:path w="36556" h="2385" extrusionOk="0">
                  <a:moveTo>
                    <a:pt x="1" y="0"/>
                  </a:moveTo>
                  <a:lnTo>
                    <a:pt x="1" y="0"/>
                  </a:lnTo>
                  <a:cubicBezTo>
                    <a:pt x="58" y="58"/>
                    <a:pt x="102" y="116"/>
                    <a:pt x="145" y="174"/>
                  </a:cubicBezTo>
                  <a:lnTo>
                    <a:pt x="9464" y="2297"/>
                  </a:lnTo>
                  <a:cubicBezTo>
                    <a:pt x="9464" y="2297"/>
                    <a:pt x="9508" y="2326"/>
                    <a:pt x="9609" y="2384"/>
                  </a:cubicBezTo>
                  <a:lnTo>
                    <a:pt x="36556" y="318"/>
                  </a:lnTo>
                  <a:cubicBezTo>
                    <a:pt x="36498" y="246"/>
                    <a:pt x="36469" y="217"/>
                    <a:pt x="36469" y="21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70" name="Google Shape;2570;p58"/>
            <p:cNvSpPr/>
            <p:nvPr/>
          </p:nvSpPr>
          <p:spPr>
            <a:xfrm>
              <a:off x="2836500" y="3862575"/>
              <a:ext cx="651300" cy="142700"/>
            </a:xfrm>
            <a:custGeom>
              <a:avLst/>
              <a:gdLst/>
              <a:ahLst/>
              <a:cxnLst/>
              <a:rect l="l" t="t" r="r" b="b"/>
              <a:pathLst>
                <a:path w="26052" h="5708" extrusionOk="0">
                  <a:moveTo>
                    <a:pt x="25792" y="1"/>
                  </a:moveTo>
                  <a:lnTo>
                    <a:pt x="1" y="1980"/>
                  </a:lnTo>
                  <a:cubicBezTo>
                    <a:pt x="521" y="2948"/>
                    <a:pt x="752" y="4205"/>
                    <a:pt x="102" y="5708"/>
                  </a:cubicBezTo>
                  <a:lnTo>
                    <a:pt x="25532" y="3757"/>
                  </a:lnTo>
                  <a:cubicBezTo>
                    <a:pt x="26052" y="2284"/>
                    <a:pt x="26023" y="1012"/>
                    <a:pt x="25792" y="1"/>
                  </a:cubicBezTo>
                  <a:close/>
                </a:path>
              </a:pathLst>
            </a:custGeom>
            <a:solidFill>
              <a:srgbClr val="FFFFFF">
                <a:alpha val="192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71" name="Google Shape;2571;p58"/>
            <p:cNvSpPr/>
            <p:nvPr/>
          </p:nvSpPr>
          <p:spPr>
            <a:xfrm>
              <a:off x="2558000" y="3819600"/>
              <a:ext cx="268425" cy="216375"/>
            </a:xfrm>
            <a:custGeom>
              <a:avLst/>
              <a:gdLst/>
              <a:ahLst/>
              <a:cxnLst/>
              <a:rect l="l" t="t" r="r" b="b"/>
              <a:pathLst>
                <a:path w="10737" h="8655" extrusionOk="0">
                  <a:moveTo>
                    <a:pt x="1" y="0"/>
                  </a:moveTo>
                  <a:cubicBezTo>
                    <a:pt x="1287" y="2095"/>
                    <a:pt x="723" y="4104"/>
                    <a:pt x="247" y="5158"/>
                  </a:cubicBezTo>
                  <a:lnTo>
                    <a:pt x="8930" y="8655"/>
                  </a:lnTo>
                  <a:cubicBezTo>
                    <a:pt x="8930" y="8655"/>
                    <a:pt x="9869" y="8511"/>
                    <a:pt x="10303" y="6112"/>
                  </a:cubicBezTo>
                  <a:cubicBezTo>
                    <a:pt x="10736" y="3728"/>
                    <a:pt x="8742" y="2500"/>
                    <a:pt x="8742" y="2500"/>
                  </a:cubicBezTo>
                  <a:cubicBezTo>
                    <a:pt x="8742" y="2500"/>
                    <a:pt x="2139" y="679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72" name="Google Shape;2572;p58"/>
            <p:cNvSpPr/>
            <p:nvPr/>
          </p:nvSpPr>
          <p:spPr>
            <a:xfrm>
              <a:off x="2558000" y="3819600"/>
              <a:ext cx="268425" cy="210975"/>
            </a:xfrm>
            <a:custGeom>
              <a:avLst/>
              <a:gdLst/>
              <a:ahLst/>
              <a:cxnLst/>
              <a:rect l="l" t="t" r="r" b="b"/>
              <a:pathLst>
                <a:path w="10737" h="8439" extrusionOk="0">
                  <a:moveTo>
                    <a:pt x="1" y="0"/>
                  </a:moveTo>
                  <a:cubicBezTo>
                    <a:pt x="160" y="260"/>
                    <a:pt x="290" y="535"/>
                    <a:pt x="406" y="795"/>
                  </a:cubicBezTo>
                  <a:lnTo>
                    <a:pt x="8699" y="3295"/>
                  </a:lnTo>
                  <a:cubicBezTo>
                    <a:pt x="8699" y="3295"/>
                    <a:pt x="10390" y="6257"/>
                    <a:pt x="9306" y="8438"/>
                  </a:cubicBezTo>
                  <a:cubicBezTo>
                    <a:pt x="9609" y="8164"/>
                    <a:pt x="10043" y="7542"/>
                    <a:pt x="10303" y="6112"/>
                  </a:cubicBezTo>
                  <a:cubicBezTo>
                    <a:pt x="10736" y="3728"/>
                    <a:pt x="8742" y="2500"/>
                    <a:pt x="8742" y="2500"/>
                  </a:cubicBezTo>
                  <a:cubicBezTo>
                    <a:pt x="8742" y="2500"/>
                    <a:pt x="2139" y="679"/>
                    <a:pt x="1" y="0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73" name="Google Shape;2573;p58"/>
            <p:cNvSpPr/>
            <p:nvPr/>
          </p:nvSpPr>
          <p:spPr>
            <a:xfrm>
              <a:off x="2570650" y="3846325"/>
              <a:ext cx="169450" cy="50275"/>
            </a:xfrm>
            <a:custGeom>
              <a:avLst/>
              <a:gdLst/>
              <a:ahLst/>
              <a:cxnLst/>
              <a:rect l="l" t="t" r="r" b="b"/>
              <a:pathLst>
                <a:path w="6778" h="2011" extrusionOk="0">
                  <a:moveTo>
                    <a:pt x="1" y="0"/>
                  </a:moveTo>
                  <a:lnTo>
                    <a:pt x="1" y="0"/>
                  </a:lnTo>
                  <a:cubicBezTo>
                    <a:pt x="15" y="58"/>
                    <a:pt x="44" y="130"/>
                    <a:pt x="58" y="203"/>
                  </a:cubicBezTo>
                  <a:cubicBezTo>
                    <a:pt x="203" y="246"/>
                    <a:pt x="362" y="289"/>
                    <a:pt x="506" y="347"/>
                  </a:cubicBezTo>
                  <a:cubicBezTo>
                    <a:pt x="1532" y="665"/>
                    <a:pt x="2573" y="997"/>
                    <a:pt x="2573" y="997"/>
                  </a:cubicBezTo>
                  <a:cubicBezTo>
                    <a:pt x="2573" y="997"/>
                    <a:pt x="3613" y="1272"/>
                    <a:pt x="4668" y="1532"/>
                  </a:cubicBezTo>
                  <a:cubicBezTo>
                    <a:pt x="5188" y="1662"/>
                    <a:pt x="5722" y="1792"/>
                    <a:pt x="6112" y="1879"/>
                  </a:cubicBezTo>
                  <a:cubicBezTo>
                    <a:pt x="6462" y="1957"/>
                    <a:pt x="6719" y="2011"/>
                    <a:pt x="6768" y="2011"/>
                  </a:cubicBezTo>
                  <a:cubicBezTo>
                    <a:pt x="6774" y="2011"/>
                    <a:pt x="6777" y="2010"/>
                    <a:pt x="6777" y="2009"/>
                  </a:cubicBezTo>
                  <a:cubicBezTo>
                    <a:pt x="6777" y="1980"/>
                    <a:pt x="6517" y="1893"/>
                    <a:pt x="6127" y="1763"/>
                  </a:cubicBezTo>
                  <a:cubicBezTo>
                    <a:pt x="5751" y="1648"/>
                    <a:pt x="5231" y="1489"/>
                    <a:pt x="4711" y="1330"/>
                  </a:cubicBezTo>
                  <a:cubicBezTo>
                    <a:pt x="3671" y="1026"/>
                    <a:pt x="2630" y="723"/>
                    <a:pt x="2630" y="723"/>
                  </a:cubicBezTo>
                  <a:cubicBezTo>
                    <a:pt x="2630" y="723"/>
                    <a:pt x="1590" y="434"/>
                    <a:pt x="550" y="145"/>
                  </a:cubicBezTo>
                  <a:cubicBezTo>
                    <a:pt x="362" y="87"/>
                    <a:pt x="174" y="44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74" name="Google Shape;2574;p58"/>
            <p:cNvSpPr/>
            <p:nvPr/>
          </p:nvSpPr>
          <p:spPr>
            <a:xfrm>
              <a:off x="2684800" y="3903700"/>
              <a:ext cx="132225" cy="56075"/>
            </a:xfrm>
            <a:custGeom>
              <a:avLst/>
              <a:gdLst/>
              <a:ahLst/>
              <a:cxnLst/>
              <a:rect l="l" t="t" r="r" b="b"/>
              <a:pathLst>
                <a:path w="5289" h="2243" extrusionOk="0">
                  <a:moveTo>
                    <a:pt x="8" y="1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0" y="32"/>
                    <a:pt x="203" y="147"/>
                    <a:pt x="492" y="292"/>
                  </a:cubicBezTo>
                  <a:cubicBezTo>
                    <a:pt x="795" y="451"/>
                    <a:pt x="1200" y="653"/>
                    <a:pt x="1619" y="855"/>
                  </a:cubicBezTo>
                  <a:cubicBezTo>
                    <a:pt x="2428" y="1245"/>
                    <a:pt x="3251" y="1592"/>
                    <a:pt x="3251" y="1592"/>
                  </a:cubicBezTo>
                  <a:cubicBezTo>
                    <a:pt x="3251" y="1592"/>
                    <a:pt x="3468" y="1664"/>
                    <a:pt x="3786" y="1780"/>
                  </a:cubicBezTo>
                  <a:cubicBezTo>
                    <a:pt x="4089" y="1896"/>
                    <a:pt x="4523" y="2026"/>
                    <a:pt x="4942" y="2156"/>
                  </a:cubicBezTo>
                  <a:cubicBezTo>
                    <a:pt x="5057" y="2185"/>
                    <a:pt x="5173" y="2213"/>
                    <a:pt x="5289" y="2242"/>
                  </a:cubicBezTo>
                  <a:cubicBezTo>
                    <a:pt x="5289" y="2185"/>
                    <a:pt x="5289" y="2127"/>
                    <a:pt x="5289" y="2069"/>
                  </a:cubicBezTo>
                  <a:cubicBezTo>
                    <a:pt x="5187" y="2026"/>
                    <a:pt x="5086" y="1997"/>
                    <a:pt x="4985" y="1953"/>
                  </a:cubicBezTo>
                  <a:cubicBezTo>
                    <a:pt x="4566" y="1794"/>
                    <a:pt x="4147" y="1650"/>
                    <a:pt x="3844" y="1520"/>
                  </a:cubicBezTo>
                  <a:cubicBezTo>
                    <a:pt x="3540" y="1404"/>
                    <a:pt x="3338" y="1318"/>
                    <a:pt x="3338" y="1318"/>
                  </a:cubicBezTo>
                  <a:cubicBezTo>
                    <a:pt x="3338" y="1318"/>
                    <a:pt x="2500" y="1000"/>
                    <a:pt x="1676" y="653"/>
                  </a:cubicBezTo>
                  <a:cubicBezTo>
                    <a:pt x="1257" y="494"/>
                    <a:pt x="838" y="321"/>
                    <a:pt x="535" y="191"/>
                  </a:cubicBezTo>
                  <a:cubicBezTo>
                    <a:pt x="244" y="72"/>
                    <a:pt x="50" y="1"/>
                    <a:pt x="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75" name="Google Shape;2575;p58"/>
            <p:cNvSpPr/>
            <p:nvPr/>
          </p:nvSpPr>
          <p:spPr>
            <a:xfrm>
              <a:off x="2577525" y="3884975"/>
              <a:ext cx="169425" cy="63400"/>
            </a:xfrm>
            <a:custGeom>
              <a:avLst/>
              <a:gdLst/>
              <a:ahLst/>
              <a:cxnLst/>
              <a:rect l="l" t="t" r="r" b="b"/>
              <a:pathLst>
                <a:path w="6777" h="2536" extrusionOk="0">
                  <a:moveTo>
                    <a:pt x="0" y="0"/>
                  </a:moveTo>
                  <a:lnTo>
                    <a:pt x="0" y="0"/>
                  </a:lnTo>
                  <a:cubicBezTo>
                    <a:pt x="15" y="73"/>
                    <a:pt x="15" y="130"/>
                    <a:pt x="0" y="203"/>
                  </a:cubicBezTo>
                  <a:cubicBezTo>
                    <a:pt x="87" y="246"/>
                    <a:pt x="159" y="275"/>
                    <a:pt x="246" y="318"/>
                  </a:cubicBezTo>
                  <a:cubicBezTo>
                    <a:pt x="1315" y="752"/>
                    <a:pt x="2384" y="1200"/>
                    <a:pt x="2384" y="1200"/>
                  </a:cubicBezTo>
                  <a:cubicBezTo>
                    <a:pt x="2384" y="1200"/>
                    <a:pt x="3468" y="1561"/>
                    <a:pt x="4566" y="1922"/>
                  </a:cubicBezTo>
                  <a:cubicBezTo>
                    <a:pt x="5115" y="2081"/>
                    <a:pt x="5664" y="2254"/>
                    <a:pt x="6083" y="2370"/>
                  </a:cubicBezTo>
                  <a:cubicBezTo>
                    <a:pt x="6427" y="2468"/>
                    <a:pt x="6677" y="2535"/>
                    <a:pt x="6753" y="2535"/>
                  </a:cubicBezTo>
                  <a:cubicBezTo>
                    <a:pt x="6766" y="2535"/>
                    <a:pt x="6774" y="2533"/>
                    <a:pt x="6777" y="2529"/>
                  </a:cubicBezTo>
                  <a:cubicBezTo>
                    <a:pt x="6777" y="2515"/>
                    <a:pt x="6502" y="2413"/>
                    <a:pt x="6098" y="2254"/>
                  </a:cubicBezTo>
                  <a:cubicBezTo>
                    <a:pt x="5693" y="2110"/>
                    <a:pt x="5158" y="1908"/>
                    <a:pt x="4609" y="1720"/>
                  </a:cubicBezTo>
                  <a:cubicBezTo>
                    <a:pt x="3526" y="1315"/>
                    <a:pt x="2442" y="925"/>
                    <a:pt x="2442" y="925"/>
                  </a:cubicBezTo>
                  <a:cubicBezTo>
                    <a:pt x="2442" y="925"/>
                    <a:pt x="1373" y="521"/>
                    <a:pt x="304" y="116"/>
                  </a:cubicBezTo>
                  <a:cubicBezTo>
                    <a:pt x="202" y="73"/>
                    <a:pt x="101" y="44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76" name="Google Shape;2576;p58"/>
            <p:cNvSpPr/>
            <p:nvPr/>
          </p:nvSpPr>
          <p:spPr>
            <a:xfrm>
              <a:off x="2626275" y="3941175"/>
              <a:ext cx="137650" cy="48675"/>
            </a:xfrm>
            <a:custGeom>
              <a:avLst/>
              <a:gdLst/>
              <a:ahLst/>
              <a:cxnLst/>
              <a:rect l="l" t="t" r="r" b="b"/>
              <a:pathLst>
                <a:path w="5506" h="1947" extrusionOk="0">
                  <a:moveTo>
                    <a:pt x="19" y="1"/>
                  </a:moveTo>
                  <a:cubicBezTo>
                    <a:pt x="8" y="1"/>
                    <a:pt x="2" y="3"/>
                    <a:pt x="1" y="6"/>
                  </a:cubicBezTo>
                  <a:cubicBezTo>
                    <a:pt x="1" y="35"/>
                    <a:pt x="680" y="324"/>
                    <a:pt x="1359" y="613"/>
                  </a:cubicBezTo>
                  <a:cubicBezTo>
                    <a:pt x="2024" y="917"/>
                    <a:pt x="2703" y="1191"/>
                    <a:pt x="2703" y="1191"/>
                  </a:cubicBezTo>
                  <a:cubicBezTo>
                    <a:pt x="2703" y="1191"/>
                    <a:pt x="3396" y="1451"/>
                    <a:pt x="4090" y="1654"/>
                  </a:cubicBezTo>
                  <a:cubicBezTo>
                    <a:pt x="4725" y="1835"/>
                    <a:pt x="5361" y="1947"/>
                    <a:pt x="5484" y="1947"/>
                  </a:cubicBezTo>
                  <a:cubicBezTo>
                    <a:pt x="5498" y="1947"/>
                    <a:pt x="5506" y="1946"/>
                    <a:pt x="5506" y="1943"/>
                  </a:cubicBezTo>
                  <a:cubicBezTo>
                    <a:pt x="5506" y="1899"/>
                    <a:pt x="4812" y="1711"/>
                    <a:pt x="4133" y="1451"/>
                  </a:cubicBezTo>
                  <a:cubicBezTo>
                    <a:pt x="3454" y="1206"/>
                    <a:pt x="2775" y="917"/>
                    <a:pt x="2775" y="917"/>
                  </a:cubicBezTo>
                  <a:cubicBezTo>
                    <a:pt x="2775" y="917"/>
                    <a:pt x="2096" y="671"/>
                    <a:pt x="1402" y="425"/>
                  </a:cubicBezTo>
                  <a:cubicBezTo>
                    <a:pt x="769" y="201"/>
                    <a:pt x="135" y="1"/>
                    <a:pt x="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77" name="Google Shape;2577;p58"/>
            <p:cNvSpPr/>
            <p:nvPr/>
          </p:nvSpPr>
          <p:spPr>
            <a:xfrm>
              <a:off x="3307900" y="3811275"/>
              <a:ext cx="82375" cy="217125"/>
            </a:xfrm>
            <a:custGeom>
              <a:avLst/>
              <a:gdLst/>
              <a:ahLst/>
              <a:cxnLst/>
              <a:rect l="l" t="t" r="r" b="b"/>
              <a:pathLst>
                <a:path w="3295" h="8685" extrusionOk="0">
                  <a:moveTo>
                    <a:pt x="1604" y="1"/>
                  </a:moveTo>
                  <a:lnTo>
                    <a:pt x="1070" y="44"/>
                  </a:lnTo>
                  <a:cubicBezTo>
                    <a:pt x="1257" y="405"/>
                    <a:pt x="3194" y="4292"/>
                    <a:pt x="0" y="8685"/>
                  </a:cubicBezTo>
                  <a:lnTo>
                    <a:pt x="694" y="8627"/>
                  </a:lnTo>
                  <a:cubicBezTo>
                    <a:pt x="3295" y="4668"/>
                    <a:pt x="2052" y="1041"/>
                    <a:pt x="160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78" name="Google Shape;2578;p58"/>
            <p:cNvSpPr/>
            <p:nvPr/>
          </p:nvSpPr>
          <p:spPr>
            <a:xfrm>
              <a:off x="3350875" y="3808025"/>
              <a:ext cx="82400" cy="216775"/>
            </a:xfrm>
            <a:custGeom>
              <a:avLst/>
              <a:gdLst/>
              <a:ahLst/>
              <a:cxnLst/>
              <a:rect l="l" t="t" r="r" b="b"/>
              <a:pathLst>
                <a:path w="3296" h="8671" extrusionOk="0">
                  <a:moveTo>
                    <a:pt x="1605" y="1"/>
                  </a:moveTo>
                  <a:lnTo>
                    <a:pt x="1070" y="44"/>
                  </a:lnTo>
                  <a:cubicBezTo>
                    <a:pt x="1258" y="405"/>
                    <a:pt x="3194" y="4292"/>
                    <a:pt x="1" y="8670"/>
                  </a:cubicBezTo>
                  <a:lnTo>
                    <a:pt x="694" y="8627"/>
                  </a:lnTo>
                  <a:cubicBezTo>
                    <a:pt x="3295" y="4653"/>
                    <a:pt x="2052" y="1027"/>
                    <a:pt x="160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79" name="Google Shape;2579;p58"/>
            <p:cNvSpPr/>
            <p:nvPr/>
          </p:nvSpPr>
          <p:spPr>
            <a:xfrm>
              <a:off x="2906225" y="3842000"/>
              <a:ext cx="82375" cy="217100"/>
            </a:xfrm>
            <a:custGeom>
              <a:avLst/>
              <a:gdLst/>
              <a:ahLst/>
              <a:cxnLst/>
              <a:rect l="l" t="t" r="r" b="b"/>
              <a:pathLst>
                <a:path w="3295" h="8684" extrusionOk="0">
                  <a:moveTo>
                    <a:pt x="1604" y="0"/>
                  </a:moveTo>
                  <a:lnTo>
                    <a:pt x="1055" y="43"/>
                  </a:lnTo>
                  <a:cubicBezTo>
                    <a:pt x="1257" y="405"/>
                    <a:pt x="3194" y="4306"/>
                    <a:pt x="0" y="8684"/>
                  </a:cubicBezTo>
                  <a:lnTo>
                    <a:pt x="680" y="8626"/>
                  </a:lnTo>
                  <a:cubicBezTo>
                    <a:pt x="3295" y="4667"/>
                    <a:pt x="2052" y="1040"/>
                    <a:pt x="160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80" name="Google Shape;2580;p58"/>
            <p:cNvSpPr/>
            <p:nvPr/>
          </p:nvSpPr>
          <p:spPr>
            <a:xfrm>
              <a:off x="2863250" y="3845250"/>
              <a:ext cx="82375" cy="217100"/>
            </a:xfrm>
            <a:custGeom>
              <a:avLst/>
              <a:gdLst/>
              <a:ahLst/>
              <a:cxnLst/>
              <a:rect l="l" t="t" r="r" b="b"/>
              <a:pathLst>
                <a:path w="3295" h="8684" extrusionOk="0">
                  <a:moveTo>
                    <a:pt x="1604" y="0"/>
                  </a:moveTo>
                  <a:lnTo>
                    <a:pt x="1069" y="43"/>
                  </a:lnTo>
                  <a:cubicBezTo>
                    <a:pt x="1257" y="405"/>
                    <a:pt x="3193" y="4306"/>
                    <a:pt x="0" y="8684"/>
                  </a:cubicBezTo>
                  <a:lnTo>
                    <a:pt x="679" y="8626"/>
                  </a:lnTo>
                  <a:cubicBezTo>
                    <a:pt x="3294" y="4667"/>
                    <a:pt x="2052" y="1040"/>
                    <a:pt x="160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2581" name="Google Shape;2581;p58"/>
          <p:cNvGrpSpPr/>
          <p:nvPr/>
        </p:nvGrpSpPr>
        <p:grpSpPr>
          <a:xfrm rot="10620468" flipH="1">
            <a:off x="8708128" y="2623092"/>
            <a:ext cx="2125213" cy="707593"/>
            <a:chOff x="7252275" y="740300"/>
            <a:chExt cx="1379800" cy="459400"/>
          </a:xfrm>
        </p:grpSpPr>
        <p:sp>
          <p:nvSpPr>
            <p:cNvPr id="2582" name="Google Shape;2582;p58"/>
            <p:cNvSpPr/>
            <p:nvPr/>
          </p:nvSpPr>
          <p:spPr>
            <a:xfrm>
              <a:off x="7252275" y="740300"/>
              <a:ext cx="1379800" cy="459400"/>
            </a:xfrm>
            <a:custGeom>
              <a:avLst/>
              <a:gdLst/>
              <a:ahLst/>
              <a:cxnLst/>
              <a:rect l="l" t="t" r="r" b="b"/>
              <a:pathLst>
                <a:path w="55192" h="18376" extrusionOk="0">
                  <a:moveTo>
                    <a:pt x="24560" y="1"/>
                  </a:moveTo>
                  <a:cubicBezTo>
                    <a:pt x="24423" y="1"/>
                    <a:pt x="24286" y="24"/>
                    <a:pt x="24172" y="46"/>
                  </a:cubicBezTo>
                  <a:lnTo>
                    <a:pt x="17918" y="1165"/>
                  </a:lnTo>
                  <a:cubicBezTo>
                    <a:pt x="17096" y="1325"/>
                    <a:pt x="16434" y="1895"/>
                    <a:pt x="16206" y="2694"/>
                  </a:cubicBezTo>
                  <a:cubicBezTo>
                    <a:pt x="15978" y="3493"/>
                    <a:pt x="16206" y="4338"/>
                    <a:pt x="16799" y="4908"/>
                  </a:cubicBezTo>
                  <a:lnTo>
                    <a:pt x="19675" y="7579"/>
                  </a:lnTo>
                  <a:lnTo>
                    <a:pt x="7852" y="7602"/>
                  </a:lnTo>
                  <a:cubicBezTo>
                    <a:pt x="7510" y="7602"/>
                    <a:pt x="7167" y="7693"/>
                    <a:pt x="6870" y="7830"/>
                  </a:cubicBezTo>
                  <a:lnTo>
                    <a:pt x="1210" y="10729"/>
                  </a:lnTo>
                  <a:cubicBezTo>
                    <a:pt x="457" y="11117"/>
                    <a:pt x="0" y="11870"/>
                    <a:pt x="23" y="12692"/>
                  </a:cubicBezTo>
                  <a:cubicBezTo>
                    <a:pt x="23" y="13536"/>
                    <a:pt x="502" y="14266"/>
                    <a:pt x="1233" y="14632"/>
                  </a:cubicBezTo>
                  <a:lnTo>
                    <a:pt x="6985" y="17439"/>
                  </a:lnTo>
                  <a:cubicBezTo>
                    <a:pt x="7281" y="17599"/>
                    <a:pt x="7601" y="17667"/>
                    <a:pt x="7943" y="17667"/>
                  </a:cubicBezTo>
                  <a:lnTo>
                    <a:pt x="29856" y="17667"/>
                  </a:lnTo>
                  <a:cubicBezTo>
                    <a:pt x="30198" y="17919"/>
                    <a:pt x="30654" y="18124"/>
                    <a:pt x="31202" y="18261"/>
                  </a:cubicBezTo>
                  <a:lnTo>
                    <a:pt x="31248" y="18261"/>
                  </a:lnTo>
                  <a:cubicBezTo>
                    <a:pt x="31545" y="18329"/>
                    <a:pt x="31887" y="18375"/>
                    <a:pt x="32229" y="18375"/>
                  </a:cubicBezTo>
                  <a:cubicBezTo>
                    <a:pt x="32754" y="18375"/>
                    <a:pt x="33325" y="18284"/>
                    <a:pt x="33918" y="18124"/>
                  </a:cubicBezTo>
                  <a:cubicBezTo>
                    <a:pt x="34147" y="18055"/>
                    <a:pt x="34352" y="17987"/>
                    <a:pt x="34535" y="17919"/>
                  </a:cubicBezTo>
                  <a:cubicBezTo>
                    <a:pt x="35014" y="17896"/>
                    <a:pt x="35539" y="17827"/>
                    <a:pt x="36064" y="17736"/>
                  </a:cubicBezTo>
                  <a:cubicBezTo>
                    <a:pt x="38529" y="17302"/>
                    <a:pt x="39579" y="16298"/>
                    <a:pt x="40058" y="15157"/>
                  </a:cubicBezTo>
                  <a:lnTo>
                    <a:pt x="43505" y="16207"/>
                  </a:lnTo>
                  <a:cubicBezTo>
                    <a:pt x="43779" y="16572"/>
                    <a:pt x="44167" y="16937"/>
                    <a:pt x="44692" y="17257"/>
                  </a:cubicBezTo>
                  <a:cubicBezTo>
                    <a:pt x="45422" y="17667"/>
                    <a:pt x="46313" y="17873"/>
                    <a:pt x="47317" y="17896"/>
                  </a:cubicBezTo>
                  <a:lnTo>
                    <a:pt x="47431" y="17896"/>
                  </a:lnTo>
                  <a:cubicBezTo>
                    <a:pt x="47682" y="17896"/>
                    <a:pt x="47933" y="17873"/>
                    <a:pt x="48184" y="17850"/>
                  </a:cubicBezTo>
                  <a:cubicBezTo>
                    <a:pt x="48527" y="17919"/>
                    <a:pt x="48869" y="17987"/>
                    <a:pt x="49234" y="18033"/>
                  </a:cubicBezTo>
                  <a:cubicBezTo>
                    <a:pt x="49645" y="18078"/>
                    <a:pt x="50033" y="18101"/>
                    <a:pt x="50375" y="18101"/>
                  </a:cubicBezTo>
                  <a:cubicBezTo>
                    <a:pt x="53411" y="18101"/>
                    <a:pt x="54233" y="16184"/>
                    <a:pt x="54598" y="15385"/>
                  </a:cubicBezTo>
                  <a:cubicBezTo>
                    <a:pt x="54621" y="15316"/>
                    <a:pt x="54644" y="15248"/>
                    <a:pt x="54667" y="15202"/>
                  </a:cubicBezTo>
                  <a:cubicBezTo>
                    <a:pt x="54758" y="15020"/>
                    <a:pt x="54826" y="14814"/>
                    <a:pt x="54895" y="14609"/>
                  </a:cubicBezTo>
                  <a:cubicBezTo>
                    <a:pt x="54895" y="14586"/>
                    <a:pt x="54918" y="14495"/>
                    <a:pt x="54918" y="14495"/>
                  </a:cubicBezTo>
                  <a:cubicBezTo>
                    <a:pt x="54963" y="14335"/>
                    <a:pt x="54986" y="14152"/>
                    <a:pt x="55009" y="13970"/>
                  </a:cubicBezTo>
                  <a:cubicBezTo>
                    <a:pt x="55009" y="13947"/>
                    <a:pt x="55009" y="13947"/>
                    <a:pt x="55009" y="13924"/>
                  </a:cubicBezTo>
                  <a:cubicBezTo>
                    <a:pt x="55192" y="12052"/>
                    <a:pt x="54279" y="9656"/>
                    <a:pt x="51813" y="8560"/>
                  </a:cubicBezTo>
                  <a:cubicBezTo>
                    <a:pt x="51311" y="7807"/>
                    <a:pt x="50627" y="7236"/>
                    <a:pt x="49828" y="6917"/>
                  </a:cubicBezTo>
                  <a:cubicBezTo>
                    <a:pt x="49371" y="6734"/>
                    <a:pt x="48892" y="6620"/>
                    <a:pt x="48458" y="6552"/>
                  </a:cubicBezTo>
                  <a:lnTo>
                    <a:pt x="48413" y="6552"/>
                  </a:lnTo>
                  <a:cubicBezTo>
                    <a:pt x="48253" y="6529"/>
                    <a:pt x="48093" y="6529"/>
                    <a:pt x="47910" y="6506"/>
                  </a:cubicBezTo>
                  <a:lnTo>
                    <a:pt x="47751" y="6506"/>
                  </a:lnTo>
                  <a:cubicBezTo>
                    <a:pt x="47408" y="6506"/>
                    <a:pt x="47066" y="6552"/>
                    <a:pt x="46723" y="6620"/>
                  </a:cubicBezTo>
                  <a:lnTo>
                    <a:pt x="25176" y="115"/>
                  </a:lnTo>
                  <a:cubicBezTo>
                    <a:pt x="24971" y="46"/>
                    <a:pt x="24765" y="1"/>
                    <a:pt x="2456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chemeClr val="lt2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83" name="Google Shape;2583;p58"/>
            <p:cNvSpPr/>
            <p:nvPr/>
          </p:nvSpPr>
          <p:spPr>
            <a:xfrm>
              <a:off x="8055725" y="991750"/>
              <a:ext cx="157500" cy="141875"/>
            </a:xfrm>
            <a:custGeom>
              <a:avLst/>
              <a:gdLst/>
              <a:ahLst/>
              <a:cxnLst/>
              <a:rect l="l" t="t" r="r" b="b"/>
              <a:pathLst>
                <a:path w="6300" h="5675" extrusionOk="0">
                  <a:moveTo>
                    <a:pt x="0" y="579"/>
                  </a:moveTo>
                  <a:lnTo>
                    <a:pt x="137" y="625"/>
                  </a:lnTo>
                  <a:cubicBezTo>
                    <a:pt x="137" y="625"/>
                    <a:pt x="147" y="614"/>
                    <a:pt x="168" y="596"/>
                  </a:cubicBezTo>
                  <a:lnTo>
                    <a:pt x="168" y="596"/>
                  </a:lnTo>
                  <a:cubicBezTo>
                    <a:pt x="113" y="589"/>
                    <a:pt x="57" y="584"/>
                    <a:pt x="0" y="579"/>
                  </a:cubicBezTo>
                  <a:close/>
                  <a:moveTo>
                    <a:pt x="2684" y="1"/>
                  </a:moveTo>
                  <a:cubicBezTo>
                    <a:pt x="976" y="1"/>
                    <a:pt x="312" y="474"/>
                    <a:pt x="168" y="596"/>
                  </a:cubicBezTo>
                  <a:lnTo>
                    <a:pt x="168" y="596"/>
                  </a:lnTo>
                  <a:cubicBezTo>
                    <a:pt x="3201" y="969"/>
                    <a:pt x="3323" y="4762"/>
                    <a:pt x="274" y="5099"/>
                  </a:cubicBezTo>
                  <a:lnTo>
                    <a:pt x="274" y="5122"/>
                  </a:lnTo>
                  <a:cubicBezTo>
                    <a:pt x="274" y="5122"/>
                    <a:pt x="685" y="5674"/>
                    <a:pt x="2143" y="5674"/>
                  </a:cubicBezTo>
                  <a:cubicBezTo>
                    <a:pt x="2536" y="5674"/>
                    <a:pt x="3004" y="5634"/>
                    <a:pt x="3561" y="5532"/>
                  </a:cubicBezTo>
                  <a:cubicBezTo>
                    <a:pt x="6163" y="5076"/>
                    <a:pt x="6026" y="4072"/>
                    <a:pt x="6163" y="3090"/>
                  </a:cubicBezTo>
                  <a:cubicBezTo>
                    <a:pt x="6300" y="2086"/>
                    <a:pt x="5364" y="123"/>
                    <a:pt x="3081" y="9"/>
                  </a:cubicBezTo>
                  <a:cubicBezTo>
                    <a:pt x="2943" y="3"/>
                    <a:pt x="2811" y="1"/>
                    <a:pt x="26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84" name="Google Shape;2584;p58"/>
            <p:cNvSpPr/>
            <p:nvPr/>
          </p:nvSpPr>
          <p:spPr>
            <a:xfrm>
              <a:off x="8062550" y="1054150"/>
              <a:ext cx="147825" cy="79475"/>
            </a:xfrm>
            <a:custGeom>
              <a:avLst/>
              <a:gdLst/>
              <a:ahLst/>
              <a:cxnLst/>
              <a:rect l="l" t="t" r="r" b="b"/>
              <a:pathLst>
                <a:path w="5913" h="3179" extrusionOk="0">
                  <a:moveTo>
                    <a:pt x="5844" y="1"/>
                  </a:moveTo>
                  <a:cubicBezTo>
                    <a:pt x="5502" y="411"/>
                    <a:pt x="5091" y="754"/>
                    <a:pt x="4589" y="1051"/>
                  </a:cubicBezTo>
                  <a:cubicBezTo>
                    <a:pt x="3767" y="1507"/>
                    <a:pt x="2945" y="1735"/>
                    <a:pt x="2010" y="1758"/>
                  </a:cubicBezTo>
                  <a:lnTo>
                    <a:pt x="1736" y="1758"/>
                  </a:lnTo>
                  <a:cubicBezTo>
                    <a:pt x="1370" y="2192"/>
                    <a:pt x="800" y="2511"/>
                    <a:pt x="1" y="2603"/>
                  </a:cubicBezTo>
                  <a:lnTo>
                    <a:pt x="1" y="2626"/>
                  </a:lnTo>
                  <a:cubicBezTo>
                    <a:pt x="1" y="2626"/>
                    <a:pt x="412" y="3178"/>
                    <a:pt x="1870" y="3178"/>
                  </a:cubicBezTo>
                  <a:cubicBezTo>
                    <a:pt x="2263" y="3178"/>
                    <a:pt x="2731" y="3138"/>
                    <a:pt x="3288" y="3036"/>
                  </a:cubicBezTo>
                  <a:cubicBezTo>
                    <a:pt x="5890" y="2580"/>
                    <a:pt x="5753" y="1576"/>
                    <a:pt x="5890" y="594"/>
                  </a:cubicBezTo>
                  <a:cubicBezTo>
                    <a:pt x="5913" y="411"/>
                    <a:pt x="5890" y="206"/>
                    <a:pt x="5844" y="1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85" name="Google Shape;2585;p58"/>
            <p:cNvSpPr/>
            <p:nvPr/>
          </p:nvSpPr>
          <p:spPr>
            <a:xfrm>
              <a:off x="7307050" y="983975"/>
              <a:ext cx="886200" cy="143250"/>
            </a:xfrm>
            <a:custGeom>
              <a:avLst/>
              <a:gdLst/>
              <a:ahLst/>
              <a:cxnLst/>
              <a:rect l="l" t="t" r="r" b="b"/>
              <a:pathLst>
                <a:path w="35448" h="5730" extrusionOk="0">
                  <a:moveTo>
                    <a:pt x="31568" y="0"/>
                  </a:moveTo>
                  <a:lnTo>
                    <a:pt x="5661" y="46"/>
                  </a:lnTo>
                  <a:lnTo>
                    <a:pt x="0" y="2922"/>
                  </a:lnTo>
                  <a:lnTo>
                    <a:pt x="5752" y="5729"/>
                  </a:lnTo>
                  <a:lnTo>
                    <a:pt x="31568" y="5729"/>
                  </a:lnTo>
                  <a:cubicBezTo>
                    <a:pt x="31568" y="5729"/>
                    <a:pt x="35448" y="2671"/>
                    <a:pt x="315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86" name="Google Shape;2586;p58"/>
            <p:cNvSpPr/>
            <p:nvPr/>
          </p:nvSpPr>
          <p:spPr>
            <a:xfrm>
              <a:off x="7307050" y="983975"/>
              <a:ext cx="820025" cy="84475"/>
            </a:xfrm>
            <a:custGeom>
              <a:avLst/>
              <a:gdLst/>
              <a:ahLst/>
              <a:cxnLst/>
              <a:rect l="l" t="t" r="r" b="b"/>
              <a:pathLst>
                <a:path w="32801" h="3379" extrusionOk="0">
                  <a:moveTo>
                    <a:pt x="31568" y="0"/>
                  </a:moveTo>
                  <a:lnTo>
                    <a:pt x="5661" y="46"/>
                  </a:lnTo>
                  <a:lnTo>
                    <a:pt x="0" y="2922"/>
                  </a:lnTo>
                  <a:lnTo>
                    <a:pt x="890" y="3378"/>
                  </a:lnTo>
                  <a:lnTo>
                    <a:pt x="6209" y="662"/>
                  </a:lnTo>
                  <a:lnTo>
                    <a:pt x="32093" y="616"/>
                  </a:lnTo>
                  <a:cubicBezTo>
                    <a:pt x="32367" y="799"/>
                    <a:pt x="32595" y="1004"/>
                    <a:pt x="32800" y="1187"/>
                  </a:cubicBezTo>
                  <a:cubicBezTo>
                    <a:pt x="32526" y="776"/>
                    <a:pt x="32138" y="388"/>
                    <a:pt x="31568" y="0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87" name="Google Shape;2587;p58"/>
            <p:cNvSpPr/>
            <p:nvPr/>
          </p:nvSpPr>
          <p:spPr>
            <a:xfrm>
              <a:off x="7313900" y="1060425"/>
              <a:ext cx="824575" cy="66800"/>
            </a:xfrm>
            <a:custGeom>
              <a:avLst/>
              <a:gdLst/>
              <a:ahLst/>
              <a:cxnLst/>
              <a:rect l="l" t="t" r="r" b="b"/>
              <a:pathLst>
                <a:path w="32983" h="2672" extrusionOk="0">
                  <a:moveTo>
                    <a:pt x="0" y="1"/>
                  </a:moveTo>
                  <a:lnTo>
                    <a:pt x="5478" y="2671"/>
                  </a:lnTo>
                  <a:lnTo>
                    <a:pt x="31294" y="2671"/>
                  </a:lnTo>
                  <a:cubicBezTo>
                    <a:pt x="31294" y="2671"/>
                    <a:pt x="32754" y="1530"/>
                    <a:pt x="32983" y="1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88" name="Google Shape;2588;p58"/>
            <p:cNvSpPr/>
            <p:nvPr/>
          </p:nvSpPr>
          <p:spPr>
            <a:xfrm>
              <a:off x="7307050" y="985100"/>
              <a:ext cx="194600" cy="142125"/>
            </a:xfrm>
            <a:custGeom>
              <a:avLst/>
              <a:gdLst/>
              <a:ahLst/>
              <a:cxnLst/>
              <a:rect l="l" t="t" r="r" b="b"/>
              <a:pathLst>
                <a:path w="7784" h="5685" extrusionOk="0">
                  <a:moveTo>
                    <a:pt x="5661" y="1"/>
                  </a:moveTo>
                  <a:lnTo>
                    <a:pt x="0" y="2877"/>
                  </a:lnTo>
                  <a:lnTo>
                    <a:pt x="5729" y="5684"/>
                  </a:lnTo>
                  <a:cubicBezTo>
                    <a:pt x="7784" y="4474"/>
                    <a:pt x="6026" y="2831"/>
                    <a:pt x="6026" y="2831"/>
                  </a:cubicBezTo>
                  <a:cubicBezTo>
                    <a:pt x="7670" y="1462"/>
                    <a:pt x="6551" y="457"/>
                    <a:pt x="57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89" name="Google Shape;2589;p58"/>
            <p:cNvSpPr/>
            <p:nvPr/>
          </p:nvSpPr>
          <p:spPr>
            <a:xfrm>
              <a:off x="7307050" y="1022200"/>
              <a:ext cx="89050" cy="63350"/>
            </a:xfrm>
            <a:custGeom>
              <a:avLst/>
              <a:gdLst/>
              <a:ahLst/>
              <a:cxnLst/>
              <a:rect l="l" t="t" r="r" b="b"/>
              <a:pathLst>
                <a:path w="3562" h="2534" extrusionOk="0">
                  <a:moveTo>
                    <a:pt x="2716" y="0"/>
                  </a:moveTo>
                  <a:lnTo>
                    <a:pt x="0" y="1393"/>
                  </a:lnTo>
                  <a:lnTo>
                    <a:pt x="2328" y="2534"/>
                  </a:lnTo>
                  <a:cubicBezTo>
                    <a:pt x="2922" y="2214"/>
                    <a:pt x="3561" y="1712"/>
                    <a:pt x="3470" y="1142"/>
                  </a:cubicBezTo>
                  <a:cubicBezTo>
                    <a:pt x="3447" y="891"/>
                    <a:pt x="3082" y="434"/>
                    <a:pt x="27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90" name="Google Shape;2590;p58"/>
            <p:cNvSpPr/>
            <p:nvPr/>
          </p:nvSpPr>
          <p:spPr>
            <a:xfrm>
              <a:off x="7662550" y="1029625"/>
              <a:ext cx="224275" cy="73625"/>
            </a:xfrm>
            <a:custGeom>
              <a:avLst/>
              <a:gdLst/>
              <a:ahLst/>
              <a:cxnLst/>
              <a:rect l="l" t="t" r="r" b="b"/>
              <a:pathLst>
                <a:path w="8971" h="2945" extrusionOk="0">
                  <a:moveTo>
                    <a:pt x="4474" y="0"/>
                  </a:moveTo>
                  <a:cubicBezTo>
                    <a:pt x="2009" y="0"/>
                    <a:pt x="0" y="639"/>
                    <a:pt x="0" y="1461"/>
                  </a:cubicBezTo>
                  <a:cubicBezTo>
                    <a:pt x="0" y="2283"/>
                    <a:pt x="2009" y="2945"/>
                    <a:pt x="4474" y="2945"/>
                  </a:cubicBezTo>
                  <a:cubicBezTo>
                    <a:pt x="6962" y="2945"/>
                    <a:pt x="8971" y="2283"/>
                    <a:pt x="8971" y="1461"/>
                  </a:cubicBezTo>
                  <a:cubicBezTo>
                    <a:pt x="8971" y="639"/>
                    <a:pt x="6962" y="0"/>
                    <a:pt x="4474" y="0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91" name="Google Shape;2591;p58"/>
            <p:cNvSpPr/>
            <p:nvPr/>
          </p:nvSpPr>
          <p:spPr>
            <a:xfrm>
              <a:off x="7651125" y="1020475"/>
              <a:ext cx="224300" cy="73650"/>
            </a:xfrm>
            <a:custGeom>
              <a:avLst/>
              <a:gdLst/>
              <a:ahLst/>
              <a:cxnLst/>
              <a:rect l="l" t="t" r="r" b="b"/>
              <a:pathLst>
                <a:path w="8972" h="2946" extrusionOk="0">
                  <a:moveTo>
                    <a:pt x="4498" y="1"/>
                  </a:moveTo>
                  <a:cubicBezTo>
                    <a:pt x="2010" y="1"/>
                    <a:pt x="1" y="663"/>
                    <a:pt x="1" y="1462"/>
                  </a:cubicBezTo>
                  <a:cubicBezTo>
                    <a:pt x="1" y="2283"/>
                    <a:pt x="2010" y="2945"/>
                    <a:pt x="4498" y="2945"/>
                  </a:cubicBezTo>
                  <a:cubicBezTo>
                    <a:pt x="6963" y="2945"/>
                    <a:pt x="8971" y="2283"/>
                    <a:pt x="8971" y="1462"/>
                  </a:cubicBezTo>
                  <a:cubicBezTo>
                    <a:pt x="8971" y="663"/>
                    <a:pt x="6963" y="1"/>
                    <a:pt x="44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92" name="Google Shape;2592;p58"/>
            <p:cNvSpPr/>
            <p:nvPr/>
          </p:nvSpPr>
          <p:spPr>
            <a:xfrm>
              <a:off x="8015775" y="966600"/>
              <a:ext cx="123275" cy="178650"/>
            </a:xfrm>
            <a:custGeom>
              <a:avLst/>
              <a:gdLst/>
              <a:ahLst/>
              <a:cxnLst/>
              <a:rect l="l" t="t" r="r" b="b"/>
              <a:pathLst>
                <a:path w="4931" h="7146" extrusionOk="0">
                  <a:moveTo>
                    <a:pt x="0" y="741"/>
                  </a:moveTo>
                  <a:lnTo>
                    <a:pt x="114" y="809"/>
                  </a:lnTo>
                  <a:cubicBezTo>
                    <a:pt x="114" y="809"/>
                    <a:pt x="124" y="792"/>
                    <a:pt x="145" y="764"/>
                  </a:cubicBezTo>
                  <a:lnTo>
                    <a:pt x="145" y="764"/>
                  </a:lnTo>
                  <a:cubicBezTo>
                    <a:pt x="98" y="754"/>
                    <a:pt x="50" y="747"/>
                    <a:pt x="0" y="741"/>
                  </a:cubicBezTo>
                  <a:close/>
                  <a:moveTo>
                    <a:pt x="2118" y="0"/>
                  </a:moveTo>
                  <a:cubicBezTo>
                    <a:pt x="801" y="0"/>
                    <a:pt x="271" y="593"/>
                    <a:pt x="145" y="764"/>
                  </a:cubicBezTo>
                  <a:lnTo>
                    <a:pt x="145" y="764"/>
                  </a:lnTo>
                  <a:cubicBezTo>
                    <a:pt x="2494" y="1232"/>
                    <a:pt x="2600" y="5999"/>
                    <a:pt x="206" y="6424"/>
                  </a:cubicBezTo>
                  <a:lnTo>
                    <a:pt x="206" y="6447"/>
                  </a:lnTo>
                  <a:cubicBezTo>
                    <a:pt x="206" y="6447"/>
                    <a:pt x="534" y="7146"/>
                    <a:pt x="1685" y="7146"/>
                  </a:cubicBezTo>
                  <a:cubicBezTo>
                    <a:pt x="1991" y="7146"/>
                    <a:pt x="2354" y="7096"/>
                    <a:pt x="2785" y="6972"/>
                  </a:cubicBezTo>
                  <a:cubicBezTo>
                    <a:pt x="4816" y="6379"/>
                    <a:pt x="4702" y="5146"/>
                    <a:pt x="4816" y="3891"/>
                  </a:cubicBezTo>
                  <a:cubicBezTo>
                    <a:pt x="4931" y="2635"/>
                    <a:pt x="4200" y="147"/>
                    <a:pt x="2420" y="10"/>
                  </a:cubicBezTo>
                  <a:cubicBezTo>
                    <a:pt x="2315" y="4"/>
                    <a:pt x="2215" y="0"/>
                    <a:pt x="21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93" name="Google Shape;2593;p58"/>
            <p:cNvSpPr/>
            <p:nvPr/>
          </p:nvSpPr>
          <p:spPr>
            <a:xfrm>
              <a:off x="8015775" y="985100"/>
              <a:ext cx="3450" cy="1750"/>
            </a:xfrm>
            <a:custGeom>
              <a:avLst/>
              <a:gdLst/>
              <a:ahLst/>
              <a:cxnLst/>
              <a:rect l="l" t="t" r="r" b="b"/>
              <a:pathLst>
                <a:path w="138" h="70" extrusionOk="0">
                  <a:moveTo>
                    <a:pt x="0" y="1"/>
                  </a:moveTo>
                  <a:lnTo>
                    <a:pt x="114" y="69"/>
                  </a:lnTo>
                  <a:cubicBezTo>
                    <a:pt x="114" y="69"/>
                    <a:pt x="114" y="46"/>
                    <a:pt x="137" y="24"/>
                  </a:cubicBezTo>
                  <a:cubicBezTo>
                    <a:pt x="92" y="24"/>
                    <a:pt x="46" y="1"/>
                    <a:pt x="0" y="1"/>
                  </a:cubicBezTo>
                  <a:close/>
                </a:path>
              </a:pathLst>
            </a:custGeom>
            <a:solidFill>
              <a:srgbClr val="0047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94" name="Google Shape;2594;p58"/>
            <p:cNvSpPr/>
            <p:nvPr/>
          </p:nvSpPr>
          <p:spPr>
            <a:xfrm>
              <a:off x="8019200" y="967975"/>
              <a:ext cx="91900" cy="175800"/>
            </a:xfrm>
            <a:custGeom>
              <a:avLst/>
              <a:gdLst/>
              <a:ahLst/>
              <a:cxnLst/>
              <a:rect l="l" t="t" r="r" b="b"/>
              <a:pathLst>
                <a:path w="3676" h="7032" extrusionOk="0">
                  <a:moveTo>
                    <a:pt x="1347" y="1"/>
                  </a:moveTo>
                  <a:cubicBezTo>
                    <a:pt x="480" y="138"/>
                    <a:pt x="92" y="572"/>
                    <a:pt x="0" y="709"/>
                  </a:cubicBezTo>
                  <a:cubicBezTo>
                    <a:pt x="2374" y="1165"/>
                    <a:pt x="2465" y="5958"/>
                    <a:pt x="69" y="6369"/>
                  </a:cubicBezTo>
                  <a:lnTo>
                    <a:pt x="69" y="6392"/>
                  </a:lnTo>
                  <a:cubicBezTo>
                    <a:pt x="69" y="6392"/>
                    <a:pt x="297" y="6871"/>
                    <a:pt x="1027" y="7031"/>
                  </a:cubicBezTo>
                  <a:cubicBezTo>
                    <a:pt x="1187" y="7008"/>
                    <a:pt x="1347" y="6963"/>
                    <a:pt x="1530" y="6917"/>
                  </a:cubicBezTo>
                  <a:cubicBezTo>
                    <a:pt x="3561" y="6324"/>
                    <a:pt x="3470" y="5091"/>
                    <a:pt x="3561" y="3836"/>
                  </a:cubicBezTo>
                  <a:cubicBezTo>
                    <a:pt x="3675" y="2626"/>
                    <a:pt x="2990" y="298"/>
                    <a:pt x="1347" y="1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95" name="Google Shape;2595;p58"/>
            <p:cNvSpPr/>
            <p:nvPr/>
          </p:nvSpPr>
          <p:spPr>
            <a:xfrm>
              <a:off x="8020900" y="1046175"/>
              <a:ext cx="115875" cy="99075"/>
            </a:xfrm>
            <a:custGeom>
              <a:avLst/>
              <a:gdLst/>
              <a:ahLst/>
              <a:cxnLst/>
              <a:rect l="l" t="t" r="r" b="b"/>
              <a:pathLst>
                <a:path w="4635" h="3963" extrusionOk="0">
                  <a:moveTo>
                    <a:pt x="4589" y="0"/>
                  </a:moveTo>
                  <a:cubicBezTo>
                    <a:pt x="3767" y="1096"/>
                    <a:pt x="2717" y="1803"/>
                    <a:pt x="1530" y="1826"/>
                  </a:cubicBezTo>
                  <a:cubicBezTo>
                    <a:pt x="1256" y="2534"/>
                    <a:pt x="754" y="3104"/>
                    <a:pt x="1" y="3241"/>
                  </a:cubicBezTo>
                  <a:lnTo>
                    <a:pt x="1" y="3264"/>
                  </a:lnTo>
                  <a:cubicBezTo>
                    <a:pt x="1" y="3264"/>
                    <a:pt x="329" y="3963"/>
                    <a:pt x="1480" y="3963"/>
                  </a:cubicBezTo>
                  <a:cubicBezTo>
                    <a:pt x="1786" y="3963"/>
                    <a:pt x="2149" y="3913"/>
                    <a:pt x="2580" y="3789"/>
                  </a:cubicBezTo>
                  <a:cubicBezTo>
                    <a:pt x="4611" y="3196"/>
                    <a:pt x="4497" y="1963"/>
                    <a:pt x="4611" y="708"/>
                  </a:cubicBezTo>
                  <a:cubicBezTo>
                    <a:pt x="4634" y="502"/>
                    <a:pt x="4611" y="274"/>
                    <a:pt x="4589" y="0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96" name="Google Shape;2596;p58"/>
            <p:cNvSpPr/>
            <p:nvPr/>
          </p:nvSpPr>
          <p:spPr>
            <a:xfrm>
              <a:off x="8414075" y="990700"/>
              <a:ext cx="166075" cy="147725"/>
            </a:xfrm>
            <a:custGeom>
              <a:avLst/>
              <a:gdLst/>
              <a:ahLst/>
              <a:cxnLst/>
              <a:rect l="l" t="t" r="r" b="b"/>
              <a:pathLst>
                <a:path w="6643" h="5909" extrusionOk="0">
                  <a:moveTo>
                    <a:pt x="1073" y="73"/>
                  </a:moveTo>
                  <a:lnTo>
                    <a:pt x="1187" y="165"/>
                  </a:lnTo>
                  <a:cubicBezTo>
                    <a:pt x="1187" y="165"/>
                    <a:pt x="1203" y="156"/>
                    <a:pt x="1235" y="141"/>
                  </a:cubicBezTo>
                  <a:lnTo>
                    <a:pt x="1235" y="141"/>
                  </a:lnTo>
                  <a:cubicBezTo>
                    <a:pt x="1183" y="118"/>
                    <a:pt x="1129" y="95"/>
                    <a:pt x="1073" y="73"/>
                  </a:cubicBezTo>
                  <a:close/>
                  <a:moveTo>
                    <a:pt x="2100" y="1"/>
                  </a:moveTo>
                  <a:cubicBezTo>
                    <a:pt x="1614" y="1"/>
                    <a:pt x="1339" y="96"/>
                    <a:pt x="1235" y="141"/>
                  </a:cubicBezTo>
                  <a:lnTo>
                    <a:pt x="1235" y="141"/>
                  </a:lnTo>
                  <a:cubicBezTo>
                    <a:pt x="3809" y="1291"/>
                    <a:pt x="3143" y="4537"/>
                    <a:pt x="607" y="4537"/>
                  </a:cubicBezTo>
                  <a:cubicBezTo>
                    <a:pt x="415" y="4537"/>
                    <a:pt x="213" y="4518"/>
                    <a:pt x="0" y="4479"/>
                  </a:cubicBezTo>
                  <a:lnTo>
                    <a:pt x="0" y="4502"/>
                  </a:lnTo>
                  <a:cubicBezTo>
                    <a:pt x="0" y="4502"/>
                    <a:pt x="388" y="5529"/>
                    <a:pt x="3013" y="5848"/>
                  </a:cubicBezTo>
                  <a:cubicBezTo>
                    <a:pt x="3354" y="5890"/>
                    <a:pt x="3653" y="5909"/>
                    <a:pt x="3917" y="5909"/>
                  </a:cubicBezTo>
                  <a:cubicBezTo>
                    <a:pt x="5684" y="5909"/>
                    <a:pt x="5854" y="5048"/>
                    <a:pt x="6232" y="4273"/>
                  </a:cubicBezTo>
                  <a:cubicBezTo>
                    <a:pt x="6643" y="3360"/>
                    <a:pt x="6323" y="1192"/>
                    <a:pt x="4177" y="416"/>
                  </a:cubicBezTo>
                  <a:cubicBezTo>
                    <a:pt x="3258" y="93"/>
                    <a:pt x="2577" y="1"/>
                    <a:pt x="21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97" name="Google Shape;2597;p58"/>
            <p:cNvSpPr/>
            <p:nvPr/>
          </p:nvSpPr>
          <p:spPr>
            <a:xfrm>
              <a:off x="8414075" y="1083250"/>
              <a:ext cx="159225" cy="55175"/>
            </a:xfrm>
            <a:custGeom>
              <a:avLst/>
              <a:gdLst/>
              <a:ahLst/>
              <a:cxnLst/>
              <a:rect l="l" t="t" r="r" b="b"/>
              <a:pathLst>
                <a:path w="6369" h="2207" extrusionOk="0">
                  <a:moveTo>
                    <a:pt x="6369" y="1"/>
                  </a:moveTo>
                  <a:lnTo>
                    <a:pt x="6369" y="1"/>
                  </a:lnTo>
                  <a:cubicBezTo>
                    <a:pt x="5912" y="275"/>
                    <a:pt x="5410" y="503"/>
                    <a:pt x="4862" y="617"/>
                  </a:cubicBezTo>
                  <a:cubicBezTo>
                    <a:pt x="4451" y="709"/>
                    <a:pt x="4050" y="756"/>
                    <a:pt x="3649" y="756"/>
                  </a:cubicBezTo>
                  <a:cubicBezTo>
                    <a:pt x="3159" y="756"/>
                    <a:pt x="2671" y="687"/>
                    <a:pt x="2169" y="548"/>
                  </a:cubicBezTo>
                  <a:cubicBezTo>
                    <a:pt x="2100" y="526"/>
                    <a:pt x="2009" y="503"/>
                    <a:pt x="1918" y="457"/>
                  </a:cubicBezTo>
                  <a:cubicBezTo>
                    <a:pt x="1564" y="693"/>
                    <a:pt x="1122" y="830"/>
                    <a:pt x="594" y="830"/>
                  </a:cubicBezTo>
                  <a:cubicBezTo>
                    <a:pt x="407" y="830"/>
                    <a:pt x="209" y="813"/>
                    <a:pt x="0" y="777"/>
                  </a:cubicBezTo>
                  <a:lnTo>
                    <a:pt x="0" y="800"/>
                  </a:lnTo>
                  <a:cubicBezTo>
                    <a:pt x="0" y="800"/>
                    <a:pt x="388" y="1827"/>
                    <a:pt x="3013" y="2146"/>
                  </a:cubicBezTo>
                  <a:cubicBezTo>
                    <a:pt x="3354" y="2188"/>
                    <a:pt x="3653" y="2207"/>
                    <a:pt x="3917" y="2207"/>
                  </a:cubicBezTo>
                  <a:cubicBezTo>
                    <a:pt x="5684" y="2207"/>
                    <a:pt x="5854" y="1346"/>
                    <a:pt x="6232" y="571"/>
                  </a:cubicBezTo>
                  <a:cubicBezTo>
                    <a:pt x="6300" y="412"/>
                    <a:pt x="6346" y="206"/>
                    <a:pt x="6369" y="1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98" name="Google Shape;2598;p58"/>
            <p:cNvSpPr/>
            <p:nvPr/>
          </p:nvSpPr>
          <p:spPr>
            <a:xfrm>
              <a:off x="7709900" y="795075"/>
              <a:ext cx="849125" cy="325300"/>
            </a:xfrm>
            <a:custGeom>
              <a:avLst/>
              <a:gdLst/>
              <a:ahLst/>
              <a:cxnLst/>
              <a:rect l="l" t="t" r="r" b="b"/>
              <a:pathLst>
                <a:path w="33965" h="13012" extrusionOk="0">
                  <a:moveTo>
                    <a:pt x="6255" y="1"/>
                  </a:moveTo>
                  <a:lnTo>
                    <a:pt x="1" y="1119"/>
                  </a:lnTo>
                  <a:lnTo>
                    <a:pt x="4680" y="5479"/>
                  </a:lnTo>
                  <a:lnTo>
                    <a:pt x="29354" y="13011"/>
                  </a:lnTo>
                  <a:cubicBezTo>
                    <a:pt x="29354" y="13011"/>
                    <a:pt x="33965" y="11185"/>
                    <a:pt x="31043" y="7510"/>
                  </a:cubicBezTo>
                  <a:lnTo>
                    <a:pt x="625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99" name="Google Shape;2599;p58"/>
            <p:cNvSpPr/>
            <p:nvPr/>
          </p:nvSpPr>
          <p:spPr>
            <a:xfrm>
              <a:off x="7709350" y="795075"/>
              <a:ext cx="797200" cy="225425"/>
            </a:xfrm>
            <a:custGeom>
              <a:avLst/>
              <a:gdLst/>
              <a:ahLst/>
              <a:cxnLst/>
              <a:rect l="l" t="t" r="r" b="b"/>
              <a:pathLst>
                <a:path w="31888" h="9017" extrusionOk="0">
                  <a:moveTo>
                    <a:pt x="6277" y="1"/>
                  </a:moveTo>
                  <a:lnTo>
                    <a:pt x="0" y="1119"/>
                  </a:lnTo>
                  <a:lnTo>
                    <a:pt x="753" y="1804"/>
                  </a:lnTo>
                  <a:lnTo>
                    <a:pt x="6597" y="754"/>
                  </a:lnTo>
                  <a:lnTo>
                    <a:pt x="31385" y="8264"/>
                  </a:lnTo>
                  <a:cubicBezTo>
                    <a:pt x="31590" y="8515"/>
                    <a:pt x="31750" y="8766"/>
                    <a:pt x="31887" y="9017"/>
                  </a:cubicBezTo>
                  <a:cubicBezTo>
                    <a:pt x="31750" y="8560"/>
                    <a:pt x="31499" y="8058"/>
                    <a:pt x="31065" y="7510"/>
                  </a:cubicBezTo>
                  <a:lnTo>
                    <a:pt x="6277" y="1"/>
                  </a:ln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600" name="Google Shape;2600;p58"/>
            <p:cNvSpPr/>
            <p:nvPr/>
          </p:nvSpPr>
          <p:spPr>
            <a:xfrm>
              <a:off x="7715050" y="828175"/>
              <a:ext cx="788625" cy="292200"/>
            </a:xfrm>
            <a:custGeom>
              <a:avLst/>
              <a:gdLst/>
              <a:ahLst/>
              <a:cxnLst/>
              <a:rect l="l" t="t" r="r" b="b"/>
              <a:pathLst>
                <a:path w="31545" h="11688" extrusionOk="0">
                  <a:moveTo>
                    <a:pt x="0" y="1"/>
                  </a:moveTo>
                  <a:lnTo>
                    <a:pt x="4474" y="4155"/>
                  </a:lnTo>
                  <a:lnTo>
                    <a:pt x="29148" y="11687"/>
                  </a:lnTo>
                  <a:cubicBezTo>
                    <a:pt x="29148" y="11687"/>
                    <a:pt x="30883" y="11003"/>
                    <a:pt x="31545" y="961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601" name="Google Shape;2601;p58"/>
            <p:cNvSpPr/>
            <p:nvPr/>
          </p:nvSpPr>
          <p:spPr>
            <a:xfrm>
              <a:off x="7709350" y="795075"/>
              <a:ext cx="194025" cy="136975"/>
            </a:xfrm>
            <a:custGeom>
              <a:avLst/>
              <a:gdLst/>
              <a:ahLst/>
              <a:cxnLst/>
              <a:rect l="l" t="t" r="r" b="b"/>
              <a:pathLst>
                <a:path w="7761" h="5479" extrusionOk="0">
                  <a:moveTo>
                    <a:pt x="6277" y="1"/>
                  </a:moveTo>
                  <a:lnTo>
                    <a:pt x="0" y="1119"/>
                  </a:lnTo>
                  <a:lnTo>
                    <a:pt x="4679" y="5479"/>
                  </a:lnTo>
                  <a:cubicBezTo>
                    <a:pt x="7007" y="4908"/>
                    <a:pt x="5798" y="2808"/>
                    <a:pt x="5798" y="2808"/>
                  </a:cubicBezTo>
                  <a:cubicBezTo>
                    <a:pt x="7761" y="1987"/>
                    <a:pt x="6962" y="709"/>
                    <a:pt x="6323" y="24"/>
                  </a:cubicBezTo>
                  <a:lnTo>
                    <a:pt x="62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602" name="Google Shape;2602;p58"/>
            <p:cNvSpPr/>
            <p:nvPr/>
          </p:nvSpPr>
          <p:spPr>
            <a:xfrm>
              <a:off x="7709350" y="809925"/>
              <a:ext cx="86175" cy="57650"/>
            </a:xfrm>
            <a:custGeom>
              <a:avLst/>
              <a:gdLst/>
              <a:ahLst/>
              <a:cxnLst/>
              <a:rect l="l" t="t" r="r" b="b"/>
              <a:pathLst>
                <a:path w="3447" h="2306" extrusionOk="0">
                  <a:moveTo>
                    <a:pt x="3013" y="0"/>
                  </a:moveTo>
                  <a:lnTo>
                    <a:pt x="0" y="525"/>
                  </a:lnTo>
                  <a:lnTo>
                    <a:pt x="1917" y="2306"/>
                  </a:lnTo>
                  <a:cubicBezTo>
                    <a:pt x="2579" y="2146"/>
                    <a:pt x="3310" y="1849"/>
                    <a:pt x="3424" y="1279"/>
                  </a:cubicBezTo>
                  <a:cubicBezTo>
                    <a:pt x="3447" y="1050"/>
                    <a:pt x="3241" y="503"/>
                    <a:pt x="30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603" name="Google Shape;2603;p58"/>
            <p:cNvSpPr/>
            <p:nvPr/>
          </p:nvSpPr>
          <p:spPr>
            <a:xfrm>
              <a:off x="8040875" y="920075"/>
              <a:ext cx="226575" cy="95750"/>
            </a:xfrm>
            <a:custGeom>
              <a:avLst/>
              <a:gdLst/>
              <a:ahLst/>
              <a:cxnLst/>
              <a:rect l="l" t="t" r="r" b="b"/>
              <a:pathLst>
                <a:path w="9063" h="3830" extrusionOk="0">
                  <a:moveTo>
                    <a:pt x="1947" y="1"/>
                  </a:moveTo>
                  <a:cubicBezTo>
                    <a:pt x="1018" y="1"/>
                    <a:pt x="372" y="207"/>
                    <a:pt x="252" y="616"/>
                  </a:cubicBezTo>
                  <a:cubicBezTo>
                    <a:pt x="1" y="1392"/>
                    <a:pt x="1735" y="2602"/>
                    <a:pt x="4109" y="3309"/>
                  </a:cubicBezTo>
                  <a:cubicBezTo>
                    <a:pt x="5231" y="3658"/>
                    <a:pt x="6301" y="3830"/>
                    <a:pt x="7138" y="3830"/>
                  </a:cubicBezTo>
                  <a:cubicBezTo>
                    <a:pt x="8055" y="3830"/>
                    <a:pt x="8692" y="3624"/>
                    <a:pt x="8811" y="3218"/>
                  </a:cubicBezTo>
                  <a:cubicBezTo>
                    <a:pt x="9062" y="2442"/>
                    <a:pt x="7328" y="1232"/>
                    <a:pt x="4954" y="502"/>
                  </a:cubicBezTo>
                  <a:cubicBezTo>
                    <a:pt x="3841" y="167"/>
                    <a:pt x="2780" y="1"/>
                    <a:pt x="1947" y="1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604" name="Google Shape;2604;p58"/>
            <p:cNvSpPr/>
            <p:nvPr/>
          </p:nvSpPr>
          <p:spPr>
            <a:xfrm>
              <a:off x="8032900" y="908175"/>
              <a:ext cx="226550" cy="95750"/>
            </a:xfrm>
            <a:custGeom>
              <a:avLst/>
              <a:gdLst/>
              <a:ahLst/>
              <a:cxnLst/>
              <a:rect l="l" t="t" r="r" b="b"/>
              <a:pathLst>
                <a:path w="9062" h="3830" extrusionOk="0">
                  <a:moveTo>
                    <a:pt x="1924" y="1"/>
                  </a:moveTo>
                  <a:cubicBezTo>
                    <a:pt x="1007" y="1"/>
                    <a:pt x="370" y="207"/>
                    <a:pt x="251" y="613"/>
                  </a:cubicBezTo>
                  <a:cubicBezTo>
                    <a:pt x="0" y="1389"/>
                    <a:pt x="1735" y="2598"/>
                    <a:pt x="4109" y="3329"/>
                  </a:cubicBezTo>
                  <a:cubicBezTo>
                    <a:pt x="5221" y="3664"/>
                    <a:pt x="6282" y="3830"/>
                    <a:pt x="7116" y="3830"/>
                  </a:cubicBezTo>
                  <a:cubicBezTo>
                    <a:pt x="8044" y="3830"/>
                    <a:pt x="8690" y="3624"/>
                    <a:pt x="8811" y="3215"/>
                  </a:cubicBezTo>
                  <a:cubicBezTo>
                    <a:pt x="9062" y="2439"/>
                    <a:pt x="7327" y="1229"/>
                    <a:pt x="4953" y="521"/>
                  </a:cubicBezTo>
                  <a:cubicBezTo>
                    <a:pt x="3831" y="173"/>
                    <a:pt x="2761" y="1"/>
                    <a:pt x="19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605" name="Google Shape;2605;p58"/>
            <p:cNvSpPr/>
            <p:nvPr/>
          </p:nvSpPr>
          <p:spPr>
            <a:xfrm>
              <a:off x="8378700" y="957450"/>
              <a:ext cx="140975" cy="175500"/>
            </a:xfrm>
            <a:custGeom>
              <a:avLst/>
              <a:gdLst/>
              <a:ahLst/>
              <a:cxnLst/>
              <a:rect l="l" t="t" r="r" b="b"/>
              <a:pathLst>
                <a:path w="5639" h="7020" extrusionOk="0">
                  <a:moveTo>
                    <a:pt x="1461" y="262"/>
                  </a:moveTo>
                  <a:lnTo>
                    <a:pt x="1552" y="354"/>
                  </a:lnTo>
                  <a:cubicBezTo>
                    <a:pt x="1552" y="354"/>
                    <a:pt x="1564" y="342"/>
                    <a:pt x="1588" y="323"/>
                  </a:cubicBezTo>
                  <a:lnTo>
                    <a:pt x="1588" y="323"/>
                  </a:lnTo>
                  <a:cubicBezTo>
                    <a:pt x="1547" y="302"/>
                    <a:pt x="1505" y="281"/>
                    <a:pt x="1461" y="262"/>
                  </a:cubicBezTo>
                  <a:close/>
                  <a:moveTo>
                    <a:pt x="2700" y="0"/>
                  </a:moveTo>
                  <a:cubicBezTo>
                    <a:pt x="2058" y="0"/>
                    <a:pt x="1697" y="238"/>
                    <a:pt x="1588" y="323"/>
                  </a:cubicBezTo>
                  <a:lnTo>
                    <a:pt x="1588" y="323"/>
                  </a:lnTo>
                  <a:cubicBezTo>
                    <a:pt x="3647" y="1409"/>
                    <a:pt x="2500" y="5756"/>
                    <a:pt x="234" y="5756"/>
                  </a:cubicBezTo>
                  <a:cubicBezTo>
                    <a:pt x="157" y="5756"/>
                    <a:pt x="79" y="5751"/>
                    <a:pt x="0" y="5740"/>
                  </a:cubicBezTo>
                  <a:lnTo>
                    <a:pt x="0" y="5786"/>
                  </a:lnTo>
                  <a:cubicBezTo>
                    <a:pt x="0" y="5786"/>
                    <a:pt x="183" y="6996"/>
                    <a:pt x="2306" y="7018"/>
                  </a:cubicBezTo>
                  <a:cubicBezTo>
                    <a:pt x="2344" y="7019"/>
                    <a:pt x="2381" y="7020"/>
                    <a:pt x="2419" y="7020"/>
                  </a:cubicBezTo>
                  <a:cubicBezTo>
                    <a:pt x="4437" y="7020"/>
                    <a:pt x="4688" y="5811"/>
                    <a:pt x="5159" y="4667"/>
                  </a:cubicBezTo>
                  <a:cubicBezTo>
                    <a:pt x="5615" y="3503"/>
                    <a:pt x="5638" y="924"/>
                    <a:pt x="3972" y="262"/>
                  </a:cubicBezTo>
                  <a:cubicBezTo>
                    <a:pt x="3465" y="68"/>
                    <a:pt x="3042" y="0"/>
                    <a:pt x="27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606" name="Google Shape;2606;p58"/>
            <p:cNvSpPr/>
            <p:nvPr/>
          </p:nvSpPr>
          <p:spPr>
            <a:xfrm>
              <a:off x="8415225" y="964000"/>
              <a:ext cx="2875" cy="2300"/>
            </a:xfrm>
            <a:custGeom>
              <a:avLst/>
              <a:gdLst/>
              <a:ahLst/>
              <a:cxnLst/>
              <a:rect l="l" t="t" r="r" b="b"/>
              <a:pathLst>
                <a:path w="115" h="92" extrusionOk="0">
                  <a:moveTo>
                    <a:pt x="0" y="0"/>
                  </a:moveTo>
                  <a:lnTo>
                    <a:pt x="91" y="92"/>
                  </a:lnTo>
                  <a:cubicBezTo>
                    <a:pt x="91" y="92"/>
                    <a:pt x="91" y="69"/>
                    <a:pt x="114" y="69"/>
                  </a:cubicBezTo>
                  <a:cubicBezTo>
                    <a:pt x="91" y="46"/>
                    <a:pt x="46" y="23"/>
                    <a:pt x="0" y="0"/>
                  </a:cubicBezTo>
                  <a:close/>
                </a:path>
              </a:pathLst>
            </a:custGeom>
            <a:solidFill>
              <a:srgbClr val="FFDC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607" name="Google Shape;2607;p58"/>
            <p:cNvSpPr/>
            <p:nvPr/>
          </p:nvSpPr>
          <p:spPr>
            <a:xfrm>
              <a:off x="8378700" y="957650"/>
              <a:ext cx="114150" cy="167325"/>
            </a:xfrm>
            <a:custGeom>
              <a:avLst/>
              <a:gdLst/>
              <a:ahLst/>
              <a:cxnLst/>
              <a:rect l="l" t="t" r="r" b="b"/>
              <a:pathLst>
                <a:path w="4566" h="6693" extrusionOk="0">
                  <a:moveTo>
                    <a:pt x="2701" y="0"/>
                  </a:moveTo>
                  <a:cubicBezTo>
                    <a:pt x="2066" y="0"/>
                    <a:pt x="1691" y="226"/>
                    <a:pt x="1575" y="323"/>
                  </a:cubicBezTo>
                  <a:cubicBezTo>
                    <a:pt x="3649" y="1404"/>
                    <a:pt x="2503" y="5748"/>
                    <a:pt x="239" y="5748"/>
                  </a:cubicBezTo>
                  <a:cubicBezTo>
                    <a:pt x="160" y="5748"/>
                    <a:pt x="81" y="5743"/>
                    <a:pt x="0" y="5732"/>
                  </a:cubicBezTo>
                  <a:lnTo>
                    <a:pt x="0" y="5778"/>
                  </a:lnTo>
                  <a:cubicBezTo>
                    <a:pt x="0" y="5778"/>
                    <a:pt x="91" y="6280"/>
                    <a:pt x="731" y="6668"/>
                  </a:cubicBezTo>
                  <a:cubicBezTo>
                    <a:pt x="890" y="6668"/>
                    <a:pt x="1050" y="6691"/>
                    <a:pt x="1233" y="6691"/>
                  </a:cubicBezTo>
                  <a:cubicBezTo>
                    <a:pt x="1271" y="6692"/>
                    <a:pt x="1309" y="6692"/>
                    <a:pt x="1346" y="6692"/>
                  </a:cubicBezTo>
                  <a:cubicBezTo>
                    <a:pt x="3365" y="6692"/>
                    <a:pt x="3638" y="5483"/>
                    <a:pt x="4086" y="4340"/>
                  </a:cubicBezTo>
                  <a:cubicBezTo>
                    <a:pt x="4520" y="3221"/>
                    <a:pt x="4565" y="779"/>
                    <a:pt x="3082" y="26"/>
                  </a:cubicBezTo>
                  <a:cubicBezTo>
                    <a:pt x="2946" y="8"/>
                    <a:pt x="2819" y="0"/>
                    <a:pt x="2701" y="0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608" name="Google Shape;2608;p58"/>
            <p:cNvSpPr/>
            <p:nvPr/>
          </p:nvSpPr>
          <p:spPr>
            <a:xfrm>
              <a:off x="8378700" y="1057575"/>
              <a:ext cx="133550" cy="75375"/>
            </a:xfrm>
            <a:custGeom>
              <a:avLst/>
              <a:gdLst/>
              <a:ahLst/>
              <a:cxnLst/>
              <a:rect l="l" t="t" r="r" b="b"/>
              <a:pathLst>
                <a:path w="5342" h="3015" extrusionOk="0">
                  <a:moveTo>
                    <a:pt x="5341" y="1"/>
                  </a:moveTo>
                  <a:cubicBezTo>
                    <a:pt x="4496" y="604"/>
                    <a:pt x="3599" y="960"/>
                    <a:pt x="2718" y="960"/>
                  </a:cubicBezTo>
                  <a:cubicBezTo>
                    <a:pt x="2434" y="960"/>
                    <a:pt x="2151" y="923"/>
                    <a:pt x="1872" y="845"/>
                  </a:cubicBezTo>
                  <a:cubicBezTo>
                    <a:pt x="1469" y="1389"/>
                    <a:pt x="906" y="1755"/>
                    <a:pt x="262" y="1755"/>
                  </a:cubicBezTo>
                  <a:cubicBezTo>
                    <a:pt x="176" y="1755"/>
                    <a:pt x="89" y="1749"/>
                    <a:pt x="0" y="1735"/>
                  </a:cubicBezTo>
                  <a:lnTo>
                    <a:pt x="0" y="1781"/>
                  </a:lnTo>
                  <a:cubicBezTo>
                    <a:pt x="0" y="1781"/>
                    <a:pt x="183" y="2991"/>
                    <a:pt x="2306" y="3013"/>
                  </a:cubicBezTo>
                  <a:cubicBezTo>
                    <a:pt x="2344" y="3014"/>
                    <a:pt x="2381" y="3015"/>
                    <a:pt x="2419" y="3015"/>
                  </a:cubicBezTo>
                  <a:cubicBezTo>
                    <a:pt x="4437" y="3015"/>
                    <a:pt x="4688" y="1806"/>
                    <a:pt x="5159" y="662"/>
                  </a:cubicBezTo>
                  <a:cubicBezTo>
                    <a:pt x="5227" y="480"/>
                    <a:pt x="5296" y="252"/>
                    <a:pt x="5341" y="1"/>
                  </a:cubicBezTo>
                  <a:close/>
                </a:path>
              </a:pathLst>
            </a:custGeom>
            <a:solidFill>
              <a:srgbClr val="191919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5802627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!!1" descr="Beaker">
            <a:extLst>
              <a:ext uri="{FF2B5EF4-FFF2-40B4-BE49-F238E27FC236}">
                <a16:creationId xmlns:a16="http://schemas.microsoft.com/office/drawing/2014/main" id="{3C748FBD-5242-F446-EBDC-500326E0E5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54893" y="2611824"/>
            <a:ext cx="837513" cy="837513"/>
          </a:xfrm>
          <a:prstGeom prst="rect">
            <a:avLst/>
          </a:prstGeom>
        </p:spPr>
      </p:pic>
      <p:pic>
        <p:nvPicPr>
          <p:cNvPr id="5" name="!!1" descr="Flask">
            <a:extLst>
              <a:ext uri="{FF2B5EF4-FFF2-40B4-BE49-F238E27FC236}">
                <a16:creationId xmlns:a16="http://schemas.microsoft.com/office/drawing/2014/main" id="{B2FFE537-717E-3003-CF3B-49453EF7B2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85655" y="4686467"/>
            <a:ext cx="983387" cy="849003"/>
          </a:xfrm>
          <a:prstGeom prst="rect">
            <a:avLst/>
          </a:prstGeom>
        </p:spPr>
      </p:pic>
      <p:pic>
        <p:nvPicPr>
          <p:cNvPr id="6" name="!!1" descr="Microscope">
            <a:extLst>
              <a:ext uri="{FF2B5EF4-FFF2-40B4-BE49-F238E27FC236}">
                <a16:creationId xmlns:a16="http://schemas.microsoft.com/office/drawing/2014/main" id="{116943DA-CE04-82E9-CBBC-D61307AF28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65767" y="4736921"/>
            <a:ext cx="787980" cy="787980"/>
          </a:xfrm>
          <a:prstGeom prst="rect">
            <a:avLst/>
          </a:prstGeom>
        </p:spPr>
      </p:pic>
      <p:pic>
        <p:nvPicPr>
          <p:cNvPr id="7" name="!!1" descr="Atom">
            <a:extLst>
              <a:ext uri="{FF2B5EF4-FFF2-40B4-BE49-F238E27FC236}">
                <a16:creationId xmlns:a16="http://schemas.microsoft.com/office/drawing/2014/main" id="{9406421D-88E9-FE78-4110-C28075AE20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25144" y="1063187"/>
            <a:ext cx="653640" cy="6536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90A9C27-6444-B62C-FF28-32F2C547860E}"/>
              </a:ext>
            </a:extLst>
          </p:cNvPr>
          <p:cNvSpPr txBox="1"/>
          <p:nvPr/>
        </p:nvSpPr>
        <p:spPr>
          <a:xfrm>
            <a:off x="929989" y="1558091"/>
            <a:ext cx="1964891" cy="533480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Oxide Base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0761EF-BA54-8A37-A7D2-651ED0990129}"/>
              </a:ext>
            </a:extLst>
          </p:cNvPr>
          <p:cNvCxnSpPr>
            <a:cxnSpLocks/>
          </p:cNvCxnSpPr>
          <p:nvPr/>
        </p:nvCxnSpPr>
        <p:spPr>
          <a:xfrm flipH="1">
            <a:off x="1035005" y="1403116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FEA9C5C-BEA7-E32D-D251-10AEF98804A8}"/>
              </a:ext>
            </a:extLst>
          </p:cNvPr>
          <p:cNvCxnSpPr>
            <a:cxnSpLocks/>
          </p:cNvCxnSpPr>
          <p:nvPr/>
        </p:nvCxnSpPr>
        <p:spPr>
          <a:xfrm flipH="1">
            <a:off x="2174378" y="1403116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A92DCE6-6EB3-4379-73DA-ACCE8F5FFD24}"/>
              </a:ext>
            </a:extLst>
          </p:cNvPr>
          <p:cNvCxnSpPr>
            <a:cxnSpLocks/>
          </p:cNvCxnSpPr>
          <p:nvPr/>
        </p:nvCxnSpPr>
        <p:spPr>
          <a:xfrm>
            <a:off x="1035004" y="1390417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5746855-0019-372A-CCC2-1E5B64E90693}"/>
              </a:ext>
            </a:extLst>
          </p:cNvPr>
          <p:cNvCxnSpPr>
            <a:cxnSpLocks/>
          </p:cNvCxnSpPr>
          <p:nvPr/>
        </p:nvCxnSpPr>
        <p:spPr>
          <a:xfrm>
            <a:off x="2802617" y="1390416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4169EE6-BF05-3314-A64D-91A7BCE18E26}"/>
              </a:ext>
            </a:extLst>
          </p:cNvPr>
          <p:cNvCxnSpPr>
            <a:cxnSpLocks/>
          </p:cNvCxnSpPr>
          <p:nvPr/>
        </p:nvCxnSpPr>
        <p:spPr>
          <a:xfrm flipH="1">
            <a:off x="1007877" y="2144811"/>
            <a:ext cx="17934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!!1" descr="Test tubes">
            <a:extLst>
              <a:ext uri="{FF2B5EF4-FFF2-40B4-BE49-F238E27FC236}">
                <a16:creationId xmlns:a16="http://schemas.microsoft.com/office/drawing/2014/main" id="{2D4D20B6-59A6-6D5A-AE32-4F7F8E6F281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254126" y="1063187"/>
            <a:ext cx="627495" cy="62749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2FB37AF-AAAC-C48B-B1D9-1CB1EAFCC99A}"/>
              </a:ext>
            </a:extLst>
          </p:cNvPr>
          <p:cNvSpPr txBox="1"/>
          <p:nvPr/>
        </p:nvSpPr>
        <p:spPr>
          <a:xfrm>
            <a:off x="9572465" y="1566423"/>
            <a:ext cx="1973591" cy="533480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Oxide Acid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7F1FF85-1539-BE97-2A22-C9771C47BC13}"/>
              </a:ext>
            </a:extLst>
          </p:cNvPr>
          <p:cNvCxnSpPr>
            <a:cxnSpLocks/>
          </p:cNvCxnSpPr>
          <p:nvPr/>
        </p:nvCxnSpPr>
        <p:spPr>
          <a:xfrm flipH="1">
            <a:off x="9687191" y="1426836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A093B7E-39AB-A195-F617-17BEC79E4500}"/>
              </a:ext>
            </a:extLst>
          </p:cNvPr>
          <p:cNvCxnSpPr>
            <a:cxnSpLocks/>
          </p:cNvCxnSpPr>
          <p:nvPr/>
        </p:nvCxnSpPr>
        <p:spPr>
          <a:xfrm flipH="1">
            <a:off x="10826565" y="1426836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0CB5C9-5B7C-29F6-AA24-B608ADFB448A}"/>
              </a:ext>
            </a:extLst>
          </p:cNvPr>
          <p:cNvCxnSpPr>
            <a:cxnSpLocks/>
          </p:cNvCxnSpPr>
          <p:nvPr/>
        </p:nvCxnSpPr>
        <p:spPr>
          <a:xfrm>
            <a:off x="9687191" y="1414137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8EF64D2-F977-62EC-921A-483FEA0C8A13}"/>
              </a:ext>
            </a:extLst>
          </p:cNvPr>
          <p:cNvCxnSpPr>
            <a:cxnSpLocks/>
          </p:cNvCxnSpPr>
          <p:nvPr/>
        </p:nvCxnSpPr>
        <p:spPr>
          <a:xfrm>
            <a:off x="11454804" y="1414136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FCB3756-E857-A148-DDD9-206A699DEDC2}"/>
              </a:ext>
            </a:extLst>
          </p:cNvPr>
          <p:cNvCxnSpPr>
            <a:cxnSpLocks/>
          </p:cNvCxnSpPr>
          <p:nvPr/>
        </p:nvCxnSpPr>
        <p:spPr>
          <a:xfrm flipH="1">
            <a:off x="9674107" y="2168532"/>
            <a:ext cx="17934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A69E011-57CA-092F-A1CE-BB78A5B4DDBF}"/>
              </a:ext>
            </a:extLst>
          </p:cNvPr>
          <p:cNvSpPr txBox="1"/>
          <p:nvPr/>
        </p:nvSpPr>
        <p:spPr>
          <a:xfrm>
            <a:off x="1104988" y="5463216"/>
            <a:ext cx="1621397" cy="533480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33C8A79-0A43-8A4E-3447-EB1159F8EB24}"/>
              </a:ext>
            </a:extLst>
          </p:cNvPr>
          <p:cNvCxnSpPr>
            <a:cxnSpLocks/>
          </p:cNvCxnSpPr>
          <p:nvPr/>
        </p:nvCxnSpPr>
        <p:spPr>
          <a:xfrm flipH="1">
            <a:off x="1035005" y="5308241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0FD0714-E4D2-09E4-38B6-EC7D14CE9FEA}"/>
              </a:ext>
            </a:extLst>
          </p:cNvPr>
          <p:cNvCxnSpPr>
            <a:cxnSpLocks/>
          </p:cNvCxnSpPr>
          <p:nvPr/>
        </p:nvCxnSpPr>
        <p:spPr>
          <a:xfrm flipH="1">
            <a:off x="2174378" y="5308241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A5DEC4B-28BA-0D67-4B16-3A81A62236E6}"/>
              </a:ext>
            </a:extLst>
          </p:cNvPr>
          <p:cNvCxnSpPr>
            <a:cxnSpLocks/>
          </p:cNvCxnSpPr>
          <p:nvPr/>
        </p:nvCxnSpPr>
        <p:spPr>
          <a:xfrm>
            <a:off x="1035004" y="5295543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D93238B-E314-8A1B-BC34-6D07D23493B7}"/>
              </a:ext>
            </a:extLst>
          </p:cNvPr>
          <p:cNvCxnSpPr>
            <a:cxnSpLocks/>
          </p:cNvCxnSpPr>
          <p:nvPr/>
        </p:nvCxnSpPr>
        <p:spPr>
          <a:xfrm>
            <a:off x="2802617" y="5295541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1AEC05A-33E9-BCFA-C520-7527A5307185}"/>
              </a:ext>
            </a:extLst>
          </p:cNvPr>
          <p:cNvCxnSpPr>
            <a:cxnSpLocks/>
          </p:cNvCxnSpPr>
          <p:nvPr/>
        </p:nvCxnSpPr>
        <p:spPr>
          <a:xfrm flipH="1">
            <a:off x="1021919" y="6049936"/>
            <a:ext cx="17934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1" name="TextBox 1440">
            <a:extLst>
              <a:ext uri="{FF2B5EF4-FFF2-40B4-BE49-F238E27FC236}">
                <a16:creationId xmlns:a16="http://schemas.microsoft.com/office/drawing/2014/main" id="{EA5D2A7B-1249-D0A3-1D2A-CC711F675AD8}"/>
              </a:ext>
            </a:extLst>
          </p:cNvPr>
          <p:cNvSpPr txBox="1"/>
          <p:nvPr/>
        </p:nvSpPr>
        <p:spPr>
          <a:xfrm>
            <a:off x="9757175" y="5463216"/>
            <a:ext cx="1621397" cy="533480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Acid</a:t>
            </a:r>
          </a:p>
        </p:txBody>
      </p:sp>
      <p:cxnSp>
        <p:nvCxnSpPr>
          <p:cNvPr id="1443" name="Straight Connector 1442">
            <a:extLst>
              <a:ext uri="{FF2B5EF4-FFF2-40B4-BE49-F238E27FC236}">
                <a16:creationId xmlns:a16="http://schemas.microsoft.com/office/drawing/2014/main" id="{69807E5D-95B1-10B5-C0B3-AD202B0383A9}"/>
              </a:ext>
            </a:extLst>
          </p:cNvPr>
          <p:cNvCxnSpPr>
            <a:cxnSpLocks/>
          </p:cNvCxnSpPr>
          <p:nvPr/>
        </p:nvCxnSpPr>
        <p:spPr>
          <a:xfrm flipH="1">
            <a:off x="9687191" y="5308241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5" name="Straight Connector 1444">
            <a:extLst>
              <a:ext uri="{FF2B5EF4-FFF2-40B4-BE49-F238E27FC236}">
                <a16:creationId xmlns:a16="http://schemas.microsoft.com/office/drawing/2014/main" id="{0E421AE5-D363-A4B2-701A-CCF0D0AE7547}"/>
              </a:ext>
            </a:extLst>
          </p:cNvPr>
          <p:cNvCxnSpPr>
            <a:cxnSpLocks/>
          </p:cNvCxnSpPr>
          <p:nvPr/>
        </p:nvCxnSpPr>
        <p:spPr>
          <a:xfrm flipH="1">
            <a:off x="10826565" y="5308241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8" name="Straight Connector 1447">
            <a:extLst>
              <a:ext uri="{FF2B5EF4-FFF2-40B4-BE49-F238E27FC236}">
                <a16:creationId xmlns:a16="http://schemas.microsoft.com/office/drawing/2014/main" id="{0BEF0E53-17CD-56B7-2043-B511D0F4B08A}"/>
              </a:ext>
            </a:extLst>
          </p:cNvPr>
          <p:cNvCxnSpPr>
            <a:cxnSpLocks/>
          </p:cNvCxnSpPr>
          <p:nvPr/>
        </p:nvCxnSpPr>
        <p:spPr>
          <a:xfrm>
            <a:off x="9687191" y="5295543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9" name="Straight Connector 1448">
            <a:extLst>
              <a:ext uri="{FF2B5EF4-FFF2-40B4-BE49-F238E27FC236}">
                <a16:creationId xmlns:a16="http://schemas.microsoft.com/office/drawing/2014/main" id="{793CD701-2648-5F66-E25F-0F50437FBB5C}"/>
              </a:ext>
            </a:extLst>
          </p:cNvPr>
          <p:cNvCxnSpPr>
            <a:cxnSpLocks/>
          </p:cNvCxnSpPr>
          <p:nvPr/>
        </p:nvCxnSpPr>
        <p:spPr>
          <a:xfrm>
            <a:off x="11454804" y="5295541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0" name="Straight Connector 1449">
            <a:extLst>
              <a:ext uri="{FF2B5EF4-FFF2-40B4-BE49-F238E27FC236}">
                <a16:creationId xmlns:a16="http://schemas.microsoft.com/office/drawing/2014/main" id="{D0AC71DB-7F49-382B-9172-13CEE326B20E}"/>
              </a:ext>
            </a:extLst>
          </p:cNvPr>
          <p:cNvCxnSpPr>
            <a:cxnSpLocks/>
          </p:cNvCxnSpPr>
          <p:nvPr/>
        </p:nvCxnSpPr>
        <p:spPr>
          <a:xfrm flipH="1">
            <a:off x="9674107" y="6049936"/>
            <a:ext cx="17934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" name="TextBox 1450">
            <a:extLst>
              <a:ext uri="{FF2B5EF4-FFF2-40B4-BE49-F238E27FC236}">
                <a16:creationId xmlns:a16="http://schemas.microsoft.com/office/drawing/2014/main" id="{5ED59563-094D-0D03-91E8-918EC5CBBF95}"/>
              </a:ext>
            </a:extLst>
          </p:cNvPr>
          <p:cNvSpPr txBox="1"/>
          <p:nvPr/>
        </p:nvSpPr>
        <p:spPr>
          <a:xfrm>
            <a:off x="5339390" y="3310407"/>
            <a:ext cx="1621397" cy="697627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37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endParaRPr lang="en-US" sz="37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52" name="Straight Connector 1451">
            <a:extLst>
              <a:ext uri="{FF2B5EF4-FFF2-40B4-BE49-F238E27FC236}">
                <a16:creationId xmlns:a16="http://schemas.microsoft.com/office/drawing/2014/main" id="{2AB97BC6-EA61-7056-F0F1-22B130C81E80}"/>
              </a:ext>
            </a:extLst>
          </p:cNvPr>
          <p:cNvCxnSpPr>
            <a:cxnSpLocks/>
          </p:cNvCxnSpPr>
          <p:nvPr/>
        </p:nvCxnSpPr>
        <p:spPr>
          <a:xfrm flipH="1">
            <a:off x="5270666" y="3182964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3" name="Straight Connector 1452">
            <a:extLst>
              <a:ext uri="{FF2B5EF4-FFF2-40B4-BE49-F238E27FC236}">
                <a16:creationId xmlns:a16="http://schemas.microsoft.com/office/drawing/2014/main" id="{776B3C96-EEBA-BD5E-B1A9-8A8AAF59F64E}"/>
              </a:ext>
            </a:extLst>
          </p:cNvPr>
          <p:cNvCxnSpPr>
            <a:cxnSpLocks/>
          </p:cNvCxnSpPr>
          <p:nvPr/>
        </p:nvCxnSpPr>
        <p:spPr>
          <a:xfrm flipH="1">
            <a:off x="6410039" y="3182964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4" name="Straight Connector 1453">
            <a:extLst>
              <a:ext uri="{FF2B5EF4-FFF2-40B4-BE49-F238E27FC236}">
                <a16:creationId xmlns:a16="http://schemas.microsoft.com/office/drawing/2014/main" id="{04331D97-84B9-058D-1A91-98B72B6F23A9}"/>
              </a:ext>
            </a:extLst>
          </p:cNvPr>
          <p:cNvCxnSpPr>
            <a:cxnSpLocks/>
          </p:cNvCxnSpPr>
          <p:nvPr/>
        </p:nvCxnSpPr>
        <p:spPr>
          <a:xfrm>
            <a:off x="5270665" y="3170264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5" name="Straight Connector 1454">
            <a:extLst>
              <a:ext uri="{FF2B5EF4-FFF2-40B4-BE49-F238E27FC236}">
                <a16:creationId xmlns:a16="http://schemas.microsoft.com/office/drawing/2014/main" id="{FD0B7D4C-A4AF-6CCA-0346-BA60FA573043}"/>
              </a:ext>
            </a:extLst>
          </p:cNvPr>
          <p:cNvCxnSpPr>
            <a:cxnSpLocks/>
          </p:cNvCxnSpPr>
          <p:nvPr/>
        </p:nvCxnSpPr>
        <p:spPr>
          <a:xfrm>
            <a:off x="7038279" y="3170262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6" name="Straight Connector 1455">
            <a:extLst>
              <a:ext uri="{FF2B5EF4-FFF2-40B4-BE49-F238E27FC236}">
                <a16:creationId xmlns:a16="http://schemas.microsoft.com/office/drawing/2014/main" id="{D4790F64-CB73-6D9F-CC85-B75A904EABEC}"/>
              </a:ext>
            </a:extLst>
          </p:cNvPr>
          <p:cNvCxnSpPr>
            <a:cxnSpLocks/>
          </p:cNvCxnSpPr>
          <p:nvPr/>
        </p:nvCxnSpPr>
        <p:spPr>
          <a:xfrm flipH="1">
            <a:off x="5257580" y="3924659"/>
            <a:ext cx="17934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2" name="Straight Arrow Connector 1461">
            <a:extLst>
              <a:ext uri="{FF2B5EF4-FFF2-40B4-BE49-F238E27FC236}">
                <a16:creationId xmlns:a16="http://schemas.microsoft.com/office/drawing/2014/main" id="{888FB7A4-A0DC-9DF1-5A18-B26BEF34C60B}"/>
              </a:ext>
            </a:extLst>
          </p:cNvPr>
          <p:cNvCxnSpPr>
            <a:endCxn id="4" idx="1"/>
          </p:cNvCxnSpPr>
          <p:nvPr/>
        </p:nvCxnSpPr>
        <p:spPr>
          <a:xfrm>
            <a:off x="2815318" y="1767614"/>
            <a:ext cx="2939575" cy="1262967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3" name="Straight Arrow Connector 1462">
            <a:extLst>
              <a:ext uri="{FF2B5EF4-FFF2-40B4-BE49-F238E27FC236}">
                <a16:creationId xmlns:a16="http://schemas.microsoft.com/office/drawing/2014/main" id="{225997FD-08CD-3CD5-343B-76710066ABD9}"/>
              </a:ext>
            </a:extLst>
          </p:cNvPr>
          <p:cNvCxnSpPr>
            <a:endCxn id="4" idx="3"/>
          </p:cNvCxnSpPr>
          <p:nvPr/>
        </p:nvCxnSpPr>
        <p:spPr>
          <a:xfrm flipH="1">
            <a:off x="6592405" y="1791334"/>
            <a:ext cx="3094787" cy="1239247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7" name="Straight Arrow Connector 1466">
            <a:extLst>
              <a:ext uri="{FF2B5EF4-FFF2-40B4-BE49-F238E27FC236}">
                <a16:creationId xmlns:a16="http://schemas.microsoft.com/office/drawing/2014/main" id="{79C6698B-413E-0DF0-9C52-868B0A1209FD}"/>
              </a:ext>
            </a:extLst>
          </p:cNvPr>
          <p:cNvCxnSpPr>
            <a:cxnSpLocks/>
          </p:cNvCxnSpPr>
          <p:nvPr/>
        </p:nvCxnSpPr>
        <p:spPr>
          <a:xfrm flipH="1">
            <a:off x="2914611" y="4123276"/>
            <a:ext cx="2280972" cy="1377097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8" name="Straight Arrow Connector 1467">
            <a:extLst>
              <a:ext uri="{FF2B5EF4-FFF2-40B4-BE49-F238E27FC236}">
                <a16:creationId xmlns:a16="http://schemas.microsoft.com/office/drawing/2014/main" id="{504203A1-9EDD-C645-E56E-2E02546AF1E9}"/>
              </a:ext>
            </a:extLst>
          </p:cNvPr>
          <p:cNvCxnSpPr>
            <a:cxnSpLocks/>
          </p:cNvCxnSpPr>
          <p:nvPr/>
        </p:nvCxnSpPr>
        <p:spPr>
          <a:xfrm flipV="1">
            <a:off x="2862067" y="3883941"/>
            <a:ext cx="2283716" cy="1368664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9" name="TextBox 1468">
            <a:extLst>
              <a:ext uri="{FF2B5EF4-FFF2-40B4-BE49-F238E27FC236}">
                <a16:creationId xmlns:a16="http://schemas.microsoft.com/office/drawing/2014/main" id="{FB44933E-BD4A-A9AA-0088-F115411CA59D}"/>
              </a:ext>
            </a:extLst>
          </p:cNvPr>
          <p:cNvSpPr txBox="1"/>
          <p:nvPr/>
        </p:nvSpPr>
        <p:spPr>
          <a:xfrm>
            <a:off x="3507794" y="1506495"/>
            <a:ext cx="1115735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Acid </a:t>
            </a:r>
          </a:p>
        </p:txBody>
      </p:sp>
      <p:sp>
        <p:nvSpPr>
          <p:cNvPr id="1473" name="TextBox 1472">
            <a:extLst>
              <a:ext uri="{FF2B5EF4-FFF2-40B4-BE49-F238E27FC236}">
                <a16:creationId xmlns:a16="http://schemas.microsoft.com/office/drawing/2014/main" id="{2D01443A-B28B-CCE5-D72A-2423493160AD}"/>
              </a:ext>
            </a:extLst>
          </p:cNvPr>
          <p:cNvSpPr txBox="1"/>
          <p:nvPr/>
        </p:nvSpPr>
        <p:spPr>
          <a:xfrm>
            <a:off x="4334539" y="1962239"/>
            <a:ext cx="633147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</a:p>
        </p:txBody>
      </p:sp>
      <p:sp>
        <p:nvSpPr>
          <p:cNvPr id="1477" name="TextBox 1476">
            <a:extLst>
              <a:ext uri="{FF2B5EF4-FFF2-40B4-BE49-F238E27FC236}">
                <a16:creationId xmlns:a16="http://schemas.microsoft.com/office/drawing/2014/main" id="{F2F9D2B6-A79C-30BE-74D1-292E0CDCA55B}"/>
              </a:ext>
            </a:extLst>
          </p:cNvPr>
          <p:cNvSpPr txBox="1"/>
          <p:nvPr/>
        </p:nvSpPr>
        <p:spPr>
          <a:xfrm>
            <a:off x="8027623" y="1559398"/>
            <a:ext cx="1188519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Base </a:t>
            </a:r>
          </a:p>
        </p:txBody>
      </p:sp>
      <p:sp>
        <p:nvSpPr>
          <p:cNvPr id="1480" name="TextBox 1479">
            <a:extLst>
              <a:ext uri="{FF2B5EF4-FFF2-40B4-BE49-F238E27FC236}">
                <a16:creationId xmlns:a16="http://schemas.microsoft.com/office/drawing/2014/main" id="{07C4C5ED-115E-7042-C4A1-FB8B27515E1F}"/>
              </a:ext>
            </a:extLst>
          </p:cNvPr>
          <p:cNvSpPr txBox="1"/>
          <p:nvPr/>
        </p:nvSpPr>
        <p:spPr>
          <a:xfrm>
            <a:off x="3526682" y="5131493"/>
            <a:ext cx="705700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</a:p>
        </p:txBody>
      </p:sp>
      <p:sp>
        <p:nvSpPr>
          <p:cNvPr id="1481" name="TextBox 1480">
            <a:extLst>
              <a:ext uri="{FF2B5EF4-FFF2-40B4-BE49-F238E27FC236}">
                <a16:creationId xmlns:a16="http://schemas.microsoft.com/office/drawing/2014/main" id="{1F7D017D-D492-9AD6-6B14-08EF7CD1D945}"/>
              </a:ext>
            </a:extLst>
          </p:cNvPr>
          <p:cNvSpPr txBox="1"/>
          <p:nvPr/>
        </p:nvSpPr>
        <p:spPr>
          <a:xfrm>
            <a:off x="7458919" y="1980756"/>
            <a:ext cx="623516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</a:p>
        </p:txBody>
      </p:sp>
      <p:sp>
        <p:nvSpPr>
          <p:cNvPr id="1482" name="TextBox 1481">
            <a:extLst>
              <a:ext uri="{FF2B5EF4-FFF2-40B4-BE49-F238E27FC236}">
                <a16:creationId xmlns:a16="http://schemas.microsoft.com/office/drawing/2014/main" id="{CE65272B-9425-13DD-B3EB-93AEC4CB10FB}"/>
              </a:ext>
            </a:extLst>
          </p:cNvPr>
          <p:cNvSpPr txBox="1"/>
          <p:nvPr/>
        </p:nvSpPr>
        <p:spPr>
          <a:xfrm>
            <a:off x="3968960" y="4789032"/>
            <a:ext cx="1999709" cy="1231107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Oxide acid</a:t>
            </a:r>
          </a:p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Acid</a:t>
            </a:r>
          </a:p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483" name="TextBox 1482">
            <a:extLst>
              <a:ext uri="{FF2B5EF4-FFF2-40B4-BE49-F238E27FC236}">
                <a16:creationId xmlns:a16="http://schemas.microsoft.com/office/drawing/2014/main" id="{3A67BA58-B182-AFAC-0B38-E8FA2F67D7E7}"/>
              </a:ext>
            </a:extLst>
          </p:cNvPr>
          <p:cNvSpPr txBox="1"/>
          <p:nvPr/>
        </p:nvSpPr>
        <p:spPr>
          <a:xfrm>
            <a:off x="3644711" y="3926921"/>
            <a:ext cx="705700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</a:p>
        </p:txBody>
      </p:sp>
      <p:sp>
        <p:nvSpPr>
          <p:cNvPr id="1484" name="TextBox 1483">
            <a:extLst>
              <a:ext uri="{FF2B5EF4-FFF2-40B4-BE49-F238E27FC236}">
                <a16:creationId xmlns:a16="http://schemas.microsoft.com/office/drawing/2014/main" id="{110B6CAD-752F-CF4F-E378-22F4C52F1DE8}"/>
              </a:ext>
            </a:extLst>
          </p:cNvPr>
          <p:cNvSpPr txBox="1"/>
          <p:nvPr/>
        </p:nvSpPr>
        <p:spPr>
          <a:xfrm>
            <a:off x="7846452" y="3843455"/>
            <a:ext cx="714615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</a:p>
        </p:txBody>
      </p:sp>
      <p:sp>
        <p:nvSpPr>
          <p:cNvPr id="1485" name="TextBox 1484">
            <a:extLst>
              <a:ext uri="{FF2B5EF4-FFF2-40B4-BE49-F238E27FC236}">
                <a16:creationId xmlns:a16="http://schemas.microsoft.com/office/drawing/2014/main" id="{C621C70C-57B0-D738-1F86-1C8FA4AD619E}"/>
              </a:ext>
            </a:extLst>
          </p:cNvPr>
          <p:cNvSpPr txBox="1"/>
          <p:nvPr/>
        </p:nvSpPr>
        <p:spPr>
          <a:xfrm>
            <a:off x="8138731" y="4266793"/>
            <a:ext cx="1438981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Acid</a:t>
            </a:r>
          </a:p>
        </p:txBody>
      </p:sp>
      <p:sp>
        <p:nvSpPr>
          <p:cNvPr id="1486" name="TextBox 1485">
            <a:extLst>
              <a:ext uri="{FF2B5EF4-FFF2-40B4-BE49-F238E27FC236}">
                <a16:creationId xmlns:a16="http://schemas.microsoft.com/office/drawing/2014/main" id="{351636B6-56E7-AA4F-4F38-8153864E673B}"/>
              </a:ext>
            </a:extLst>
          </p:cNvPr>
          <p:cNvSpPr txBox="1"/>
          <p:nvPr/>
        </p:nvSpPr>
        <p:spPr>
          <a:xfrm>
            <a:off x="2799620" y="4266793"/>
            <a:ext cx="1525891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Base</a:t>
            </a:r>
          </a:p>
        </p:txBody>
      </p:sp>
      <p:sp>
        <p:nvSpPr>
          <p:cNvPr id="1487" name="TextBox 1486">
            <a:extLst>
              <a:ext uri="{FF2B5EF4-FFF2-40B4-BE49-F238E27FC236}">
                <a16:creationId xmlns:a16="http://schemas.microsoft.com/office/drawing/2014/main" id="{E3F63F31-323F-3561-6857-E518A9714909}"/>
              </a:ext>
            </a:extLst>
          </p:cNvPr>
          <p:cNvSpPr txBox="1"/>
          <p:nvPr/>
        </p:nvSpPr>
        <p:spPr>
          <a:xfrm>
            <a:off x="6096000" y="4526003"/>
            <a:ext cx="1943659" cy="1600439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Kim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Oxide base</a:t>
            </a:r>
          </a:p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Base </a:t>
            </a:r>
          </a:p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88" name="TextBox 1487">
            <a:extLst>
              <a:ext uri="{FF2B5EF4-FFF2-40B4-BE49-F238E27FC236}">
                <a16:creationId xmlns:a16="http://schemas.microsoft.com/office/drawing/2014/main" id="{00A81CA0-3CC3-E027-A196-33213A40F511}"/>
              </a:ext>
            </a:extLst>
          </p:cNvPr>
          <p:cNvSpPr txBox="1"/>
          <p:nvPr/>
        </p:nvSpPr>
        <p:spPr>
          <a:xfrm>
            <a:off x="7948424" y="5176519"/>
            <a:ext cx="681905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</a:p>
        </p:txBody>
      </p:sp>
      <p:cxnSp>
        <p:nvCxnSpPr>
          <p:cNvPr id="1489" name="Straight Arrow Connector 1488">
            <a:extLst>
              <a:ext uri="{FF2B5EF4-FFF2-40B4-BE49-F238E27FC236}">
                <a16:creationId xmlns:a16="http://schemas.microsoft.com/office/drawing/2014/main" id="{A68C0794-B668-DA81-71F7-5833E2BB2C22}"/>
              </a:ext>
            </a:extLst>
          </p:cNvPr>
          <p:cNvCxnSpPr>
            <a:cxnSpLocks/>
          </p:cNvCxnSpPr>
          <p:nvPr/>
        </p:nvCxnSpPr>
        <p:spPr>
          <a:xfrm>
            <a:off x="6981666" y="4219782"/>
            <a:ext cx="2532639" cy="1431137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0" name="Straight Arrow Connector 1489">
            <a:extLst>
              <a:ext uri="{FF2B5EF4-FFF2-40B4-BE49-F238E27FC236}">
                <a16:creationId xmlns:a16="http://schemas.microsoft.com/office/drawing/2014/main" id="{B464CDEF-DD45-615C-B29D-FDCE598E1D63}"/>
              </a:ext>
            </a:extLst>
          </p:cNvPr>
          <p:cNvCxnSpPr>
            <a:cxnSpLocks/>
          </p:cNvCxnSpPr>
          <p:nvPr/>
        </p:nvCxnSpPr>
        <p:spPr>
          <a:xfrm flipH="1" flipV="1">
            <a:off x="7189261" y="3959571"/>
            <a:ext cx="2383203" cy="1416157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98907E3C-4318-57F9-4A5C-842A31D3516C}"/>
              </a:ext>
            </a:extLst>
          </p:cNvPr>
          <p:cNvSpPr txBox="1"/>
          <p:nvPr/>
        </p:nvSpPr>
        <p:spPr>
          <a:xfrm>
            <a:off x="1378427" y="221896"/>
            <a:ext cx="9650727" cy="615549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r>
              <a:rPr lang="vi-V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Sơ đồ biểu di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ễ</a:t>
            </a:r>
            <a:r>
              <a:rPr lang="vi-V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n mối quan hệ giữa các hợp chất vô cơ</a:t>
            </a:r>
            <a:endParaRPr lang="en-US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32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1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500"/>
                            </p:stCondLst>
                            <p:childTnLst>
                              <p:par>
                                <p:cTn id="1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0"/>
                            </p:stCondLst>
                            <p:childTnLst>
                              <p:par>
                                <p:cTn id="1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500"/>
                            </p:stCondLst>
                            <p:childTnLst>
                              <p:par>
                                <p:cTn id="1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000"/>
                            </p:stCondLst>
                            <p:childTnLst>
                              <p:par>
                                <p:cTn id="1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500"/>
                            </p:stCondLst>
                            <p:childTnLst>
                              <p:par>
                                <p:cTn id="1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000"/>
                            </p:stCondLst>
                            <p:childTnLst>
                              <p:par>
                                <p:cTn id="1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7500"/>
                            </p:stCondLst>
                            <p:childTnLst>
                              <p:par>
                                <p:cTn id="1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8000"/>
                            </p:stCondLst>
                            <p:childTnLst>
                              <p:par>
                                <p:cTn id="1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500"/>
                            </p:stCondLst>
                            <p:childTnLst>
                              <p:par>
                                <p:cTn id="1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9000"/>
                            </p:stCondLst>
                            <p:childTnLst>
                              <p:par>
                                <p:cTn id="1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9500"/>
                            </p:stCondLst>
                            <p:childTnLst>
                              <p:par>
                                <p:cTn id="1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3" dur="500"/>
                                        <p:tgtEl>
                                          <p:spTgt spid="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500"/>
                            </p:stCondLst>
                            <p:childTnLst>
                              <p:par>
                                <p:cTn id="2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5" dur="500"/>
                                        <p:tgtEl>
                                          <p:spTgt spid="1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500"/>
                            </p:stCondLst>
                            <p:childTnLst>
                              <p:par>
                                <p:cTn id="2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21" grpId="0"/>
      <p:bldP spid="1441" grpId="0"/>
      <p:bldP spid="1451" grpId="0"/>
      <p:bldP spid="1469" grpId="0"/>
      <p:bldP spid="1473" grpId="0"/>
      <p:bldP spid="1477" grpId="0"/>
      <p:bldP spid="1480" grpId="0"/>
      <p:bldP spid="1481" grpId="0"/>
      <p:bldP spid="1482" grpId="0"/>
      <p:bldP spid="1483" grpId="0"/>
      <p:bldP spid="1484" grpId="0"/>
      <p:bldP spid="1485" grpId="0"/>
      <p:bldP spid="1486" grpId="0"/>
      <p:bldP spid="1487" grpId="0"/>
      <p:bldP spid="148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!!1" descr="Beaker">
            <a:extLst>
              <a:ext uri="{FF2B5EF4-FFF2-40B4-BE49-F238E27FC236}">
                <a16:creationId xmlns:a16="http://schemas.microsoft.com/office/drawing/2014/main" id="{3C748FBD-5242-F446-EBDC-500326E0E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54893" y="3239632"/>
            <a:ext cx="837513" cy="837513"/>
          </a:xfrm>
          <a:prstGeom prst="rect">
            <a:avLst/>
          </a:prstGeom>
        </p:spPr>
      </p:pic>
      <p:pic>
        <p:nvPicPr>
          <p:cNvPr id="4" name="!!1" descr="Flask">
            <a:extLst>
              <a:ext uri="{FF2B5EF4-FFF2-40B4-BE49-F238E27FC236}">
                <a16:creationId xmlns:a16="http://schemas.microsoft.com/office/drawing/2014/main" id="{B2FFE537-717E-3003-CF3B-49453EF7B2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85655" y="5314275"/>
            <a:ext cx="983387" cy="849003"/>
          </a:xfrm>
          <a:prstGeom prst="rect">
            <a:avLst/>
          </a:prstGeom>
        </p:spPr>
      </p:pic>
      <p:pic>
        <p:nvPicPr>
          <p:cNvPr id="5" name="!!1" descr="Microscope">
            <a:extLst>
              <a:ext uri="{FF2B5EF4-FFF2-40B4-BE49-F238E27FC236}">
                <a16:creationId xmlns:a16="http://schemas.microsoft.com/office/drawing/2014/main" id="{116943DA-CE04-82E9-CBBC-D61307AF28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65767" y="5364729"/>
            <a:ext cx="787980" cy="787980"/>
          </a:xfrm>
          <a:prstGeom prst="rect">
            <a:avLst/>
          </a:prstGeom>
        </p:spPr>
      </p:pic>
      <p:pic>
        <p:nvPicPr>
          <p:cNvPr id="6" name="!!1" descr="Atom">
            <a:extLst>
              <a:ext uri="{FF2B5EF4-FFF2-40B4-BE49-F238E27FC236}">
                <a16:creationId xmlns:a16="http://schemas.microsoft.com/office/drawing/2014/main" id="{9406421D-88E9-FE78-4110-C28075AE20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25144" y="1690995"/>
            <a:ext cx="653640" cy="6536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90A9C27-6444-B62C-FF28-32F2C547860E}"/>
              </a:ext>
            </a:extLst>
          </p:cNvPr>
          <p:cNvSpPr txBox="1"/>
          <p:nvPr/>
        </p:nvSpPr>
        <p:spPr>
          <a:xfrm>
            <a:off x="929989" y="2185899"/>
            <a:ext cx="1964891" cy="533480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Oxide Base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90761EF-BA54-8A37-A7D2-651ED0990129}"/>
              </a:ext>
            </a:extLst>
          </p:cNvPr>
          <p:cNvCxnSpPr>
            <a:cxnSpLocks/>
          </p:cNvCxnSpPr>
          <p:nvPr/>
        </p:nvCxnSpPr>
        <p:spPr>
          <a:xfrm flipH="1">
            <a:off x="1035005" y="2030924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FEA9C5C-BEA7-E32D-D251-10AEF98804A8}"/>
              </a:ext>
            </a:extLst>
          </p:cNvPr>
          <p:cNvCxnSpPr>
            <a:cxnSpLocks/>
          </p:cNvCxnSpPr>
          <p:nvPr/>
        </p:nvCxnSpPr>
        <p:spPr>
          <a:xfrm flipH="1">
            <a:off x="2174378" y="2030924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92DCE6-6EB3-4379-73DA-ACCE8F5FFD24}"/>
              </a:ext>
            </a:extLst>
          </p:cNvPr>
          <p:cNvCxnSpPr>
            <a:cxnSpLocks/>
          </p:cNvCxnSpPr>
          <p:nvPr/>
        </p:nvCxnSpPr>
        <p:spPr>
          <a:xfrm>
            <a:off x="1035004" y="2018225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5746855-0019-372A-CCC2-1E5B64E90693}"/>
              </a:ext>
            </a:extLst>
          </p:cNvPr>
          <p:cNvCxnSpPr>
            <a:cxnSpLocks/>
          </p:cNvCxnSpPr>
          <p:nvPr/>
        </p:nvCxnSpPr>
        <p:spPr>
          <a:xfrm>
            <a:off x="2802617" y="2018224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4169EE6-BF05-3314-A64D-91A7BCE18E26}"/>
              </a:ext>
            </a:extLst>
          </p:cNvPr>
          <p:cNvCxnSpPr>
            <a:cxnSpLocks/>
          </p:cNvCxnSpPr>
          <p:nvPr/>
        </p:nvCxnSpPr>
        <p:spPr>
          <a:xfrm flipH="1">
            <a:off x="1007877" y="2772619"/>
            <a:ext cx="17934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!!1" descr="Test tubes">
            <a:extLst>
              <a:ext uri="{FF2B5EF4-FFF2-40B4-BE49-F238E27FC236}">
                <a16:creationId xmlns:a16="http://schemas.microsoft.com/office/drawing/2014/main" id="{2D4D20B6-59A6-6D5A-AE32-4F7F8E6F28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54126" y="1690995"/>
            <a:ext cx="627495" cy="62749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2FB37AF-AAAC-C48B-B1D9-1CB1EAFCC99A}"/>
              </a:ext>
            </a:extLst>
          </p:cNvPr>
          <p:cNvSpPr txBox="1"/>
          <p:nvPr/>
        </p:nvSpPr>
        <p:spPr>
          <a:xfrm>
            <a:off x="9572465" y="2194231"/>
            <a:ext cx="1973591" cy="533480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Oxide Acid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7F1FF85-1539-BE97-2A22-C9771C47BC13}"/>
              </a:ext>
            </a:extLst>
          </p:cNvPr>
          <p:cNvCxnSpPr>
            <a:cxnSpLocks/>
          </p:cNvCxnSpPr>
          <p:nvPr/>
        </p:nvCxnSpPr>
        <p:spPr>
          <a:xfrm flipH="1">
            <a:off x="9687191" y="2054644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A093B7E-39AB-A195-F617-17BEC79E4500}"/>
              </a:ext>
            </a:extLst>
          </p:cNvPr>
          <p:cNvCxnSpPr>
            <a:cxnSpLocks/>
          </p:cNvCxnSpPr>
          <p:nvPr/>
        </p:nvCxnSpPr>
        <p:spPr>
          <a:xfrm flipH="1">
            <a:off x="10826565" y="2054644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0CB5C9-5B7C-29F6-AA24-B608ADFB448A}"/>
              </a:ext>
            </a:extLst>
          </p:cNvPr>
          <p:cNvCxnSpPr>
            <a:cxnSpLocks/>
          </p:cNvCxnSpPr>
          <p:nvPr/>
        </p:nvCxnSpPr>
        <p:spPr>
          <a:xfrm>
            <a:off x="9687191" y="2041945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8EF64D2-F977-62EC-921A-483FEA0C8A13}"/>
              </a:ext>
            </a:extLst>
          </p:cNvPr>
          <p:cNvCxnSpPr>
            <a:cxnSpLocks/>
          </p:cNvCxnSpPr>
          <p:nvPr/>
        </p:nvCxnSpPr>
        <p:spPr>
          <a:xfrm>
            <a:off x="11454804" y="2041944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FCB3756-E857-A148-DDD9-206A699DEDC2}"/>
              </a:ext>
            </a:extLst>
          </p:cNvPr>
          <p:cNvCxnSpPr>
            <a:cxnSpLocks/>
          </p:cNvCxnSpPr>
          <p:nvPr/>
        </p:nvCxnSpPr>
        <p:spPr>
          <a:xfrm flipH="1">
            <a:off x="9674107" y="2796340"/>
            <a:ext cx="17934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A69E011-57CA-092F-A1CE-BB78A5B4DDBF}"/>
              </a:ext>
            </a:extLst>
          </p:cNvPr>
          <p:cNvSpPr txBox="1"/>
          <p:nvPr/>
        </p:nvSpPr>
        <p:spPr>
          <a:xfrm>
            <a:off x="1104988" y="6091024"/>
            <a:ext cx="1621397" cy="533480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33C8A79-0A43-8A4E-3447-EB1159F8EB24}"/>
              </a:ext>
            </a:extLst>
          </p:cNvPr>
          <p:cNvCxnSpPr>
            <a:cxnSpLocks/>
          </p:cNvCxnSpPr>
          <p:nvPr/>
        </p:nvCxnSpPr>
        <p:spPr>
          <a:xfrm flipH="1">
            <a:off x="1035005" y="5936049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0FD0714-E4D2-09E4-38B6-EC7D14CE9FEA}"/>
              </a:ext>
            </a:extLst>
          </p:cNvPr>
          <p:cNvCxnSpPr>
            <a:cxnSpLocks/>
          </p:cNvCxnSpPr>
          <p:nvPr/>
        </p:nvCxnSpPr>
        <p:spPr>
          <a:xfrm flipH="1">
            <a:off x="2174378" y="5936049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A5DEC4B-28BA-0D67-4B16-3A81A62236E6}"/>
              </a:ext>
            </a:extLst>
          </p:cNvPr>
          <p:cNvCxnSpPr>
            <a:cxnSpLocks/>
          </p:cNvCxnSpPr>
          <p:nvPr/>
        </p:nvCxnSpPr>
        <p:spPr>
          <a:xfrm>
            <a:off x="1035004" y="5923351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D93238B-E314-8A1B-BC34-6D07D23493B7}"/>
              </a:ext>
            </a:extLst>
          </p:cNvPr>
          <p:cNvCxnSpPr>
            <a:cxnSpLocks/>
          </p:cNvCxnSpPr>
          <p:nvPr/>
        </p:nvCxnSpPr>
        <p:spPr>
          <a:xfrm>
            <a:off x="2802617" y="5923349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1AEC05A-33E9-BCFA-C520-7527A5307185}"/>
              </a:ext>
            </a:extLst>
          </p:cNvPr>
          <p:cNvCxnSpPr>
            <a:cxnSpLocks/>
          </p:cNvCxnSpPr>
          <p:nvPr/>
        </p:nvCxnSpPr>
        <p:spPr>
          <a:xfrm flipH="1">
            <a:off x="1021919" y="6677744"/>
            <a:ext cx="17934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A5D2A7B-1249-D0A3-1D2A-CC711F675AD8}"/>
              </a:ext>
            </a:extLst>
          </p:cNvPr>
          <p:cNvSpPr txBox="1"/>
          <p:nvPr/>
        </p:nvSpPr>
        <p:spPr>
          <a:xfrm>
            <a:off x="9757175" y="6091024"/>
            <a:ext cx="1621397" cy="533480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Acid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9807E5D-95B1-10B5-C0B3-AD202B0383A9}"/>
              </a:ext>
            </a:extLst>
          </p:cNvPr>
          <p:cNvCxnSpPr>
            <a:cxnSpLocks/>
          </p:cNvCxnSpPr>
          <p:nvPr/>
        </p:nvCxnSpPr>
        <p:spPr>
          <a:xfrm flipH="1">
            <a:off x="9687191" y="5936049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E421AE5-D363-A4B2-701A-CCF0D0AE7547}"/>
              </a:ext>
            </a:extLst>
          </p:cNvPr>
          <p:cNvCxnSpPr>
            <a:cxnSpLocks/>
          </p:cNvCxnSpPr>
          <p:nvPr/>
        </p:nvCxnSpPr>
        <p:spPr>
          <a:xfrm flipH="1">
            <a:off x="10826565" y="5936049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BEF0E53-17CD-56B7-2043-B511D0F4B08A}"/>
              </a:ext>
            </a:extLst>
          </p:cNvPr>
          <p:cNvCxnSpPr>
            <a:cxnSpLocks/>
          </p:cNvCxnSpPr>
          <p:nvPr/>
        </p:nvCxnSpPr>
        <p:spPr>
          <a:xfrm>
            <a:off x="9687191" y="5923351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93CD701-2648-5F66-E25F-0F50437FBB5C}"/>
              </a:ext>
            </a:extLst>
          </p:cNvPr>
          <p:cNvCxnSpPr>
            <a:cxnSpLocks/>
          </p:cNvCxnSpPr>
          <p:nvPr/>
        </p:nvCxnSpPr>
        <p:spPr>
          <a:xfrm>
            <a:off x="11454804" y="5923349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0AC71DB-7F49-382B-9172-13CEE326B20E}"/>
              </a:ext>
            </a:extLst>
          </p:cNvPr>
          <p:cNvCxnSpPr>
            <a:cxnSpLocks/>
          </p:cNvCxnSpPr>
          <p:nvPr/>
        </p:nvCxnSpPr>
        <p:spPr>
          <a:xfrm flipH="1">
            <a:off x="9674107" y="6677744"/>
            <a:ext cx="17934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5ED59563-094D-0D03-91E8-918EC5CBBF95}"/>
              </a:ext>
            </a:extLst>
          </p:cNvPr>
          <p:cNvSpPr txBox="1"/>
          <p:nvPr/>
        </p:nvSpPr>
        <p:spPr>
          <a:xfrm>
            <a:off x="5339390" y="3938215"/>
            <a:ext cx="1621397" cy="697627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37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endParaRPr lang="en-US" sz="37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AB97BC6-EA61-7056-F0F1-22B130C81E80}"/>
              </a:ext>
            </a:extLst>
          </p:cNvPr>
          <p:cNvCxnSpPr>
            <a:cxnSpLocks/>
          </p:cNvCxnSpPr>
          <p:nvPr/>
        </p:nvCxnSpPr>
        <p:spPr>
          <a:xfrm flipH="1">
            <a:off x="5270666" y="3810772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76B3C96-EEBA-BD5E-B1A9-8A8AAF59F64E}"/>
              </a:ext>
            </a:extLst>
          </p:cNvPr>
          <p:cNvCxnSpPr>
            <a:cxnSpLocks/>
          </p:cNvCxnSpPr>
          <p:nvPr/>
        </p:nvCxnSpPr>
        <p:spPr>
          <a:xfrm flipH="1">
            <a:off x="6410039" y="3810772"/>
            <a:ext cx="640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4331D97-84B9-058D-1A91-98B72B6F23A9}"/>
              </a:ext>
            </a:extLst>
          </p:cNvPr>
          <p:cNvCxnSpPr>
            <a:cxnSpLocks/>
          </p:cNvCxnSpPr>
          <p:nvPr/>
        </p:nvCxnSpPr>
        <p:spPr>
          <a:xfrm>
            <a:off x="5270665" y="3798072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D0B7D4C-A4AF-6CCA-0346-BA60FA573043}"/>
              </a:ext>
            </a:extLst>
          </p:cNvPr>
          <p:cNvCxnSpPr>
            <a:cxnSpLocks/>
          </p:cNvCxnSpPr>
          <p:nvPr/>
        </p:nvCxnSpPr>
        <p:spPr>
          <a:xfrm>
            <a:off x="7038279" y="3798070"/>
            <a:ext cx="0" cy="754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4790F64-CB73-6D9F-CC85-B75A904EABEC}"/>
              </a:ext>
            </a:extLst>
          </p:cNvPr>
          <p:cNvCxnSpPr>
            <a:cxnSpLocks/>
          </p:cNvCxnSpPr>
          <p:nvPr/>
        </p:nvCxnSpPr>
        <p:spPr>
          <a:xfrm flipH="1">
            <a:off x="5257580" y="4552467"/>
            <a:ext cx="17934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888FB7A4-A0DC-9DF1-5A18-B26BEF34C60B}"/>
              </a:ext>
            </a:extLst>
          </p:cNvPr>
          <p:cNvCxnSpPr>
            <a:endCxn id="3" idx="1"/>
          </p:cNvCxnSpPr>
          <p:nvPr/>
        </p:nvCxnSpPr>
        <p:spPr>
          <a:xfrm>
            <a:off x="2815318" y="2395422"/>
            <a:ext cx="2939575" cy="1262967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25997FD-08CD-3CD5-343B-76710066ABD9}"/>
              </a:ext>
            </a:extLst>
          </p:cNvPr>
          <p:cNvCxnSpPr>
            <a:endCxn id="3" idx="3"/>
          </p:cNvCxnSpPr>
          <p:nvPr/>
        </p:nvCxnSpPr>
        <p:spPr>
          <a:xfrm flipH="1">
            <a:off x="6592405" y="2419142"/>
            <a:ext cx="3094787" cy="1239247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9C6698B-413E-0DF0-9C52-868B0A1209FD}"/>
              </a:ext>
            </a:extLst>
          </p:cNvPr>
          <p:cNvCxnSpPr>
            <a:cxnSpLocks/>
          </p:cNvCxnSpPr>
          <p:nvPr/>
        </p:nvCxnSpPr>
        <p:spPr>
          <a:xfrm flipH="1">
            <a:off x="2914611" y="4751084"/>
            <a:ext cx="2280972" cy="1377097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504203A1-9EDD-C645-E56E-2E02546AF1E9}"/>
              </a:ext>
            </a:extLst>
          </p:cNvPr>
          <p:cNvCxnSpPr>
            <a:cxnSpLocks/>
          </p:cNvCxnSpPr>
          <p:nvPr/>
        </p:nvCxnSpPr>
        <p:spPr>
          <a:xfrm flipV="1">
            <a:off x="2862067" y="4511749"/>
            <a:ext cx="2283716" cy="1368664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FB44933E-BD4A-A9AA-0088-F115411CA59D}"/>
              </a:ext>
            </a:extLst>
          </p:cNvPr>
          <p:cNvSpPr txBox="1"/>
          <p:nvPr/>
        </p:nvSpPr>
        <p:spPr>
          <a:xfrm>
            <a:off x="3507794" y="2134303"/>
            <a:ext cx="1115735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Acid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D01443A-B28B-CCE5-D72A-2423493160AD}"/>
              </a:ext>
            </a:extLst>
          </p:cNvPr>
          <p:cNvSpPr txBox="1"/>
          <p:nvPr/>
        </p:nvSpPr>
        <p:spPr>
          <a:xfrm>
            <a:off x="4334539" y="2590047"/>
            <a:ext cx="633147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2F9D2B6-A79C-30BE-74D1-292E0CDCA55B}"/>
              </a:ext>
            </a:extLst>
          </p:cNvPr>
          <p:cNvSpPr txBox="1"/>
          <p:nvPr/>
        </p:nvSpPr>
        <p:spPr>
          <a:xfrm>
            <a:off x="8027623" y="2187206"/>
            <a:ext cx="1188519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Base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7C4C5ED-115E-7042-C4A1-FB8B27515E1F}"/>
              </a:ext>
            </a:extLst>
          </p:cNvPr>
          <p:cNvSpPr txBox="1"/>
          <p:nvPr/>
        </p:nvSpPr>
        <p:spPr>
          <a:xfrm>
            <a:off x="3526682" y="5759301"/>
            <a:ext cx="705700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F7D017D-D492-9AD6-6B14-08EF7CD1D945}"/>
              </a:ext>
            </a:extLst>
          </p:cNvPr>
          <p:cNvSpPr txBox="1"/>
          <p:nvPr/>
        </p:nvSpPr>
        <p:spPr>
          <a:xfrm>
            <a:off x="7458919" y="2608564"/>
            <a:ext cx="623516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E65272B-9425-13DD-B3EB-93AEC4CB10FB}"/>
              </a:ext>
            </a:extLst>
          </p:cNvPr>
          <p:cNvSpPr txBox="1"/>
          <p:nvPr/>
        </p:nvSpPr>
        <p:spPr>
          <a:xfrm>
            <a:off x="2252952" y="4216211"/>
            <a:ext cx="1999709" cy="1231107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Oxide acid</a:t>
            </a:r>
          </a:p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Acid</a:t>
            </a:r>
          </a:p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A67BA58-B182-AFAC-0B38-E8FA2F67D7E7}"/>
              </a:ext>
            </a:extLst>
          </p:cNvPr>
          <p:cNvSpPr txBox="1"/>
          <p:nvPr/>
        </p:nvSpPr>
        <p:spPr>
          <a:xfrm>
            <a:off x="3644711" y="4554729"/>
            <a:ext cx="705700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10B6CAD-752F-CF4F-E378-22F4C52F1DE8}"/>
              </a:ext>
            </a:extLst>
          </p:cNvPr>
          <p:cNvSpPr txBox="1"/>
          <p:nvPr/>
        </p:nvSpPr>
        <p:spPr>
          <a:xfrm>
            <a:off x="7846452" y="4471263"/>
            <a:ext cx="714615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621C70C-57B0-D738-1F86-1C8FA4AD619E}"/>
              </a:ext>
            </a:extLst>
          </p:cNvPr>
          <p:cNvSpPr txBox="1"/>
          <p:nvPr/>
        </p:nvSpPr>
        <p:spPr>
          <a:xfrm>
            <a:off x="6864291" y="5403610"/>
            <a:ext cx="1438981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Acid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51636B6-56E7-AA4F-4F38-8153864E673B}"/>
              </a:ext>
            </a:extLst>
          </p:cNvPr>
          <p:cNvSpPr txBox="1"/>
          <p:nvPr/>
        </p:nvSpPr>
        <p:spPr>
          <a:xfrm>
            <a:off x="4203630" y="5447318"/>
            <a:ext cx="1525891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Base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3F63F31-323F-3561-6857-E518A9714909}"/>
              </a:ext>
            </a:extLst>
          </p:cNvPr>
          <p:cNvSpPr txBox="1"/>
          <p:nvPr/>
        </p:nvSpPr>
        <p:spPr>
          <a:xfrm>
            <a:off x="8380862" y="3821921"/>
            <a:ext cx="1943659" cy="1600439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Kim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Oxide base</a:t>
            </a:r>
          </a:p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Base </a:t>
            </a:r>
          </a:p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0A81CA0-3CC3-E027-A196-33213A40F511}"/>
              </a:ext>
            </a:extLst>
          </p:cNvPr>
          <p:cNvSpPr txBox="1"/>
          <p:nvPr/>
        </p:nvSpPr>
        <p:spPr>
          <a:xfrm>
            <a:off x="7948424" y="5804327"/>
            <a:ext cx="681905" cy="492443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A68C0794-B668-DA81-71F7-5833E2BB2C22}"/>
              </a:ext>
            </a:extLst>
          </p:cNvPr>
          <p:cNvCxnSpPr>
            <a:cxnSpLocks/>
          </p:cNvCxnSpPr>
          <p:nvPr/>
        </p:nvCxnSpPr>
        <p:spPr>
          <a:xfrm>
            <a:off x="6981666" y="4847590"/>
            <a:ext cx="2532639" cy="1431137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B464CDEF-DD45-615C-B29D-FDCE598E1D63}"/>
              </a:ext>
            </a:extLst>
          </p:cNvPr>
          <p:cNvCxnSpPr>
            <a:cxnSpLocks/>
          </p:cNvCxnSpPr>
          <p:nvPr/>
        </p:nvCxnSpPr>
        <p:spPr>
          <a:xfrm flipH="1" flipV="1">
            <a:off x="7189261" y="4587379"/>
            <a:ext cx="2383203" cy="1416157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: Rounded Corners 4">
            <a:extLst>
              <a:ext uri="{FF2B5EF4-FFF2-40B4-BE49-F238E27FC236}">
                <a16:creationId xmlns:a16="http://schemas.microsoft.com/office/drawing/2014/main" id="{CABF141E-DC64-F848-D28B-63D105F36528}"/>
              </a:ext>
            </a:extLst>
          </p:cNvPr>
          <p:cNvSpPr/>
          <p:nvPr/>
        </p:nvSpPr>
        <p:spPr>
          <a:xfrm>
            <a:off x="377693" y="187919"/>
            <a:ext cx="11291195" cy="140257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Dựa vào sơ đ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ồ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vi-VN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cho biết tính chất của oxide, acid, base. </a:t>
            </a:r>
            <a:endParaRPr lang="en-US" sz="2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vi-VN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Viết phương trình hoá học minh hoạ.</a:t>
            </a:r>
            <a:endParaRPr lang="en-US" sz="2600" u="none" strike="noStrike" spc="0" baseline="-25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003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nip Diagonal Corner Rectangle 39"/>
          <p:cNvSpPr/>
          <p:nvPr/>
        </p:nvSpPr>
        <p:spPr>
          <a:xfrm>
            <a:off x="406400" y="410935"/>
            <a:ext cx="11531600" cy="2227943"/>
          </a:xfrm>
          <a:prstGeom prst="snip2Diag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4: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Hợp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chất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Fe(OH)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tên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gọi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Iron (III)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hyđroxide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		         B. Iron (II)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hyđroxide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Iron (III)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hiđrua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		         D. Iron (II)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hyđroxide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0" name="Snip Diagonal Corner Rectangle 49"/>
          <p:cNvSpPr/>
          <p:nvPr/>
        </p:nvSpPr>
        <p:spPr>
          <a:xfrm>
            <a:off x="829227" y="2832623"/>
            <a:ext cx="10522857" cy="2227943"/>
          </a:xfrm>
          <a:prstGeom prst="snip2DiagRect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Đáp án A</a:t>
            </a:r>
          </a:p>
        </p:txBody>
      </p:sp>
      <p:pic>
        <p:nvPicPr>
          <p:cNvPr id="46" name="Picture 4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212797" y="6218702"/>
            <a:ext cx="2979204" cy="69571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24935" y="56515"/>
            <a:ext cx="28422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vi-VN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Text Box 99"/>
          <p:cNvSpPr txBox="1"/>
          <p:nvPr/>
        </p:nvSpPr>
        <p:spPr>
          <a:xfrm>
            <a:off x="1151890" y="628650"/>
            <a:ext cx="103549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Câu 1</a:t>
            </a:r>
            <a:r>
              <a:rPr lang="en-US" alt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 </a:t>
            </a:r>
            <a:r>
              <a:rPr lang="en-US" sz="3200" b="0">
                <a:latin typeface="Times New Roman" panose="02020603050405020304" pitchFamily="18" charset="0"/>
              </a:rPr>
              <a:t>Cho các chất sau: HCl, NaOH, K</a:t>
            </a:r>
            <a:r>
              <a:rPr lang="en-US" sz="3200" b="0" baseline="-25000">
                <a:latin typeface="Times New Roman" panose="02020603050405020304" pitchFamily="18" charset="0"/>
              </a:rPr>
              <a:t>2</a:t>
            </a:r>
            <a:r>
              <a:rPr lang="en-US" sz="3200" b="0">
                <a:latin typeface="Times New Roman" panose="02020603050405020304" pitchFamily="18" charset="0"/>
              </a:rPr>
              <a:t>SO</a:t>
            </a:r>
            <a:r>
              <a:rPr lang="en-US" sz="3200" b="0" baseline="-25000">
                <a:latin typeface="Times New Roman" panose="02020603050405020304" pitchFamily="18" charset="0"/>
              </a:rPr>
              <a:t>4</a:t>
            </a:r>
            <a:r>
              <a:rPr lang="en-US" sz="3200" b="0">
                <a:latin typeface="Times New Roman" panose="02020603050405020304" pitchFamily="18" charset="0"/>
              </a:rPr>
              <a:t>, P</a:t>
            </a:r>
            <a:r>
              <a:rPr lang="en-US" sz="3200" b="0" baseline="-25000">
                <a:latin typeface="Times New Roman" panose="02020603050405020304" pitchFamily="18" charset="0"/>
              </a:rPr>
              <a:t>2</a:t>
            </a:r>
            <a:r>
              <a:rPr lang="en-US" sz="3200" b="0">
                <a:latin typeface="Times New Roman" panose="02020603050405020304" pitchFamily="18" charset="0"/>
              </a:rPr>
              <a:t>O</a:t>
            </a:r>
            <a:r>
              <a:rPr lang="en-US" sz="3200" b="0" baseline="-25000">
                <a:latin typeface="Times New Roman" panose="02020603050405020304" pitchFamily="18" charset="0"/>
              </a:rPr>
              <a:t>5</a:t>
            </a:r>
            <a:r>
              <a:rPr lang="en-US" sz="3200" b="0">
                <a:latin typeface="Times New Roman" panose="02020603050405020304" pitchFamily="18" charset="0"/>
              </a:rPr>
              <a:t>, SiO</a:t>
            </a:r>
            <a:r>
              <a:rPr lang="en-US" sz="3200" b="0" baseline="-25000">
                <a:latin typeface="Times New Roman" panose="02020603050405020304" pitchFamily="18" charset="0"/>
              </a:rPr>
              <a:t>2</a:t>
            </a:r>
            <a:r>
              <a:rPr lang="en-US" sz="3200" b="0">
                <a:latin typeface="Times New Roman" panose="02020603050405020304" pitchFamily="18" charset="0"/>
              </a:rPr>
              <a:t>, ZnO, CuO, CuCl</a:t>
            </a:r>
            <a:r>
              <a:rPr lang="en-US" sz="3200" b="0" baseline="-25000">
                <a:latin typeface="Times New Roman" panose="02020603050405020304" pitchFamily="18" charset="0"/>
              </a:rPr>
              <a:t>2</a:t>
            </a:r>
            <a:r>
              <a:rPr lang="en-US" sz="3200" b="0">
                <a:latin typeface="Times New Roman" panose="02020603050405020304" pitchFamily="18" charset="0"/>
              </a:rPr>
              <a:t>, HNO</a:t>
            </a:r>
            <a:r>
              <a:rPr lang="en-US" sz="3200" b="0" baseline="-25000">
                <a:latin typeface="Times New Roman" panose="02020603050405020304" pitchFamily="18" charset="0"/>
              </a:rPr>
              <a:t>3</a:t>
            </a:r>
            <a:r>
              <a:rPr lang="en-US" sz="3200" b="0">
                <a:latin typeface="Times New Roman" panose="02020603050405020304" pitchFamily="18" charset="0"/>
              </a:rPr>
              <a:t>. Số chất tác dụng với base tạo muối mới và base mới? </a:t>
            </a:r>
            <a:endParaRPr lang="en-US" sz="3200"/>
          </a:p>
        </p:txBody>
      </p:sp>
      <p:sp>
        <p:nvSpPr>
          <p:cNvPr id="10" name="Text Box 9"/>
          <p:cNvSpPr txBox="1"/>
          <p:nvPr/>
        </p:nvSpPr>
        <p:spPr>
          <a:xfrm>
            <a:off x="1445260" y="2463800"/>
            <a:ext cx="100609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0">
                <a:latin typeface="Times New Roman" panose="02020603050405020304" pitchFamily="18" charset="0"/>
              </a:rPr>
              <a:t>A. 1		     	B. 2			   C. 3		    D. 4</a:t>
            </a:r>
          </a:p>
        </p:txBody>
      </p:sp>
      <p:sp>
        <p:nvSpPr>
          <p:cNvPr id="13" name="Oval 7"/>
          <p:cNvSpPr/>
          <p:nvPr/>
        </p:nvSpPr>
        <p:spPr>
          <a:xfrm>
            <a:off x="4237038" y="2528272"/>
            <a:ext cx="400050" cy="520344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 eaLnBrk="1" hangingPunct="1">
              <a:buNone/>
            </a:pPr>
            <a:endParaRPr lang="vi-VN" altLang="x-none" sz="1800" dirty="0">
              <a:latin typeface=".VnTime" panose="020B7200000000000000" pitchFamily="34" charset="0"/>
            </a:endParaRPr>
          </a:p>
        </p:txBody>
      </p:sp>
      <p:sp>
        <p:nvSpPr>
          <p:cNvPr id="14" name="Oval 7"/>
          <p:cNvSpPr/>
          <p:nvPr/>
        </p:nvSpPr>
        <p:spPr>
          <a:xfrm>
            <a:off x="1783398" y="4560907"/>
            <a:ext cx="400050" cy="520344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 eaLnBrk="1" hangingPunct="1">
              <a:buNone/>
            </a:pPr>
            <a:endParaRPr lang="vi-VN" altLang="x-none" sz="1800" dirty="0">
              <a:latin typeface=".VnTime" panose="020B7200000000000000" pitchFamily="34" charset="0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1151890" y="3282950"/>
            <a:ext cx="10354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>
                <a:latin typeface="Times New Roman" panose="02020603050405020304" pitchFamily="18" charset="0"/>
              </a:rPr>
              <a:t>Câu 2: </a:t>
            </a:r>
            <a:r>
              <a:rPr lang="en-US" sz="3200" b="0">
                <a:latin typeface="Times New Roman" panose="02020603050405020304" pitchFamily="18" charset="0"/>
              </a:rPr>
              <a:t>Điền vào dấu …… để hoàn thiện phương trình sau:</a:t>
            </a:r>
            <a:endParaRPr lang="en-US" sz="3200"/>
          </a:p>
        </p:txBody>
      </p:sp>
      <p:sp>
        <p:nvSpPr>
          <p:cNvPr id="18" name="Text Box 17"/>
          <p:cNvSpPr txBox="1"/>
          <p:nvPr/>
        </p:nvSpPr>
        <p:spPr>
          <a:xfrm>
            <a:off x="2642235" y="3930967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800" b="0">
                <a:latin typeface="Times New Roman" panose="02020603050405020304" pitchFamily="18" charset="0"/>
              </a:rPr>
              <a:t>….. + HCl             …..↓ + HNO</a:t>
            </a:r>
            <a:r>
              <a:rPr lang="en-US" sz="2800" b="0" baseline="-25000">
                <a:latin typeface="Times New Roman" panose="02020603050405020304" pitchFamily="18" charset="0"/>
              </a:rPr>
              <a:t>3</a:t>
            </a:r>
            <a:r>
              <a:rPr lang="en-US" sz="2800" b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9" name="Text Box 18"/>
          <p:cNvSpPr txBox="1"/>
          <p:nvPr/>
        </p:nvSpPr>
        <p:spPr>
          <a:xfrm>
            <a:off x="4575175" y="3883025"/>
            <a:ext cx="5670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0">
                <a:latin typeface="Times New Roman" panose="02020603050405020304" pitchFamily="18" charset="0"/>
              </a:rPr>
              <a:t>→</a:t>
            </a:r>
          </a:p>
        </p:txBody>
      </p:sp>
      <p:sp>
        <p:nvSpPr>
          <p:cNvPr id="20" name="Text Box 19"/>
          <p:cNvSpPr txBox="1"/>
          <p:nvPr/>
        </p:nvSpPr>
        <p:spPr>
          <a:xfrm>
            <a:off x="1730375" y="4535805"/>
            <a:ext cx="93599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solidFill>
                  <a:schemeClr val="tx1"/>
                </a:solidFill>
                <a:latin typeface="Times New Roman" panose="02020603050405020304" pitchFamily="18" charset="0"/>
              </a:rPr>
              <a:t>A. AgNO</a:t>
            </a:r>
            <a:r>
              <a:rPr lang="en-US" sz="2800" b="0" baseline="-25000">
                <a:solidFill>
                  <a:schemeClr val="tx1"/>
                </a:solidFill>
                <a:latin typeface="Times New Roman" panose="02020603050405020304" pitchFamily="18" charset="0"/>
              </a:rPr>
              <a:t>3</a:t>
            </a:r>
            <a:r>
              <a:rPr lang="en-US" sz="2800" b="0">
                <a:solidFill>
                  <a:schemeClr val="tx1"/>
                </a:solidFill>
                <a:latin typeface="Times New Roman" panose="02020603050405020304" pitchFamily="18" charset="0"/>
              </a:rPr>
              <a:t> và AgCl				B. NaNO</a:t>
            </a:r>
            <a:r>
              <a:rPr lang="en-US" sz="2800" b="0" baseline="-25000">
                <a:solidFill>
                  <a:schemeClr val="tx1"/>
                </a:solidFill>
                <a:latin typeface="Times New Roman" panose="02020603050405020304" pitchFamily="18" charset="0"/>
              </a:rPr>
              <a:t>3</a:t>
            </a:r>
            <a:r>
              <a:rPr lang="en-US" sz="2800" b="0">
                <a:solidFill>
                  <a:schemeClr val="tx1"/>
                </a:solidFill>
                <a:latin typeface="Times New Roman" panose="02020603050405020304" pitchFamily="18" charset="0"/>
              </a:rPr>
              <a:t> và NaCl</a:t>
            </a:r>
          </a:p>
          <a:p>
            <a:pPr indent="0"/>
            <a:r>
              <a:rPr lang="en-US" sz="2800" b="0">
                <a:solidFill>
                  <a:schemeClr val="tx1"/>
                </a:solidFill>
                <a:latin typeface="Times New Roman" panose="02020603050405020304" pitchFamily="18" charset="0"/>
              </a:rPr>
              <a:t>C. AgCl và AgNO</a:t>
            </a:r>
            <a:r>
              <a:rPr lang="en-US" sz="2800" b="0" baseline="-25000">
                <a:solidFill>
                  <a:schemeClr val="tx1"/>
                </a:solidFill>
                <a:latin typeface="Times New Roman" panose="02020603050405020304" pitchFamily="18" charset="0"/>
              </a:rPr>
              <a:t>3				</a:t>
            </a:r>
            <a:r>
              <a:rPr lang="en-US" sz="2800" b="0">
                <a:solidFill>
                  <a:schemeClr val="tx1"/>
                </a:solidFill>
                <a:latin typeface="Times New Roman" panose="02020603050405020304" pitchFamily="18" charset="0"/>
              </a:rPr>
              <a:t>D. NaCl và NaNO</a:t>
            </a:r>
            <a:r>
              <a:rPr lang="en-US" sz="2800" b="0" baseline="-25000">
                <a:solidFill>
                  <a:schemeClr val="tx1"/>
                </a:solidFill>
                <a:latin typeface="Times New Roman" panose="02020603050405020304" pitchFamily="18" charset="0"/>
              </a:rPr>
              <a:t>3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" grpId="0"/>
      <p:bldP spid="13" grpId="1" bldLvl="0" animBg="1"/>
      <p:bldP spid="14" grpId="0" bldLvl="0" animBg="1"/>
      <p:bldP spid="15" grpId="0"/>
      <p:bldP spid="18" grpId="0"/>
      <p:bldP spid="19" grpId="0"/>
      <p:bldP spid="2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212797" y="6218702"/>
            <a:ext cx="2979204" cy="69571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24935" y="56515"/>
            <a:ext cx="28422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vi-VN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Text Box 99"/>
          <p:cNvSpPr txBox="1"/>
          <p:nvPr/>
        </p:nvSpPr>
        <p:spPr>
          <a:xfrm>
            <a:off x="999490" y="577850"/>
            <a:ext cx="10354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1">
                <a:latin typeface="Times New Roman" panose="02020603050405020304" pitchFamily="18" charset="0"/>
              </a:rPr>
              <a:t>Câu 3:</a:t>
            </a:r>
            <a:r>
              <a:rPr sz="3200">
                <a:latin typeface="Times New Roman" panose="02020603050405020304" pitchFamily="18" charset="0"/>
              </a:rPr>
              <a:t> Sơ đồ nào không thể xảy ra trong các sơ đồ sau:</a:t>
            </a:r>
          </a:p>
        </p:txBody>
      </p:sp>
      <p:sp>
        <p:nvSpPr>
          <p:cNvPr id="13" name="Oval 7"/>
          <p:cNvSpPr/>
          <p:nvPr/>
        </p:nvSpPr>
        <p:spPr>
          <a:xfrm>
            <a:off x="2074228" y="2029797"/>
            <a:ext cx="400050" cy="520344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 eaLnBrk="1" hangingPunct="1">
              <a:buNone/>
            </a:pPr>
            <a:endParaRPr lang="vi-VN" altLang="x-none" sz="1800" dirty="0">
              <a:latin typeface=".VnTime" panose="020B7200000000000000" pitchFamily="34" charset="0"/>
            </a:endParaRPr>
          </a:p>
        </p:txBody>
      </p:sp>
      <p:sp>
        <p:nvSpPr>
          <p:cNvPr id="14" name="Oval 7"/>
          <p:cNvSpPr/>
          <p:nvPr/>
        </p:nvSpPr>
        <p:spPr>
          <a:xfrm>
            <a:off x="9604058" y="3932257"/>
            <a:ext cx="400050" cy="520344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 eaLnBrk="1" hangingPunct="1">
              <a:buNone/>
            </a:pPr>
            <a:endParaRPr lang="vi-VN" altLang="x-none" sz="1800" dirty="0">
              <a:latin typeface=".VnTime" panose="020B7200000000000000" pitchFamily="34" charset="0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1151890" y="3282950"/>
            <a:ext cx="10354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>
                <a:latin typeface="Times New Roman" panose="02020603050405020304" pitchFamily="18" charset="0"/>
              </a:rPr>
              <a:t>Câu 4</a:t>
            </a:r>
            <a:r>
              <a:rPr lang="en-US" sz="3200">
                <a:latin typeface="Times New Roman" panose="02020603050405020304" pitchFamily="18" charset="0"/>
              </a:rPr>
              <a:t>: Thuốc thử dùng để nhận biết HCl và H</a:t>
            </a:r>
            <a:r>
              <a:rPr lang="en-US" sz="3200" baseline="-25000">
                <a:latin typeface="Times New Roman" panose="02020603050405020304" pitchFamily="18" charset="0"/>
              </a:rPr>
              <a:t>2</a:t>
            </a:r>
            <a:r>
              <a:rPr lang="en-US" sz="3200">
                <a:latin typeface="Times New Roman" panose="02020603050405020304" pitchFamily="18" charset="0"/>
              </a:rPr>
              <a:t>SO</a:t>
            </a:r>
            <a:r>
              <a:rPr lang="en-US" sz="3200" baseline="-25000">
                <a:latin typeface="Times New Roman" panose="02020603050405020304" pitchFamily="18" charset="0"/>
              </a:rPr>
              <a:t>4</a:t>
            </a:r>
            <a:r>
              <a:rPr lang="en-US" sz="3200">
                <a:latin typeface="Times New Roman" panose="02020603050405020304" pitchFamily="18" charset="0"/>
              </a:rPr>
              <a:t> là?</a:t>
            </a:r>
          </a:p>
        </p:txBody>
      </p:sp>
      <p:sp>
        <p:nvSpPr>
          <p:cNvPr id="18" name="Text Box 17"/>
          <p:cNvSpPr txBox="1"/>
          <p:nvPr/>
        </p:nvSpPr>
        <p:spPr>
          <a:xfrm>
            <a:off x="1152525" y="3930650"/>
            <a:ext cx="108769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latin typeface="Times New Roman" panose="02020603050405020304" pitchFamily="18" charset="0"/>
              </a:rPr>
              <a:t>A. Quỳ tím	    B. Phenolphtalein	C. AgNO</a:t>
            </a:r>
            <a:r>
              <a:rPr lang="en-US" sz="2800" b="0" baseline="-25000">
                <a:latin typeface="Times New Roman" panose="02020603050405020304" pitchFamily="18" charset="0"/>
              </a:rPr>
              <a:t>3  </a:t>
            </a:r>
            <a:r>
              <a:rPr lang="en-US" sz="2800" b="0">
                <a:latin typeface="Times New Roman" panose="02020603050405020304" pitchFamily="18" charset="0"/>
              </a:rPr>
              <a:t>	            D. BaCl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101" name="Text Box 100"/>
          <p:cNvSpPr txBox="1"/>
          <p:nvPr/>
        </p:nvSpPr>
        <p:spPr>
          <a:xfrm>
            <a:off x="2065020" y="1161415"/>
            <a:ext cx="822388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solidFill>
                  <a:schemeClr val="tx1"/>
                </a:solidFill>
                <a:latin typeface="Times New Roman" panose="02020603050405020304" pitchFamily="18" charset="0"/>
              </a:rPr>
              <a:t>A. Base → Muối → Acid → Muối	</a:t>
            </a:r>
          </a:p>
          <a:p>
            <a:pPr indent="0"/>
            <a:r>
              <a:rPr lang="en-US" sz="2800" b="0">
                <a:solidFill>
                  <a:schemeClr val="tx1"/>
                </a:solidFill>
                <a:latin typeface="Times New Roman" panose="02020603050405020304" pitchFamily="18" charset="0"/>
              </a:rPr>
              <a:t>B. Base → Oxide base → Muối → Acid</a:t>
            </a:r>
          </a:p>
          <a:p>
            <a:pPr indent="0"/>
            <a:r>
              <a:rPr lang="en-US" sz="2800" b="0">
                <a:solidFill>
                  <a:schemeClr val="tx1"/>
                </a:solidFill>
                <a:latin typeface="Times New Roman" panose="02020603050405020304" pitchFamily="18" charset="0"/>
              </a:rPr>
              <a:t>C. Base → Oxide base → Muối →  Oxide acid</a:t>
            </a:r>
          </a:p>
          <a:p>
            <a:pPr indent="0"/>
            <a:r>
              <a:rPr lang="en-US" sz="2800" b="0">
                <a:solidFill>
                  <a:schemeClr val="tx1"/>
                </a:solidFill>
                <a:latin typeface="Times New Roman" panose="02020603050405020304" pitchFamily="18" charset="0"/>
              </a:rPr>
              <a:t>D. Base → Muối → Base → Oxide base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3" grpId="1" bldLvl="0" animBg="1"/>
      <p:bldP spid="14" grpId="0" bldLvl="0" animBg="1"/>
      <p:bldP spid="15" grpId="0"/>
      <p:bldP spid="18" grpId="0"/>
      <p:bldP spid="10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212797" y="6218702"/>
            <a:ext cx="2979204" cy="69571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24935" y="56515"/>
            <a:ext cx="28422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vi-VN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Text Box 99"/>
          <p:cNvSpPr txBox="1"/>
          <p:nvPr/>
        </p:nvSpPr>
        <p:spPr>
          <a:xfrm>
            <a:off x="999490" y="577850"/>
            <a:ext cx="10354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1">
                <a:latin typeface="Times New Roman" panose="02020603050405020304" pitchFamily="18" charset="0"/>
              </a:rPr>
              <a:t>Câu 5</a:t>
            </a:r>
            <a:r>
              <a:rPr sz="3200">
                <a:latin typeface="Times New Roman" panose="02020603050405020304" pitchFamily="18" charset="0"/>
              </a:rPr>
              <a:t>: Cho các phản ứng sau số phản ứng trao đổi là</a:t>
            </a:r>
          </a:p>
        </p:txBody>
      </p:sp>
      <p:sp>
        <p:nvSpPr>
          <p:cNvPr id="13" name="Oval 7"/>
          <p:cNvSpPr/>
          <p:nvPr/>
        </p:nvSpPr>
        <p:spPr>
          <a:xfrm>
            <a:off x="3972243" y="3273762"/>
            <a:ext cx="400050" cy="520344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 eaLnBrk="1" hangingPunct="1">
              <a:buNone/>
            </a:pPr>
            <a:endParaRPr lang="vi-VN" altLang="x-none" sz="1800" dirty="0">
              <a:latin typeface=".VnTime" panose="020B7200000000000000" pitchFamily="34" charset="0"/>
            </a:endParaRPr>
          </a:p>
        </p:txBody>
      </p:sp>
      <p:sp>
        <p:nvSpPr>
          <p:cNvPr id="14" name="Oval 7"/>
          <p:cNvSpPr/>
          <p:nvPr/>
        </p:nvSpPr>
        <p:spPr>
          <a:xfrm>
            <a:off x="1895158" y="5054302"/>
            <a:ext cx="400050" cy="520344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 eaLnBrk="1" hangingPunct="1">
              <a:buNone/>
            </a:pPr>
            <a:endParaRPr lang="vi-VN" altLang="x-none" sz="1800" dirty="0">
              <a:latin typeface=".VnTime" panose="020B7200000000000000" pitchFamily="34" charset="0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1007745" y="3923030"/>
            <a:ext cx="10354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>
                <a:latin typeface="Times New Roman" panose="02020603050405020304" pitchFamily="18" charset="0"/>
              </a:rPr>
              <a:t>Câu 6</a:t>
            </a:r>
            <a:r>
              <a:rPr lang="en-US" sz="3200">
                <a:latin typeface="Times New Roman" panose="02020603050405020304" pitchFamily="18" charset="0"/>
              </a:rPr>
              <a:t>: Điền vào dấu …… để hoàn thiện phương trình sau:</a:t>
            </a:r>
          </a:p>
        </p:txBody>
      </p:sp>
      <p:sp>
        <p:nvSpPr>
          <p:cNvPr id="18" name="Text Box 17"/>
          <p:cNvSpPr txBox="1"/>
          <p:nvPr/>
        </p:nvSpPr>
        <p:spPr>
          <a:xfrm>
            <a:off x="1828800" y="5054600"/>
            <a:ext cx="97758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latin typeface="Times New Roman" panose="02020603050405020304" pitchFamily="18" charset="0"/>
              </a:rPr>
              <a:t>A. NaCl + CO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 + H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O		     B. NaCl + H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CO</a:t>
            </a:r>
            <a:r>
              <a:rPr lang="en-US" sz="2800" b="0" baseline="-25000">
                <a:latin typeface="Times New Roman" panose="02020603050405020304" pitchFamily="18" charset="0"/>
              </a:rPr>
              <a:t>3</a:t>
            </a:r>
            <a:endParaRPr lang="en-US" sz="2800" b="0">
              <a:latin typeface="Times New Roman" panose="02020603050405020304" pitchFamily="18" charset="0"/>
            </a:endParaRPr>
          </a:p>
          <a:p>
            <a:pPr indent="0"/>
            <a:r>
              <a:rPr lang="en-US" sz="2800" b="0">
                <a:latin typeface="Times New Roman" panose="02020603050405020304" pitchFamily="18" charset="0"/>
              </a:rPr>
              <a:t>C. NaOH + CO</a:t>
            </a:r>
            <a:r>
              <a:rPr lang="en-US" sz="2800" b="0" baseline="-25000">
                <a:latin typeface="Times New Roman" panose="02020603050405020304" pitchFamily="18" charset="0"/>
              </a:rPr>
              <a:t>2 </a:t>
            </a:r>
            <a:r>
              <a:rPr lang="en-US" sz="2800" b="0">
                <a:latin typeface="Times New Roman" panose="02020603050405020304" pitchFamily="18" charset="0"/>
              </a:rPr>
              <a:t>+ HCl		D. NaCl + CO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 + HCl</a:t>
            </a:r>
          </a:p>
        </p:txBody>
      </p:sp>
      <p:sp>
        <p:nvSpPr>
          <p:cNvPr id="101" name="Text Box 100"/>
          <p:cNvSpPr txBox="1"/>
          <p:nvPr/>
        </p:nvSpPr>
        <p:spPr>
          <a:xfrm>
            <a:off x="2187575" y="1037590"/>
            <a:ext cx="822388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latin typeface="Times New Roman" panose="02020603050405020304" pitchFamily="18" charset="0"/>
              </a:rPr>
              <a:t>(1) Fe(OH)</a:t>
            </a:r>
            <a:r>
              <a:rPr lang="en-US" sz="2800" b="0" baseline="-25000">
                <a:latin typeface="Times New Roman" panose="02020603050405020304" pitchFamily="18" charset="0"/>
              </a:rPr>
              <a:t>3</a:t>
            </a:r>
            <a:r>
              <a:rPr lang="en-US" sz="2800" b="0">
                <a:latin typeface="Times New Roman" panose="02020603050405020304" pitchFamily="18" charset="0"/>
              </a:rPr>
              <a:t> + HNO</a:t>
            </a:r>
            <a:r>
              <a:rPr lang="en-US" sz="2800" b="0" baseline="-25000">
                <a:latin typeface="Times New Roman" panose="02020603050405020304" pitchFamily="18" charset="0"/>
              </a:rPr>
              <a:t>3</a:t>
            </a:r>
            <a:r>
              <a:rPr lang="en-US" sz="2800" b="0">
                <a:latin typeface="Times New Roman" panose="02020603050405020304" pitchFamily="18" charset="0"/>
              </a:rPr>
              <a:t> → Fe(NO</a:t>
            </a:r>
            <a:r>
              <a:rPr lang="en-US" sz="2800" b="0" baseline="-25000">
                <a:latin typeface="Times New Roman" panose="02020603050405020304" pitchFamily="18" charset="0"/>
              </a:rPr>
              <a:t>3</a:t>
            </a:r>
            <a:r>
              <a:rPr lang="en-US" sz="2800" b="0">
                <a:latin typeface="Times New Roman" panose="02020603050405020304" pitchFamily="18" charset="0"/>
              </a:rPr>
              <a:t>)</a:t>
            </a:r>
            <a:r>
              <a:rPr lang="en-US" sz="2800" b="0" baseline="-25000">
                <a:latin typeface="Times New Roman" panose="02020603050405020304" pitchFamily="18" charset="0"/>
              </a:rPr>
              <a:t>3</a:t>
            </a:r>
            <a:r>
              <a:rPr lang="en-US" sz="2800" b="0">
                <a:latin typeface="Times New Roman" panose="02020603050405020304" pitchFamily="18" charset="0"/>
              </a:rPr>
              <a:t> + H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O; 	</a:t>
            </a:r>
          </a:p>
          <a:p>
            <a:pPr indent="0"/>
            <a:r>
              <a:rPr lang="en-US" sz="2800" b="0">
                <a:latin typeface="Times New Roman" panose="02020603050405020304" pitchFamily="18" charset="0"/>
              </a:rPr>
              <a:t>(2) SO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 + H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O → H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SO</a:t>
            </a:r>
            <a:r>
              <a:rPr lang="en-US" sz="2800" b="0" baseline="-25000">
                <a:latin typeface="Times New Roman" panose="02020603050405020304" pitchFamily="18" charset="0"/>
              </a:rPr>
              <a:t>4</a:t>
            </a:r>
            <a:endParaRPr lang="en-US" sz="2800" b="0">
              <a:latin typeface="Times New Roman" panose="02020603050405020304" pitchFamily="18" charset="0"/>
            </a:endParaRPr>
          </a:p>
          <a:p>
            <a:pPr indent="0"/>
            <a:r>
              <a:rPr lang="en-US" sz="2800" b="0">
                <a:latin typeface="Times New Roman" panose="02020603050405020304" pitchFamily="18" charset="0"/>
              </a:rPr>
              <a:t>(3) Fe(OH)</a:t>
            </a:r>
            <a:r>
              <a:rPr lang="en-US" sz="2800" b="0" baseline="-25000">
                <a:latin typeface="Times New Roman" panose="02020603050405020304" pitchFamily="18" charset="0"/>
              </a:rPr>
              <a:t>3</a:t>
            </a:r>
            <a:r>
              <a:rPr lang="en-US" sz="2800" b="0">
                <a:latin typeface="Times New Roman" panose="02020603050405020304" pitchFamily="18" charset="0"/>
              </a:rPr>
              <a:t>   </a:t>
            </a:r>
            <a:r>
              <a:rPr lang="en-US" sz="2800">
                <a:latin typeface="Times New Roman" panose="02020603050405020304" pitchFamily="18" charset="0"/>
                <a:sym typeface="+mn-ea"/>
              </a:rPr>
              <a:t>→ </a:t>
            </a:r>
            <a:r>
              <a:rPr lang="en-US" sz="2800" b="0">
                <a:latin typeface="Times New Roman" panose="02020603050405020304" pitchFamily="18" charset="0"/>
              </a:rPr>
              <a:t> Fe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O</a:t>
            </a:r>
            <a:r>
              <a:rPr lang="en-US" sz="2800" b="0" baseline="-25000">
                <a:latin typeface="Times New Roman" panose="02020603050405020304" pitchFamily="18" charset="0"/>
              </a:rPr>
              <a:t>3</a:t>
            </a:r>
            <a:r>
              <a:rPr lang="en-US" sz="2800" b="0">
                <a:latin typeface="Times New Roman" panose="02020603050405020304" pitchFamily="18" charset="0"/>
              </a:rPr>
              <a:t> + H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O; 		</a:t>
            </a:r>
          </a:p>
          <a:p>
            <a:pPr indent="0"/>
            <a:r>
              <a:rPr lang="en-US" sz="2800" b="0">
                <a:latin typeface="Times New Roman" panose="02020603050405020304" pitchFamily="18" charset="0"/>
              </a:rPr>
              <a:t>(4) Fe(OH)</a:t>
            </a:r>
            <a:r>
              <a:rPr lang="en-US" sz="2800" b="0" baseline="-25000">
                <a:latin typeface="Times New Roman" panose="02020603050405020304" pitchFamily="18" charset="0"/>
              </a:rPr>
              <a:t>3</a:t>
            </a:r>
            <a:r>
              <a:rPr lang="en-US" sz="2800" b="0">
                <a:latin typeface="Times New Roman" panose="02020603050405020304" pitchFamily="18" charset="0"/>
              </a:rPr>
              <a:t> + HNO</a:t>
            </a:r>
            <a:r>
              <a:rPr lang="en-US" sz="2800" b="0" baseline="-25000">
                <a:latin typeface="Times New Roman" panose="02020603050405020304" pitchFamily="18" charset="0"/>
              </a:rPr>
              <a:t>3</a:t>
            </a:r>
            <a:r>
              <a:rPr lang="en-US" sz="2800" b="0">
                <a:latin typeface="Times New Roman" panose="02020603050405020304" pitchFamily="18" charset="0"/>
              </a:rPr>
              <a:t> → Fe(NO</a:t>
            </a:r>
            <a:r>
              <a:rPr lang="en-US" sz="2800" b="0" baseline="-25000">
                <a:latin typeface="Times New Roman" panose="02020603050405020304" pitchFamily="18" charset="0"/>
              </a:rPr>
              <a:t>3</a:t>
            </a:r>
            <a:r>
              <a:rPr lang="en-US" sz="2800" b="0">
                <a:latin typeface="Times New Roman" panose="02020603050405020304" pitchFamily="18" charset="0"/>
              </a:rPr>
              <a:t>)</a:t>
            </a:r>
            <a:r>
              <a:rPr lang="en-US" sz="2800" b="0" baseline="-25000">
                <a:latin typeface="Times New Roman" panose="02020603050405020304" pitchFamily="18" charset="0"/>
              </a:rPr>
              <a:t>3 </a:t>
            </a:r>
            <a:r>
              <a:rPr lang="en-US" sz="2800" b="0">
                <a:latin typeface="Times New Roman" panose="02020603050405020304" pitchFamily="18" charset="0"/>
              </a:rPr>
              <a:t>+ H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O</a:t>
            </a:r>
          </a:p>
          <a:p>
            <a:pPr indent="0"/>
            <a:r>
              <a:rPr lang="en-US" sz="2800" b="0">
                <a:latin typeface="Times New Roman" panose="02020603050405020304" pitchFamily="18" charset="0"/>
              </a:rPr>
              <a:t>(5) NaOH + KCl → NaCl + KOH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2054225" y="3282950"/>
            <a:ext cx="80219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latin typeface="Times New Roman" panose="02020603050405020304" pitchFamily="18" charset="0"/>
              </a:rPr>
              <a:t>A. 2	           B. 3                 	C. 4	               D. 5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2054225" y="4470082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800" b="0">
                <a:latin typeface="Times New Roman" panose="02020603050405020304" pitchFamily="18" charset="0"/>
              </a:rPr>
              <a:t>Na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CO</a:t>
            </a:r>
            <a:r>
              <a:rPr lang="en-US" sz="2800" b="0" baseline="-25000">
                <a:latin typeface="Times New Roman" panose="02020603050405020304" pitchFamily="18" charset="0"/>
              </a:rPr>
              <a:t>3</a:t>
            </a:r>
            <a:r>
              <a:rPr lang="en-US" sz="2800" b="0">
                <a:latin typeface="Times New Roman" panose="02020603050405020304" pitchFamily="18" charset="0"/>
              </a:rPr>
              <a:t> + HCl   </a:t>
            </a:r>
            <a:r>
              <a:rPr lang="en-US" sz="2800">
                <a:latin typeface="Times New Roman" panose="02020603050405020304" pitchFamily="18" charset="0"/>
                <a:sym typeface="+mn-ea"/>
              </a:rPr>
              <a:t>→  ..........</a:t>
            </a:r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3" grpId="1" bldLvl="0" animBg="1"/>
      <p:bldP spid="14" grpId="0" bldLvl="0" animBg="1"/>
      <p:bldP spid="15" grpId="0"/>
      <p:bldP spid="18" grpId="0"/>
      <p:bldP spid="101" grpId="0"/>
      <p:bldP spid="3" grpId="0"/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212797" y="6218702"/>
            <a:ext cx="2979204" cy="69571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24935" y="56515"/>
            <a:ext cx="28422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vi-VN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Text Box 99"/>
          <p:cNvSpPr txBox="1"/>
          <p:nvPr/>
        </p:nvSpPr>
        <p:spPr>
          <a:xfrm>
            <a:off x="999490" y="577850"/>
            <a:ext cx="103549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1">
                <a:latin typeface="Times New Roman" panose="02020603050405020304" pitchFamily="18" charset="0"/>
              </a:rPr>
              <a:t>Câu 7</a:t>
            </a:r>
            <a:r>
              <a:rPr sz="3200">
                <a:latin typeface="Times New Roman" panose="02020603050405020304" pitchFamily="18" charset="0"/>
              </a:rPr>
              <a:t>: Cặp chất nào sau đây không thể tồn tại trong dung dịch (do có phản ứng với nhau)? </a:t>
            </a:r>
          </a:p>
        </p:txBody>
      </p:sp>
      <p:sp>
        <p:nvSpPr>
          <p:cNvPr id="13" name="Oval 7"/>
          <p:cNvSpPr/>
          <p:nvPr/>
        </p:nvSpPr>
        <p:spPr>
          <a:xfrm>
            <a:off x="5199698" y="1738332"/>
            <a:ext cx="400050" cy="520344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 eaLnBrk="1" hangingPunct="1">
              <a:buNone/>
            </a:pPr>
            <a:endParaRPr lang="vi-VN" altLang="x-none" sz="1800" dirty="0">
              <a:latin typeface=".VnTime" panose="020B7200000000000000" pitchFamily="34" charset="0"/>
            </a:endParaRPr>
          </a:p>
        </p:txBody>
      </p:sp>
      <p:sp>
        <p:nvSpPr>
          <p:cNvPr id="14" name="Oval 7"/>
          <p:cNvSpPr/>
          <p:nvPr/>
        </p:nvSpPr>
        <p:spPr>
          <a:xfrm>
            <a:off x="1652588" y="4164032"/>
            <a:ext cx="400050" cy="520344"/>
          </a:xfrm>
          <a:prstGeom prst="ellipse">
            <a:avLst/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 eaLnBrk="1" hangingPunct="1">
              <a:buNone/>
            </a:pPr>
            <a:endParaRPr lang="vi-VN" altLang="x-none" sz="1800" dirty="0">
              <a:latin typeface=".VnTime" panose="020B7200000000000000" pitchFamily="34" charset="0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1151890" y="3282950"/>
            <a:ext cx="69373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>
                <a:latin typeface="Times New Roman" panose="02020603050405020304" pitchFamily="18" charset="0"/>
              </a:rPr>
              <a:t>Câu 8</a:t>
            </a:r>
            <a:r>
              <a:rPr lang="en-US" sz="3200">
                <a:latin typeface="Times New Roman" panose="02020603050405020304" pitchFamily="18" charset="0"/>
              </a:rPr>
              <a:t>: Dãy oxide tác dụng với NaOH: </a:t>
            </a:r>
          </a:p>
        </p:txBody>
      </p:sp>
      <p:sp>
        <p:nvSpPr>
          <p:cNvPr id="18" name="Text Box 17"/>
          <p:cNvSpPr txBox="1"/>
          <p:nvPr/>
        </p:nvSpPr>
        <p:spPr>
          <a:xfrm>
            <a:off x="1578610" y="4164330"/>
            <a:ext cx="97758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latin typeface="Times New Roman" panose="02020603050405020304" pitchFamily="18" charset="0"/>
              </a:rPr>
              <a:t>A. CO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, SO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, P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O</a:t>
            </a:r>
            <a:r>
              <a:rPr lang="en-US" sz="2800" b="0" baseline="-25000">
                <a:latin typeface="Times New Roman" panose="02020603050405020304" pitchFamily="18" charset="0"/>
              </a:rPr>
              <a:t>5</a:t>
            </a:r>
            <a:r>
              <a:rPr lang="en-US" sz="2800" b="0">
                <a:latin typeface="Times New Roman" panose="02020603050405020304" pitchFamily="18" charset="0"/>
              </a:rPr>
              <a:t>, SO</a:t>
            </a:r>
            <a:r>
              <a:rPr lang="en-US" sz="2800" b="0" baseline="-25000">
                <a:latin typeface="Times New Roman" panose="02020603050405020304" pitchFamily="18" charset="0"/>
              </a:rPr>
              <a:t>3</a:t>
            </a:r>
            <a:r>
              <a:rPr lang="en-US" sz="2800" b="0">
                <a:latin typeface="Times New Roman" panose="02020603050405020304" pitchFamily="18" charset="0"/>
              </a:rPr>
              <a:t>.           	B. CuO, Fe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O</a:t>
            </a:r>
            <a:r>
              <a:rPr lang="en-US" sz="2800" b="0" baseline="-25000">
                <a:latin typeface="Times New Roman" panose="02020603050405020304" pitchFamily="18" charset="0"/>
              </a:rPr>
              <a:t>3</a:t>
            </a:r>
            <a:r>
              <a:rPr lang="en-US" sz="2800" b="0">
                <a:latin typeface="Times New Roman" panose="02020603050405020304" pitchFamily="18" charset="0"/>
              </a:rPr>
              <a:t>, SO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, CO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.</a:t>
            </a:r>
          </a:p>
          <a:p>
            <a:pPr indent="0"/>
            <a:r>
              <a:rPr lang="en-US" sz="2800" b="0">
                <a:latin typeface="Times New Roman" panose="02020603050405020304" pitchFamily="18" charset="0"/>
              </a:rPr>
              <a:t>C. CaO, CuO, CO, N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O</a:t>
            </a:r>
            <a:r>
              <a:rPr lang="en-US" sz="2800" b="0" baseline="-25000">
                <a:latin typeface="Times New Roman" panose="02020603050405020304" pitchFamily="18" charset="0"/>
              </a:rPr>
              <a:t>5</a:t>
            </a:r>
            <a:r>
              <a:rPr lang="en-US" sz="2800" b="0">
                <a:latin typeface="Times New Roman" panose="02020603050405020304" pitchFamily="18" charset="0"/>
              </a:rPr>
              <a:t>.	          D. SO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, MgO, CuO, Ag</a:t>
            </a:r>
            <a:r>
              <a:rPr lang="en-US" sz="2800" b="0" baseline="-25000">
                <a:latin typeface="Times New Roman" panose="02020603050405020304" pitchFamily="18" charset="0"/>
              </a:rPr>
              <a:t>2</a:t>
            </a:r>
            <a:r>
              <a:rPr lang="en-US" sz="2800" b="0">
                <a:latin typeface="Times New Roman" panose="02020603050405020304" pitchFamily="18" charset="0"/>
              </a:rPr>
              <a:t>O.</a:t>
            </a:r>
          </a:p>
        </p:txBody>
      </p:sp>
      <p:sp>
        <p:nvSpPr>
          <p:cNvPr id="101" name="Text Box 100"/>
          <p:cNvSpPr txBox="1"/>
          <p:nvPr/>
        </p:nvSpPr>
        <p:spPr>
          <a:xfrm>
            <a:off x="1507490" y="1718310"/>
            <a:ext cx="87001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solidFill>
                  <a:schemeClr val="tx1"/>
                </a:solidFill>
                <a:latin typeface="Times New Roman" panose="02020603050405020304" pitchFamily="18" charset="0"/>
              </a:rPr>
              <a:t>A. KCl, Na</a:t>
            </a:r>
            <a:r>
              <a:rPr lang="en-US" sz="2800" b="0" baseline="-25000">
                <a:solidFill>
                  <a:schemeClr val="tx1"/>
                </a:solidFill>
                <a:latin typeface="Times New Roman" panose="02020603050405020304" pitchFamily="18" charset="0"/>
              </a:rPr>
              <a:t>2</a:t>
            </a:r>
            <a:r>
              <a:rPr lang="en-US" sz="2800" b="0">
                <a:solidFill>
                  <a:schemeClr val="tx1"/>
                </a:solidFill>
                <a:latin typeface="Times New Roman" panose="02020603050405020304" pitchFamily="18" charset="0"/>
              </a:rPr>
              <a:t>SO</a:t>
            </a:r>
            <a:r>
              <a:rPr lang="en-US" sz="2800" b="0" baseline="-25000">
                <a:solidFill>
                  <a:schemeClr val="tx1"/>
                </a:solidFill>
                <a:latin typeface="Times New Roman" panose="02020603050405020304" pitchFamily="18" charset="0"/>
              </a:rPr>
              <a:t>4</a:t>
            </a:r>
            <a:r>
              <a:rPr lang="en-US" sz="2800" b="0">
                <a:solidFill>
                  <a:schemeClr val="tx1"/>
                </a:solidFill>
                <a:latin typeface="Times New Roman" panose="02020603050405020304" pitchFamily="18" charset="0"/>
              </a:rPr>
              <a:t>		B. NaOH, MgSO</a:t>
            </a:r>
            <a:r>
              <a:rPr lang="en-US" sz="2800" b="0" baseline="-25000">
                <a:solidFill>
                  <a:schemeClr val="tx1"/>
                </a:solidFill>
                <a:latin typeface="Times New Roman" panose="02020603050405020304" pitchFamily="18" charset="0"/>
              </a:rPr>
              <a:t>4</a:t>
            </a:r>
            <a:endParaRPr lang="en-US" sz="2800" b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indent="0"/>
            <a:r>
              <a:rPr lang="en-US" sz="2800" b="0">
                <a:solidFill>
                  <a:schemeClr val="tx1"/>
                </a:solidFill>
                <a:latin typeface="Times New Roman" panose="02020603050405020304" pitchFamily="18" charset="0"/>
              </a:rPr>
              <a:t>C. CaCl</a:t>
            </a:r>
            <a:r>
              <a:rPr lang="en-US" sz="2800" b="0" baseline="-25000">
                <a:solidFill>
                  <a:schemeClr val="tx1"/>
                </a:solidFill>
                <a:latin typeface="Times New Roman" panose="02020603050405020304" pitchFamily="18" charset="0"/>
              </a:rPr>
              <a:t>2</a:t>
            </a:r>
            <a:r>
              <a:rPr lang="en-US" sz="2800" b="0">
                <a:solidFill>
                  <a:schemeClr val="tx1"/>
                </a:solidFill>
                <a:latin typeface="Times New Roman" panose="02020603050405020304" pitchFamily="18" charset="0"/>
              </a:rPr>
              <a:t>, NaNO</a:t>
            </a:r>
            <a:r>
              <a:rPr lang="en-US" sz="2800" b="0" baseline="-25000">
                <a:solidFill>
                  <a:schemeClr val="tx1"/>
                </a:solidFill>
                <a:latin typeface="Times New Roman" panose="02020603050405020304" pitchFamily="18" charset="0"/>
              </a:rPr>
              <a:t>3</a:t>
            </a:r>
            <a:r>
              <a:rPr lang="en-US" sz="2800" b="0">
                <a:solidFill>
                  <a:schemeClr val="tx1"/>
                </a:solidFill>
                <a:latin typeface="Times New Roman" panose="02020603050405020304" pitchFamily="18" charset="0"/>
              </a:rPr>
              <a:t>		D. ZnSO</a:t>
            </a:r>
            <a:r>
              <a:rPr lang="en-US" sz="2800" b="0" baseline="-25000">
                <a:solidFill>
                  <a:schemeClr val="tx1"/>
                </a:solidFill>
                <a:latin typeface="Times New Roman" panose="02020603050405020304" pitchFamily="18" charset="0"/>
              </a:rPr>
              <a:t>4</a:t>
            </a:r>
            <a:r>
              <a:rPr lang="en-US" sz="2800" b="0">
                <a:solidFill>
                  <a:schemeClr val="tx1"/>
                </a:solidFill>
                <a:latin typeface="Times New Roman" panose="02020603050405020304" pitchFamily="18" charset="0"/>
              </a:rPr>
              <a:t>, H2SO</a:t>
            </a:r>
            <a:r>
              <a:rPr lang="en-US" sz="2800" b="0" baseline="-25000">
                <a:solidFill>
                  <a:schemeClr val="tx1"/>
                </a:solidFill>
                <a:latin typeface="Times New Roman" panose="02020603050405020304" pitchFamily="18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3" grpId="1" bldLvl="0" animBg="1"/>
      <p:bldP spid="14" grpId="0" bldLvl="0" animBg="1"/>
      <p:bldP spid="15" grpId="0"/>
      <p:bldP spid="18" grpId="0"/>
      <p:bldP spid="10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14901" y="1351129"/>
            <a:ext cx="96489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đâu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NaCl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BaSO</a:t>
            </a:r>
            <a:r>
              <a:rPr lang="en-US" sz="2800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HCl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HNO</a:t>
            </a:r>
            <a:r>
              <a:rPr lang="en-US" sz="2800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NaOH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CuSO</a:t>
            </a:r>
            <a:r>
              <a:rPr lang="en-US" sz="2800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KHCO</a:t>
            </a:r>
            <a:r>
              <a:rPr lang="en-US" sz="2800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98420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A2624-266C-C8F7-1C6D-22C485444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  <a:extLst>
              <a:ext uri="{FF2B5EF4-FFF2-40B4-BE49-F238E27FC236}">
                <a16:creationId xmlns:a16="http://schemas.microsoft.com/office/drawing/2014/main" id="{0BCF092B-2E88-5CB3-63F3-761BD851E7E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3302816" y="2268208"/>
            <a:ext cx="5463653" cy="3070905"/>
          </a:xfrm>
          <a:prstGeom prst="rect">
            <a:avLst/>
          </a:prstGeom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5F8857A2-B9F9-6B6A-B89B-8179C807896F}"/>
              </a:ext>
            </a:extLst>
          </p:cNvPr>
          <p:cNvSpPr txBox="1"/>
          <p:nvPr/>
        </p:nvSpPr>
        <p:spPr>
          <a:xfrm>
            <a:off x="340624" y="347593"/>
            <a:ext cx="6903455" cy="6563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45"/>
              </a:lnSpc>
            </a:pPr>
            <a:r>
              <a:rPr lang="en-US" sz="4032" dirty="0">
                <a:solidFill>
                  <a:srgbClr val="FF3131"/>
                </a:solidFill>
                <a:latin typeface="Big Shoulders Display Bold"/>
              </a:rPr>
              <a:t>I. </a:t>
            </a:r>
            <a:r>
              <a:rPr lang="en-US" sz="4032" dirty="0" err="1">
                <a:solidFill>
                  <a:srgbClr val="FF3131"/>
                </a:solidFill>
                <a:latin typeface="Big Shoulders Display Bold"/>
              </a:rPr>
              <a:t>Tính</a:t>
            </a:r>
            <a:r>
              <a:rPr lang="en-US" sz="4032" dirty="0">
                <a:solidFill>
                  <a:srgbClr val="FF3131"/>
                </a:solidFill>
                <a:latin typeface="Big Shoulders Display Bold"/>
              </a:rPr>
              <a:t> </a:t>
            </a:r>
            <a:r>
              <a:rPr lang="en-US" sz="4032" dirty="0" err="1">
                <a:solidFill>
                  <a:srgbClr val="FF3131"/>
                </a:solidFill>
                <a:latin typeface="Big Shoulders Display Bold"/>
              </a:rPr>
              <a:t>chất</a:t>
            </a:r>
            <a:r>
              <a:rPr lang="en-US" sz="4032" dirty="0">
                <a:solidFill>
                  <a:srgbClr val="FF3131"/>
                </a:solidFill>
                <a:latin typeface="Big Shoulders Display Bold"/>
              </a:rPr>
              <a:t> </a:t>
            </a:r>
            <a:r>
              <a:rPr lang="en-US" sz="4032" dirty="0" err="1">
                <a:solidFill>
                  <a:srgbClr val="FF3131"/>
                </a:solidFill>
                <a:latin typeface="Big Shoulders Display Bold"/>
              </a:rPr>
              <a:t>hoá</a:t>
            </a:r>
            <a:r>
              <a:rPr lang="en-US" sz="4032" dirty="0">
                <a:solidFill>
                  <a:srgbClr val="FF3131"/>
                </a:solidFill>
                <a:latin typeface="Big Shoulders Display Bold"/>
              </a:rPr>
              <a:t> </a:t>
            </a:r>
            <a:r>
              <a:rPr lang="en-US" sz="4032" dirty="0" err="1">
                <a:solidFill>
                  <a:srgbClr val="FF3131"/>
                </a:solidFill>
                <a:latin typeface="Big Shoulders Display Bold"/>
              </a:rPr>
              <a:t>học</a:t>
            </a:r>
            <a:endParaRPr lang="en-US" sz="4032" dirty="0">
              <a:solidFill>
                <a:srgbClr val="FF3131"/>
              </a:solidFill>
              <a:latin typeface="Big Shoulders Display Bold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D9544272-B5E7-CA94-443A-257A90591A7E}"/>
              </a:ext>
            </a:extLst>
          </p:cNvPr>
          <p:cNvSpPr txBox="1"/>
          <p:nvPr/>
        </p:nvSpPr>
        <p:spPr>
          <a:xfrm>
            <a:off x="106776" y="1080591"/>
            <a:ext cx="7523383" cy="5504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18"/>
              </a:lnSpc>
              <a:spcBef>
                <a:spcPct val="0"/>
              </a:spcBef>
            </a:pP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E.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Phản</a:t>
            </a: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ứng</a:t>
            </a: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phân</a:t>
            </a: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hủy</a:t>
            </a:r>
            <a:r>
              <a:rPr lang="en-US" sz="3370" dirty="0">
                <a:solidFill>
                  <a:srgbClr val="000000"/>
                </a:solidFill>
                <a:latin typeface="Big Shoulders Display Bold"/>
              </a:rPr>
              <a:t> </a:t>
            </a:r>
            <a:r>
              <a:rPr lang="en-US" sz="3370" dirty="0" err="1">
                <a:solidFill>
                  <a:srgbClr val="000000"/>
                </a:solidFill>
                <a:latin typeface="Big Shoulders Display Bold"/>
              </a:rPr>
              <a:t>Muối</a:t>
            </a:r>
            <a:endParaRPr lang="en-US" sz="3370" dirty="0">
              <a:solidFill>
                <a:srgbClr val="000000"/>
              </a:solidFill>
              <a:latin typeface="Big Shoulders Display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03649CC0-D03E-F5B9-2040-C37DE4D40958}"/>
              </a:ext>
            </a:extLst>
          </p:cNvPr>
          <p:cNvSpPr txBox="1"/>
          <p:nvPr/>
        </p:nvSpPr>
        <p:spPr>
          <a:xfrm>
            <a:off x="340625" y="1713043"/>
            <a:ext cx="10214231" cy="480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22"/>
              </a:lnSpc>
              <a:spcBef>
                <a:spcPct val="0"/>
              </a:spcBef>
            </a:pPr>
            <a:r>
              <a:rPr lang="en-US" sz="2943">
                <a:solidFill>
                  <a:srgbClr val="000000"/>
                </a:solidFill>
                <a:latin typeface="Big Shoulders Display Bold"/>
              </a:rPr>
              <a:t>Thí nghiệm: </a:t>
            </a:r>
            <a:r>
              <a:rPr lang="en-US" sz="2943">
                <a:solidFill>
                  <a:srgbClr val="000000"/>
                </a:solidFill>
                <a:latin typeface="Big Shoulders Display"/>
              </a:rPr>
              <a:t>Nhiệt phân Potassinum Chlorate ở nhiệt độ cao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C41CDD4D-A735-CAD9-64D1-E1D1690AC3F8}"/>
              </a:ext>
            </a:extLst>
          </p:cNvPr>
          <p:cNvSpPr txBox="1"/>
          <p:nvPr/>
        </p:nvSpPr>
        <p:spPr>
          <a:xfrm>
            <a:off x="340625" y="6115050"/>
            <a:ext cx="11027884" cy="480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22"/>
              </a:lnSpc>
              <a:spcBef>
                <a:spcPct val="0"/>
              </a:spcBef>
            </a:pPr>
            <a:r>
              <a:rPr lang="en-US" sz="2943">
                <a:solidFill>
                  <a:srgbClr val="FF3131"/>
                </a:solidFill>
                <a:latin typeface="Big Shoulders Display Bold"/>
              </a:rPr>
              <a:t>Kết luận: </a:t>
            </a:r>
            <a:r>
              <a:rPr lang="en-US" sz="2943">
                <a:solidFill>
                  <a:srgbClr val="000000"/>
                </a:solidFill>
                <a:latin typeface="Big Shoulders Display"/>
              </a:rPr>
              <a:t>Một số muối bị phân hủy ở nhiệt độ cao</a:t>
            </a:r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50A33BD5-48E2-A9EB-6C1F-F0D9950CE0AF}"/>
              </a:ext>
            </a:extLst>
          </p:cNvPr>
          <p:cNvGrpSpPr/>
          <p:nvPr/>
        </p:nvGrpSpPr>
        <p:grpSpPr>
          <a:xfrm>
            <a:off x="160778" y="5355723"/>
            <a:ext cx="11196814" cy="526183"/>
            <a:chOff x="0" y="-10935"/>
            <a:chExt cx="22393628" cy="1052365"/>
          </a:xfrm>
        </p:grpSpPr>
        <p:grpSp>
          <p:nvGrpSpPr>
            <p:cNvPr id="8" name="Group 8">
              <a:extLst>
                <a:ext uri="{FF2B5EF4-FFF2-40B4-BE49-F238E27FC236}">
                  <a16:creationId xmlns:a16="http://schemas.microsoft.com/office/drawing/2014/main" id="{32DE78E8-DBFD-5AF5-C87D-C38AD615A748}"/>
                </a:ext>
              </a:extLst>
            </p:cNvPr>
            <p:cNvGrpSpPr/>
            <p:nvPr/>
          </p:nvGrpSpPr>
          <p:grpSpPr>
            <a:xfrm>
              <a:off x="0" y="0"/>
              <a:ext cx="20554410" cy="1041430"/>
              <a:chOff x="0" y="0"/>
              <a:chExt cx="4060130" cy="205715"/>
            </a:xfrm>
          </p:grpSpPr>
          <p:sp>
            <p:nvSpPr>
              <p:cNvPr id="9" name="Freeform 9">
                <a:extLst>
                  <a:ext uri="{FF2B5EF4-FFF2-40B4-BE49-F238E27FC236}">
                    <a16:creationId xmlns:a16="http://schemas.microsoft.com/office/drawing/2014/main" id="{9E5C3021-43D9-A853-8EBC-794B801819D8}"/>
                  </a:ext>
                </a:extLst>
              </p:cNvPr>
              <p:cNvSpPr/>
              <p:nvPr/>
            </p:nvSpPr>
            <p:spPr>
              <a:xfrm>
                <a:off x="0" y="0"/>
                <a:ext cx="4060130" cy="205715"/>
              </a:xfrm>
              <a:custGeom>
                <a:avLst/>
                <a:gdLst/>
                <a:ahLst/>
                <a:cxnLst/>
                <a:rect l="l" t="t" r="r" b="b"/>
                <a:pathLst>
                  <a:path w="4060130" h="205715">
                    <a:moveTo>
                      <a:pt x="25613" y="0"/>
                    </a:moveTo>
                    <a:lnTo>
                      <a:pt x="4034518" y="0"/>
                    </a:lnTo>
                    <a:cubicBezTo>
                      <a:pt x="4048663" y="0"/>
                      <a:pt x="4060130" y="11467"/>
                      <a:pt x="4060130" y="25613"/>
                    </a:cubicBezTo>
                    <a:lnTo>
                      <a:pt x="4060130" y="180102"/>
                    </a:lnTo>
                    <a:cubicBezTo>
                      <a:pt x="4060130" y="186895"/>
                      <a:pt x="4057432" y="193410"/>
                      <a:pt x="4052629" y="198213"/>
                    </a:cubicBezTo>
                    <a:cubicBezTo>
                      <a:pt x="4047825" y="203016"/>
                      <a:pt x="4041311" y="205715"/>
                      <a:pt x="4034518" y="205715"/>
                    </a:cubicBezTo>
                    <a:lnTo>
                      <a:pt x="25613" y="205715"/>
                    </a:lnTo>
                    <a:cubicBezTo>
                      <a:pt x="11467" y="205715"/>
                      <a:pt x="0" y="194248"/>
                      <a:pt x="0" y="180102"/>
                    </a:cubicBezTo>
                    <a:lnTo>
                      <a:pt x="0" y="25613"/>
                    </a:lnTo>
                    <a:cubicBezTo>
                      <a:pt x="0" y="11467"/>
                      <a:pt x="11467" y="0"/>
                      <a:pt x="25613" y="0"/>
                    </a:cubicBezTo>
                    <a:close/>
                  </a:path>
                </a:pathLst>
              </a:custGeom>
              <a:solidFill>
                <a:srgbClr val="D1EDF1"/>
              </a:solidFill>
            </p:spPr>
          </p:sp>
          <p:sp>
            <p:nvSpPr>
              <p:cNvPr id="10" name="TextBox 10">
                <a:extLst>
                  <a:ext uri="{FF2B5EF4-FFF2-40B4-BE49-F238E27FC236}">
                    <a16:creationId xmlns:a16="http://schemas.microsoft.com/office/drawing/2014/main" id="{0239CBE7-1901-39FD-34FE-966590CEDD95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812800" cy="86042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1773"/>
                  </a:lnSpc>
                </a:pPr>
                <a:endParaRPr sz="1200"/>
              </a:p>
            </p:txBody>
          </p:sp>
        </p:grp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6D4EFE60-B204-A3C3-E9EB-A0FD39385A5F}"/>
                </a:ext>
              </a:extLst>
            </p:cNvPr>
            <p:cNvSpPr txBox="1"/>
            <p:nvPr/>
          </p:nvSpPr>
          <p:spPr>
            <a:xfrm>
              <a:off x="337858" y="-10935"/>
              <a:ext cx="22055770" cy="9606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4122"/>
                </a:lnSpc>
                <a:spcBef>
                  <a:spcPct val="0"/>
                </a:spcBef>
              </a:pPr>
              <a:r>
                <a:rPr lang="en-US" sz="2943">
                  <a:solidFill>
                    <a:srgbClr val="FF3131"/>
                  </a:solidFill>
                  <a:latin typeface="Big Shoulders Display Bold"/>
                </a:rPr>
                <a:t>PTHH:</a:t>
              </a:r>
            </a:p>
          </p:txBody>
        </p:sp>
      </p:grpSp>
      <p:pic>
        <p:nvPicPr>
          <p:cNvPr id="12" name="Picture 12">
            <a:extLst>
              <a:ext uri="{FF2B5EF4-FFF2-40B4-BE49-F238E27FC236}">
                <a16:creationId xmlns:a16="http://schemas.microsoft.com/office/drawing/2014/main" id="{1175FD43-2A73-1020-810B-AB791F434D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437983" y="169659"/>
            <a:ext cx="1484028" cy="1383856"/>
          </a:xfrm>
          <a:prstGeom prst="rect">
            <a:avLst/>
          </a:prstGeom>
        </p:spPr>
      </p:pic>
      <p:pic>
        <p:nvPicPr>
          <p:cNvPr id="13" name="Picture 13">
            <a:extLst>
              <a:ext uri="{FF2B5EF4-FFF2-40B4-BE49-F238E27FC236}">
                <a16:creationId xmlns:a16="http://schemas.microsoft.com/office/drawing/2014/main" id="{B8B5CBC7-8667-9FF7-63FF-3F3C24C3E9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0936256" y="5339113"/>
            <a:ext cx="1255745" cy="1475769"/>
          </a:xfrm>
          <a:prstGeom prst="rect">
            <a:avLst/>
          </a:prstGeom>
        </p:spPr>
      </p:pic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BD2B700-6854-CA51-09BA-D3D4CA03F4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8974" y="5255135"/>
          <a:ext cx="6392563" cy="7136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9" imgW="2716619" imgH="302777" progId="ChemDraw.Document.6.0">
                  <p:embed/>
                </p:oleObj>
              </mc:Choice>
              <mc:Fallback>
                <p:oleObj name="CS ChemDraw Drawing" r:id="rId9" imgW="2716619" imgH="302777" progId="ChemDraw.Document.6.0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3F74E3A-C387-1C70-B671-821D7F404E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58974" y="5255135"/>
                        <a:ext cx="6392563" cy="7136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54366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5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nip Diagonal Corner Rectangle 39"/>
          <p:cNvSpPr/>
          <p:nvPr/>
        </p:nvSpPr>
        <p:spPr>
          <a:xfrm>
            <a:off x="718820" y="376555"/>
            <a:ext cx="11168380" cy="2712720"/>
          </a:xfrm>
          <a:prstGeom prst="snip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5: Cho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oxit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CO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K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CaO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BaO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P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Oxide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dụng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acid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để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tạo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muối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nước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A. CO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CaO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BaO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B. K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CaO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BaO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C. K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CaO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P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D. CO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BaO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P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50" name="Snip Diagonal Corner Rectangle 49"/>
          <p:cNvSpPr/>
          <p:nvPr/>
        </p:nvSpPr>
        <p:spPr>
          <a:xfrm>
            <a:off x="829227" y="3335543"/>
            <a:ext cx="10522857" cy="2227943"/>
          </a:xfrm>
          <a:prstGeom prst="snip2DiagRect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Đáp án B</a:t>
            </a:r>
          </a:p>
        </p:txBody>
      </p:sp>
      <p:pic>
        <p:nvPicPr>
          <p:cNvPr id="46" name="Picture 4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5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nip Diagonal Corner Rectangle 39"/>
          <p:cNvSpPr/>
          <p:nvPr/>
        </p:nvSpPr>
        <p:spPr>
          <a:xfrm>
            <a:off x="488950" y="-143838"/>
            <a:ext cx="12055796" cy="3811712"/>
          </a:xfrm>
          <a:prstGeom prst="snip2Diag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6: PTPƯ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dụng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axit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H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A. Na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 + H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→ Na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+ H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en-US" sz="3600" b="1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Na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 + H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→ NaSO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+ H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C. 2Na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 + H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→ Na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+ H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D. Na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 + 4H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→ Na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(SO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+ 2H</a:t>
            </a:r>
            <a:r>
              <a:rPr kumimoji="0" lang="en-US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50" name="Snip Diagonal Corner Rectangle 49"/>
          <p:cNvSpPr/>
          <p:nvPr/>
        </p:nvSpPr>
        <p:spPr>
          <a:xfrm>
            <a:off x="834390" y="3998280"/>
            <a:ext cx="10522585" cy="1720215"/>
          </a:xfrm>
          <a:prstGeom prst="snip2DiagRect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Đáp án A</a:t>
            </a:r>
          </a:p>
        </p:txBody>
      </p:sp>
      <p:pic>
        <p:nvPicPr>
          <p:cNvPr id="46" name="Picture 4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5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36802" y="-2255035"/>
            <a:ext cx="1819331" cy="161203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663" y="1619573"/>
            <a:ext cx="1122088" cy="8926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92069" y="96821"/>
            <a:ext cx="5381399" cy="12566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87" y="725164"/>
            <a:ext cx="2117968" cy="61328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368" y="4615163"/>
            <a:ext cx="5047209" cy="19183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87197"/>
            <a:ext cx="12192000" cy="3976379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586454" y="2636267"/>
            <a:ext cx="95926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600" b="1" dirty="0">
                <a:solidFill>
                  <a:schemeClr val="accent1"/>
                </a:solidFill>
                <a:ea typeface="Yeseva One" panose="00000500000000000000" charset="0"/>
                <a:sym typeface="Yeseva One" panose="00000500000000000000" charset="0"/>
              </a:rPr>
              <a:t>BÀI </a:t>
            </a:r>
            <a:r>
              <a:rPr lang="en-US" altLang="vi-VN" sz="6600" b="1" dirty="0">
                <a:solidFill>
                  <a:schemeClr val="accent1"/>
                </a:solidFill>
                <a:ea typeface="Yeseva One" panose="00000500000000000000" charset="0"/>
                <a:sym typeface="Yeseva One" panose="00000500000000000000" charset="0"/>
              </a:rPr>
              <a:t>11</a:t>
            </a:r>
            <a:r>
              <a:rPr lang="vi-VN" sz="6600" b="1" dirty="0">
                <a:solidFill>
                  <a:schemeClr val="accent1"/>
                </a:solidFill>
                <a:ea typeface="Yeseva One" panose="00000500000000000000" charset="0"/>
                <a:sym typeface="Yeseva One" panose="00000500000000000000" charset="0"/>
              </a:rPr>
              <a:t>. </a:t>
            </a:r>
            <a:r>
              <a:rPr lang="en-US" altLang="vi-VN" sz="6600" b="1" dirty="0">
                <a:solidFill>
                  <a:schemeClr val="accent1"/>
                </a:solidFill>
                <a:ea typeface="Yeseva One" panose="00000500000000000000" charset="0"/>
                <a:sym typeface="Yeseva One" panose="00000500000000000000" charset="0"/>
              </a:rPr>
              <a:t>MUỐI</a:t>
            </a:r>
          </a:p>
        </p:txBody>
      </p:sp>
      <p:pic>
        <p:nvPicPr>
          <p:cNvPr id="30" name="钢琴曲 - 水边的阿狄丽娜 - 理查德 克莱德曼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5156815" y="-231117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7989" y="4867967"/>
            <a:ext cx="1087654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acid (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p/ứ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phản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6141" y="6149645"/>
            <a:ext cx="10395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niệm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4517952" y="55555"/>
            <a:ext cx="24358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altLang="zh-CN" sz="2800" b="1" dirty="0">
                <a:solidFill>
                  <a:srgbClr val="FF0000"/>
                </a:solidFill>
                <a:ea typeface="Yeseva One" panose="00000500000000000000" charset="0"/>
                <a:sym typeface="Yeseva One" panose="00000500000000000000" charset="0"/>
              </a:rPr>
              <a:t>I. KHÁI NIỆM </a:t>
            </a:r>
            <a:endParaRPr lang="zh-CN" altLang="en-US" sz="2800" b="1" dirty="0">
              <a:solidFill>
                <a:srgbClr val="FF0000"/>
              </a:solidFill>
              <a:ea typeface="Yeseva One" panose="00000500000000000000" charset="0"/>
              <a:sym typeface="Yeseva One" panose="00000500000000000000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89548" y="644309"/>
          <a:ext cx="10924668" cy="40861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72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3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27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89993"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Phản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ứng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CTPT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muối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tạo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thành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và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tên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gọi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Thành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phần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phân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tử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muối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tạo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thành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020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Cation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kim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loại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Anion </a:t>
                      </a:r>
                      <a:r>
                        <a:rPr lang="en-US" sz="2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gốc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acid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9692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Kim </a:t>
                      </a:r>
                      <a:r>
                        <a:rPr lang="en-US" sz="2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Acid 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→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Muối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Hydrogen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aseline="0" dirty="0">
                          <a:latin typeface="Arial"/>
                          <a:cs typeface="Arial"/>
                        </a:rPr>
                        <a:t>    Zn     + </a:t>
                      </a: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2HCl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→ </a:t>
                      </a:r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H</a:t>
                      </a:r>
                      <a:r>
                        <a:rPr lang="en-US" sz="2200" baseline="-25000" dirty="0">
                          <a:latin typeface="Arial"/>
                          <a:cs typeface="Arial"/>
                        </a:rPr>
                        <a:t>2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  <a:p>
                      <a:pPr algn="ctr"/>
                      <a:r>
                        <a:rPr lang="en-US" sz="2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Zinc chloride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9692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Acid</a:t>
                      </a:r>
                      <a:r>
                        <a:rPr lang="en-US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+    Base    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→ 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Muối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 + 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Nước</a:t>
                      </a:r>
                      <a:endParaRPr lang="en-US" sz="2200" baseline="0" dirty="0">
                        <a:latin typeface="Arial"/>
                        <a:cs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H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Cu(OH)</a:t>
                      </a:r>
                      <a:r>
                        <a:rPr lang="en-US" sz="2200" baseline="-25000" dirty="0"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→ </a:t>
                      </a:r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+ 2H</a:t>
                      </a:r>
                      <a:r>
                        <a:rPr lang="en-US" sz="2200" baseline="-25000" dirty="0"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O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2200" baseline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Copper(II) sulfate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9692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Acid   + Oxide base </a:t>
                      </a:r>
                      <a:r>
                        <a:rPr lang="en-US" sz="2200" dirty="0">
                          <a:latin typeface="Arial"/>
                          <a:cs typeface="Arial"/>
                        </a:rPr>
                        <a:t>→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Muối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 +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Nước</a:t>
                      </a:r>
                      <a:endParaRPr lang="en-US" sz="2200" baseline="0" dirty="0">
                        <a:latin typeface="Arial"/>
                        <a:cs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H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</a:t>
                      </a:r>
                      <a:r>
                        <a:rPr lang="en-US" sz="2200" baseline="0" dirty="0" err="1">
                          <a:latin typeface="Arial"/>
                          <a:cs typeface="Arial"/>
                        </a:rPr>
                        <a:t>FeO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      → </a:t>
                      </a:r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 + H</a:t>
                      </a:r>
                      <a:r>
                        <a:rPr lang="en-US" sz="2200" baseline="-25000" dirty="0"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2200" baseline="0" dirty="0">
                          <a:latin typeface="Arial"/>
                          <a:cs typeface="Arial"/>
                        </a:rPr>
                        <a:t>O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  <a:p>
                      <a:pPr algn="ctr"/>
                      <a:r>
                        <a:rPr lang="en-US" sz="2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Iron(II) sulfate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US" sz="22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22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737" y="6125433"/>
            <a:ext cx="695577" cy="547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176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3966</Words>
  <Application>Microsoft Office PowerPoint</Application>
  <PresentationFormat>Widescreen</PresentationFormat>
  <Paragraphs>527</Paragraphs>
  <Slides>55</Slides>
  <Notes>15</Notes>
  <HiddenSlides>0</HiddenSlides>
  <MMClips>57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8" baseType="lpstr">
      <vt:lpstr>Amatic SC</vt:lpstr>
      <vt:lpstr>Times New Roman</vt:lpstr>
      <vt:lpstr>等线</vt:lpstr>
      <vt:lpstr>.VnTime</vt:lpstr>
      <vt:lpstr>Big Shoulders Display Bold</vt:lpstr>
      <vt:lpstr>Calibri</vt:lpstr>
      <vt:lpstr>Big Shoulders Display</vt:lpstr>
      <vt:lpstr>Euphemia</vt:lpstr>
      <vt:lpstr>Yeseva One</vt:lpstr>
      <vt:lpstr>Calibri Light</vt:lpstr>
      <vt:lpstr>Arial</vt:lpstr>
      <vt:lpstr>Office Theme</vt:lpstr>
      <vt:lpstr>CS ChemDraw Drawing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TÊN CÁC HỢP CHẤT PHỔ BIẾN</vt:lpstr>
      <vt:lpstr>TÊN CÁC HỢP CHẤT PHỔ BIẾN</vt:lpstr>
      <vt:lpstr>PowerPoint Presentation</vt:lpstr>
      <vt:lpstr>PowerPoint Presentation</vt:lpstr>
      <vt:lpstr>PowerPoint Presentation</vt:lpstr>
      <vt:lpstr>PowerPoint Presentation</vt:lpstr>
      <vt:lpstr>PHIẾU HỌC TẬP SỐ 2 </vt:lpstr>
      <vt:lpstr>PHIẾU HỌC TẬP SỐ 2 </vt:lpstr>
      <vt:lpstr>PowerPoint Presentation</vt:lpstr>
      <vt:lpstr>PowerPoint Presentation</vt:lpstr>
      <vt:lpstr>Muối chia làm mấy loại?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ĐIỀU CHẾ</vt:lpstr>
      <vt:lpstr>PowerPoint Presentation</vt:lpstr>
      <vt:lpstr>MỐI QUAN HỆ GIỮA CÁC HỢP CHẤT VÔ CƠ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TRO GIANG</dc:creator>
  <cp:lastModifiedBy>Admin</cp:lastModifiedBy>
  <cp:revision>164</cp:revision>
  <dcterms:created xsi:type="dcterms:W3CDTF">2018-10-29T09:59:00Z</dcterms:created>
  <dcterms:modified xsi:type="dcterms:W3CDTF">2024-05-09T13:18:18Z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961E1A8B0B684DC5986D651E5E0E087B</vt:lpwstr>
  </property>
  <property fmtid="{D5CDD505-2E9C-101B-9397-08002B2CF9AE}" pid="3" name="KSOProductBuildVer">
    <vt:lpwstr>1033-11.2.0.11537</vt:lpwstr>
  </property>
</Properties>
</file>