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5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6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7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8.xml" ContentType="application/vnd.openxmlformats-officedocument.theme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9.xml" ContentType="application/vnd.openxmlformats-officedocument.theme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theme/theme10.xml" ContentType="application/vnd.openxmlformats-officedocument.theme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theme/theme11.xml" ContentType="application/vnd.openxmlformats-officedocument.theme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12.xml" ContentType="application/vnd.openxmlformats-officedocument.theme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theme/theme13.xml" ContentType="application/vnd.openxmlformats-officedocument.theme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theme/theme14.xml" ContentType="application/vnd.openxmlformats-officedocument.theme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theme/theme15.xml" ContentType="application/vnd.openxmlformats-officedocument.theme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theme/theme16.xml" ContentType="application/vnd.openxmlformats-officedocument.theme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theme/theme17.xml" ContentType="application/vnd.openxmlformats-officedocument.theme+xml"/>
  <Override PartName="/ppt/theme/theme18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3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4.xml" ContentType="application/vnd.openxmlformats-officedocument.presentationml.notesSlide+xml"/>
  <Override PartName="/ppt/comments/comment3.xml" ContentType="application/vnd.openxmlformats-officedocument.presentationml.comments+xml"/>
  <Override PartName="/ppt/notesSlides/notesSlide5.xml" ContentType="application/vnd.openxmlformats-officedocument.presentationml.notesSlide+xml"/>
  <Override PartName="/ppt/comments/comment4.xml" ContentType="application/vnd.openxmlformats-officedocument.presentationml.comments+xml"/>
  <Override PartName="/ppt/notesSlides/notesSlide6.xml" ContentType="application/vnd.openxmlformats-officedocument.presentationml.notesSlide+xml"/>
  <Override PartName="/ppt/comments/comment5.xml" ContentType="application/vnd.openxmlformats-officedocument.presentationml.comments+xml"/>
  <Override PartName="/ppt/comments/comment6.xml" ContentType="application/vnd.openxmlformats-officedocument.presentationml.comment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omments/comment7.xml" ContentType="application/vnd.openxmlformats-officedocument.presentationml.comment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8" r:id="rId2"/>
    <p:sldMasterId id="2147483702" r:id="rId3"/>
    <p:sldMasterId id="2147483744" r:id="rId4"/>
    <p:sldMasterId id="2147483758" r:id="rId5"/>
    <p:sldMasterId id="2147483772" r:id="rId6"/>
    <p:sldMasterId id="2147483784" r:id="rId7"/>
    <p:sldMasterId id="2147483822" r:id="rId8"/>
    <p:sldMasterId id="2147483834" r:id="rId9"/>
    <p:sldMasterId id="2147483846" r:id="rId10"/>
    <p:sldMasterId id="2147483858" r:id="rId11"/>
    <p:sldMasterId id="2147483872" r:id="rId12"/>
    <p:sldMasterId id="2147483886" r:id="rId13"/>
    <p:sldMasterId id="2147483898" r:id="rId14"/>
    <p:sldMasterId id="2147483910" r:id="rId15"/>
    <p:sldMasterId id="2147483924" r:id="rId16"/>
    <p:sldMasterId id="2147483938" r:id="rId17"/>
  </p:sldMasterIdLst>
  <p:notesMasterIdLst>
    <p:notesMasterId r:id="rId44"/>
  </p:notesMasterIdLst>
  <p:sldIdLst>
    <p:sldId id="257" r:id="rId18"/>
    <p:sldId id="278" r:id="rId19"/>
    <p:sldId id="259" r:id="rId20"/>
    <p:sldId id="260" r:id="rId21"/>
    <p:sldId id="283" r:id="rId22"/>
    <p:sldId id="285" r:id="rId23"/>
    <p:sldId id="287" r:id="rId24"/>
    <p:sldId id="288" r:id="rId25"/>
    <p:sldId id="263" r:id="rId26"/>
    <p:sldId id="264" r:id="rId27"/>
    <p:sldId id="266" r:id="rId28"/>
    <p:sldId id="297" r:id="rId29"/>
    <p:sldId id="289" r:id="rId30"/>
    <p:sldId id="291" r:id="rId31"/>
    <p:sldId id="292" r:id="rId32"/>
    <p:sldId id="269" r:id="rId33"/>
    <p:sldId id="270" r:id="rId34"/>
    <p:sldId id="271" r:id="rId35"/>
    <p:sldId id="272" r:id="rId36"/>
    <p:sldId id="273" r:id="rId37"/>
    <p:sldId id="275" r:id="rId38"/>
    <p:sldId id="274" r:id="rId39"/>
    <p:sldId id="293" r:id="rId40"/>
    <p:sldId id="276" r:id="rId41"/>
    <p:sldId id="294" r:id="rId42"/>
    <p:sldId id="295" r:id="rId4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9" clrIdx="0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15" autoAdjust="0"/>
    <p:restoredTop sz="94660"/>
  </p:normalViewPr>
  <p:slideViewPr>
    <p:cSldViewPr snapToGrid="0">
      <p:cViewPr varScale="1">
        <p:scale>
          <a:sx n="69" d="100"/>
          <a:sy n="69" d="100"/>
        </p:scale>
        <p:origin x="77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1.xml"/><Relationship Id="rId26" Type="http://schemas.openxmlformats.org/officeDocument/2006/relationships/slide" Target="slides/slide9.xml"/><Relationship Id="rId39" Type="http://schemas.openxmlformats.org/officeDocument/2006/relationships/slide" Target="slides/slide22.xml"/><Relationship Id="rId21" Type="http://schemas.openxmlformats.org/officeDocument/2006/relationships/slide" Target="slides/slide4.xml"/><Relationship Id="rId34" Type="http://schemas.openxmlformats.org/officeDocument/2006/relationships/slide" Target="slides/slide17.xml"/><Relationship Id="rId42" Type="http://schemas.openxmlformats.org/officeDocument/2006/relationships/slide" Target="slides/slide25.xml"/><Relationship Id="rId47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2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7.xml"/><Relationship Id="rId32" Type="http://schemas.openxmlformats.org/officeDocument/2006/relationships/slide" Target="slides/slide15.xml"/><Relationship Id="rId37" Type="http://schemas.openxmlformats.org/officeDocument/2006/relationships/slide" Target="slides/slide20.xml"/><Relationship Id="rId40" Type="http://schemas.openxmlformats.org/officeDocument/2006/relationships/slide" Target="slides/slide23.xml"/><Relationship Id="rId45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36" Type="http://schemas.openxmlformats.org/officeDocument/2006/relationships/slide" Target="slides/slide19.xml"/><Relationship Id="rId49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2.xml"/><Relationship Id="rId31" Type="http://schemas.openxmlformats.org/officeDocument/2006/relationships/slide" Target="slides/slide14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35" Type="http://schemas.openxmlformats.org/officeDocument/2006/relationships/slide" Target="slides/slide18.xml"/><Relationship Id="rId43" Type="http://schemas.openxmlformats.org/officeDocument/2006/relationships/slide" Target="slides/slide26.xml"/><Relationship Id="rId48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8.xml"/><Relationship Id="rId33" Type="http://schemas.openxmlformats.org/officeDocument/2006/relationships/slide" Target="slides/slide16.xml"/><Relationship Id="rId38" Type="http://schemas.openxmlformats.org/officeDocument/2006/relationships/slide" Target="slides/slide21.xml"/><Relationship Id="rId46" Type="http://schemas.openxmlformats.org/officeDocument/2006/relationships/presProps" Target="presProps.xml"/><Relationship Id="rId20" Type="http://schemas.openxmlformats.org/officeDocument/2006/relationships/slide" Target="slides/slide3.xml"/><Relationship Id="rId41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3-16T10:21:27.720" idx="17">
    <p:pos x="10" y="10"/>
    <p:text>Giáo án của Thảo Nguyên (0979818956)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3-16T10:21:25.248" idx="16">
    <p:pos x="10" y="10"/>
    <p:text>Giáo án của Thảo Nguyên (0979818956)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3-16T10:21:12.761" idx="12">
    <p:pos x="10" y="10"/>
    <p:text>Giáo án của Thảo Nguyên (0979818956)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3-16T10:21:10.376" idx="11">
    <p:pos x="10" y="10"/>
    <p:text>Giáo án của Thảo Nguyên (0979818956)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3-16T10:20:49.824" idx="5">
    <p:pos x="10" y="10"/>
    <p:text>Giáo án của Thảo Nguyên (0979818956)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3-16T10:20:45.841" idx="4">
    <p:pos x="10" y="10"/>
    <p:text>Giáo án của Thảo Nguyên (0979818956)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3-16T10:19:59.608" idx="1">
    <p:pos x="10" y="10"/>
    <p:text>Giáo án của Thảo Nguyên (0979818956)</p:text>
    <p:extLst>
      <p:ext uri="{C676402C-5697-4E1C-873F-D02D1690AC5C}">
        <p15:threadingInfo xmlns:p15="http://schemas.microsoft.com/office/powerpoint/2012/main" timeZoneBias="-4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EB1D17-D9F6-4E9B-A188-AAC15845B1D0}" type="datetimeFigureOut">
              <a:rPr lang="en-US" smtClean="0"/>
              <a:t>5/9/2024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861647-9A0A-41E9-AF6F-1583CE0BB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78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00F3E1-F781-4E76-8528-509C5761BAD7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901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0F3E1-F781-4E76-8528-509C5761BAD7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997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00F3E1-F781-4E76-8528-509C5761BAD7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25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00F3E1-F781-4E76-8528-509C5761BAD7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1266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00F3E1-F781-4E76-8528-509C5761BAD7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0680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00F3E1-F781-4E76-8528-509C5761BAD7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7022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849D3E0-124D-4DFF-AE99-4EA4CC201DB4}" type="slidenum">
              <a:rPr lang="zh-CN" altLang="en-US" smtClean="0">
                <a:solidFill>
                  <a:prstClr val="black"/>
                </a:solidFill>
                <a:latin typeface="等线"/>
              </a:rPr>
              <a:pPr>
                <a:defRPr/>
              </a:pPr>
              <a:t>23</a:t>
            </a:fld>
            <a:endParaRPr lang="zh-CN" altLang="en-US">
              <a:solidFill>
                <a:prstClr val="black"/>
              </a:solidFill>
              <a:latin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3965962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69645-561F-47F0-9357-72E27DD8C3BF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8084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849D3E0-124D-4DFF-AE99-4EA4CC201DB4}" type="slidenum">
              <a:rPr lang="zh-CN" altLang="en-US" smtClean="0">
                <a:solidFill>
                  <a:prstClr val="black"/>
                </a:solidFill>
                <a:latin typeface="等线"/>
              </a:rPr>
              <a:pPr>
                <a:defRPr/>
              </a:pPr>
              <a:t>26</a:t>
            </a:fld>
            <a:endParaRPr lang="zh-CN" altLang="en-US">
              <a:solidFill>
                <a:prstClr val="black"/>
              </a:solidFill>
              <a:latin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355560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7.xml"/></Relationships>
</file>

<file path=ppt/slideLayouts/_rels/slideLayout1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7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386111"/>
      </p:ext>
    </p:extLst>
  </p:cSld>
  <p:clrMapOvr>
    <a:masterClrMapping/>
  </p:clrMapOvr>
  <p:transition advClick="0" advTm="300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923"/>
      </p:ext>
    </p:extLst>
  </p:cSld>
  <p:clrMapOvr>
    <a:masterClrMapping/>
  </p:clrMapOvr>
  <p:transition advClick="0" advTm="3000">
    <p:random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503213"/>
      </p:ext>
    </p:extLst>
  </p:cSld>
  <p:clrMapOvr>
    <a:masterClrMapping/>
  </p:clrMapOvr>
  <p:transition advClick="0" advTm="3000">
    <p:random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751312"/>
      </p:ext>
    </p:extLst>
  </p:cSld>
  <p:clrMapOvr>
    <a:masterClrMapping/>
  </p:clrMapOvr>
  <p:transition advClick="0" advTm="3000">
    <p:random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373067"/>
      </p:ext>
    </p:extLst>
  </p:cSld>
  <p:clrMapOvr>
    <a:masterClrMapping/>
  </p:clrMapOvr>
  <p:transition advClick="0" advTm="3000">
    <p:random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865197"/>
      </p:ext>
    </p:extLst>
  </p:cSld>
  <p:clrMapOvr>
    <a:masterClrMapping/>
  </p:clrMapOvr>
  <p:transition advClick="0" advTm="3000">
    <p:random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836153"/>
      </p:ext>
    </p:extLst>
  </p:cSld>
  <p:clrMapOvr>
    <a:masterClrMapping/>
  </p:clrMapOvr>
  <p:transition advClick="0" advTm="3000">
    <p:random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895703"/>
      </p:ext>
    </p:extLst>
  </p:cSld>
  <p:clrMapOvr>
    <a:masterClrMapping/>
  </p:clrMapOvr>
  <p:transition advClick="0" advTm="3000">
    <p:random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056545"/>
      </p:ext>
    </p:extLst>
  </p:cSld>
  <p:clrMapOvr>
    <a:masterClrMapping/>
  </p:clrMapOvr>
  <p:transition advClick="0" advTm="3000">
    <p:random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546841"/>
      </p:ext>
    </p:extLst>
  </p:cSld>
  <p:clrMapOvr>
    <a:masterClrMapping/>
  </p:clrMapOvr>
  <p:transition advClick="0" advTm="3000">
    <p:random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523094"/>
      </p:ext>
    </p:extLst>
  </p:cSld>
  <p:clrMapOvr>
    <a:masterClrMapping/>
  </p:clrMapOvr>
  <p:transition advClick="0" advTm="3000">
    <p:random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582083"/>
      </p:ext>
    </p:extLst>
  </p:cSld>
  <p:clrMapOvr>
    <a:masterClrMapping/>
  </p:clrMapOvr>
  <p:transition advClick="0" advTm="300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867195"/>
      </p:ext>
    </p:extLst>
  </p:cSld>
  <p:clrMapOvr>
    <a:masterClrMapping/>
  </p:clrMapOvr>
  <p:transition advClick="0" advTm="3000">
    <p:random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532562"/>
      </p:ext>
    </p:extLst>
  </p:cSld>
  <p:clrMapOvr>
    <a:masterClrMapping/>
  </p:clrMapOvr>
  <p:transition advClick="0" advTm="3000">
    <p:random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530502"/>
      </p:ext>
    </p:extLst>
  </p:cSld>
  <p:clrMapOvr>
    <a:masterClrMapping/>
  </p:clrMapOvr>
  <p:transition advClick="0" advTm="3000">
    <p:random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114295"/>
      </p:ext>
    </p:extLst>
  </p:cSld>
  <p:clrMapOvr>
    <a:masterClrMapping/>
  </p:clrMapOvr>
  <p:transition advClick="0" advTm="3000">
    <p:random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37366"/>
      </p:ext>
    </p:extLst>
  </p:cSld>
  <p:clrMapOvr>
    <a:masterClrMapping/>
  </p:clrMapOvr>
  <p:transition advClick="0" advTm="3000">
    <p:random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760100"/>
      </p:ext>
    </p:extLst>
  </p:cSld>
  <p:clrMapOvr>
    <a:masterClrMapping/>
  </p:clrMapOvr>
  <p:transition advClick="0" advTm="3000">
    <p:random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868527"/>
      </p:ext>
    </p:extLst>
  </p:cSld>
  <p:clrMapOvr>
    <a:masterClrMapping/>
  </p:clrMapOvr>
  <p:transition advClick="0" advTm="3000">
    <p:random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119909"/>
      </p:ext>
    </p:extLst>
  </p:cSld>
  <p:clrMapOvr>
    <a:masterClrMapping/>
  </p:clrMapOvr>
  <p:transition advClick="0" advTm="3000">
    <p:random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573511"/>
      </p:ext>
    </p:extLst>
  </p:cSld>
  <p:clrMapOvr>
    <a:masterClrMapping/>
  </p:clrMapOvr>
  <p:transition advClick="0" advTm="3000">
    <p:random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212633"/>
      </p:ext>
    </p:extLst>
  </p:cSld>
  <p:clrMapOvr>
    <a:masterClrMapping/>
  </p:clrMapOvr>
  <p:transition advClick="0" advTm="3000">
    <p:random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284747"/>
      </p:ext>
    </p:extLst>
  </p:cSld>
  <p:clrMapOvr>
    <a:masterClrMapping/>
  </p:clrMapOvr>
  <p:transition advClick="0" advTm="3000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0091201"/>
      </p:ext>
    </p:extLst>
  </p:cSld>
  <p:clrMapOvr>
    <a:masterClrMapping/>
  </p:clrMapOvr>
  <p:transition advClick="0" advTm="3000">
    <p:random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767405"/>
      </p:ext>
    </p:extLst>
  </p:cSld>
  <p:clrMapOvr>
    <a:masterClrMapping/>
  </p:clrMapOvr>
  <p:transition advClick="0" advTm="3000">
    <p:random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369425"/>
      </p:ext>
    </p:extLst>
  </p:cSld>
  <p:clrMapOvr>
    <a:masterClrMapping/>
  </p:clrMapOvr>
  <p:transition advClick="0" advTm="3000">
    <p:random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730126"/>
      </p:ext>
    </p:extLst>
  </p:cSld>
  <p:clrMapOvr>
    <a:masterClrMapping/>
  </p:clrMapOvr>
  <p:transition advClick="0" advTm="3000">
    <p:random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761728"/>
      </p:ext>
    </p:extLst>
  </p:cSld>
  <p:clrMapOvr>
    <a:masterClrMapping/>
  </p:clrMapOvr>
  <p:transition advClick="0" advTm="3000">
    <p:random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426942"/>
      </p:ext>
    </p:extLst>
  </p:cSld>
  <p:clrMapOvr>
    <a:masterClrMapping/>
  </p:clrMapOvr>
  <p:transition advClick="0" advTm="3000">
    <p:random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108124"/>
      </p:ext>
    </p:extLst>
  </p:cSld>
  <p:clrMapOvr>
    <a:masterClrMapping/>
  </p:clrMapOvr>
  <p:transition advClick="0" advTm="3000">
    <p:random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161532"/>
      </p:ext>
    </p:extLst>
  </p:cSld>
  <p:clrMapOvr>
    <a:masterClrMapping/>
  </p:clrMapOvr>
  <p:transition advClick="0" advTm="3000">
    <p:random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341384"/>
      </p:ext>
    </p:extLst>
  </p:cSld>
  <p:clrMapOvr>
    <a:masterClrMapping/>
  </p:clrMapOvr>
  <p:transition advClick="0" advTm="3000">
    <p:random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9215" y="271340"/>
            <a:ext cx="10515600" cy="525829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accent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761834"/>
      </p:ext>
    </p:extLst>
  </p:cSld>
  <p:clrMapOvr>
    <a:masterClrMapping/>
  </p:clrMapOvr>
  <p:transition advClick="0" advTm="3000">
    <p:random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75176"/>
      </p:ext>
    </p:extLst>
  </p:cSld>
  <p:clrMapOvr>
    <a:masterClrMapping/>
  </p:clrMapOvr>
  <p:transition advClick="0" advTm="3000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6867966"/>
      </p:ext>
    </p:extLst>
  </p:cSld>
  <p:clrMapOvr>
    <a:masterClrMapping/>
  </p:clrMapOvr>
  <p:transition advClick="0" advTm="3000">
    <p:random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549174"/>
      </p:ext>
    </p:extLst>
  </p:cSld>
  <p:clrMapOvr>
    <a:masterClrMapping/>
  </p:clrMapOvr>
  <p:transition advClick="0" advTm="3000">
    <p:random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066541"/>
      </p:ext>
    </p:extLst>
  </p:cSld>
  <p:clrMapOvr>
    <a:masterClrMapping/>
  </p:clrMapOvr>
  <p:transition advClick="0" advTm="3000">
    <p:random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768443"/>
      </p:ext>
    </p:extLst>
  </p:cSld>
  <p:clrMapOvr>
    <a:masterClrMapping/>
  </p:clrMapOvr>
  <p:transition advClick="0" advTm="3000">
    <p:random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175037"/>
      </p:ext>
    </p:extLst>
  </p:cSld>
  <p:clrMapOvr>
    <a:masterClrMapping/>
  </p:clrMapOvr>
  <p:transition advClick="0" advTm="3000">
    <p:random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8758540"/>
      </p:ext>
    </p:extLst>
  </p:cSld>
  <p:clrMapOvr>
    <a:masterClrMapping/>
  </p:clrMapOvr>
  <p:transition advClick="0" advTm="3000">
    <p:random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2479537"/>
      </p:ext>
    </p:extLst>
  </p:cSld>
  <p:clrMapOvr>
    <a:masterClrMapping/>
  </p:clrMapOvr>
  <p:transition advClick="0" advTm="3000">
    <p:random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076253"/>
      </p:ext>
    </p:extLst>
  </p:cSld>
  <p:clrMapOvr>
    <a:masterClrMapping/>
  </p:clrMapOvr>
  <p:transition advClick="0" advTm="3000">
    <p:random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302402"/>
      </p:ext>
    </p:extLst>
  </p:cSld>
  <p:clrMapOvr>
    <a:masterClrMapping/>
  </p:clrMapOvr>
  <p:transition advClick="0" advTm="3000">
    <p:random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302940"/>
      </p:ext>
    </p:extLst>
  </p:cSld>
  <p:clrMapOvr>
    <a:masterClrMapping/>
  </p:clrMapOvr>
  <p:transition advClick="0" advTm="3000">
    <p:random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164219"/>
      </p:ext>
    </p:extLst>
  </p:cSld>
  <p:clrMapOvr>
    <a:masterClrMapping/>
  </p:clrMapOvr>
  <p:transition advClick="0" advTm="3000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478482"/>
      </p:ext>
    </p:extLst>
  </p:cSld>
  <p:clrMapOvr>
    <a:masterClrMapping/>
  </p:clrMapOvr>
  <p:transition advClick="0" advTm="3000">
    <p:random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929112"/>
      </p:ext>
    </p:extLst>
  </p:cSld>
  <p:clrMapOvr>
    <a:masterClrMapping/>
  </p:clrMapOvr>
  <p:transition advClick="0" advTm="3000">
    <p:random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9215" y="271340"/>
            <a:ext cx="10515600" cy="525829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accent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322765"/>
      </p:ext>
    </p:extLst>
  </p:cSld>
  <p:clrMapOvr>
    <a:masterClrMapping/>
  </p:clrMapOvr>
  <p:transition advClick="0" advTm="3000">
    <p:random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433934"/>
      </p:ext>
    </p:extLst>
  </p:cSld>
  <p:clrMapOvr>
    <a:masterClrMapping/>
  </p:clrMapOvr>
  <p:transition advClick="0" advTm="3000">
    <p:random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661814"/>
      </p:ext>
    </p:extLst>
  </p:cSld>
  <p:clrMapOvr>
    <a:masterClrMapping/>
  </p:clrMapOvr>
  <p:transition advClick="0" advTm="3000">
    <p:random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014571"/>
      </p:ext>
    </p:extLst>
  </p:cSld>
  <p:clrMapOvr>
    <a:masterClrMapping/>
  </p:clrMapOvr>
  <p:transition advClick="0" advTm="3000">
    <p:random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009868"/>
      </p:ext>
    </p:extLst>
  </p:cSld>
  <p:clrMapOvr>
    <a:masterClrMapping/>
  </p:clrMapOvr>
  <p:transition advClick="0" advTm="3000">
    <p:random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883455"/>
      </p:ext>
    </p:extLst>
  </p:cSld>
  <p:clrMapOvr>
    <a:masterClrMapping/>
  </p:clrMapOvr>
  <p:transition advClick="0" advTm="3000">
    <p:random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8338267"/>
      </p:ext>
    </p:extLst>
  </p:cSld>
  <p:clrMapOvr>
    <a:masterClrMapping/>
  </p:clrMapOvr>
  <p:transition advClick="0" advTm="3000">
    <p:random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2746245"/>
      </p:ext>
    </p:extLst>
  </p:cSld>
  <p:clrMapOvr>
    <a:masterClrMapping/>
  </p:clrMapOvr>
  <p:transition advClick="0" advTm="3000">
    <p:random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286281"/>
      </p:ext>
    </p:extLst>
  </p:cSld>
  <p:clrMapOvr>
    <a:masterClrMapping/>
  </p:clrMapOvr>
  <p:transition advClick="0" advTm="3000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131599"/>
      </p:ext>
    </p:extLst>
  </p:cSld>
  <p:clrMapOvr>
    <a:masterClrMapping/>
  </p:clrMapOvr>
  <p:transition advClick="0" advTm="3000">
    <p:random/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080806"/>
      </p:ext>
    </p:extLst>
  </p:cSld>
  <p:clrMapOvr>
    <a:masterClrMapping/>
  </p:clrMapOvr>
  <p:transition advClick="0" advTm="3000">
    <p:random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22637"/>
      </p:ext>
    </p:extLst>
  </p:cSld>
  <p:clrMapOvr>
    <a:masterClrMapping/>
  </p:clrMapOvr>
  <p:transition advClick="0" advTm="3000">
    <p:random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079595"/>
      </p:ext>
    </p:extLst>
  </p:cSld>
  <p:clrMapOvr>
    <a:masterClrMapping/>
  </p:clrMapOvr>
  <p:transition advClick="0" advTm="3000">
    <p:random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50128"/>
      </p:ext>
    </p:extLst>
  </p:cSld>
  <p:clrMapOvr>
    <a:masterClrMapping/>
  </p:clrMapOvr>
  <p:transition advClick="0" advTm="3000">
    <p:random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530059"/>
      </p:ext>
    </p:extLst>
  </p:cSld>
  <p:clrMapOvr>
    <a:masterClrMapping/>
  </p:clrMapOvr>
  <p:transition advClick="0" advTm="3000">
    <p:random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328698"/>
      </p:ext>
    </p:extLst>
  </p:cSld>
  <p:clrMapOvr>
    <a:masterClrMapping/>
  </p:clrMapOvr>
  <p:transition advClick="0" advTm="3000">
    <p:random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555482"/>
      </p:ext>
    </p:extLst>
  </p:cSld>
  <p:clrMapOvr>
    <a:masterClrMapping/>
  </p:clrMapOvr>
  <p:transition advClick="0" advTm="3000">
    <p:random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583213"/>
      </p:ext>
    </p:extLst>
  </p:cSld>
  <p:clrMapOvr>
    <a:masterClrMapping/>
  </p:clrMapOvr>
  <p:transition advClick="0" advTm="3000">
    <p:random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12348"/>
      </p:ext>
    </p:extLst>
  </p:cSld>
  <p:clrMapOvr>
    <a:masterClrMapping/>
  </p:clrMapOvr>
  <p:transition advClick="0" advTm="3000">
    <p:random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01963"/>
      </p:ext>
    </p:extLst>
  </p:cSld>
  <p:clrMapOvr>
    <a:masterClrMapping/>
  </p:clrMapOvr>
  <p:transition advClick="0" advTm="3000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525105"/>
      </p:ext>
    </p:extLst>
  </p:cSld>
  <p:clrMapOvr>
    <a:masterClrMapping/>
  </p:clrMapOvr>
  <p:transition advClick="0" advTm="3000">
    <p:random/>
  </p:transition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732494"/>
      </p:ext>
    </p:extLst>
  </p:cSld>
  <p:clrMapOvr>
    <a:masterClrMapping/>
  </p:clrMapOvr>
  <p:transition advClick="0" advTm="3000">
    <p:random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484931"/>
      </p:ext>
    </p:extLst>
  </p:cSld>
  <p:clrMapOvr>
    <a:masterClrMapping/>
  </p:clrMapOvr>
  <p:transition advClick="0" advTm="3000">
    <p:random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25068"/>
      </p:ext>
    </p:extLst>
  </p:cSld>
  <p:clrMapOvr>
    <a:masterClrMapping/>
  </p:clrMapOvr>
  <p:transition advClick="0" advTm="3000">
    <p:random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15401"/>
      </p:ext>
    </p:extLst>
  </p:cSld>
  <p:clrMapOvr>
    <a:masterClrMapping/>
  </p:clrMapOvr>
  <p:transition advClick="0" advTm="3000">
    <p:random/>
  </p:transition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811318"/>
      </p:ext>
    </p:extLst>
  </p:cSld>
  <p:clrMapOvr>
    <a:masterClrMapping/>
  </p:clrMapOvr>
  <p:transition advClick="0" advTm="3000">
    <p:random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624062"/>
      </p:ext>
    </p:extLst>
  </p:cSld>
  <p:clrMapOvr>
    <a:masterClrMapping/>
  </p:clrMapOvr>
  <p:transition advClick="0" advTm="3000">
    <p:random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592962"/>
      </p:ext>
    </p:extLst>
  </p:cSld>
  <p:clrMapOvr>
    <a:masterClrMapping/>
  </p:clrMapOvr>
  <p:transition advClick="0" advTm="3000">
    <p:random/>
  </p:transition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857986"/>
      </p:ext>
    </p:extLst>
  </p:cSld>
  <p:clrMapOvr>
    <a:masterClrMapping/>
  </p:clrMapOvr>
  <p:transition advClick="0" advTm="3000">
    <p:random/>
  </p:transition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20954"/>
      </p:ext>
    </p:extLst>
  </p:cSld>
  <p:clrMapOvr>
    <a:masterClrMapping/>
  </p:clrMapOvr>
  <p:transition advClick="0" advTm="3000">
    <p:random/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839054"/>
      </p:ext>
    </p:extLst>
  </p:cSld>
  <p:clrMapOvr>
    <a:masterClrMapping/>
  </p:clrMapOvr>
  <p:transition advClick="0" advTm="3000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797689"/>
      </p:ext>
    </p:extLst>
  </p:cSld>
  <p:clrMapOvr>
    <a:masterClrMapping/>
  </p:clrMapOvr>
  <p:transition advClick="0" advTm="3000">
    <p:random/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310122"/>
      </p:ext>
    </p:extLst>
  </p:cSld>
  <p:clrMapOvr>
    <a:masterClrMapping/>
  </p:clrMapOvr>
  <p:transition advClick="0" advTm="3000">
    <p:random/>
  </p:transition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397886"/>
      </p:ext>
    </p:extLst>
  </p:cSld>
  <p:clrMapOvr>
    <a:masterClrMapping/>
  </p:clrMapOvr>
  <p:transition advClick="0" advTm="3000">
    <p:random/>
  </p:transition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868843"/>
      </p:ext>
    </p:extLst>
  </p:cSld>
  <p:clrMapOvr>
    <a:masterClrMapping/>
  </p:clrMapOvr>
  <p:transition advClick="0" advTm="3000">
    <p:random/>
  </p:transition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120226"/>
      </p:ext>
    </p:extLst>
  </p:cSld>
  <p:clrMapOvr>
    <a:masterClrMapping/>
  </p:clrMapOvr>
  <p:transition advClick="0" advTm="3000">
    <p:random/>
  </p:transition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061394"/>
      </p:ext>
    </p:extLst>
  </p:cSld>
  <p:clrMapOvr>
    <a:masterClrMapping/>
  </p:clrMapOvr>
  <p:transition advClick="0" advTm="3000">
    <p:random/>
  </p:transition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637921"/>
      </p:ext>
    </p:extLst>
  </p:cSld>
  <p:clrMapOvr>
    <a:masterClrMapping/>
  </p:clrMapOvr>
  <p:transition advClick="0" advTm="3000">
    <p:random/>
  </p:transition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9215" y="271340"/>
            <a:ext cx="10515600" cy="525829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accent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887387"/>
      </p:ext>
    </p:extLst>
  </p:cSld>
  <p:clrMapOvr>
    <a:masterClrMapping/>
  </p:clrMapOvr>
  <p:transition advClick="0" advTm="3000">
    <p:random/>
  </p:transition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626331"/>
      </p:ext>
    </p:extLst>
  </p:cSld>
  <p:clrMapOvr>
    <a:masterClrMapping/>
  </p:clrMapOvr>
  <p:transition advClick="0" advTm="3000">
    <p:random/>
  </p:transition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222281"/>
      </p:ext>
    </p:extLst>
  </p:cSld>
  <p:clrMapOvr>
    <a:masterClrMapping/>
  </p:clrMapOvr>
  <p:transition advClick="0" advTm="3000">
    <p:random/>
  </p:transition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522208"/>
      </p:ext>
    </p:extLst>
  </p:cSld>
  <p:clrMapOvr>
    <a:masterClrMapping/>
  </p:clrMapOvr>
  <p:transition advClick="0" advTm="3000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650407"/>
      </p:ext>
    </p:extLst>
  </p:cSld>
  <p:clrMapOvr>
    <a:masterClrMapping/>
  </p:clrMapOvr>
  <p:transition advClick="0" advTm="3000">
    <p:random/>
  </p:transition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447189"/>
      </p:ext>
    </p:extLst>
  </p:cSld>
  <p:clrMapOvr>
    <a:masterClrMapping/>
  </p:clrMapOvr>
  <p:transition advClick="0" advTm="3000">
    <p:random/>
  </p:transition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952596"/>
      </p:ext>
    </p:extLst>
  </p:cSld>
  <p:clrMapOvr>
    <a:masterClrMapping/>
  </p:clrMapOvr>
  <p:transition advClick="0" advTm="3000">
    <p:random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3106587"/>
      </p:ext>
    </p:extLst>
  </p:cSld>
  <p:clrMapOvr>
    <a:masterClrMapping/>
  </p:clrMapOvr>
  <p:transition advClick="0" advTm="3000">
    <p:random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9370593"/>
      </p:ext>
    </p:extLst>
  </p:cSld>
  <p:clrMapOvr>
    <a:masterClrMapping/>
  </p:clrMapOvr>
  <p:transition advClick="0" advTm="3000">
    <p:random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2" y="2130429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2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381556"/>
      </p:ext>
    </p:extLst>
  </p:cSld>
  <p:clrMapOvr>
    <a:masterClrMapping/>
  </p:clrMapOvr>
  <p:transition spd="slow" advClick="0">
    <p:push dir="u"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324260"/>
      </p:ext>
    </p:extLst>
  </p:cSld>
  <p:clrMapOvr>
    <a:masterClrMapping/>
  </p:clrMapOvr>
  <p:transition spd="slow" advClick="0">
    <p:push dir="u"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4406902"/>
            <a:ext cx="10363200" cy="1362075"/>
          </a:xfrm>
        </p:spPr>
        <p:txBody>
          <a:bodyPr anchor="t"/>
          <a:lstStyle>
            <a:lvl1pPr algn="l">
              <a:defRPr sz="5399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6" y="2906714"/>
            <a:ext cx="10363200" cy="1500187"/>
          </a:xfrm>
        </p:spPr>
        <p:txBody>
          <a:bodyPr anchor="b"/>
          <a:lstStyle>
            <a:lvl1pPr marL="0" indent="0">
              <a:buNone/>
              <a:defRPr sz="2699">
                <a:solidFill>
                  <a:schemeClr val="tx1">
                    <a:tint val="75000"/>
                  </a:schemeClr>
                </a:solidFill>
              </a:defRPr>
            </a:lvl1pPr>
            <a:lvl2pPr marL="60946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26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38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85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3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77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24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70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949135"/>
      </p:ext>
    </p:extLst>
  </p:cSld>
  <p:clrMapOvr>
    <a:masterClrMapping/>
  </p:clrMapOvr>
  <p:transition spd="slow" advClick="0">
    <p:push dir="u"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2" y="1600202"/>
            <a:ext cx="5384800" cy="4525963"/>
          </a:xfrm>
        </p:spPr>
        <p:txBody>
          <a:bodyPr/>
          <a:lstStyle>
            <a:lvl1pPr>
              <a:defRPr sz="3799"/>
            </a:lvl1pPr>
            <a:lvl2pPr>
              <a:defRPr sz="3199"/>
            </a:lvl2pPr>
            <a:lvl3pPr>
              <a:defRPr sz="2699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1600202"/>
            <a:ext cx="5384800" cy="4525963"/>
          </a:xfrm>
        </p:spPr>
        <p:txBody>
          <a:bodyPr/>
          <a:lstStyle>
            <a:lvl1pPr>
              <a:defRPr sz="3799"/>
            </a:lvl1pPr>
            <a:lvl2pPr>
              <a:defRPr sz="3199"/>
            </a:lvl2pPr>
            <a:lvl3pPr>
              <a:defRPr sz="2699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703125"/>
      </p:ext>
    </p:extLst>
  </p:cSld>
  <p:clrMapOvr>
    <a:masterClrMapping/>
  </p:clrMapOvr>
  <p:transition spd="slow" advClick="0">
    <p:push dir="u"/>
  </p:transition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4"/>
            <a:ext cx="5386917" cy="639763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63" indent="0">
              <a:buNone/>
              <a:defRPr sz="2699" b="1"/>
            </a:lvl2pPr>
            <a:lvl3pPr marL="1218926" indent="0">
              <a:buNone/>
              <a:defRPr sz="2400" b="1"/>
            </a:lvl3pPr>
            <a:lvl4pPr marL="1828388" indent="0">
              <a:buNone/>
              <a:defRPr sz="2200" b="1"/>
            </a:lvl4pPr>
            <a:lvl5pPr marL="2437851" indent="0">
              <a:buNone/>
              <a:defRPr sz="2200" b="1"/>
            </a:lvl5pPr>
            <a:lvl6pPr marL="3047314" indent="0">
              <a:buNone/>
              <a:defRPr sz="2200" b="1"/>
            </a:lvl6pPr>
            <a:lvl7pPr marL="3656777" indent="0">
              <a:buNone/>
              <a:defRPr sz="2200" b="1"/>
            </a:lvl7pPr>
            <a:lvl8pPr marL="4266240" indent="0">
              <a:buNone/>
              <a:defRPr sz="2200" b="1"/>
            </a:lvl8pPr>
            <a:lvl9pPr marL="4875703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7"/>
            <a:ext cx="5386917" cy="3951288"/>
          </a:xfrm>
        </p:spPr>
        <p:txBody>
          <a:bodyPr/>
          <a:lstStyle>
            <a:lvl1pPr>
              <a:defRPr sz="3199"/>
            </a:lvl1pPr>
            <a:lvl2pPr>
              <a:defRPr sz="2699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4"/>
            <a:ext cx="5389033" cy="639763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63" indent="0">
              <a:buNone/>
              <a:defRPr sz="2699" b="1"/>
            </a:lvl2pPr>
            <a:lvl3pPr marL="1218926" indent="0">
              <a:buNone/>
              <a:defRPr sz="2400" b="1"/>
            </a:lvl3pPr>
            <a:lvl4pPr marL="1828388" indent="0">
              <a:buNone/>
              <a:defRPr sz="2200" b="1"/>
            </a:lvl4pPr>
            <a:lvl5pPr marL="2437851" indent="0">
              <a:buNone/>
              <a:defRPr sz="2200" b="1"/>
            </a:lvl5pPr>
            <a:lvl6pPr marL="3047314" indent="0">
              <a:buNone/>
              <a:defRPr sz="2200" b="1"/>
            </a:lvl6pPr>
            <a:lvl7pPr marL="3656777" indent="0">
              <a:buNone/>
              <a:defRPr sz="2200" b="1"/>
            </a:lvl7pPr>
            <a:lvl8pPr marL="4266240" indent="0">
              <a:buNone/>
              <a:defRPr sz="2200" b="1"/>
            </a:lvl8pPr>
            <a:lvl9pPr marL="4875703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7"/>
            <a:ext cx="5389033" cy="3951288"/>
          </a:xfrm>
        </p:spPr>
        <p:txBody>
          <a:bodyPr/>
          <a:lstStyle>
            <a:lvl1pPr>
              <a:defRPr sz="3199"/>
            </a:lvl1pPr>
            <a:lvl2pPr>
              <a:defRPr sz="2699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334065"/>
      </p:ext>
    </p:extLst>
  </p:cSld>
  <p:clrMapOvr>
    <a:masterClrMapping/>
  </p:clrMapOvr>
  <p:transition spd="slow" advClick="0">
    <p:push dir="u"/>
  </p:transition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86096"/>
      </p:ext>
    </p:extLst>
  </p:cSld>
  <p:clrMapOvr>
    <a:masterClrMapping/>
  </p:clrMapOvr>
  <p:transition spd="slow" advClick="0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9215" y="271340"/>
            <a:ext cx="10515600" cy="525829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accent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931771"/>
      </p:ext>
    </p:extLst>
  </p:cSld>
  <p:clrMapOvr>
    <a:masterClrMapping/>
  </p:clrMapOvr>
  <p:transition advClick="0" advTm="3000">
    <p:random/>
  </p:transition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634" y="1031258"/>
            <a:ext cx="9912734" cy="4289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algn="ctr" defTabSz="914217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900057" y="6451899"/>
            <a:ext cx="391889" cy="22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algn="ctr" defTabSz="914217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3601" y="6396227"/>
            <a:ext cx="2844800" cy="365125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878685"/>
      </p:ext>
    </p:extLst>
  </p:cSld>
  <p:clrMapOvr>
    <a:masterClrMapping/>
  </p:clrMapOvr>
  <p:transition spd="slow" advClick="0">
    <p:push dir="u"/>
  </p:transition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793278"/>
      </p:ext>
    </p:extLst>
  </p:cSld>
  <p:clrMapOvr>
    <a:masterClrMapping/>
  </p:clrMapOvr>
  <p:transition spd="slow" advClick="0">
    <p:push dir="u"/>
  </p:transition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6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4"/>
            <a:ext cx="6815667" cy="5853113"/>
          </a:xfrm>
        </p:spPr>
        <p:txBody>
          <a:bodyPr/>
          <a:lstStyle>
            <a:lvl1pPr>
              <a:defRPr sz="4299"/>
            </a:lvl1pPr>
            <a:lvl2pPr>
              <a:defRPr sz="3799"/>
            </a:lvl2pPr>
            <a:lvl3pPr>
              <a:defRPr sz="3199"/>
            </a:lvl3pPr>
            <a:lvl4pPr>
              <a:defRPr sz="2699"/>
            </a:lvl4pPr>
            <a:lvl5pPr>
              <a:defRPr sz="2699"/>
            </a:lvl5pPr>
            <a:lvl6pPr>
              <a:defRPr sz="2699"/>
            </a:lvl6pPr>
            <a:lvl7pPr>
              <a:defRPr sz="2699"/>
            </a:lvl7pPr>
            <a:lvl8pPr>
              <a:defRPr sz="2699"/>
            </a:lvl8pPr>
            <a:lvl9pPr>
              <a:defRPr sz="26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5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63" indent="0">
              <a:buNone/>
              <a:defRPr sz="1600"/>
            </a:lvl2pPr>
            <a:lvl3pPr marL="1218926" indent="0">
              <a:buNone/>
              <a:defRPr sz="1400"/>
            </a:lvl3pPr>
            <a:lvl4pPr marL="1828388" indent="0">
              <a:buNone/>
              <a:defRPr sz="1200"/>
            </a:lvl4pPr>
            <a:lvl5pPr marL="2437851" indent="0">
              <a:buNone/>
              <a:defRPr sz="1200"/>
            </a:lvl5pPr>
            <a:lvl6pPr marL="3047314" indent="0">
              <a:buNone/>
              <a:defRPr sz="1200"/>
            </a:lvl6pPr>
            <a:lvl7pPr marL="3656777" indent="0">
              <a:buNone/>
              <a:defRPr sz="1200"/>
            </a:lvl7pPr>
            <a:lvl8pPr marL="4266240" indent="0">
              <a:buNone/>
              <a:defRPr sz="1200"/>
            </a:lvl8pPr>
            <a:lvl9pPr marL="4875703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140120"/>
      </p:ext>
    </p:extLst>
  </p:cSld>
  <p:clrMapOvr>
    <a:masterClrMapping/>
  </p:clrMapOvr>
  <p:transition spd="slow" advClick="0">
    <p:push dir="u"/>
  </p:transition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6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7"/>
            <a:ext cx="7315200" cy="4114800"/>
          </a:xfrm>
        </p:spPr>
        <p:txBody>
          <a:bodyPr/>
          <a:lstStyle>
            <a:lvl1pPr marL="0" indent="0">
              <a:buNone/>
              <a:defRPr sz="4299"/>
            </a:lvl1pPr>
            <a:lvl2pPr marL="609463" indent="0">
              <a:buNone/>
              <a:defRPr sz="3799"/>
            </a:lvl2pPr>
            <a:lvl3pPr marL="1218926" indent="0">
              <a:buNone/>
              <a:defRPr sz="3199"/>
            </a:lvl3pPr>
            <a:lvl4pPr marL="1828388" indent="0">
              <a:buNone/>
              <a:defRPr sz="2699"/>
            </a:lvl4pPr>
            <a:lvl5pPr marL="2437851" indent="0">
              <a:buNone/>
              <a:defRPr sz="2699"/>
            </a:lvl5pPr>
            <a:lvl6pPr marL="3047314" indent="0">
              <a:buNone/>
              <a:defRPr sz="2699"/>
            </a:lvl6pPr>
            <a:lvl7pPr marL="3656777" indent="0">
              <a:buNone/>
              <a:defRPr sz="2699"/>
            </a:lvl7pPr>
            <a:lvl8pPr marL="4266240" indent="0">
              <a:buNone/>
              <a:defRPr sz="2699"/>
            </a:lvl8pPr>
            <a:lvl9pPr marL="4875703" indent="0">
              <a:buNone/>
              <a:defRPr sz="2699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1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63" indent="0">
              <a:buNone/>
              <a:defRPr sz="1600"/>
            </a:lvl2pPr>
            <a:lvl3pPr marL="1218926" indent="0">
              <a:buNone/>
              <a:defRPr sz="1400"/>
            </a:lvl3pPr>
            <a:lvl4pPr marL="1828388" indent="0">
              <a:buNone/>
              <a:defRPr sz="1200"/>
            </a:lvl4pPr>
            <a:lvl5pPr marL="2437851" indent="0">
              <a:buNone/>
              <a:defRPr sz="1200"/>
            </a:lvl5pPr>
            <a:lvl6pPr marL="3047314" indent="0">
              <a:buNone/>
              <a:defRPr sz="1200"/>
            </a:lvl6pPr>
            <a:lvl7pPr marL="3656777" indent="0">
              <a:buNone/>
              <a:defRPr sz="1200"/>
            </a:lvl7pPr>
            <a:lvl8pPr marL="4266240" indent="0">
              <a:buNone/>
              <a:defRPr sz="1200"/>
            </a:lvl8pPr>
            <a:lvl9pPr marL="4875703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744867"/>
      </p:ext>
    </p:extLst>
  </p:cSld>
  <p:clrMapOvr>
    <a:masterClrMapping/>
  </p:clrMapOvr>
  <p:transition spd="slow" advClick="0">
    <p:push dir="u"/>
  </p:transition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64246"/>
      </p:ext>
    </p:extLst>
  </p:cSld>
  <p:clrMapOvr>
    <a:masterClrMapping/>
  </p:clrMapOvr>
  <p:transition spd="slow" advClick="0">
    <p:push dir="u"/>
  </p:transition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2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55382"/>
      </p:ext>
    </p:extLst>
  </p:cSld>
  <p:clrMapOvr>
    <a:masterClrMapping/>
  </p:clrMapOvr>
  <p:transition spd="slow" advClick="0">
    <p:push dir="u"/>
  </p:transition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7098349"/>
      </p:ext>
    </p:extLst>
  </p:cSld>
  <p:clrMapOvr>
    <a:masterClrMapping/>
  </p:clrMapOvr>
  <p:transition spd="slow" advClick="0">
    <p:push dir="u"/>
  </p:transition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1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" y="4610926"/>
            <a:ext cx="12192015" cy="224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62217"/>
      </p:ext>
    </p:extLst>
  </p:cSld>
  <p:clrMapOvr>
    <a:masterClrMapping/>
  </p:clrMapOvr>
  <p:transition spd="slow" advClick="0">
    <p:push dir="u"/>
  </p:transition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1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" y="4610926"/>
            <a:ext cx="12192015" cy="224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83589"/>
      </p:ext>
    </p:extLst>
  </p:cSld>
  <p:clrMapOvr>
    <a:masterClrMapping/>
  </p:clrMapOvr>
  <p:transition spd="slow" advClick="0">
    <p:push dir="u"/>
  </p:transition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883969"/>
      </p:ext>
    </p:extLst>
  </p:cSld>
  <p:clrMapOvr>
    <a:masterClrMapping/>
  </p:clrMapOvr>
  <p:transition spd="slow" advClick="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046292"/>
      </p:ext>
    </p:extLst>
  </p:cSld>
  <p:clrMapOvr>
    <a:masterClrMapping/>
  </p:clrMapOvr>
  <p:transition advClick="0" advTm="3000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864100"/>
      </p:ext>
    </p:extLst>
  </p:cSld>
  <p:clrMapOvr>
    <a:masterClrMapping/>
  </p:clrMapOvr>
  <p:transition advClick="0" advTm="3000">
    <p:random/>
  </p:transition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>
                <a:solidFill>
                  <a:srgbClr val="000000"/>
                </a:solidFill>
              </a:rPr>
              <a:pPr/>
              <a:t>2024/5/9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1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830636"/>
      </p:ext>
    </p:extLst>
  </p:cSld>
  <p:clrMapOvr>
    <a:masterClrMapping/>
  </p:clrMapOvr>
  <p:transition spd="slow" advClick="0">
    <p:push dir="u"/>
  </p:transition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063" indent="0">
              <a:buNone/>
              <a:defRPr sz="2000" b="1"/>
            </a:lvl2pPr>
            <a:lvl3pPr marL="914126" indent="0">
              <a:buNone/>
              <a:defRPr sz="1800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063" indent="0">
              <a:buNone/>
              <a:defRPr sz="2000" b="1"/>
            </a:lvl2pPr>
            <a:lvl3pPr marL="914126" indent="0">
              <a:buNone/>
              <a:defRPr sz="1800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>
                <a:solidFill>
                  <a:srgbClr val="000000"/>
                </a:solidFill>
              </a:rPr>
              <a:pPr/>
              <a:t>2024/5/9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1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562642"/>
      </p:ext>
    </p:extLst>
  </p:cSld>
  <p:clrMapOvr>
    <a:masterClrMapping/>
  </p:clrMapOvr>
  <p:transition spd="slow" advClick="0">
    <p:push dir="u"/>
  </p:transition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>
                <a:solidFill>
                  <a:srgbClr val="000000"/>
                </a:solidFill>
              </a:rPr>
              <a:pPr/>
              <a:t>2024/5/9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1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394695"/>
      </p:ext>
    </p:extLst>
  </p:cSld>
  <p:clrMapOvr>
    <a:masterClrMapping/>
  </p:clrMapOvr>
  <p:transition spd="slow" advClick="0">
    <p:push dir="u"/>
  </p:transition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>
                <a:solidFill>
                  <a:srgbClr val="000000"/>
                </a:solidFill>
              </a:rPr>
              <a:pPr/>
              <a:t>2024/5/9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1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895838"/>
      </p:ext>
    </p:extLst>
  </p:cSld>
  <p:clrMapOvr>
    <a:masterClrMapping/>
  </p:clrMapOvr>
  <p:transition spd="slow" advClick="0">
    <p:push dir="u"/>
  </p:transition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>
                <a:solidFill>
                  <a:srgbClr val="000000"/>
                </a:solidFill>
              </a:rPr>
              <a:pPr/>
              <a:t>2024/5/9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1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504550"/>
      </p:ext>
    </p:extLst>
  </p:cSld>
  <p:clrMapOvr>
    <a:masterClrMapping/>
  </p:clrMapOvr>
  <p:transition spd="slow" advClick="0">
    <p:push dir="u"/>
  </p:transition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400"/>
            </a:lvl3pPr>
            <a:lvl4pPr marL="1371189" indent="0">
              <a:buNone/>
              <a:defRPr sz="2000"/>
            </a:lvl4pPr>
            <a:lvl5pPr marL="1828251" indent="0">
              <a:buNone/>
              <a:defRPr sz="2000"/>
            </a:lvl5pPr>
            <a:lvl6pPr marL="2285314" indent="0">
              <a:buNone/>
              <a:defRPr sz="2000"/>
            </a:lvl6pPr>
            <a:lvl7pPr marL="2742377" indent="0">
              <a:buNone/>
              <a:defRPr sz="2000"/>
            </a:lvl7pPr>
            <a:lvl8pPr marL="3199440" indent="0">
              <a:buNone/>
              <a:defRPr sz="2000"/>
            </a:lvl8pPr>
            <a:lvl9pPr marL="3656503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>
                <a:solidFill>
                  <a:srgbClr val="000000"/>
                </a:solidFill>
              </a:rPr>
              <a:pPr/>
              <a:t>2024/5/9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1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173101"/>
      </p:ext>
    </p:extLst>
  </p:cSld>
  <p:clrMapOvr>
    <a:masterClrMapping/>
  </p:clrMapOvr>
  <p:transition spd="slow" advClick="0">
    <p:push dir="u"/>
  </p:transition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>
                <a:solidFill>
                  <a:srgbClr val="000000"/>
                </a:solidFill>
              </a:rPr>
              <a:pPr/>
              <a:t>2024/5/9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1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393123"/>
      </p:ext>
    </p:extLst>
  </p:cSld>
  <p:clrMapOvr>
    <a:masterClrMapping/>
  </p:clrMapOvr>
  <p:transition spd="slow" advClick="0">
    <p:push dir="u"/>
  </p:transition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>
                <a:solidFill>
                  <a:srgbClr val="000000"/>
                </a:solidFill>
              </a:rPr>
              <a:pPr/>
              <a:t>2024/5/9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1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75091"/>
      </p:ext>
    </p:extLst>
  </p:cSld>
  <p:clrMapOvr>
    <a:masterClrMapping/>
  </p:clrMapOvr>
  <p:transition spd="slow" advClick="0">
    <p:push dir="u"/>
  </p:transition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1" y="112236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5998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063" indent="0" algn="ctr">
              <a:buNone/>
              <a:defRPr sz="2000"/>
            </a:lvl2pPr>
            <a:lvl3pPr marL="914126" indent="0" algn="ctr">
              <a:buNone/>
              <a:defRPr sz="1800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26BC15-B161-4C75-9B3A-128C91250747}" type="datetimeFigureOut">
              <a:rPr lang="zh-CN" altLang="en-US" smtClean="0">
                <a:solidFill>
                  <a:srgbClr val="000000"/>
                </a:solidFill>
              </a:rPr>
              <a:pPr/>
              <a:t>2024/5/9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1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4E113-1DE2-475C-BE03-FB3C59433037}" type="slidenum">
              <a:rPr lang="zh-CN" altLang="en-US" smtClean="0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518153"/>
      </p:ext>
    </p:extLst>
  </p:cSld>
  <p:clrMapOvr>
    <a:masterClrMapping/>
  </p:clrMapOvr>
  <p:transition spd="slow" advClick="0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677279"/>
      </p:ext>
    </p:extLst>
  </p:cSld>
  <p:clrMapOvr>
    <a:masterClrMapping/>
  </p:clrMapOvr>
  <p:transition advClick="0" advTm="3000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134270"/>
      </p:ext>
    </p:extLst>
  </p:cSld>
  <p:clrMapOvr>
    <a:masterClrMapping/>
  </p:clrMapOvr>
  <p:transition advClick="0" advTm="3000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9736"/>
      </p:ext>
    </p:extLst>
  </p:cSld>
  <p:clrMapOvr>
    <a:masterClrMapping/>
  </p:clrMapOvr>
  <p:transition advClick="0" advTm="3000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803491"/>
      </p:ext>
    </p:extLst>
  </p:cSld>
  <p:clrMapOvr>
    <a:masterClrMapping/>
  </p:clrMapOvr>
  <p:transition advClick="0" advTm="3000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343525"/>
      </p:ext>
    </p:extLst>
  </p:cSld>
  <p:clrMapOvr>
    <a:masterClrMapping/>
  </p:clrMapOvr>
  <p:transition advClick="0" advTm="3000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2915226"/>
      </p:ext>
    </p:extLst>
  </p:cSld>
  <p:clrMapOvr>
    <a:masterClrMapping/>
  </p:clrMapOvr>
  <p:transition advClick="0" advTm="3000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255783"/>
      </p:ext>
    </p:extLst>
  </p:cSld>
  <p:clrMapOvr>
    <a:masterClrMapping/>
  </p:clrMapOvr>
  <p:transition advClick="0" advTm="3000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398815"/>
      </p:ext>
    </p:extLst>
  </p:cSld>
  <p:clrMapOvr>
    <a:masterClrMapping/>
  </p:clrMapOvr>
  <p:transition advClick="0" advTm="3000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016416"/>
      </p:ext>
    </p:extLst>
  </p:cSld>
  <p:clrMapOvr>
    <a:masterClrMapping/>
  </p:clrMapOvr>
  <p:transition advClick="0" advTm="300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627215"/>
      </p:ext>
    </p:extLst>
  </p:cSld>
  <p:clrMapOvr>
    <a:masterClrMapping/>
  </p:clrMapOvr>
  <p:transition advClick="0" advTm="3000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810675"/>
      </p:ext>
    </p:extLst>
  </p:cSld>
  <p:clrMapOvr>
    <a:masterClrMapping/>
  </p:clrMapOvr>
  <p:transition advClick="0" advTm="3000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801693"/>
      </p:ext>
    </p:extLst>
  </p:cSld>
  <p:clrMapOvr>
    <a:masterClrMapping/>
  </p:clrMapOvr>
  <p:transition advClick="0" advTm="3000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9215" y="271340"/>
            <a:ext cx="10515600" cy="525829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accent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351267"/>
      </p:ext>
    </p:extLst>
  </p:cSld>
  <p:clrMapOvr>
    <a:masterClrMapping/>
  </p:clrMapOvr>
  <p:transition advClick="0" advTm="3000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122036"/>
      </p:ext>
    </p:extLst>
  </p:cSld>
  <p:clrMapOvr>
    <a:masterClrMapping/>
  </p:clrMapOvr>
  <p:transition advClick="0" advTm="3000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118422"/>
      </p:ext>
    </p:extLst>
  </p:cSld>
  <p:clrMapOvr>
    <a:masterClrMapping/>
  </p:clrMapOvr>
  <p:transition advClick="0" advTm="3000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622686"/>
      </p:ext>
    </p:extLst>
  </p:cSld>
  <p:clrMapOvr>
    <a:masterClrMapping/>
  </p:clrMapOvr>
  <p:transition advClick="0" advTm="3000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381612"/>
      </p:ext>
    </p:extLst>
  </p:cSld>
  <p:clrMapOvr>
    <a:masterClrMapping/>
  </p:clrMapOvr>
  <p:transition advClick="0" advTm="3000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848676"/>
      </p:ext>
    </p:extLst>
  </p:cSld>
  <p:clrMapOvr>
    <a:masterClrMapping/>
  </p:clrMapOvr>
  <p:transition advClick="0" advTm="3000"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2642223"/>
      </p:ext>
    </p:extLst>
  </p:cSld>
  <p:clrMapOvr>
    <a:masterClrMapping/>
  </p:clrMapOvr>
  <p:transition advClick="0" advTm="3000"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1415581"/>
      </p:ext>
    </p:extLst>
  </p:cSld>
  <p:clrMapOvr>
    <a:masterClrMapping/>
  </p:clrMapOvr>
  <p:transition advClick="0" advTm="300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290658"/>
      </p:ext>
    </p:extLst>
  </p:cSld>
  <p:clrMapOvr>
    <a:masterClrMapping/>
  </p:clrMapOvr>
  <p:transition advClick="0" advTm="3000"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196861"/>
      </p:ext>
    </p:extLst>
  </p:cSld>
  <p:clrMapOvr>
    <a:masterClrMapping/>
  </p:clrMapOvr>
  <p:transition advClick="0" advTm="3000"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491660"/>
      </p:ext>
    </p:extLst>
  </p:cSld>
  <p:clrMapOvr>
    <a:masterClrMapping/>
  </p:clrMapOvr>
  <p:transition advClick="0" advTm="3000"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086774"/>
      </p:ext>
    </p:extLst>
  </p:cSld>
  <p:clrMapOvr>
    <a:masterClrMapping/>
  </p:clrMapOvr>
  <p:transition advClick="0" advTm="3000"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487637"/>
      </p:ext>
    </p:extLst>
  </p:cSld>
  <p:clrMapOvr>
    <a:masterClrMapping/>
  </p:clrMapOvr>
  <p:transition advClick="0" advTm="3000"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2071"/>
      </p:ext>
    </p:extLst>
  </p:cSld>
  <p:clrMapOvr>
    <a:masterClrMapping/>
  </p:clrMapOvr>
  <p:transition advClick="0" advTm="3000"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9215" y="271340"/>
            <a:ext cx="10515600" cy="525829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accent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28110"/>
      </p:ext>
    </p:extLst>
  </p:cSld>
  <p:clrMapOvr>
    <a:masterClrMapping/>
  </p:clrMapOvr>
  <p:transition advClick="0" advTm="3000">
    <p:rand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624176"/>
      </p:ext>
    </p:extLst>
  </p:cSld>
  <p:clrMapOvr>
    <a:masterClrMapping/>
  </p:clrMapOvr>
  <p:transition advClick="0" advTm="3000">
    <p:rand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140023"/>
      </p:ext>
    </p:extLst>
  </p:cSld>
  <p:clrMapOvr>
    <a:masterClrMapping/>
  </p:clrMapOvr>
  <p:transition advClick="0" advTm="3000">
    <p:rand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725230"/>
      </p:ext>
    </p:extLst>
  </p:cSld>
  <p:clrMapOvr>
    <a:masterClrMapping/>
  </p:clrMapOvr>
  <p:transition advClick="0" advTm="3000">
    <p:random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623532"/>
      </p:ext>
    </p:extLst>
  </p:cSld>
  <p:clrMapOvr>
    <a:masterClrMapping/>
  </p:clrMapOvr>
  <p:transition advClick="0" advTm="300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330145"/>
      </p:ext>
    </p:extLst>
  </p:cSld>
  <p:clrMapOvr>
    <a:masterClrMapping/>
  </p:clrMapOvr>
  <p:transition advClick="0" advTm="3000">
    <p:random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845520"/>
      </p:ext>
    </p:extLst>
  </p:cSld>
  <p:clrMapOvr>
    <a:masterClrMapping/>
  </p:clrMapOvr>
  <p:transition advClick="0" advTm="3000">
    <p:random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8969914"/>
      </p:ext>
    </p:extLst>
  </p:cSld>
  <p:clrMapOvr>
    <a:masterClrMapping/>
  </p:clrMapOvr>
  <p:transition advClick="0" advTm="3000">
    <p:rand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0449848"/>
      </p:ext>
    </p:extLst>
  </p:cSld>
  <p:clrMapOvr>
    <a:masterClrMapping/>
  </p:clrMapOvr>
  <p:transition advClick="0" advTm="3000">
    <p:random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732390"/>
      </p:ext>
    </p:extLst>
  </p:cSld>
  <p:clrMapOvr>
    <a:masterClrMapping/>
  </p:clrMapOvr>
  <p:transition advClick="0" advTm="3000">
    <p:random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823868"/>
      </p:ext>
    </p:extLst>
  </p:cSld>
  <p:clrMapOvr>
    <a:masterClrMapping/>
  </p:clrMapOvr>
  <p:transition advClick="0" advTm="3000">
    <p:random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699836"/>
      </p:ext>
    </p:extLst>
  </p:cSld>
  <p:clrMapOvr>
    <a:masterClrMapping/>
  </p:clrMapOvr>
  <p:transition advClick="0" advTm="3000">
    <p:random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588342"/>
      </p:ext>
    </p:extLst>
  </p:cSld>
  <p:clrMapOvr>
    <a:masterClrMapping/>
  </p:clrMapOvr>
  <p:transition advClick="0" advTm="3000">
    <p:random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119934"/>
      </p:ext>
    </p:extLst>
  </p:cSld>
  <p:clrMapOvr>
    <a:masterClrMapping/>
  </p:clrMapOvr>
  <p:transition advClick="0" advTm="3000">
    <p:random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9215" y="271340"/>
            <a:ext cx="10515600" cy="525829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accent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829657"/>
      </p:ext>
    </p:extLst>
  </p:cSld>
  <p:clrMapOvr>
    <a:masterClrMapping/>
  </p:clrMapOvr>
  <p:transition advClick="0" advTm="3000">
    <p:random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789377"/>
      </p:ext>
    </p:extLst>
  </p:cSld>
  <p:clrMapOvr>
    <a:masterClrMapping/>
  </p:clrMapOvr>
  <p:transition advClick="0" advTm="300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9215" y="271340"/>
            <a:ext cx="10515600" cy="525829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accent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434697"/>
      </p:ext>
    </p:extLst>
  </p:cSld>
  <p:clrMapOvr>
    <a:masterClrMapping/>
  </p:clrMapOvr>
  <p:transition advClick="0" advTm="3000">
    <p:random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553301"/>
      </p:ext>
    </p:extLst>
  </p:cSld>
  <p:clrMapOvr>
    <a:masterClrMapping/>
  </p:clrMapOvr>
  <p:transition advClick="0" advTm="3000">
    <p:random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593453"/>
      </p:ext>
    </p:extLst>
  </p:cSld>
  <p:clrMapOvr>
    <a:masterClrMapping/>
  </p:clrMapOvr>
  <p:transition advClick="0" advTm="3000">
    <p:random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954539"/>
      </p:ext>
    </p:extLst>
  </p:cSld>
  <p:clrMapOvr>
    <a:masterClrMapping/>
  </p:clrMapOvr>
  <p:transition advClick="0" advTm="3000">
    <p:random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537116"/>
      </p:ext>
    </p:extLst>
  </p:cSld>
  <p:clrMapOvr>
    <a:masterClrMapping/>
  </p:clrMapOvr>
  <p:transition advClick="0" advTm="3000">
    <p:random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7772983"/>
      </p:ext>
    </p:extLst>
  </p:cSld>
  <p:clrMapOvr>
    <a:masterClrMapping/>
  </p:clrMapOvr>
  <p:transition advClick="0" advTm="3000">
    <p:random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9645350"/>
      </p:ext>
    </p:extLst>
  </p:cSld>
  <p:clrMapOvr>
    <a:masterClrMapping/>
  </p:clrMapOvr>
  <p:transition advClick="0" advTm="3000">
    <p:random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810012"/>
      </p:ext>
    </p:extLst>
  </p:cSld>
  <p:clrMapOvr>
    <a:masterClrMapping/>
  </p:clrMapOvr>
  <p:transition advClick="0" advTm="3000">
    <p:random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863441"/>
      </p:ext>
    </p:extLst>
  </p:cSld>
  <p:clrMapOvr>
    <a:masterClrMapping/>
  </p:clrMapOvr>
  <p:transition advClick="0" advTm="3000">
    <p:random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85134"/>
      </p:ext>
    </p:extLst>
  </p:cSld>
  <p:clrMapOvr>
    <a:masterClrMapping/>
  </p:clrMapOvr>
  <p:transition advClick="0" advTm="3000">
    <p:random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693009"/>
      </p:ext>
    </p:extLst>
  </p:cSld>
  <p:clrMapOvr>
    <a:masterClrMapping/>
  </p:clrMapOvr>
  <p:transition advClick="0" advTm="300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864765"/>
      </p:ext>
    </p:extLst>
  </p:cSld>
  <p:clrMapOvr>
    <a:masterClrMapping/>
  </p:clrMapOvr>
  <p:transition advClick="0" advTm="3000">
    <p:random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217619"/>
      </p:ext>
    </p:extLst>
  </p:cSld>
  <p:clrMapOvr>
    <a:masterClrMapping/>
  </p:clrMapOvr>
  <p:transition advClick="0" advTm="3000">
    <p:random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598378"/>
      </p:ext>
    </p:extLst>
  </p:cSld>
  <p:clrMapOvr>
    <a:masterClrMapping/>
  </p:clrMapOvr>
  <p:transition advClick="0" advTm="3000">
    <p:random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35149"/>
      </p:ext>
    </p:extLst>
  </p:cSld>
  <p:clrMapOvr>
    <a:masterClrMapping/>
  </p:clrMapOvr>
  <p:transition advClick="0" advTm="3000">
    <p:random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69473"/>
      </p:ext>
    </p:extLst>
  </p:cSld>
  <p:clrMapOvr>
    <a:masterClrMapping/>
  </p:clrMapOvr>
  <p:transition advClick="0" advTm="3000">
    <p:random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707423"/>
      </p:ext>
    </p:extLst>
  </p:cSld>
  <p:clrMapOvr>
    <a:masterClrMapping/>
  </p:clrMapOvr>
  <p:transition advClick="0" advTm="3000">
    <p:random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470666"/>
      </p:ext>
    </p:extLst>
  </p:cSld>
  <p:clrMapOvr>
    <a:masterClrMapping/>
  </p:clrMapOvr>
  <p:transition advClick="0" advTm="3000">
    <p:random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206865"/>
      </p:ext>
    </p:extLst>
  </p:cSld>
  <p:clrMapOvr>
    <a:masterClrMapping/>
  </p:clrMapOvr>
  <p:transition advClick="0" advTm="3000">
    <p:random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642616"/>
      </p:ext>
    </p:extLst>
  </p:cSld>
  <p:clrMapOvr>
    <a:masterClrMapping/>
  </p:clrMapOvr>
  <p:transition advClick="0" advTm="3000">
    <p:random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509326"/>
      </p:ext>
    </p:extLst>
  </p:cSld>
  <p:clrMapOvr>
    <a:masterClrMapping/>
  </p:clrMapOvr>
  <p:transition advClick="0" advTm="3000">
    <p:random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424744"/>
      </p:ext>
    </p:extLst>
  </p:cSld>
  <p:clrMapOvr>
    <a:masterClrMapping/>
  </p:clrMapOvr>
  <p:transition advClick="0" advTm="300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245346"/>
      </p:ext>
    </p:extLst>
  </p:cSld>
  <p:clrMapOvr>
    <a:masterClrMapping/>
  </p:clrMapOvr>
  <p:transition advClick="0" advTm="3000">
    <p:random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278662"/>
      </p:ext>
    </p:extLst>
  </p:cSld>
  <p:clrMapOvr>
    <a:masterClrMapping/>
  </p:clrMapOvr>
  <p:transition advClick="0" advTm="3000">
    <p:random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098103"/>
      </p:ext>
    </p:extLst>
  </p:cSld>
  <p:clrMapOvr>
    <a:masterClrMapping/>
  </p:clrMapOvr>
  <p:transition advClick="0" advTm="3000">
    <p:random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9215" y="271340"/>
            <a:ext cx="10515600" cy="525829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accent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109141"/>
      </p:ext>
    </p:extLst>
  </p:cSld>
  <p:clrMapOvr>
    <a:masterClrMapping/>
  </p:clrMapOvr>
  <p:transition advClick="0" advTm="3000">
    <p:random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012913"/>
      </p:ext>
    </p:extLst>
  </p:cSld>
  <p:clrMapOvr>
    <a:masterClrMapping/>
  </p:clrMapOvr>
  <p:transition advClick="0" advTm="3000">
    <p:random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033909"/>
      </p:ext>
    </p:extLst>
  </p:cSld>
  <p:clrMapOvr>
    <a:masterClrMapping/>
  </p:clrMapOvr>
  <p:transition advClick="0" advTm="3000">
    <p:random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573252"/>
      </p:ext>
    </p:extLst>
  </p:cSld>
  <p:clrMapOvr>
    <a:masterClrMapping/>
  </p:clrMapOvr>
  <p:transition advClick="0" advTm="3000">
    <p:random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621641"/>
      </p:ext>
    </p:extLst>
  </p:cSld>
  <p:clrMapOvr>
    <a:masterClrMapping/>
  </p:clrMapOvr>
  <p:transition advClick="0" advTm="3000">
    <p:random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645888"/>
      </p:ext>
    </p:extLst>
  </p:cSld>
  <p:clrMapOvr>
    <a:masterClrMapping/>
  </p:clrMapOvr>
  <p:transition advClick="0" advTm="3000">
    <p:random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4909067"/>
      </p:ext>
    </p:extLst>
  </p:cSld>
  <p:clrMapOvr>
    <a:masterClrMapping/>
  </p:clrMapOvr>
  <p:transition advClick="0" advTm="3000">
    <p:random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9757524"/>
      </p:ext>
    </p:extLst>
  </p:cSld>
  <p:clrMapOvr>
    <a:masterClrMapping/>
  </p:clrMapOvr>
  <p:transition advClick="0" advTm="300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48160"/>
      </p:ext>
    </p:extLst>
  </p:cSld>
  <p:clrMapOvr>
    <a:masterClrMapping/>
  </p:clrMapOvr>
  <p:transition advClick="0" advTm="3000">
    <p:random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46041"/>
      </p:ext>
    </p:extLst>
  </p:cSld>
  <p:clrMapOvr>
    <a:masterClrMapping/>
  </p:clrMapOvr>
  <p:transition advClick="0" advTm="3000">
    <p:random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047453"/>
      </p:ext>
    </p:extLst>
  </p:cSld>
  <p:clrMapOvr>
    <a:masterClrMapping/>
  </p:clrMapOvr>
  <p:transition advClick="0" advTm="3000">
    <p:random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03654"/>
      </p:ext>
    </p:extLst>
  </p:cSld>
  <p:clrMapOvr>
    <a:masterClrMapping/>
  </p:clrMapOvr>
  <p:transition advClick="0" advTm="3000">
    <p:random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731789"/>
      </p:ext>
    </p:extLst>
  </p:cSld>
  <p:clrMapOvr>
    <a:masterClrMapping/>
  </p:clrMapOvr>
  <p:transition advClick="0" advTm="3000">
    <p:random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276404"/>
      </p:ext>
    </p:extLst>
  </p:cSld>
  <p:clrMapOvr>
    <a:masterClrMapping/>
  </p:clrMapOvr>
  <p:transition advClick="0" advTm="3000">
    <p:random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261583"/>
      </p:ext>
    </p:extLst>
  </p:cSld>
  <p:clrMapOvr>
    <a:masterClrMapping/>
  </p:clrMapOvr>
  <p:transition advClick="0" advTm="3000">
    <p:random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912892"/>
      </p:ext>
    </p:extLst>
  </p:cSld>
  <p:clrMapOvr>
    <a:masterClrMapping/>
  </p:clrMapOvr>
  <p:transition advClick="0" advTm="3000">
    <p:random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362869"/>
      </p:ext>
    </p:extLst>
  </p:cSld>
  <p:clrMapOvr>
    <a:masterClrMapping/>
  </p:clrMapOvr>
  <p:transition advClick="0" advTm="3000">
    <p:random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856976"/>
      </p:ext>
    </p:extLst>
  </p:cSld>
  <p:clrMapOvr>
    <a:masterClrMapping/>
  </p:clrMapOvr>
  <p:transition advClick="0" advTm="3000">
    <p:random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005707"/>
      </p:ext>
    </p:extLst>
  </p:cSld>
  <p:clrMapOvr>
    <a:masterClrMapping/>
  </p:clrMapOvr>
  <p:transition advClick="0" advTm="300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.xml"/><Relationship Id="rId3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118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13.xml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2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0.xml"/><Relationship Id="rId13" Type="http://schemas.openxmlformats.org/officeDocument/2006/relationships/slideLayout" Target="../slideLayouts/slideLayout135.xml"/><Relationship Id="rId3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29.xml"/><Relationship Id="rId12" Type="http://schemas.openxmlformats.org/officeDocument/2006/relationships/slideLayout" Target="../slideLayouts/slideLayout134.xml"/><Relationship Id="rId2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23.xml"/><Relationship Id="rId6" Type="http://schemas.openxmlformats.org/officeDocument/2006/relationships/slideLayout" Target="../slideLayouts/slideLayout128.xml"/><Relationship Id="rId11" Type="http://schemas.openxmlformats.org/officeDocument/2006/relationships/slideLayout" Target="../slideLayouts/slideLayout133.xml"/><Relationship Id="rId5" Type="http://schemas.openxmlformats.org/officeDocument/2006/relationships/slideLayout" Target="../slideLayouts/slideLayout12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32.xml"/><Relationship Id="rId4" Type="http://schemas.openxmlformats.org/officeDocument/2006/relationships/slideLayout" Target="../slideLayouts/slideLayout126.xml"/><Relationship Id="rId9" Type="http://schemas.openxmlformats.org/officeDocument/2006/relationships/slideLayout" Target="../slideLayouts/slideLayout131.xml"/><Relationship Id="rId1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3.xml"/><Relationship Id="rId13" Type="http://schemas.openxmlformats.org/officeDocument/2006/relationships/slideLayout" Target="../slideLayouts/slideLayout148.xml"/><Relationship Id="rId3" Type="http://schemas.openxmlformats.org/officeDocument/2006/relationships/slideLayout" Target="../slideLayouts/slideLayout138.xml"/><Relationship Id="rId7" Type="http://schemas.openxmlformats.org/officeDocument/2006/relationships/slideLayout" Target="../slideLayouts/slideLayout142.xml"/><Relationship Id="rId12" Type="http://schemas.openxmlformats.org/officeDocument/2006/relationships/slideLayout" Target="../slideLayouts/slideLayout147.xml"/><Relationship Id="rId2" Type="http://schemas.openxmlformats.org/officeDocument/2006/relationships/slideLayout" Target="../slideLayouts/slideLayout137.xml"/><Relationship Id="rId1" Type="http://schemas.openxmlformats.org/officeDocument/2006/relationships/slideLayout" Target="../slideLayouts/slideLayout136.xml"/><Relationship Id="rId6" Type="http://schemas.openxmlformats.org/officeDocument/2006/relationships/slideLayout" Target="../slideLayouts/slideLayout141.xml"/><Relationship Id="rId11" Type="http://schemas.openxmlformats.org/officeDocument/2006/relationships/slideLayout" Target="../slideLayouts/slideLayout146.xml"/><Relationship Id="rId5" Type="http://schemas.openxmlformats.org/officeDocument/2006/relationships/slideLayout" Target="../slideLayouts/slideLayout140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45.xml"/><Relationship Id="rId4" Type="http://schemas.openxmlformats.org/officeDocument/2006/relationships/slideLayout" Target="../slideLayouts/slideLayout139.xml"/><Relationship Id="rId9" Type="http://schemas.openxmlformats.org/officeDocument/2006/relationships/slideLayout" Target="../slideLayouts/slideLayout144.xml"/><Relationship Id="rId14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6.xml"/><Relationship Id="rId3" Type="http://schemas.openxmlformats.org/officeDocument/2006/relationships/slideLayout" Target="../slideLayouts/slideLayout151.xml"/><Relationship Id="rId7" Type="http://schemas.openxmlformats.org/officeDocument/2006/relationships/slideLayout" Target="../slideLayouts/slideLayout155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50.xml"/><Relationship Id="rId1" Type="http://schemas.openxmlformats.org/officeDocument/2006/relationships/slideLayout" Target="../slideLayouts/slideLayout149.xml"/><Relationship Id="rId6" Type="http://schemas.openxmlformats.org/officeDocument/2006/relationships/slideLayout" Target="../slideLayouts/slideLayout154.xml"/><Relationship Id="rId11" Type="http://schemas.openxmlformats.org/officeDocument/2006/relationships/slideLayout" Target="../slideLayouts/slideLayout159.xml"/><Relationship Id="rId5" Type="http://schemas.openxmlformats.org/officeDocument/2006/relationships/slideLayout" Target="../slideLayouts/slideLayout153.xml"/><Relationship Id="rId10" Type="http://schemas.openxmlformats.org/officeDocument/2006/relationships/slideLayout" Target="../slideLayouts/slideLayout158.xml"/><Relationship Id="rId4" Type="http://schemas.openxmlformats.org/officeDocument/2006/relationships/slideLayout" Target="../slideLayouts/slideLayout152.xml"/><Relationship Id="rId9" Type="http://schemas.openxmlformats.org/officeDocument/2006/relationships/slideLayout" Target="../slideLayouts/slideLayout157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7.xml"/><Relationship Id="rId3" Type="http://schemas.openxmlformats.org/officeDocument/2006/relationships/slideLayout" Target="../slideLayouts/slideLayout162.xml"/><Relationship Id="rId7" Type="http://schemas.openxmlformats.org/officeDocument/2006/relationships/slideLayout" Target="../slideLayouts/slideLayout166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61.xml"/><Relationship Id="rId1" Type="http://schemas.openxmlformats.org/officeDocument/2006/relationships/slideLayout" Target="../slideLayouts/slideLayout160.xml"/><Relationship Id="rId6" Type="http://schemas.openxmlformats.org/officeDocument/2006/relationships/slideLayout" Target="../slideLayouts/slideLayout165.xml"/><Relationship Id="rId11" Type="http://schemas.openxmlformats.org/officeDocument/2006/relationships/slideLayout" Target="../slideLayouts/slideLayout170.xml"/><Relationship Id="rId5" Type="http://schemas.openxmlformats.org/officeDocument/2006/relationships/slideLayout" Target="../slideLayouts/slideLayout164.xml"/><Relationship Id="rId10" Type="http://schemas.openxmlformats.org/officeDocument/2006/relationships/slideLayout" Target="../slideLayouts/slideLayout169.xml"/><Relationship Id="rId4" Type="http://schemas.openxmlformats.org/officeDocument/2006/relationships/slideLayout" Target="../slideLayouts/slideLayout163.xml"/><Relationship Id="rId9" Type="http://schemas.openxmlformats.org/officeDocument/2006/relationships/slideLayout" Target="../slideLayouts/slideLayout168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8.xml"/><Relationship Id="rId13" Type="http://schemas.openxmlformats.org/officeDocument/2006/relationships/slideLayout" Target="../slideLayouts/slideLayout183.xml"/><Relationship Id="rId3" Type="http://schemas.openxmlformats.org/officeDocument/2006/relationships/slideLayout" Target="../slideLayouts/slideLayout173.xml"/><Relationship Id="rId7" Type="http://schemas.openxmlformats.org/officeDocument/2006/relationships/slideLayout" Target="../slideLayouts/slideLayout177.xml"/><Relationship Id="rId12" Type="http://schemas.openxmlformats.org/officeDocument/2006/relationships/slideLayout" Target="../slideLayouts/slideLayout182.xml"/><Relationship Id="rId2" Type="http://schemas.openxmlformats.org/officeDocument/2006/relationships/slideLayout" Target="../slideLayouts/slideLayout172.xml"/><Relationship Id="rId1" Type="http://schemas.openxmlformats.org/officeDocument/2006/relationships/slideLayout" Target="../slideLayouts/slideLayout171.xml"/><Relationship Id="rId6" Type="http://schemas.openxmlformats.org/officeDocument/2006/relationships/slideLayout" Target="../slideLayouts/slideLayout176.xml"/><Relationship Id="rId11" Type="http://schemas.openxmlformats.org/officeDocument/2006/relationships/slideLayout" Target="../slideLayouts/slideLayout181.xml"/><Relationship Id="rId5" Type="http://schemas.openxmlformats.org/officeDocument/2006/relationships/slideLayout" Target="../slideLayouts/slideLayout17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80.xml"/><Relationship Id="rId4" Type="http://schemas.openxmlformats.org/officeDocument/2006/relationships/slideLayout" Target="../slideLayouts/slideLayout174.xml"/><Relationship Id="rId9" Type="http://schemas.openxmlformats.org/officeDocument/2006/relationships/slideLayout" Target="../slideLayouts/slideLayout179.xml"/><Relationship Id="rId14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1.xml"/><Relationship Id="rId13" Type="http://schemas.openxmlformats.org/officeDocument/2006/relationships/slideLayout" Target="../slideLayouts/slideLayout196.xml"/><Relationship Id="rId3" Type="http://schemas.openxmlformats.org/officeDocument/2006/relationships/slideLayout" Target="../slideLayouts/slideLayout186.xml"/><Relationship Id="rId7" Type="http://schemas.openxmlformats.org/officeDocument/2006/relationships/slideLayout" Target="../slideLayouts/slideLayout190.xml"/><Relationship Id="rId12" Type="http://schemas.openxmlformats.org/officeDocument/2006/relationships/slideLayout" Target="../slideLayouts/slideLayout195.xml"/><Relationship Id="rId2" Type="http://schemas.openxmlformats.org/officeDocument/2006/relationships/slideLayout" Target="../slideLayouts/slideLayout185.xml"/><Relationship Id="rId1" Type="http://schemas.openxmlformats.org/officeDocument/2006/relationships/slideLayout" Target="../slideLayouts/slideLayout184.xml"/><Relationship Id="rId6" Type="http://schemas.openxmlformats.org/officeDocument/2006/relationships/slideLayout" Target="../slideLayouts/slideLayout189.xml"/><Relationship Id="rId11" Type="http://schemas.openxmlformats.org/officeDocument/2006/relationships/slideLayout" Target="../slideLayouts/slideLayout194.xml"/><Relationship Id="rId5" Type="http://schemas.openxmlformats.org/officeDocument/2006/relationships/slideLayout" Target="../slideLayouts/slideLayout188.xml"/><Relationship Id="rId15" Type="http://schemas.openxmlformats.org/officeDocument/2006/relationships/image" Target="../media/image3.jpg"/><Relationship Id="rId10" Type="http://schemas.openxmlformats.org/officeDocument/2006/relationships/slideLayout" Target="../slideLayouts/slideLayout193.xml"/><Relationship Id="rId4" Type="http://schemas.openxmlformats.org/officeDocument/2006/relationships/slideLayout" Target="../slideLayouts/slideLayout187.xml"/><Relationship Id="rId9" Type="http://schemas.openxmlformats.org/officeDocument/2006/relationships/slideLayout" Target="../slideLayouts/slideLayout192.xml"/><Relationship Id="rId14" Type="http://schemas.openxmlformats.org/officeDocument/2006/relationships/theme" Target="../theme/theme16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4.xml"/><Relationship Id="rId13" Type="http://schemas.openxmlformats.org/officeDocument/2006/relationships/theme" Target="../theme/theme17.xml"/><Relationship Id="rId3" Type="http://schemas.openxmlformats.org/officeDocument/2006/relationships/slideLayout" Target="../slideLayouts/slideLayout199.xml"/><Relationship Id="rId7" Type="http://schemas.openxmlformats.org/officeDocument/2006/relationships/slideLayout" Target="../slideLayouts/slideLayout203.xml"/><Relationship Id="rId12" Type="http://schemas.openxmlformats.org/officeDocument/2006/relationships/slideLayout" Target="../slideLayouts/slideLayout208.xml"/><Relationship Id="rId2" Type="http://schemas.openxmlformats.org/officeDocument/2006/relationships/slideLayout" Target="../slideLayouts/slideLayout198.xml"/><Relationship Id="rId1" Type="http://schemas.openxmlformats.org/officeDocument/2006/relationships/slideLayout" Target="../slideLayouts/slideLayout197.xml"/><Relationship Id="rId6" Type="http://schemas.openxmlformats.org/officeDocument/2006/relationships/slideLayout" Target="../slideLayouts/slideLayout202.xml"/><Relationship Id="rId11" Type="http://schemas.openxmlformats.org/officeDocument/2006/relationships/slideLayout" Target="../slideLayouts/slideLayout207.xml"/><Relationship Id="rId5" Type="http://schemas.openxmlformats.org/officeDocument/2006/relationships/slideLayout" Target="../slideLayouts/slideLayout201.xml"/><Relationship Id="rId10" Type="http://schemas.openxmlformats.org/officeDocument/2006/relationships/slideLayout" Target="../slideLayouts/slideLayout206.xml"/><Relationship Id="rId4" Type="http://schemas.openxmlformats.org/officeDocument/2006/relationships/slideLayout" Target="../slideLayouts/slideLayout200.xml"/><Relationship Id="rId9" Type="http://schemas.openxmlformats.org/officeDocument/2006/relationships/slideLayout" Target="../slideLayouts/slideLayout20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13" Type="http://schemas.openxmlformats.org/officeDocument/2006/relationships/slideLayout" Target="../slideLayouts/slideLayout89.xml"/><Relationship Id="rId3" Type="http://schemas.openxmlformats.org/officeDocument/2006/relationships/slideLayout" Target="../slideLayouts/slideLayout79.xml"/><Relationship Id="rId7" Type="http://schemas.openxmlformats.org/officeDocument/2006/relationships/slideLayout" Target="../slideLayouts/slideLayout83.xml"/><Relationship Id="rId12" Type="http://schemas.openxmlformats.org/officeDocument/2006/relationships/slideLayout" Target="../slideLayouts/slideLayout88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11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1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0.xml"/><Relationship Id="rId9" Type="http://schemas.openxmlformats.org/officeDocument/2006/relationships/slideLayout" Target="../slideLayouts/slideLayout85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928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 advClick="0" advTm="3000"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811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49" r:id="rId3"/>
    <p:sldLayoutId id="2147483850" r:id="rId4"/>
    <p:sldLayoutId id="2147483851" r:id="rId5"/>
    <p:sldLayoutId id="2147483852" r:id="rId6"/>
    <p:sldLayoutId id="2147483853" r:id="rId7"/>
    <p:sldLayoutId id="2147483854" r:id="rId8"/>
    <p:sldLayoutId id="2147483855" r:id="rId9"/>
    <p:sldLayoutId id="2147483856" r:id="rId10"/>
    <p:sldLayoutId id="2147483857" r:id="rId11"/>
  </p:sldLayoutIdLst>
  <p:transition advClick="0" advTm="3000"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800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  <p:sldLayoutId id="2147483870" r:id="rId12"/>
    <p:sldLayoutId id="2147483871" r:id="rId13"/>
  </p:sldLayoutIdLst>
  <p:transition advClick="0" advTm="3000"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544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  <p:sldLayoutId id="2147483883" r:id="rId11"/>
    <p:sldLayoutId id="2147483884" r:id="rId12"/>
    <p:sldLayoutId id="2147483885" r:id="rId13"/>
  </p:sldLayoutIdLst>
  <p:transition advClick="0" advTm="3000"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007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8" r:id="rId2"/>
    <p:sldLayoutId id="2147483889" r:id="rId3"/>
    <p:sldLayoutId id="2147483890" r:id="rId4"/>
    <p:sldLayoutId id="2147483891" r:id="rId5"/>
    <p:sldLayoutId id="2147483892" r:id="rId6"/>
    <p:sldLayoutId id="2147483893" r:id="rId7"/>
    <p:sldLayoutId id="2147483894" r:id="rId8"/>
    <p:sldLayoutId id="2147483895" r:id="rId9"/>
    <p:sldLayoutId id="2147483896" r:id="rId10"/>
    <p:sldLayoutId id="2147483897" r:id="rId11"/>
  </p:sldLayoutIdLst>
  <p:transition advClick="0" advTm="3000"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172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900" r:id="rId2"/>
    <p:sldLayoutId id="2147483901" r:id="rId3"/>
    <p:sldLayoutId id="2147483902" r:id="rId4"/>
    <p:sldLayoutId id="2147483903" r:id="rId5"/>
    <p:sldLayoutId id="2147483904" r:id="rId6"/>
    <p:sldLayoutId id="2147483905" r:id="rId7"/>
    <p:sldLayoutId id="2147483906" r:id="rId8"/>
    <p:sldLayoutId id="2147483907" r:id="rId9"/>
    <p:sldLayoutId id="2147483908" r:id="rId10"/>
    <p:sldLayoutId id="2147483909" r:id="rId11"/>
  </p:sldLayoutIdLst>
  <p:transition advClick="0" advTm="3000"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890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  <p:sldLayoutId id="2147483912" r:id="rId2"/>
    <p:sldLayoutId id="2147483913" r:id="rId3"/>
    <p:sldLayoutId id="2147483914" r:id="rId4"/>
    <p:sldLayoutId id="2147483915" r:id="rId5"/>
    <p:sldLayoutId id="2147483916" r:id="rId6"/>
    <p:sldLayoutId id="2147483917" r:id="rId7"/>
    <p:sldLayoutId id="2147483918" r:id="rId8"/>
    <p:sldLayoutId id="2147483919" r:id="rId9"/>
    <p:sldLayoutId id="2147483920" r:id="rId10"/>
    <p:sldLayoutId id="2147483921" r:id="rId11"/>
    <p:sldLayoutId id="2147483922" r:id="rId12"/>
    <p:sldLayoutId id="2147483923" r:id="rId13"/>
  </p:sldLayoutIdLst>
  <p:transition advClick="0" advTm="3000"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274640"/>
            <a:ext cx="10972800" cy="114300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8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  <p:sldLayoutId id="2147483936" r:id="rId12"/>
    <p:sldLayoutId id="2147483937" r:id="rId13"/>
  </p:sldLayoutIdLst>
  <p:transition spd="slow" advClick="0">
    <p:push dir="u"/>
  </p:transition>
  <p:hf hdr="0" ftr="0" dt="0"/>
  <p:txStyles>
    <p:titleStyle>
      <a:lvl1pPr algn="ctr" defTabSz="1218926" rtl="0" eaLnBrk="1" latinLnBrk="0" hangingPunct="1">
        <a:spcBef>
          <a:spcPct val="0"/>
        </a:spcBef>
        <a:buNone/>
        <a:defRPr sz="58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98" indent="-457098" algn="l" defTabSz="1218926" rtl="0" eaLnBrk="1" latinLnBrk="0" hangingPunct="1">
        <a:spcBef>
          <a:spcPct val="20000"/>
        </a:spcBef>
        <a:buFont typeface="Arial" pitchFamily="34" charset="0"/>
        <a:buChar char="•"/>
        <a:defRPr sz="4299" kern="1200">
          <a:solidFill>
            <a:schemeClr val="tx1"/>
          </a:solidFill>
          <a:latin typeface="+mn-lt"/>
          <a:ea typeface="+mn-ea"/>
          <a:cs typeface="+mn-cs"/>
        </a:defRPr>
      </a:lvl1pPr>
      <a:lvl2pPr marL="990377" indent="-380914" algn="l" defTabSz="1218926" rtl="0" eaLnBrk="1" latinLnBrk="0" hangingPunct="1">
        <a:spcBef>
          <a:spcPct val="20000"/>
        </a:spcBef>
        <a:buFont typeface="Arial" pitchFamily="34" charset="0"/>
        <a:buChar char="–"/>
        <a:defRPr sz="3799" kern="1200">
          <a:solidFill>
            <a:schemeClr val="tx1"/>
          </a:solidFill>
          <a:latin typeface="+mn-lt"/>
          <a:ea typeface="+mn-ea"/>
          <a:cs typeface="+mn-cs"/>
        </a:defRPr>
      </a:lvl2pPr>
      <a:lvl3pPr marL="1523657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3pPr>
      <a:lvl4pPr marL="2133120" indent="-304731" algn="l" defTabSz="1218926" rtl="0" eaLnBrk="1" latinLnBrk="0" hangingPunct="1">
        <a:spcBef>
          <a:spcPct val="20000"/>
        </a:spcBef>
        <a:buFont typeface="Arial" pitchFamily="34" charset="0"/>
        <a:buChar char="–"/>
        <a:defRPr sz="2699" kern="1200">
          <a:solidFill>
            <a:schemeClr val="tx1"/>
          </a:solidFill>
          <a:latin typeface="+mn-lt"/>
          <a:ea typeface="+mn-ea"/>
          <a:cs typeface="+mn-cs"/>
        </a:defRPr>
      </a:lvl4pPr>
      <a:lvl5pPr marL="2742582" indent="-304731" algn="l" defTabSz="1218926" rtl="0" eaLnBrk="1" latinLnBrk="0" hangingPunct="1">
        <a:spcBef>
          <a:spcPct val="20000"/>
        </a:spcBef>
        <a:buFont typeface="Arial" pitchFamily="34" charset="0"/>
        <a:buChar char="»"/>
        <a:defRPr sz="2699" kern="1200">
          <a:solidFill>
            <a:schemeClr val="tx1"/>
          </a:solidFill>
          <a:latin typeface="+mn-lt"/>
          <a:ea typeface="+mn-ea"/>
          <a:cs typeface="+mn-cs"/>
        </a:defRPr>
      </a:lvl5pPr>
      <a:lvl6pPr marL="3352045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6pPr>
      <a:lvl7pPr marL="3961509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7pPr>
      <a:lvl8pPr marL="4570972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8pPr>
      <a:lvl9pPr marL="5180434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63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26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388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51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14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777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40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03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0212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  <p:sldLayoutId id="2147483941" r:id="rId3"/>
    <p:sldLayoutId id="2147483942" r:id="rId4"/>
    <p:sldLayoutId id="2147483943" r:id="rId5"/>
    <p:sldLayoutId id="2147483944" r:id="rId6"/>
    <p:sldLayoutId id="2147483945" r:id="rId7"/>
    <p:sldLayoutId id="2147483946" r:id="rId8"/>
    <p:sldLayoutId id="2147483947" r:id="rId9"/>
    <p:sldLayoutId id="2147483948" r:id="rId10"/>
    <p:sldLayoutId id="2147483949" r:id="rId11"/>
    <p:sldLayoutId id="2147483950" r:id="rId12"/>
  </p:sldLayoutIdLst>
  <p:transition spd="slow" advClick="0">
    <p:push dir="u"/>
  </p:transition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9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630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</p:sldLayoutIdLst>
  <p:transition advClick="0" advTm="3000"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883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</p:sldLayoutIdLst>
  <p:transition advClick="0" advTm="3000"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465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</p:sldLayoutIdLst>
  <p:transition advClick="0" advTm="3000"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859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  <p:sldLayoutId id="2147483770" r:id="rId12"/>
    <p:sldLayoutId id="2147483771" r:id="rId13"/>
  </p:sldLayoutIdLst>
  <p:transition advClick="0" advTm="3000"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571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transition advClick="0" advTm="3000"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580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  <p:sldLayoutId id="2147483796" r:id="rId12"/>
    <p:sldLayoutId id="2147483797" r:id="rId13"/>
  </p:sldLayoutIdLst>
  <p:transition advClick="0" advTm="3000"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56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</p:sldLayoutIdLst>
  <p:transition advClick="0" advTm="3000"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A39CF8-210F-43D3-A0D7-DE98CDE726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74C004-126D-441C-A1ED-791085F9FB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117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ransition advClick="0" advTm="3000"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video" Target="../media/media1.mp4"/><Relationship Id="rId7" Type="http://schemas.microsoft.com/office/2007/relationships/hdphoto" Target="../media/hdphoto1.wdp"/><Relationship Id="rId2" Type="http://schemas.microsoft.com/office/2007/relationships/media" Target="../media/media1.mp4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1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5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6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1.xml"/><Relationship Id="rId6" Type="http://schemas.openxmlformats.org/officeDocument/2006/relationships/image" Target="../media/image17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0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9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5.xml"/><Relationship Id="rId4" Type="http://schemas.openxmlformats.org/officeDocument/2006/relationships/comments" Target="../comments/commen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40" b="100000" l="500" r="98250">
                        <a14:foregroundMark x1="65250" y1="64116" x2="66375" y2="69728"/>
                      </a14:backgroundRemoval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16393" y="1582402"/>
            <a:ext cx="9288776" cy="6433332"/>
          </a:xfrm>
          <a:prstGeom prst="rect">
            <a:avLst/>
          </a:prstGeom>
        </p:spPr>
      </p:pic>
      <p:sp>
        <p:nvSpPr>
          <p:cNvPr id="9" name="标题 43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35049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phận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đạp</a:t>
            </a:r>
            <a:endParaRPr lang="en-US" sz="5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Đếm ngược 1 phút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822873" y="1350499"/>
            <a:ext cx="2369127" cy="11105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0116377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590843"/>
            <a:ext cx="11479237" cy="56270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30"/>
          <p:cNvSpPr>
            <a:spLocks noChangeArrowheads="1"/>
          </p:cNvSpPr>
          <p:nvPr/>
        </p:nvSpPr>
        <p:spPr bwMode="auto">
          <a:xfrm>
            <a:off x="1363172" y="1208574"/>
            <a:ext cx="578172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defRPr/>
            </a:pPr>
            <a:endParaRPr lang="zh-CN" altLang="zh-CN" sz="2303">
              <a:solidFill>
                <a:prstClr val="black"/>
              </a:solidFill>
              <a:latin typeface="微软雅黑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2" name="矩形 31"/>
          <p:cNvSpPr>
            <a:spLocks noChangeArrowheads="1"/>
          </p:cNvSpPr>
          <p:nvPr/>
        </p:nvSpPr>
        <p:spPr bwMode="auto">
          <a:xfrm>
            <a:off x="1582980" y="1109312"/>
            <a:ext cx="8433218" cy="855065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zh-CN" altLang="zh-CN" sz="2303">
              <a:solidFill>
                <a:prstClr val="black"/>
              </a:solidFill>
              <a:latin typeface="微软雅黑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3" name="矩形 32"/>
          <p:cNvSpPr>
            <a:spLocks noChangeArrowheads="1"/>
          </p:cNvSpPr>
          <p:nvPr/>
        </p:nvSpPr>
        <p:spPr bwMode="auto">
          <a:xfrm>
            <a:off x="2161152" y="1208574"/>
            <a:ext cx="785504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 LƯU Ý KHI SỬ DỤNG TỪ MƯỢN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363172" y="2482846"/>
            <a:ext cx="1011606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ct val="0"/>
              </a:spcBef>
              <a:buFontTx/>
              <a:buChar char="-"/>
              <a:defRPr/>
            </a:pPr>
            <a:r>
              <a:rPr lang="vi-VN" sz="2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Chỉ mượn từ khi thật cần thiết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Tx/>
              <a:buChar char="-"/>
              <a:defRPr/>
            </a:pPr>
            <a:r>
              <a:rPr lang="en-US" sz="28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Tránh</a:t>
            </a:r>
            <a:r>
              <a:rPr lang="en-US" sz="2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lạm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mượn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chịu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vi-VN" sz="2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 không làm mất đi sự trong sáng của Tiếng Việt.</a:t>
            </a:r>
            <a:endParaRPr lang="en-US" sz="2800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85575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25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2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6"/>
          <p:cNvSpPr/>
          <p:nvPr/>
        </p:nvSpPr>
        <p:spPr>
          <a:xfrm>
            <a:off x="1753746" y="1979049"/>
            <a:ext cx="8257735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7200" dirty="0">
                <a:ln w="11430"/>
                <a:solidFill>
                  <a:prstClr val="black"/>
                </a:solidFill>
                <a:latin typeface="Times New Roman" panose="02020603050405020304" pitchFamily="18" charset="0"/>
                <a:ea typeface="华康方圆体W7" pitchFamily="81" charset="-122"/>
                <a:cs typeface="Times New Roman" panose="02020603050405020304" pitchFamily="18" charset="0"/>
              </a:rPr>
              <a:t>II. LUYỆN TẬP</a:t>
            </a:r>
          </a:p>
        </p:txBody>
      </p:sp>
    </p:spTree>
    <p:extLst>
      <p:ext uri="{BB962C8B-B14F-4D97-AF65-F5344CB8AC3E}">
        <p14:creationId xmlns:p14="http://schemas.microsoft.com/office/powerpoint/2010/main" val="237881545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25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75E-6 2.59259E-6 L -1.875E-6 -0.07222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ame 4"/>
          <p:cNvSpPr/>
          <p:nvPr/>
        </p:nvSpPr>
        <p:spPr>
          <a:xfrm>
            <a:off x="331122" y="1028700"/>
            <a:ext cx="11517055" cy="5545394"/>
          </a:xfrm>
          <a:prstGeom prst="frame">
            <a:avLst>
              <a:gd name="adj1" fmla="val 1596"/>
            </a:avLst>
          </a:prstGeom>
          <a:gradFill flip="none" rotWithShape="1">
            <a:gsLst>
              <a:gs pos="0">
                <a:schemeClr val="accent2">
                  <a:lumMod val="75000"/>
                  <a:tint val="66000"/>
                  <a:satMod val="160000"/>
                </a:schemeClr>
              </a:gs>
              <a:gs pos="50000">
                <a:schemeClr val="accent2">
                  <a:lumMod val="75000"/>
                  <a:tint val="44500"/>
                  <a:satMod val="160000"/>
                </a:schemeClr>
              </a:gs>
              <a:gs pos="100000">
                <a:schemeClr val="accent2">
                  <a:lumMod val="75000"/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889200" y="154858"/>
            <a:ext cx="10427519" cy="523568"/>
          </a:xfrm>
          <a:custGeom>
            <a:avLst/>
            <a:gdLst>
              <a:gd name="connsiteX0" fmla="*/ 260542 w 10427519"/>
              <a:gd name="connsiteY0" fmla="*/ 0 h 523568"/>
              <a:gd name="connsiteX1" fmla="*/ 10166977 w 10427519"/>
              <a:gd name="connsiteY1" fmla="*/ 0 h 523568"/>
              <a:gd name="connsiteX2" fmla="*/ 10427519 w 10427519"/>
              <a:gd name="connsiteY2" fmla="*/ 260542 h 523568"/>
              <a:gd name="connsiteX3" fmla="*/ 10427519 w 10427519"/>
              <a:gd name="connsiteY3" fmla="*/ 381013 h 523568"/>
              <a:gd name="connsiteX4" fmla="*/ 10407044 w 10427519"/>
              <a:gd name="connsiteY4" fmla="*/ 482428 h 523568"/>
              <a:gd name="connsiteX5" fmla="*/ 10384713 w 10427519"/>
              <a:gd name="connsiteY5" fmla="*/ 523568 h 523568"/>
              <a:gd name="connsiteX6" fmla="*/ 42806 w 10427519"/>
              <a:gd name="connsiteY6" fmla="*/ 523568 h 523568"/>
              <a:gd name="connsiteX7" fmla="*/ 20475 w 10427519"/>
              <a:gd name="connsiteY7" fmla="*/ 482428 h 523568"/>
              <a:gd name="connsiteX8" fmla="*/ 0 w 10427519"/>
              <a:gd name="connsiteY8" fmla="*/ 381013 h 523568"/>
              <a:gd name="connsiteX9" fmla="*/ 0 w 10427519"/>
              <a:gd name="connsiteY9" fmla="*/ 260542 h 523568"/>
              <a:gd name="connsiteX10" fmla="*/ 260542 w 10427519"/>
              <a:gd name="connsiteY10" fmla="*/ 0 h 5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27519" h="523568">
                <a:moveTo>
                  <a:pt x="260542" y="0"/>
                </a:moveTo>
                <a:lnTo>
                  <a:pt x="10166977" y="0"/>
                </a:lnTo>
                <a:cubicBezTo>
                  <a:pt x="10310870" y="0"/>
                  <a:pt x="10427519" y="116649"/>
                  <a:pt x="10427519" y="260542"/>
                </a:cubicBezTo>
                <a:lnTo>
                  <a:pt x="10427519" y="381013"/>
                </a:lnTo>
                <a:cubicBezTo>
                  <a:pt x="10427519" y="416986"/>
                  <a:pt x="10420228" y="451257"/>
                  <a:pt x="10407044" y="482428"/>
                </a:cubicBezTo>
                <a:lnTo>
                  <a:pt x="10384713" y="523568"/>
                </a:lnTo>
                <a:lnTo>
                  <a:pt x="42806" y="523568"/>
                </a:lnTo>
                <a:lnTo>
                  <a:pt x="20475" y="482428"/>
                </a:lnTo>
                <a:cubicBezTo>
                  <a:pt x="7291" y="451257"/>
                  <a:pt x="0" y="416986"/>
                  <a:pt x="0" y="381013"/>
                </a:cubicBezTo>
                <a:lnTo>
                  <a:pt x="0" y="260542"/>
                </a:lnTo>
                <a:cubicBezTo>
                  <a:pt x="0" y="116649"/>
                  <a:pt x="116649" y="0"/>
                  <a:pt x="260542" y="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-1" y="-1"/>
            <a:ext cx="12192000" cy="678426"/>
          </a:xfrm>
          <a:custGeom>
            <a:avLst/>
            <a:gdLst>
              <a:gd name="connsiteX0" fmla="*/ 0 w 12192000"/>
              <a:gd name="connsiteY0" fmla="*/ 0 h 678426"/>
              <a:gd name="connsiteX1" fmla="*/ 12192000 w 12192000"/>
              <a:gd name="connsiteY1" fmla="*/ 0 h 678426"/>
              <a:gd name="connsiteX2" fmla="*/ 12192000 w 12192000"/>
              <a:gd name="connsiteY2" fmla="*/ 678426 h 678426"/>
              <a:gd name="connsiteX3" fmla="*/ 11260603 w 12192000"/>
              <a:gd name="connsiteY3" fmla="*/ 678426 h 678426"/>
              <a:gd name="connsiteX4" fmla="*/ 11282934 w 12192000"/>
              <a:gd name="connsiteY4" fmla="*/ 637286 h 678426"/>
              <a:gd name="connsiteX5" fmla="*/ 11303409 w 12192000"/>
              <a:gd name="connsiteY5" fmla="*/ 535871 h 678426"/>
              <a:gd name="connsiteX6" fmla="*/ 11303409 w 12192000"/>
              <a:gd name="connsiteY6" fmla="*/ 415400 h 678426"/>
              <a:gd name="connsiteX7" fmla="*/ 11042867 w 12192000"/>
              <a:gd name="connsiteY7" fmla="*/ 154858 h 678426"/>
              <a:gd name="connsiteX8" fmla="*/ 1136432 w 12192000"/>
              <a:gd name="connsiteY8" fmla="*/ 154858 h 678426"/>
              <a:gd name="connsiteX9" fmla="*/ 875890 w 12192000"/>
              <a:gd name="connsiteY9" fmla="*/ 415400 h 678426"/>
              <a:gd name="connsiteX10" fmla="*/ 875890 w 12192000"/>
              <a:gd name="connsiteY10" fmla="*/ 535871 h 678426"/>
              <a:gd name="connsiteX11" fmla="*/ 896365 w 12192000"/>
              <a:gd name="connsiteY11" fmla="*/ 637286 h 678426"/>
              <a:gd name="connsiteX12" fmla="*/ 918696 w 12192000"/>
              <a:gd name="connsiteY12" fmla="*/ 678426 h 678426"/>
              <a:gd name="connsiteX13" fmla="*/ 0 w 12192000"/>
              <a:gd name="connsiteY13" fmla="*/ 678426 h 678426"/>
              <a:gd name="connsiteX14" fmla="*/ 0 w 12192000"/>
              <a:gd name="connsiteY14" fmla="*/ 0 h 678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678426">
                <a:moveTo>
                  <a:pt x="0" y="0"/>
                </a:moveTo>
                <a:lnTo>
                  <a:pt x="12192000" y="0"/>
                </a:lnTo>
                <a:lnTo>
                  <a:pt x="12192000" y="678426"/>
                </a:lnTo>
                <a:lnTo>
                  <a:pt x="11260603" y="678426"/>
                </a:lnTo>
                <a:lnTo>
                  <a:pt x="11282934" y="637286"/>
                </a:lnTo>
                <a:cubicBezTo>
                  <a:pt x="11296118" y="606115"/>
                  <a:pt x="11303409" y="571844"/>
                  <a:pt x="11303409" y="535871"/>
                </a:cubicBezTo>
                <a:lnTo>
                  <a:pt x="11303409" y="415400"/>
                </a:lnTo>
                <a:cubicBezTo>
                  <a:pt x="11303409" y="271507"/>
                  <a:pt x="11186760" y="154858"/>
                  <a:pt x="11042867" y="154858"/>
                </a:cubicBezTo>
                <a:lnTo>
                  <a:pt x="1136432" y="154858"/>
                </a:lnTo>
                <a:cubicBezTo>
                  <a:pt x="992539" y="154858"/>
                  <a:pt x="875890" y="271507"/>
                  <a:pt x="875890" y="415400"/>
                </a:cubicBezTo>
                <a:lnTo>
                  <a:pt x="875890" y="535871"/>
                </a:lnTo>
                <a:cubicBezTo>
                  <a:pt x="875890" y="571844"/>
                  <a:pt x="883181" y="606115"/>
                  <a:pt x="896365" y="637286"/>
                </a:cubicBezTo>
                <a:lnTo>
                  <a:pt x="918696" y="678426"/>
                </a:lnTo>
                <a:lnTo>
                  <a:pt x="0" y="6784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918696" y="678426"/>
            <a:ext cx="10341907" cy="117987"/>
          </a:xfrm>
          <a:custGeom>
            <a:avLst/>
            <a:gdLst>
              <a:gd name="connsiteX0" fmla="*/ 0 w 10341907"/>
              <a:gd name="connsiteY0" fmla="*/ 0 h 117987"/>
              <a:gd name="connsiteX1" fmla="*/ 10341907 w 10341907"/>
              <a:gd name="connsiteY1" fmla="*/ 0 h 117987"/>
              <a:gd name="connsiteX2" fmla="*/ 10340216 w 10341907"/>
              <a:gd name="connsiteY2" fmla="*/ 3116 h 117987"/>
              <a:gd name="connsiteX3" fmla="*/ 10124171 w 10341907"/>
              <a:gd name="connsiteY3" fmla="*/ 117987 h 117987"/>
              <a:gd name="connsiteX4" fmla="*/ 217736 w 10341907"/>
              <a:gd name="connsiteY4" fmla="*/ 117987 h 117987"/>
              <a:gd name="connsiteX5" fmla="*/ 1691 w 10341907"/>
              <a:gd name="connsiteY5" fmla="*/ 3116 h 117987"/>
              <a:gd name="connsiteX6" fmla="*/ 0 w 10341907"/>
              <a:gd name="connsiteY6" fmla="*/ 0 h 117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41907" h="117987">
                <a:moveTo>
                  <a:pt x="0" y="0"/>
                </a:moveTo>
                <a:lnTo>
                  <a:pt x="10341907" y="0"/>
                </a:lnTo>
                <a:lnTo>
                  <a:pt x="10340216" y="3116"/>
                </a:lnTo>
                <a:cubicBezTo>
                  <a:pt x="10293395" y="72421"/>
                  <a:pt x="10214104" y="117987"/>
                  <a:pt x="10124171" y="117987"/>
                </a:cubicBezTo>
                <a:lnTo>
                  <a:pt x="217736" y="117987"/>
                </a:lnTo>
                <a:cubicBezTo>
                  <a:pt x="127803" y="117987"/>
                  <a:pt x="48512" y="72421"/>
                  <a:pt x="1691" y="311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Can 11"/>
          <p:cNvSpPr/>
          <p:nvPr/>
        </p:nvSpPr>
        <p:spPr>
          <a:xfrm>
            <a:off x="-1" y="-2"/>
            <a:ext cx="331123" cy="678427"/>
          </a:xfrm>
          <a:prstGeom prst="can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Can 12"/>
          <p:cNvSpPr/>
          <p:nvPr/>
        </p:nvSpPr>
        <p:spPr>
          <a:xfrm>
            <a:off x="11890372" y="-3"/>
            <a:ext cx="331123" cy="678427"/>
          </a:xfrm>
          <a:prstGeom prst="can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/>
          <a:srcRect l="17388" t="11738" r="17499" b="9130"/>
          <a:stretch/>
        </p:blipFill>
        <p:spPr>
          <a:xfrm>
            <a:off x="11369507" y="114300"/>
            <a:ext cx="520865" cy="520865"/>
          </a:xfrm>
          <a:prstGeom prst="rect">
            <a:avLst/>
          </a:prstGeom>
        </p:spPr>
      </p:pic>
      <p:sp>
        <p:nvSpPr>
          <p:cNvPr id="22" name="4-Point Star 21"/>
          <p:cNvSpPr/>
          <p:nvPr/>
        </p:nvSpPr>
        <p:spPr>
          <a:xfrm>
            <a:off x="403270" y="160880"/>
            <a:ext cx="398207" cy="427703"/>
          </a:xfrm>
          <a:prstGeom prst="star4">
            <a:avLst>
              <a:gd name="adj" fmla="val 125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rcRect l="31230" t="100000" r="66223" b="-8896"/>
          <a:stretch>
            <a:fillRect/>
          </a:stretch>
        </p:blipFill>
        <p:spPr>
          <a:xfrm>
            <a:off x="4346224" y="6430297"/>
            <a:ext cx="225776" cy="331600"/>
          </a:xfrm>
          <a:custGeom>
            <a:avLst/>
            <a:gdLst>
              <a:gd name="connsiteX0" fmla="*/ 0 w 225776"/>
              <a:gd name="connsiteY0" fmla="*/ 0 h 331600"/>
              <a:gd name="connsiteX1" fmla="*/ 225776 w 225776"/>
              <a:gd name="connsiteY1" fmla="*/ 0 h 331600"/>
              <a:gd name="connsiteX2" fmla="*/ 225776 w 225776"/>
              <a:gd name="connsiteY2" fmla="*/ 331600 h 331600"/>
              <a:gd name="connsiteX3" fmla="*/ 0 w 225776"/>
              <a:gd name="connsiteY3" fmla="*/ 331600 h 331600"/>
              <a:gd name="connsiteX4" fmla="*/ 0 w 225776"/>
              <a:gd name="connsiteY4" fmla="*/ 0 h 33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776" h="331600">
                <a:moveTo>
                  <a:pt x="0" y="0"/>
                </a:moveTo>
                <a:lnTo>
                  <a:pt x="225776" y="0"/>
                </a:lnTo>
                <a:lnTo>
                  <a:pt x="225776" y="331600"/>
                </a:lnTo>
                <a:lnTo>
                  <a:pt x="0" y="3316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"/>
          <a:srcRect l="100000" t="67413" r="-7154" b="26074"/>
          <a:stretch>
            <a:fillRect/>
          </a:stretch>
        </p:blipFill>
        <p:spPr>
          <a:xfrm>
            <a:off x="10460296" y="5987845"/>
            <a:ext cx="648778" cy="442452"/>
          </a:xfrm>
          <a:custGeom>
            <a:avLst/>
            <a:gdLst>
              <a:gd name="connsiteX0" fmla="*/ 0 w 648778"/>
              <a:gd name="connsiteY0" fmla="*/ 0 h 442452"/>
              <a:gd name="connsiteX1" fmla="*/ 648778 w 648778"/>
              <a:gd name="connsiteY1" fmla="*/ 0 h 442452"/>
              <a:gd name="connsiteX2" fmla="*/ 648778 w 648778"/>
              <a:gd name="connsiteY2" fmla="*/ 442452 h 442452"/>
              <a:gd name="connsiteX3" fmla="*/ 0 w 648778"/>
              <a:gd name="connsiteY3" fmla="*/ 442452 h 442452"/>
              <a:gd name="connsiteX4" fmla="*/ 0 w 648778"/>
              <a:gd name="connsiteY4" fmla="*/ 0 h 442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78" h="442452">
                <a:moveTo>
                  <a:pt x="0" y="0"/>
                </a:moveTo>
                <a:lnTo>
                  <a:pt x="648778" y="0"/>
                </a:lnTo>
                <a:lnTo>
                  <a:pt x="648778" y="442452"/>
                </a:lnTo>
                <a:lnTo>
                  <a:pt x="0" y="44245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/>
          <a:srcRect l="-204" t="22450" r="100000" b="67971"/>
          <a:stretch>
            <a:fillRect/>
          </a:stretch>
        </p:blipFill>
        <p:spPr>
          <a:xfrm>
            <a:off x="2735918" y="3719409"/>
            <a:ext cx="13632" cy="334832"/>
          </a:xfrm>
          <a:custGeom>
            <a:avLst/>
            <a:gdLst>
              <a:gd name="connsiteX0" fmla="*/ 13632 w 13632"/>
              <a:gd name="connsiteY0" fmla="*/ 0 h 334832"/>
              <a:gd name="connsiteX1" fmla="*/ 13632 w 13632"/>
              <a:gd name="connsiteY1" fmla="*/ 334832 h 334832"/>
              <a:gd name="connsiteX2" fmla="*/ 6749 w 13632"/>
              <a:gd name="connsiteY2" fmla="*/ 294452 h 334832"/>
              <a:gd name="connsiteX3" fmla="*/ 393 w 13632"/>
              <a:gd name="connsiteY3" fmla="*/ 139092 h 334832"/>
              <a:gd name="connsiteX4" fmla="*/ 13632 w 13632"/>
              <a:gd name="connsiteY4" fmla="*/ 0 h 334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32" h="334832">
                <a:moveTo>
                  <a:pt x="13632" y="0"/>
                </a:moveTo>
                <a:lnTo>
                  <a:pt x="13632" y="334832"/>
                </a:lnTo>
                <a:lnTo>
                  <a:pt x="6749" y="294452"/>
                </a:lnTo>
                <a:cubicBezTo>
                  <a:pt x="1088" y="240983"/>
                  <a:pt x="-938" y="189163"/>
                  <a:pt x="393" y="139092"/>
                </a:cubicBezTo>
                <a:lnTo>
                  <a:pt x="13632" y="0"/>
                </a:lnTo>
                <a:close/>
              </a:path>
            </a:pathLst>
          </a:custGeom>
        </p:spPr>
      </p:pic>
      <p:sp>
        <p:nvSpPr>
          <p:cNvPr id="14" name="Rectangle 13"/>
          <p:cNvSpPr/>
          <p:nvPr/>
        </p:nvSpPr>
        <p:spPr>
          <a:xfrm>
            <a:off x="584555" y="1779458"/>
            <a:ext cx="10676048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1200"/>
              </a:spcAft>
            </a:pP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1/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86</a:t>
            </a:r>
            <a:r>
              <a:rPr lang="en-US" sz="2800" b="1" dirty="0">
                <a:solidFill>
                  <a:srgbClr val="3636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636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b="1" dirty="0">
                <a:solidFill>
                  <a:srgbClr val="3636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636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b="1" dirty="0">
                <a:solidFill>
                  <a:srgbClr val="3636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636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b="1" dirty="0">
                <a:solidFill>
                  <a:srgbClr val="3636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636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3636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SHS </a:t>
            </a:r>
            <a:r>
              <a:rPr lang="en-US" sz="2800" b="1" dirty="0" err="1">
                <a:solidFill>
                  <a:srgbClr val="3636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3636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636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b="1" dirty="0">
                <a:solidFill>
                  <a:srgbClr val="3636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636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b="1" dirty="0">
                <a:solidFill>
                  <a:srgbClr val="3636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636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b="1" dirty="0">
                <a:solidFill>
                  <a:srgbClr val="3636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3636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b="1" dirty="0">
                <a:solidFill>
                  <a:srgbClr val="3636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451949"/>
              </p:ext>
            </p:extLst>
          </p:nvPr>
        </p:nvGraphicFramePr>
        <p:xfrm>
          <a:off x="826543" y="2619025"/>
          <a:ext cx="10282531" cy="2277321"/>
        </p:xfrm>
        <a:graphic>
          <a:graphicData uri="http://schemas.openxmlformats.org/drawingml/2006/table">
            <a:tbl>
              <a:tblPr firstRow="1" firstCol="1" bandRow="1"/>
              <a:tblGrid>
                <a:gridCol w="10282531">
                  <a:extLst>
                    <a:ext uri="{9D8B030D-6E8A-4147-A177-3AD203B41FA5}">
                      <a16:colId xmlns="" xmlns:a16="http://schemas.microsoft.com/office/drawing/2014/main" val="3925940536"/>
                    </a:ext>
                  </a:extLst>
                </a:gridCol>
              </a:tblGrid>
              <a:tr h="2277321">
                <a:tc>
                  <a:txBody>
                    <a:bodyPr/>
                    <a:lstStyle/>
                    <a:p>
                      <a:pPr algn="just"/>
                      <a:r>
                        <a:rPr lang="vi-VN" sz="260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Do </a:t>
                      </a:r>
                      <a:r>
                        <a:rPr lang="vi-VN" sz="2600" i="1" u="non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kế hoạch </a:t>
                      </a:r>
                      <a:r>
                        <a:rPr lang="vi-VN" sz="2600" i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phát triển công nghiệp </a:t>
                      </a:r>
                      <a:r>
                        <a:rPr lang="vi-VN" sz="260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thiếu bền vững, Trái Đất đang nóng dần lên, </a:t>
                      </a:r>
                      <a:r>
                        <a:rPr lang="vi-VN" sz="2600" i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băng</a:t>
                      </a:r>
                      <a:r>
                        <a:rPr lang="vi-VN" sz="260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ở Bắc Cực và Nam Cực đang tan chảy, khiến nước biển dâng cao, nhấn chìm nhiều thành phố, làng mạc, nhiều cánh đồng màu mỡ. Tầng </a:t>
                      </a:r>
                      <a:r>
                        <a:rPr lang="vi-VN" sz="2600" i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ô-dôn</a:t>
                      </a:r>
                      <a:r>
                        <a:rPr lang="vi-VN" sz="260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bị thủng nhiều chỗ, đất đai, nước, </a:t>
                      </a:r>
                      <a:r>
                        <a:rPr lang="vi-VN" sz="2600" i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không khí </a:t>
                      </a:r>
                      <a:r>
                        <a:rPr lang="vi-VN" sz="260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bị </a:t>
                      </a:r>
                      <a:r>
                        <a:rPr lang="vi-VN" sz="2600" i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ô nhiễm </a:t>
                      </a:r>
                      <a:r>
                        <a:rPr lang="vi-VN" sz="260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nặng nề, đe dọa sự sống của muôn loài.</a:t>
                      </a:r>
                      <a:endParaRPr lang="en-US" sz="26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330496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5824698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87820"/>
          </a:xfrm>
        </p:spPr>
        <p:txBody>
          <a:bodyPr>
            <a:normAutofit/>
          </a:bodyPr>
          <a:lstStyle/>
          <a:p>
            <a:pPr lvl="0" algn="ctr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en-US" altLang="en-US" sz="2800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vi-VN" altLang="en-US" sz="2800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HỌC TẬP SỐ 2 – BT 1 a,b / sgk.tr86</a:t>
            </a:r>
            <a:endParaRPr lang="vi-VN" altLang="en-US" sz="2800" dirty="0">
              <a:solidFill>
                <a:srgbClr val="00B0F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8062754"/>
              </p:ext>
            </p:extLst>
          </p:nvPr>
        </p:nvGraphicFramePr>
        <p:xfrm>
          <a:off x="678872" y="1052946"/>
          <a:ext cx="10674928" cy="53233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73323"/>
                <a:gridCol w="2793634"/>
                <a:gridCol w="2793634"/>
                <a:gridCol w="3614337"/>
              </a:tblGrid>
              <a:tr h="7418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 mượn tiếng Hán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 mượn tiếng Anh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 gây cảm giác về từ mượn rõ nhất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984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422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2400" dirty="0" smtClean="0">
                          <a:effectLst/>
                        </a:rPr>
                        <a:t>Dấu hiệu 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13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13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13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13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028042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87820"/>
          </a:xfrm>
        </p:spPr>
        <p:txBody>
          <a:bodyPr>
            <a:normAutofit/>
          </a:bodyPr>
          <a:lstStyle/>
          <a:p>
            <a:pPr lvl="0" algn="ctr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en-US" altLang="en-US" sz="2800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vi-VN" altLang="en-US" sz="2800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HỌC TẬP SỐ 2 – BT 1 a,b / sgk.tr86</a:t>
            </a:r>
            <a:endParaRPr lang="vi-VN" altLang="en-US" sz="2800" dirty="0">
              <a:solidFill>
                <a:srgbClr val="00B0F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3138673"/>
              </p:ext>
            </p:extLst>
          </p:nvPr>
        </p:nvGraphicFramePr>
        <p:xfrm>
          <a:off x="678872" y="1052946"/>
          <a:ext cx="10674928" cy="45071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73323"/>
                <a:gridCol w="3195660"/>
                <a:gridCol w="3283527"/>
                <a:gridCol w="2722418"/>
              </a:tblGrid>
              <a:tr h="7418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 mượn tiếng Hán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 mượn tiếng Anh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 gây cảm giác về từ mượn rõ nhất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171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2400" i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kế</a:t>
                      </a:r>
                      <a:r>
                        <a:rPr lang="en-US" sz="2400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hoạch</a:t>
                      </a:r>
                      <a:r>
                        <a:rPr lang="en-US" sz="2400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i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phát</a:t>
                      </a:r>
                      <a:r>
                        <a:rPr lang="en-US" sz="2400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triển</a:t>
                      </a:r>
                      <a:r>
                        <a:rPr lang="en-US" sz="2400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i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2400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nghiệp</a:t>
                      </a:r>
                      <a:r>
                        <a:rPr lang="en-US" sz="2400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i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400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khí</a:t>
                      </a:r>
                      <a:r>
                        <a:rPr lang="en-US" sz="2400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ô </a:t>
                      </a:r>
                      <a:r>
                        <a:rPr lang="en-US" sz="2400" i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nhiễm</a:t>
                      </a:r>
                      <a:endParaRPr lang="en-US" sz="2400" dirty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2400" i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băng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400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ô-</a:t>
                      </a:r>
                      <a:r>
                        <a:rPr lang="en-US" sz="2400" i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dôn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400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ô-</a:t>
                      </a:r>
                      <a:r>
                        <a:rPr lang="vi-VN" sz="2400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dôn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422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2400" dirty="0" smtClean="0">
                          <a:effectLst/>
                        </a:rPr>
                        <a:t>Dấu hiệu 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indent="-342900" algn="just">
                        <a:lnSpc>
                          <a:spcPct val="107000"/>
                        </a:lnSpc>
                        <a:spcAft>
                          <a:spcPts val="900"/>
                        </a:spcAft>
                        <a:buFontTx/>
                        <a:buChar char="-"/>
                      </a:pP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đọc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tả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giống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thuần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endParaRPr lang="vi-VN" sz="24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 algn="just">
                        <a:lnSpc>
                          <a:spcPct val="107000"/>
                        </a:lnSpc>
                        <a:spcAft>
                          <a:spcPts val="900"/>
                        </a:spcAft>
                        <a:buFontTx/>
                        <a:buNone/>
                      </a:pPr>
                      <a:r>
                        <a:rPr lang="vi-VN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chất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khái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quát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2400" dirty="0">
                          <a:effectLst/>
                        </a:rPr>
                        <a:t> 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i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ô-</a:t>
                      </a:r>
                      <a:r>
                        <a:rPr lang="en-US" sz="2400" i="1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dôn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gạch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nối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giữa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âm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tiết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2400" dirty="0">
                          <a:effectLst/>
                        </a:rPr>
                        <a:t> 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Vì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này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phần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gạch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nối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rất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dễ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nhận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4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362724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3276390"/>
              </p:ext>
            </p:extLst>
          </p:nvPr>
        </p:nvGraphicFramePr>
        <p:xfrm>
          <a:off x="2291137" y="1181797"/>
          <a:ext cx="9234111" cy="4185742"/>
        </p:xfrm>
        <a:graphic>
          <a:graphicData uri="http://schemas.openxmlformats.org/drawingml/2006/table">
            <a:tbl>
              <a:tblPr firstRow="1" firstCol="1" bandRow="1"/>
              <a:tblGrid>
                <a:gridCol w="1171254"/>
                <a:gridCol w="2815119"/>
                <a:gridCol w="2650733"/>
                <a:gridCol w="2597005"/>
              </a:tblGrid>
              <a:tr h="58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1800" b="1" kern="1200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1800" b="1" kern="1200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Từ mượn tiếng Hán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1800" b="1" kern="1200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Từ mượn tiếng Anh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1800" b="1" kern="120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Từ gây cảm giác về từ mượn rõ nhất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</a:tr>
              <a:tr h="10265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1800" b="1" kern="1200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800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kế</a:t>
                      </a:r>
                      <a:r>
                        <a:rPr lang="en-US" sz="1800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hoạch</a:t>
                      </a:r>
                      <a:r>
                        <a:rPr lang="en-US" sz="1800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phát</a:t>
                      </a:r>
                      <a:r>
                        <a:rPr lang="en-US" sz="1800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triển</a:t>
                      </a:r>
                      <a:r>
                        <a:rPr lang="en-US" sz="1800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1800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nghiệp</a:t>
                      </a:r>
                      <a:r>
                        <a:rPr lang="en-US" sz="1800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1800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khí</a:t>
                      </a:r>
                      <a:r>
                        <a:rPr lang="en-US" sz="1800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ô </a:t>
                      </a:r>
                      <a:r>
                        <a:rPr lang="vi-VN" sz="1800" i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nhiễm,</a:t>
                      </a:r>
                      <a:r>
                        <a:rPr lang="vi-VN" sz="18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 </a:t>
                      </a:r>
                      <a:r>
                        <a:rPr lang="en-US" sz="1800" i="1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băng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800" i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ô-</a:t>
                      </a:r>
                      <a:r>
                        <a:rPr lang="en-US" sz="1800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dôn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800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ô-</a:t>
                      </a:r>
                      <a:r>
                        <a:rPr lang="vi-VN" sz="1800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dôn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12925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1800" b="1" kern="120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Dấu hiệu</a:t>
                      </a:r>
                      <a:r>
                        <a:rPr lang="vi-VN" sz="1800" b="1" kern="120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18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8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đọc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tả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giống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thuần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Việt</a:t>
                      </a:r>
                      <a:r>
                        <a:rPr lang="vi-VN" sz="1800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18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1800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8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chất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khái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quát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nghĩa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ô-</a:t>
                      </a:r>
                      <a:r>
                        <a:rPr lang="en-US" sz="1800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dôn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gạch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nối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giữa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âm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tiết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Vì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này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phần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gạch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nối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rất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dễ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nhận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</a:tr>
              <a:tr h="58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1800" b="1" kern="120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Điểm tối đa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1800" kern="1200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1800" kern="1200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1800" kern="1200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</a:tr>
              <a:tr h="6735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1800" b="1" kern="120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Điểm chấm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1800" kern="1200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1800" kern="1200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1800" kern="1200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219449" y="2044185"/>
            <a:ext cx="273800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9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vi-V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38199" y="797074"/>
            <a:ext cx="151792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9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Tiêu</a:t>
            </a:r>
            <a:r>
              <a:rPr kumimoji="0" lang="vi-VN" altLang="en-US" sz="24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ch</a:t>
            </a:r>
            <a:r>
              <a:rPr kumimoji="0" lang="vi-VN" altLang="en-US" sz="24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í</a:t>
            </a:r>
            <a:r>
              <a:rPr kumimoji="0" lang="vi-VN" altLang="en-US" sz="24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đ</a:t>
            </a:r>
            <a:r>
              <a:rPr kumimoji="0" lang="vi-VN" altLang="en-US" sz="24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</a:t>
            </a:r>
            <a:r>
              <a:rPr kumimoji="0" lang="vi-VN" altLang="en-US" sz="24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 gi</a:t>
            </a:r>
            <a:r>
              <a:rPr kumimoji="0" lang="vi-VN" altLang="en-US" sz="24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</a:t>
            </a:r>
            <a:r>
              <a:rPr kumimoji="0" lang="vi-VN" altLang="en-US" sz="24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PHT</a:t>
            </a:r>
            <a:r>
              <a:rPr kumimoji="0" lang="vi-VN" altLang="en-US" sz="24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số 2 </a:t>
            </a:r>
            <a:endParaRPr kumimoji="0" lang="vi-V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0202652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ame 4"/>
          <p:cNvSpPr/>
          <p:nvPr/>
        </p:nvSpPr>
        <p:spPr>
          <a:xfrm>
            <a:off x="331122" y="1028700"/>
            <a:ext cx="11517055" cy="5545394"/>
          </a:xfrm>
          <a:prstGeom prst="frame">
            <a:avLst>
              <a:gd name="adj1" fmla="val 1596"/>
            </a:avLst>
          </a:prstGeom>
          <a:gradFill flip="none" rotWithShape="1">
            <a:gsLst>
              <a:gs pos="0">
                <a:schemeClr val="accent2">
                  <a:lumMod val="75000"/>
                  <a:tint val="66000"/>
                  <a:satMod val="160000"/>
                </a:schemeClr>
              </a:gs>
              <a:gs pos="50000">
                <a:schemeClr val="accent2">
                  <a:lumMod val="75000"/>
                  <a:tint val="44500"/>
                  <a:satMod val="160000"/>
                </a:schemeClr>
              </a:gs>
              <a:gs pos="100000">
                <a:schemeClr val="accent2">
                  <a:lumMod val="75000"/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889200" y="154858"/>
            <a:ext cx="10427519" cy="523568"/>
          </a:xfrm>
          <a:custGeom>
            <a:avLst/>
            <a:gdLst>
              <a:gd name="connsiteX0" fmla="*/ 260542 w 10427519"/>
              <a:gd name="connsiteY0" fmla="*/ 0 h 523568"/>
              <a:gd name="connsiteX1" fmla="*/ 10166977 w 10427519"/>
              <a:gd name="connsiteY1" fmla="*/ 0 h 523568"/>
              <a:gd name="connsiteX2" fmla="*/ 10427519 w 10427519"/>
              <a:gd name="connsiteY2" fmla="*/ 260542 h 523568"/>
              <a:gd name="connsiteX3" fmla="*/ 10427519 w 10427519"/>
              <a:gd name="connsiteY3" fmla="*/ 381013 h 523568"/>
              <a:gd name="connsiteX4" fmla="*/ 10407044 w 10427519"/>
              <a:gd name="connsiteY4" fmla="*/ 482428 h 523568"/>
              <a:gd name="connsiteX5" fmla="*/ 10384713 w 10427519"/>
              <a:gd name="connsiteY5" fmla="*/ 523568 h 523568"/>
              <a:gd name="connsiteX6" fmla="*/ 42806 w 10427519"/>
              <a:gd name="connsiteY6" fmla="*/ 523568 h 523568"/>
              <a:gd name="connsiteX7" fmla="*/ 20475 w 10427519"/>
              <a:gd name="connsiteY7" fmla="*/ 482428 h 523568"/>
              <a:gd name="connsiteX8" fmla="*/ 0 w 10427519"/>
              <a:gd name="connsiteY8" fmla="*/ 381013 h 523568"/>
              <a:gd name="connsiteX9" fmla="*/ 0 w 10427519"/>
              <a:gd name="connsiteY9" fmla="*/ 260542 h 523568"/>
              <a:gd name="connsiteX10" fmla="*/ 260542 w 10427519"/>
              <a:gd name="connsiteY10" fmla="*/ 0 h 5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27519" h="523568">
                <a:moveTo>
                  <a:pt x="260542" y="0"/>
                </a:moveTo>
                <a:lnTo>
                  <a:pt x="10166977" y="0"/>
                </a:lnTo>
                <a:cubicBezTo>
                  <a:pt x="10310870" y="0"/>
                  <a:pt x="10427519" y="116649"/>
                  <a:pt x="10427519" y="260542"/>
                </a:cubicBezTo>
                <a:lnTo>
                  <a:pt x="10427519" y="381013"/>
                </a:lnTo>
                <a:cubicBezTo>
                  <a:pt x="10427519" y="416986"/>
                  <a:pt x="10420228" y="451257"/>
                  <a:pt x="10407044" y="482428"/>
                </a:cubicBezTo>
                <a:lnTo>
                  <a:pt x="10384713" y="523568"/>
                </a:lnTo>
                <a:lnTo>
                  <a:pt x="42806" y="523568"/>
                </a:lnTo>
                <a:lnTo>
                  <a:pt x="20475" y="482428"/>
                </a:lnTo>
                <a:cubicBezTo>
                  <a:pt x="7291" y="451257"/>
                  <a:pt x="0" y="416986"/>
                  <a:pt x="0" y="381013"/>
                </a:cubicBezTo>
                <a:lnTo>
                  <a:pt x="0" y="260542"/>
                </a:lnTo>
                <a:cubicBezTo>
                  <a:pt x="0" y="116649"/>
                  <a:pt x="116649" y="0"/>
                  <a:pt x="260542" y="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-1" y="-1"/>
            <a:ext cx="12192000" cy="678426"/>
          </a:xfrm>
          <a:custGeom>
            <a:avLst/>
            <a:gdLst>
              <a:gd name="connsiteX0" fmla="*/ 0 w 12192000"/>
              <a:gd name="connsiteY0" fmla="*/ 0 h 678426"/>
              <a:gd name="connsiteX1" fmla="*/ 12192000 w 12192000"/>
              <a:gd name="connsiteY1" fmla="*/ 0 h 678426"/>
              <a:gd name="connsiteX2" fmla="*/ 12192000 w 12192000"/>
              <a:gd name="connsiteY2" fmla="*/ 678426 h 678426"/>
              <a:gd name="connsiteX3" fmla="*/ 11260603 w 12192000"/>
              <a:gd name="connsiteY3" fmla="*/ 678426 h 678426"/>
              <a:gd name="connsiteX4" fmla="*/ 11282934 w 12192000"/>
              <a:gd name="connsiteY4" fmla="*/ 637286 h 678426"/>
              <a:gd name="connsiteX5" fmla="*/ 11303409 w 12192000"/>
              <a:gd name="connsiteY5" fmla="*/ 535871 h 678426"/>
              <a:gd name="connsiteX6" fmla="*/ 11303409 w 12192000"/>
              <a:gd name="connsiteY6" fmla="*/ 415400 h 678426"/>
              <a:gd name="connsiteX7" fmla="*/ 11042867 w 12192000"/>
              <a:gd name="connsiteY7" fmla="*/ 154858 h 678426"/>
              <a:gd name="connsiteX8" fmla="*/ 1136432 w 12192000"/>
              <a:gd name="connsiteY8" fmla="*/ 154858 h 678426"/>
              <a:gd name="connsiteX9" fmla="*/ 875890 w 12192000"/>
              <a:gd name="connsiteY9" fmla="*/ 415400 h 678426"/>
              <a:gd name="connsiteX10" fmla="*/ 875890 w 12192000"/>
              <a:gd name="connsiteY10" fmla="*/ 535871 h 678426"/>
              <a:gd name="connsiteX11" fmla="*/ 896365 w 12192000"/>
              <a:gd name="connsiteY11" fmla="*/ 637286 h 678426"/>
              <a:gd name="connsiteX12" fmla="*/ 918696 w 12192000"/>
              <a:gd name="connsiteY12" fmla="*/ 678426 h 678426"/>
              <a:gd name="connsiteX13" fmla="*/ 0 w 12192000"/>
              <a:gd name="connsiteY13" fmla="*/ 678426 h 678426"/>
              <a:gd name="connsiteX14" fmla="*/ 0 w 12192000"/>
              <a:gd name="connsiteY14" fmla="*/ 0 h 678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678426">
                <a:moveTo>
                  <a:pt x="0" y="0"/>
                </a:moveTo>
                <a:lnTo>
                  <a:pt x="12192000" y="0"/>
                </a:lnTo>
                <a:lnTo>
                  <a:pt x="12192000" y="678426"/>
                </a:lnTo>
                <a:lnTo>
                  <a:pt x="11260603" y="678426"/>
                </a:lnTo>
                <a:lnTo>
                  <a:pt x="11282934" y="637286"/>
                </a:lnTo>
                <a:cubicBezTo>
                  <a:pt x="11296118" y="606115"/>
                  <a:pt x="11303409" y="571844"/>
                  <a:pt x="11303409" y="535871"/>
                </a:cubicBezTo>
                <a:lnTo>
                  <a:pt x="11303409" y="415400"/>
                </a:lnTo>
                <a:cubicBezTo>
                  <a:pt x="11303409" y="271507"/>
                  <a:pt x="11186760" y="154858"/>
                  <a:pt x="11042867" y="154858"/>
                </a:cubicBezTo>
                <a:lnTo>
                  <a:pt x="1136432" y="154858"/>
                </a:lnTo>
                <a:cubicBezTo>
                  <a:pt x="992539" y="154858"/>
                  <a:pt x="875890" y="271507"/>
                  <a:pt x="875890" y="415400"/>
                </a:cubicBezTo>
                <a:lnTo>
                  <a:pt x="875890" y="535871"/>
                </a:lnTo>
                <a:cubicBezTo>
                  <a:pt x="875890" y="571844"/>
                  <a:pt x="883181" y="606115"/>
                  <a:pt x="896365" y="637286"/>
                </a:cubicBezTo>
                <a:lnTo>
                  <a:pt x="918696" y="678426"/>
                </a:lnTo>
                <a:lnTo>
                  <a:pt x="0" y="6784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Can 11"/>
          <p:cNvSpPr/>
          <p:nvPr/>
        </p:nvSpPr>
        <p:spPr>
          <a:xfrm>
            <a:off x="-1" y="-2"/>
            <a:ext cx="331123" cy="678427"/>
          </a:xfrm>
          <a:prstGeom prst="can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Can 12"/>
          <p:cNvSpPr/>
          <p:nvPr/>
        </p:nvSpPr>
        <p:spPr>
          <a:xfrm>
            <a:off x="11890372" y="-3"/>
            <a:ext cx="331123" cy="678427"/>
          </a:xfrm>
          <a:prstGeom prst="can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/>
          <a:srcRect l="17388" t="11738" r="17499" b="9130"/>
          <a:stretch/>
        </p:blipFill>
        <p:spPr>
          <a:xfrm>
            <a:off x="11369507" y="114300"/>
            <a:ext cx="520865" cy="520865"/>
          </a:xfrm>
          <a:prstGeom prst="rect">
            <a:avLst/>
          </a:prstGeom>
        </p:spPr>
      </p:pic>
      <p:sp>
        <p:nvSpPr>
          <p:cNvPr id="22" name="4-Point Star 21"/>
          <p:cNvSpPr/>
          <p:nvPr/>
        </p:nvSpPr>
        <p:spPr>
          <a:xfrm>
            <a:off x="403270" y="160880"/>
            <a:ext cx="398207" cy="427703"/>
          </a:xfrm>
          <a:prstGeom prst="star4">
            <a:avLst>
              <a:gd name="adj" fmla="val 125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rcRect l="31230" t="100000" r="66223" b="-8896"/>
          <a:stretch>
            <a:fillRect/>
          </a:stretch>
        </p:blipFill>
        <p:spPr>
          <a:xfrm>
            <a:off x="4346224" y="6430297"/>
            <a:ext cx="225776" cy="331600"/>
          </a:xfrm>
          <a:custGeom>
            <a:avLst/>
            <a:gdLst>
              <a:gd name="connsiteX0" fmla="*/ 0 w 225776"/>
              <a:gd name="connsiteY0" fmla="*/ 0 h 331600"/>
              <a:gd name="connsiteX1" fmla="*/ 225776 w 225776"/>
              <a:gd name="connsiteY1" fmla="*/ 0 h 331600"/>
              <a:gd name="connsiteX2" fmla="*/ 225776 w 225776"/>
              <a:gd name="connsiteY2" fmla="*/ 331600 h 331600"/>
              <a:gd name="connsiteX3" fmla="*/ 0 w 225776"/>
              <a:gd name="connsiteY3" fmla="*/ 331600 h 331600"/>
              <a:gd name="connsiteX4" fmla="*/ 0 w 225776"/>
              <a:gd name="connsiteY4" fmla="*/ 0 h 33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776" h="331600">
                <a:moveTo>
                  <a:pt x="0" y="0"/>
                </a:moveTo>
                <a:lnTo>
                  <a:pt x="225776" y="0"/>
                </a:lnTo>
                <a:lnTo>
                  <a:pt x="225776" y="331600"/>
                </a:lnTo>
                <a:lnTo>
                  <a:pt x="0" y="3316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"/>
          <a:srcRect l="100000" t="67413" r="-7154" b="26074"/>
          <a:stretch>
            <a:fillRect/>
          </a:stretch>
        </p:blipFill>
        <p:spPr>
          <a:xfrm>
            <a:off x="10460296" y="5987845"/>
            <a:ext cx="648778" cy="442452"/>
          </a:xfrm>
          <a:custGeom>
            <a:avLst/>
            <a:gdLst>
              <a:gd name="connsiteX0" fmla="*/ 0 w 648778"/>
              <a:gd name="connsiteY0" fmla="*/ 0 h 442452"/>
              <a:gd name="connsiteX1" fmla="*/ 648778 w 648778"/>
              <a:gd name="connsiteY1" fmla="*/ 0 h 442452"/>
              <a:gd name="connsiteX2" fmla="*/ 648778 w 648778"/>
              <a:gd name="connsiteY2" fmla="*/ 442452 h 442452"/>
              <a:gd name="connsiteX3" fmla="*/ 0 w 648778"/>
              <a:gd name="connsiteY3" fmla="*/ 442452 h 442452"/>
              <a:gd name="connsiteX4" fmla="*/ 0 w 648778"/>
              <a:gd name="connsiteY4" fmla="*/ 0 h 442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78" h="442452">
                <a:moveTo>
                  <a:pt x="0" y="0"/>
                </a:moveTo>
                <a:lnTo>
                  <a:pt x="648778" y="0"/>
                </a:lnTo>
                <a:lnTo>
                  <a:pt x="648778" y="442452"/>
                </a:lnTo>
                <a:lnTo>
                  <a:pt x="0" y="44245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" name="Rectangle 6"/>
          <p:cNvSpPr/>
          <p:nvPr/>
        </p:nvSpPr>
        <p:spPr>
          <a:xfrm>
            <a:off x="483619" y="1170720"/>
            <a:ext cx="108331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tabLst>
                <a:tab pos="1386840" algn="l"/>
              </a:tabLst>
              <a:defRPr/>
            </a:pP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1.c/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86</a:t>
            </a:r>
            <a:r>
              <a:rPr lang="vi-VN" sz="2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PHT Số 3</a:t>
            </a:r>
            <a:endParaRPr lang="en-US" sz="28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6523983"/>
              </p:ext>
            </p:extLst>
          </p:nvPr>
        </p:nvGraphicFramePr>
        <p:xfrm>
          <a:off x="918696" y="2258102"/>
          <a:ext cx="4609267" cy="2835086"/>
        </p:xfrm>
        <a:graphic>
          <a:graphicData uri="http://schemas.openxmlformats.org/drawingml/2006/table">
            <a:tbl>
              <a:tblPr firstRow="1" firstCol="1" bandRow="1"/>
              <a:tblGrid>
                <a:gridCol w="1901358"/>
                <a:gridCol w="2707909"/>
              </a:tblGrid>
              <a:tr h="375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tố</a:t>
                      </a:r>
                      <a:r>
                        <a:rPr lang="en-US" sz="24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7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9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9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7051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9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7051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9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7051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9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364203"/>
              </p:ext>
            </p:extLst>
          </p:nvPr>
        </p:nvGraphicFramePr>
        <p:xfrm>
          <a:off x="6345382" y="2212780"/>
          <a:ext cx="4763692" cy="2729413"/>
        </p:xfrm>
        <a:graphic>
          <a:graphicData uri="http://schemas.openxmlformats.org/drawingml/2006/table">
            <a:tbl>
              <a:tblPr firstRow="1" firstCol="1" bandRow="1"/>
              <a:tblGrid>
                <a:gridCol w="1912682"/>
                <a:gridCol w="2851010"/>
              </a:tblGrid>
              <a:tr h="10751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tố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nhiễm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Giải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36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2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8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88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88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7" name="Rectangle 2"/>
          <p:cNvSpPr>
            <a:spLocks noChangeArrowheads="1"/>
          </p:cNvSpPr>
          <p:nvPr/>
        </p:nvSpPr>
        <p:spPr bwMode="auto">
          <a:xfrm>
            <a:off x="4270549" y="3456633"/>
            <a:ext cx="4973935" cy="407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76564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ame 4"/>
          <p:cNvSpPr/>
          <p:nvPr/>
        </p:nvSpPr>
        <p:spPr>
          <a:xfrm>
            <a:off x="331122" y="1028700"/>
            <a:ext cx="11517055" cy="5545394"/>
          </a:xfrm>
          <a:prstGeom prst="frame">
            <a:avLst>
              <a:gd name="adj1" fmla="val 1596"/>
            </a:avLst>
          </a:prstGeom>
          <a:gradFill flip="none" rotWithShape="1">
            <a:gsLst>
              <a:gs pos="0">
                <a:schemeClr val="accent2">
                  <a:lumMod val="75000"/>
                  <a:tint val="66000"/>
                  <a:satMod val="160000"/>
                </a:schemeClr>
              </a:gs>
              <a:gs pos="50000">
                <a:schemeClr val="accent2">
                  <a:lumMod val="75000"/>
                  <a:tint val="44500"/>
                  <a:satMod val="160000"/>
                </a:schemeClr>
              </a:gs>
              <a:gs pos="100000">
                <a:schemeClr val="accent2">
                  <a:lumMod val="75000"/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889200" y="154858"/>
            <a:ext cx="10427519" cy="523568"/>
          </a:xfrm>
          <a:custGeom>
            <a:avLst/>
            <a:gdLst>
              <a:gd name="connsiteX0" fmla="*/ 260542 w 10427519"/>
              <a:gd name="connsiteY0" fmla="*/ 0 h 523568"/>
              <a:gd name="connsiteX1" fmla="*/ 10166977 w 10427519"/>
              <a:gd name="connsiteY1" fmla="*/ 0 h 523568"/>
              <a:gd name="connsiteX2" fmla="*/ 10427519 w 10427519"/>
              <a:gd name="connsiteY2" fmla="*/ 260542 h 523568"/>
              <a:gd name="connsiteX3" fmla="*/ 10427519 w 10427519"/>
              <a:gd name="connsiteY3" fmla="*/ 381013 h 523568"/>
              <a:gd name="connsiteX4" fmla="*/ 10407044 w 10427519"/>
              <a:gd name="connsiteY4" fmla="*/ 482428 h 523568"/>
              <a:gd name="connsiteX5" fmla="*/ 10384713 w 10427519"/>
              <a:gd name="connsiteY5" fmla="*/ 523568 h 523568"/>
              <a:gd name="connsiteX6" fmla="*/ 42806 w 10427519"/>
              <a:gd name="connsiteY6" fmla="*/ 523568 h 523568"/>
              <a:gd name="connsiteX7" fmla="*/ 20475 w 10427519"/>
              <a:gd name="connsiteY7" fmla="*/ 482428 h 523568"/>
              <a:gd name="connsiteX8" fmla="*/ 0 w 10427519"/>
              <a:gd name="connsiteY8" fmla="*/ 381013 h 523568"/>
              <a:gd name="connsiteX9" fmla="*/ 0 w 10427519"/>
              <a:gd name="connsiteY9" fmla="*/ 260542 h 523568"/>
              <a:gd name="connsiteX10" fmla="*/ 260542 w 10427519"/>
              <a:gd name="connsiteY10" fmla="*/ 0 h 5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27519" h="523568">
                <a:moveTo>
                  <a:pt x="260542" y="0"/>
                </a:moveTo>
                <a:lnTo>
                  <a:pt x="10166977" y="0"/>
                </a:lnTo>
                <a:cubicBezTo>
                  <a:pt x="10310870" y="0"/>
                  <a:pt x="10427519" y="116649"/>
                  <a:pt x="10427519" y="260542"/>
                </a:cubicBezTo>
                <a:lnTo>
                  <a:pt x="10427519" y="381013"/>
                </a:lnTo>
                <a:cubicBezTo>
                  <a:pt x="10427519" y="416986"/>
                  <a:pt x="10420228" y="451257"/>
                  <a:pt x="10407044" y="482428"/>
                </a:cubicBezTo>
                <a:lnTo>
                  <a:pt x="10384713" y="523568"/>
                </a:lnTo>
                <a:lnTo>
                  <a:pt x="42806" y="523568"/>
                </a:lnTo>
                <a:lnTo>
                  <a:pt x="20475" y="482428"/>
                </a:lnTo>
                <a:cubicBezTo>
                  <a:pt x="7291" y="451257"/>
                  <a:pt x="0" y="416986"/>
                  <a:pt x="0" y="381013"/>
                </a:cubicBezTo>
                <a:lnTo>
                  <a:pt x="0" y="260542"/>
                </a:lnTo>
                <a:cubicBezTo>
                  <a:pt x="0" y="116649"/>
                  <a:pt x="116649" y="0"/>
                  <a:pt x="260542" y="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-1" y="-1"/>
            <a:ext cx="12192000" cy="678426"/>
          </a:xfrm>
          <a:custGeom>
            <a:avLst/>
            <a:gdLst>
              <a:gd name="connsiteX0" fmla="*/ 0 w 12192000"/>
              <a:gd name="connsiteY0" fmla="*/ 0 h 678426"/>
              <a:gd name="connsiteX1" fmla="*/ 12192000 w 12192000"/>
              <a:gd name="connsiteY1" fmla="*/ 0 h 678426"/>
              <a:gd name="connsiteX2" fmla="*/ 12192000 w 12192000"/>
              <a:gd name="connsiteY2" fmla="*/ 678426 h 678426"/>
              <a:gd name="connsiteX3" fmla="*/ 11260603 w 12192000"/>
              <a:gd name="connsiteY3" fmla="*/ 678426 h 678426"/>
              <a:gd name="connsiteX4" fmla="*/ 11282934 w 12192000"/>
              <a:gd name="connsiteY4" fmla="*/ 637286 h 678426"/>
              <a:gd name="connsiteX5" fmla="*/ 11303409 w 12192000"/>
              <a:gd name="connsiteY5" fmla="*/ 535871 h 678426"/>
              <a:gd name="connsiteX6" fmla="*/ 11303409 w 12192000"/>
              <a:gd name="connsiteY6" fmla="*/ 415400 h 678426"/>
              <a:gd name="connsiteX7" fmla="*/ 11042867 w 12192000"/>
              <a:gd name="connsiteY7" fmla="*/ 154858 h 678426"/>
              <a:gd name="connsiteX8" fmla="*/ 1136432 w 12192000"/>
              <a:gd name="connsiteY8" fmla="*/ 154858 h 678426"/>
              <a:gd name="connsiteX9" fmla="*/ 875890 w 12192000"/>
              <a:gd name="connsiteY9" fmla="*/ 415400 h 678426"/>
              <a:gd name="connsiteX10" fmla="*/ 875890 w 12192000"/>
              <a:gd name="connsiteY10" fmla="*/ 535871 h 678426"/>
              <a:gd name="connsiteX11" fmla="*/ 896365 w 12192000"/>
              <a:gd name="connsiteY11" fmla="*/ 637286 h 678426"/>
              <a:gd name="connsiteX12" fmla="*/ 918696 w 12192000"/>
              <a:gd name="connsiteY12" fmla="*/ 678426 h 678426"/>
              <a:gd name="connsiteX13" fmla="*/ 0 w 12192000"/>
              <a:gd name="connsiteY13" fmla="*/ 678426 h 678426"/>
              <a:gd name="connsiteX14" fmla="*/ 0 w 12192000"/>
              <a:gd name="connsiteY14" fmla="*/ 0 h 678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678426">
                <a:moveTo>
                  <a:pt x="0" y="0"/>
                </a:moveTo>
                <a:lnTo>
                  <a:pt x="12192000" y="0"/>
                </a:lnTo>
                <a:lnTo>
                  <a:pt x="12192000" y="678426"/>
                </a:lnTo>
                <a:lnTo>
                  <a:pt x="11260603" y="678426"/>
                </a:lnTo>
                <a:lnTo>
                  <a:pt x="11282934" y="637286"/>
                </a:lnTo>
                <a:cubicBezTo>
                  <a:pt x="11296118" y="606115"/>
                  <a:pt x="11303409" y="571844"/>
                  <a:pt x="11303409" y="535871"/>
                </a:cubicBezTo>
                <a:lnTo>
                  <a:pt x="11303409" y="415400"/>
                </a:lnTo>
                <a:cubicBezTo>
                  <a:pt x="11303409" y="271507"/>
                  <a:pt x="11186760" y="154858"/>
                  <a:pt x="11042867" y="154858"/>
                </a:cubicBezTo>
                <a:lnTo>
                  <a:pt x="1136432" y="154858"/>
                </a:lnTo>
                <a:cubicBezTo>
                  <a:pt x="992539" y="154858"/>
                  <a:pt x="875890" y="271507"/>
                  <a:pt x="875890" y="415400"/>
                </a:cubicBezTo>
                <a:lnTo>
                  <a:pt x="875890" y="535871"/>
                </a:lnTo>
                <a:cubicBezTo>
                  <a:pt x="875890" y="571844"/>
                  <a:pt x="883181" y="606115"/>
                  <a:pt x="896365" y="637286"/>
                </a:cubicBezTo>
                <a:lnTo>
                  <a:pt x="918696" y="678426"/>
                </a:lnTo>
                <a:lnTo>
                  <a:pt x="0" y="6784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918696" y="678426"/>
            <a:ext cx="10341907" cy="117987"/>
          </a:xfrm>
          <a:custGeom>
            <a:avLst/>
            <a:gdLst>
              <a:gd name="connsiteX0" fmla="*/ 0 w 10341907"/>
              <a:gd name="connsiteY0" fmla="*/ 0 h 117987"/>
              <a:gd name="connsiteX1" fmla="*/ 10341907 w 10341907"/>
              <a:gd name="connsiteY1" fmla="*/ 0 h 117987"/>
              <a:gd name="connsiteX2" fmla="*/ 10340216 w 10341907"/>
              <a:gd name="connsiteY2" fmla="*/ 3116 h 117987"/>
              <a:gd name="connsiteX3" fmla="*/ 10124171 w 10341907"/>
              <a:gd name="connsiteY3" fmla="*/ 117987 h 117987"/>
              <a:gd name="connsiteX4" fmla="*/ 217736 w 10341907"/>
              <a:gd name="connsiteY4" fmla="*/ 117987 h 117987"/>
              <a:gd name="connsiteX5" fmla="*/ 1691 w 10341907"/>
              <a:gd name="connsiteY5" fmla="*/ 3116 h 117987"/>
              <a:gd name="connsiteX6" fmla="*/ 0 w 10341907"/>
              <a:gd name="connsiteY6" fmla="*/ 0 h 117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41907" h="117987">
                <a:moveTo>
                  <a:pt x="0" y="0"/>
                </a:moveTo>
                <a:lnTo>
                  <a:pt x="10341907" y="0"/>
                </a:lnTo>
                <a:lnTo>
                  <a:pt x="10340216" y="3116"/>
                </a:lnTo>
                <a:cubicBezTo>
                  <a:pt x="10293395" y="72421"/>
                  <a:pt x="10214104" y="117987"/>
                  <a:pt x="10124171" y="117987"/>
                </a:cubicBezTo>
                <a:lnTo>
                  <a:pt x="217736" y="117987"/>
                </a:lnTo>
                <a:cubicBezTo>
                  <a:pt x="127803" y="117987"/>
                  <a:pt x="48512" y="72421"/>
                  <a:pt x="1691" y="311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Can 11"/>
          <p:cNvSpPr/>
          <p:nvPr/>
        </p:nvSpPr>
        <p:spPr>
          <a:xfrm>
            <a:off x="-1" y="-2"/>
            <a:ext cx="331123" cy="678427"/>
          </a:xfrm>
          <a:prstGeom prst="can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Can 12"/>
          <p:cNvSpPr/>
          <p:nvPr/>
        </p:nvSpPr>
        <p:spPr>
          <a:xfrm>
            <a:off x="11890372" y="-3"/>
            <a:ext cx="331123" cy="678427"/>
          </a:xfrm>
          <a:prstGeom prst="can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/>
          <a:srcRect l="17388" t="11738" r="17499" b="9130"/>
          <a:stretch/>
        </p:blipFill>
        <p:spPr>
          <a:xfrm>
            <a:off x="11369507" y="114300"/>
            <a:ext cx="520865" cy="520865"/>
          </a:xfrm>
          <a:prstGeom prst="rect">
            <a:avLst/>
          </a:prstGeom>
        </p:spPr>
      </p:pic>
      <p:sp>
        <p:nvSpPr>
          <p:cNvPr id="22" name="4-Point Star 21"/>
          <p:cNvSpPr/>
          <p:nvPr/>
        </p:nvSpPr>
        <p:spPr>
          <a:xfrm>
            <a:off x="403270" y="160880"/>
            <a:ext cx="398207" cy="427703"/>
          </a:xfrm>
          <a:prstGeom prst="star4">
            <a:avLst>
              <a:gd name="adj" fmla="val 125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rcRect l="31230" t="100000" r="66223" b="-8896"/>
          <a:stretch>
            <a:fillRect/>
          </a:stretch>
        </p:blipFill>
        <p:spPr>
          <a:xfrm>
            <a:off x="4346224" y="6430297"/>
            <a:ext cx="225776" cy="331600"/>
          </a:xfrm>
          <a:custGeom>
            <a:avLst/>
            <a:gdLst>
              <a:gd name="connsiteX0" fmla="*/ 0 w 225776"/>
              <a:gd name="connsiteY0" fmla="*/ 0 h 331600"/>
              <a:gd name="connsiteX1" fmla="*/ 225776 w 225776"/>
              <a:gd name="connsiteY1" fmla="*/ 0 h 331600"/>
              <a:gd name="connsiteX2" fmla="*/ 225776 w 225776"/>
              <a:gd name="connsiteY2" fmla="*/ 331600 h 331600"/>
              <a:gd name="connsiteX3" fmla="*/ 0 w 225776"/>
              <a:gd name="connsiteY3" fmla="*/ 331600 h 331600"/>
              <a:gd name="connsiteX4" fmla="*/ 0 w 225776"/>
              <a:gd name="connsiteY4" fmla="*/ 0 h 33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776" h="331600">
                <a:moveTo>
                  <a:pt x="0" y="0"/>
                </a:moveTo>
                <a:lnTo>
                  <a:pt x="225776" y="0"/>
                </a:lnTo>
                <a:lnTo>
                  <a:pt x="225776" y="331600"/>
                </a:lnTo>
                <a:lnTo>
                  <a:pt x="0" y="3316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"/>
          <a:srcRect l="100000" t="67413" r="-7154" b="26074"/>
          <a:stretch>
            <a:fillRect/>
          </a:stretch>
        </p:blipFill>
        <p:spPr>
          <a:xfrm>
            <a:off x="10460296" y="5987845"/>
            <a:ext cx="648778" cy="442452"/>
          </a:xfrm>
          <a:custGeom>
            <a:avLst/>
            <a:gdLst>
              <a:gd name="connsiteX0" fmla="*/ 0 w 648778"/>
              <a:gd name="connsiteY0" fmla="*/ 0 h 442452"/>
              <a:gd name="connsiteX1" fmla="*/ 648778 w 648778"/>
              <a:gd name="connsiteY1" fmla="*/ 0 h 442452"/>
              <a:gd name="connsiteX2" fmla="*/ 648778 w 648778"/>
              <a:gd name="connsiteY2" fmla="*/ 442452 h 442452"/>
              <a:gd name="connsiteX3" fmla="*/ 0 w 648778"/>
              <a:gd name="connsiteY3" fmla="*/ 442452 h 442452"/>
              <a:gd name="connsiteX4" fmla="*/ 0 w 648778"/>
              <a:gd name="connsiteY4" fmla="*/ 0 h 442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78" h="442452">
                <a:moveTo>
                  <a:pt x="0" y="0"/>
                </a:moveTo>
                <a:lnTo>
                  <a:pt x="648778" y="0"/>
                </a:lnTo>
                <a:lnTo>
                  <a:pt x="648778" y="442452"/>
                </a:lnTo>
                <a:lnTo>
                  <a:pt x="0" y="44245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/>
          <a:srcRect l="-204" t="22450" r="100000" b="67971"/>
          <a:stretch>
            <a:fillRect/>
          </a:stretch>
        </p:blipFill>
        <p:spPr>
          <a:xfrm>
            <a:off x="2735918" y="3719409"/>
            <a:ext cx="13632" cy="334832"/>
          </a:xfrm>
          <a:custGeom>
            <a:avLst/>
            <a:gdLst>
              <a:gd name="connsiteX0" fmla="*/ 13632 w 13632"/>
              <a:gd name="connsiteY0" fmla="*/ 0 h 334832"/>
              <a:gd name="connsiteX1" fmla="*/ 13632 w 13632"/>
              <a:gd name="connsiteY1" fmla="*/ 334832 h 334832"/>
              <a:gd name="connsiteX2" fmla="*/ 6749 w 13632"/>
              <a:gd name="connsiteY2" fmla="*/ 294452 h 334832"/>
              <a:gd name="connsiteX3" fmla="*/ 393 w 13632"/>
              <a:gd name="connsiteY3" fmla="*/ 139092 h 334832"/>
              <a:gd name="connsiteX4" fmla="*/ 13632 w 13632"/>
              <a:gd name="connsiteY4" fmla="*/ 0 h 334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32" h="334832">
                <a:moveTo>
                  <a:pt x="13632" y="0"/>
                </a:moveTo>
                <a:lnTo>
                  <a:pt x="13632" y="334832"/>
                </a:lnTo>
                <a:lnTo>
                  <a:pt x="6749" y="294452"/>
                </a:lnTo>
                <a:cubicBezTo>
                  <a:pt x="1088" y="240983"/>
                  <a:pt x="-938" y="189163"/>
                  <a:pt x="393" y="139092"/>
                </a:cubicBezTo>
                <a:lnTo>
                  <a:pt x="13632" y="0"/>
                </a:lnTo>
                <a:close/>
              </a:path>
            </a:pathLst>
          </a:custGeom>
        </p:spPr>
      </p:pic>
      <p:sp>
        <p:nvSpPr>
          <p:cNvPr id="7" name="Rectangle 6"/>
          <p:cNvSpPr/>
          <p:nvPr/>
        </p:nvSpPr>
        <p:spPr>
          <a:xfrm>
            <a:off x="483619" y="1170720"/>
            <a:ext cx="10833100" cy="5222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tabLst>
                <a:tab pos="1386840" algn="l"/>
              </a:tabLst>
              <a:defRPr/>
            </a:pP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1/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86</a:t>
            </a:r>
            <a:endParaRPr lang="en-US" sz="28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34033" y="1640152"/>
            <a:ext cx="4403770" cy="553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90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614352"/>
              </p:ext>
            </p:extLst>
          </p:nvPr>
        </p:nvGraphicFramePr>
        <p:xfrm>
          <a:off x="685800" y="2266506"/>
          <a:ext cx="10833100" cy="4109085"/>
        </p:xfrm>
        <a:graphic>
          <a:graphicData uri="http://schemas.openxmlformats.org/drawingml/2006/table">
            <a:tbl>
              <a:tblPr firstRow="1" firstCol="1" bandRow="1"/>
              <a:tblGrid>
                <a:gridCol w="2445327">
                  <a:extLst>
                    <a:ext uri="{9D8B030D-6E8A-4147-A177-3AD203B41FA5}">
                      <a16:colId xmlns="" xmlns:a16="http://schemas.microsoft.com/office/drawing/2014/main" val="1568330716"/>
                    </a:ext>
                  </a:extLst>
                </a:gridCol>
                <a:gridCol w="8387773">
                  <a:extLst>
                    <a:ext uri="{9D8B030D-6E8A-4147-A177-3AD203B41FA5}">
                      <a16:colId xmlns="" xmlns:a16="http://schemas.microsoft.com/office/drawing/2014/main" val="35307132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tố</a:t>
                      </a:r>
                      <a:r>
                        <a:rPr lang="en-US" sz="28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i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833950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 trung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khoảng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ở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trên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cao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906973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 gian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tồn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tại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cơ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chất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cùng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),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đó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dài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rông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chiều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cao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583110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 quân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quân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chủng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quân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đội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hoạt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trên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nhằm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bảo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vệ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vùng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trời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quốc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507179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 tưởng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viển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vông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thiết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việc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khó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thự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2388246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9574233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ame 4"/>
          <p:cNvSpPr/>
          <p:nvPr/>
        </p:nvSpPr>
        <p:spPr>
          <a:xfrm>
            <a:off x="331122" y="1028700"/>
            <a:ext cx="11517055" cy="5545394"/>
          </a:xfrm>
          <a:prstGeom prst="frame">
            <a:avLst>
              <a:gd name="adj1" fmla="val 1596"/>
            </a:avLst>
          </a:prstGeom>
          <a:gradFill flip="none" rotWithShape="1">
            <a:gsLst>
              <a:gs pos="0">
                <a:schemeClr val="accent2">
                  <a:lumMod val="75000"/>
                  <a:tint val="66000"/>
                  <a:satMod val="160000"/>
                </a:schemeClr>
              </a:gs>
              <a:gs pos="50000">
                <a:schemeClr val="accent2">
                  <a:lumMod val="75000"/>
                  <a:tint val="44500"/>
                  <a:satMod val="160000"/>
                </a:schemeClr>
              </a:gs>
              <a:gs pos="100000">
                <a:schemeClr val="accent2">
                  <a:lumMod val="75000"/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889200" y="154858"/>
            <a:ext cx="10427519" cy="523568"/>
          </a:xfrm>
          <a:custGeom>
            <a:avLst/>
            <a:gdLst>
              <a:gd name="connsiteX0" fmla="*/ 260542 w 10427519"/>
              <a:gd name="connsiteY0" fmla="*/ 0 h 523568"/>
              <a:gd name="connsiteX1" fmla="*/ 10166977 w 10427519"/>
              <a:gd name="connsiteY1" fmla="*/ 0 h 523568"/>
              <a:gd name="connsiteX2" fmla="*/ 10427519 w 10427519"/>
              <a:gd name="connsiteY2" fmla="*/ 260542 h 523568"/>
              <a:gd name="connsiteX3" fmla="*/ 10427519 w 10427519"/>
              <a:gd name="connsiteY3" fmla="*/ 381013 h 523568"/>
              <a:gd name="connsiteX4" fmla="*/ 10407044 w 10427519"/>
              <a:gd name="connsiteY4" fmla="*/ 482428 h 523568"/>
              <a:gd name="connsiteX5" fmla="*/ 10384713 w 10427519"/>
              <a:gd name="connsiteY5" fmla="*/ 523568 h 523568"/>
              <a:gd name="connsiteX6" fmla="*/ 42806 w 10427519"/>
              <a:gd name="connsiteY6" fmla="*/ 523568 h 523568"/>
              <a:gd name="connsiteX7" fmla="*/ 20475 w 10427519"/>
              <a:gd name="connsiteY7" fmla="*/ 482428 h 523568"/>
              <a:gd name="connsiteX8" fmla="*/ 0 w 10427519"/>
              <a:gd name="connsiteY8" fmla="*/ 381013 h 523568"/>
              <a:gd name="connsiteX9" fmla="*/ 0 w 10427519"/>
              <a:gd name="connsiteY9" fmla="*/ 260542 h 523568"/>
              <a:gd name="connsiteX10" fmla="*/ 260542 w 10427519"/>
              <a:gd name="connsiteY10" fmla="*/ 0 h 5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27519" h="523568">
                <a:moveTo>
                  <a:pt x="260542" y="0"/>
                </a:moveTo>
                <a:lnTo>
                  <a:pt x="10166977" y="0"/>
                </a:lnTo>
                <a:cubicBezTo>
                  <a:pt x="10310870" y="0"/>
                  <a:pt x="10427519" y="116649"/>
                  <a:pt x="10427519" y="260542"/>
                </a:cubicBezTo>
                <a:lnTo>
                  <a:pt x="10427519" y="381013"/>
                </a:lnTo>
                <a:cubicBezTo>
                  <a:pt x="10427519" y="416986"/>
                  <a:pt x="10420228" y="451257"/>
                  <a:pt x="10407044" y="482428"/>
                </a:cubicBezTo>
                <a:lnTo>
                  <a:pt x="10384713" y="523568"/>
                </a:lnTo>
                <a:lnTo>
                  <a:pt x="42806" y="523568"/>
                </a:lnTo>
                <a:lnTo>
                  <a:pt x="20475" y="482428"/>
                </a:lnTo>
                <a:cubicBezTo>
                  <a:pt x="7291" y="451257"/>
                  <a:pt x="0" y="416986"/>
                  <a:pt x="0" y="381013"/>
                </a:cubicBezTo>
                <a:lnTo>
                  <a:pt x="0" y="260542"/>
                </a:lnTo>
                <a:cubicBezTo>
                  <a:pt x="0" y="116649"/>
                  <a:pt x="116649" y="0"/>
                  <a:pt x="260542" y="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-1" y="-1"/>
            <a:ext cx="12192000" cy="678426"/>
          </a:xfrm>
          <a:custGeom>
            <a:avLst/>
            <a:gdLst>
              <a:gd name="connsiteX0" fmla="*/ 0 w 12192000"/>
              <a:gd name="connsiteY0" fmla="*/ 0 h 678426"/>
              <a:gd name="connsiteX1" fmla="*/ 12192000 w 12192000"/>
              <a:gd name="connsiteY1" fmla="*/ 0 h 678426"/>
              <a:gd name="connsiteX2" fmla="*/ 12192000 w 12192000"/>
              <a:gd name="connsiteY2" fmla="*/ 678426 h 678426"/>
              <a:gd name="connsiteX3" fmla="*/ 11260603 w 12192000"/>
              <a:gd name="connsiteY3" fmla="*/ 678426 h 678426"/>
              <a:gd name="connsiteX4" fmla="*/ 11282934 w 12192000"/>
              <a:gd name="connsiteY4" fmla="*/ 637286 h 678426"/>
              <a:gd name="connsiteX5" fmla="*/ 11303409 w 12192000"/>
              <a:gd name="connsiteY5" fmla="*/ 535871 h 678426"/>
              <a:gd name="connsiteX6" fmla="*/ 11303409 w 12192000"/>
              <a:gd name="connsiteY6" fmla="*/ 415400 h 678426"/>
              <a:gd name="connsiteX7" fmla="*/ 11042867 w 12192000"/>
              <a:gd name="connsiteY7" fmla="*/ 154858 h 678426"/>
              <a:gd name="connsiteX8" fmla="*/ 1136432 w 12192000"/>
              <a:gd name="connsiteY8" fmla="*/ 154858 h 678426"/>
              <a:gd name="connsiteX9" fmla="*/ 875890 w 12192000"/>
              <a:gd name="connsiteY9" fmla="*/ 415400 h 678426"/>
              <a:gd name="connsiteX10" fmla="*/ 875890 w 12192000"/>
              <a:gd name="connsiteY10" fmla="*/ 535871 h 678426"/>
              <a:gd name="connsiteX11" fmla="*/ 896365 w 12192000"/>
              <a:gd name="connsiteY11" fmla="*/ 637286 h 678426"/>
              <a:gd name="connsiteX12" fmla="*/ 918696 w 12192000"/>
              <a:gd name="connsiteY12" fmla="*/ 678426 h 678426"/>
              <a:gd name="connsiteX13" fmla="*/ 0 w 12192000"/>
              <a:gd name="connsiteY13" fmla="*/ 678426 h 678426"/>
              <a:gd name="connsiteX14" fmla="*/ 0 w 12192000"/>
              <a:gd name="connsiteY14" fmla="*/ 0 h 678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678426">
                <a:moveTo>
                  <a:pt x="0" y="0"/>
                </a:moveTo>
                <a:lnTo>
                  <a:pt x="12192000" y="0"/>
                </a:lnTo>
                <a:lnTo>
                  <a:pt x="12192000" y="678426"/>
                </a:lnTo>
                <a:lnTo>
                  <a:pt x="11260603" y="678426"/>
                </a:lnTo>
                <a:lnTo>
                  <a:pt x="11282934" y="637286"/>
                </a:lnTo>
                <a:cubicBezTo>
                  <a:pt x="11296118" y="606115"/>
                  <a:pt x="11303409" y="571844"/>
                  <a:pt x="11303409" y="535871"/>
                </a:cubicBezTo>
                <a:lnTo>
                  <a:pt x="11303409" y="415400"/>
                </a:lnTo>
                <a:cubicBezTo>
                  <a:pt x="11303409" y="271507"/>
                  <a:pt x="11186760" y="154858"/>
                  <a:pt x="11042867" y="154858"/>
                </a:cubicBezTo>
                <a:lnTo>
                  <a:pt x="1136432" y="154858"/>
                </a:lnTo>
                <a:cubicBezTo>
                  <a:pt x="992539" y="154858"/>
                  <a:pt x="875890" y="271507"/>
                  <a:pt x="875890" y="415400"/>
                </a:cubicBezTo>
                <a:lnTo>
                  <a:pt x="875890" y="535871"/>
                </a:lnTo>
                <a:cubicBezTo>
                  <a:pt x="875890" y="571844"/>
                  <a:pt x="883181" y="606115"/>
                  <a:pt x="896365" y="637286"/>
                </a:cubicBezTo>
                <a:lnTo>
                  <a:pt x="918696" y="678426"/>
                </a:lnTo>
                <a:lnTo>
                  <a:pt x="0" y="6784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918696" y="678426"/>
            <a:ext cx="10341907" cy="117987"/>
          </a:xfrm>
          <a:custGeom>
            <a:avLst/>
            <a:gdLst>
              <a:gd name="connsiteX0" fmla="*/ 0 w 10341907"/>
              <a:gd name="connsiteY0" fmla="*/ 0 h 117987"/>
              <a:gd name="connsiteX1" fmla="*/ 10341907 w 10341907"/>
              <a:gd name="connsiteY1" fmla="*/ 0 h 117987"/>
              <a:gd name="connsiteX2" fmla="*/ 10340216 w 10341907"/>
              <a:gd name="connsiteY2" fmla="*/ 3116 h 117987"/>
              <a:gd name="connsiteX3" fmla="*/ 10124171 w 10341907"/>
              <a:gd name="connsiteY3" fmla="*/ 117987 h 117987"/>
              <a:gd name="connsiteX4" fmla="*/ 217736 w 10341907"/>
              <a:gd name="connsiteY4" fmla="*/ 117987 h 117987"/>
              <a:gd name="connsiteX5" fmla="*/ 1691 w 10341907"/>
              <a:gd name="connsiteY5" fmla="*/ 3116 h 117987"/>
              <a:gd name="connsiteX6" fmla="*/ 0 w 10341907"/>
              <a:gd name="connsiteY6" fmla="*/ 0 h 117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41907" h="117987">
                <a:moveTo>
                  <a:pt x="0" y="0"/>
                </a:moveTo>
                <a:lnTo>
                  <a:pt x="10341907" y="0"/>
                </a:lnTo>
                <a:lnTo>
                  <a:pt x="10340216" y="3116"/>
                </a:lnTo>
                <a:cubicBezTo>
                  <a:pt x="10293395" y="72421"/>
                  <a:pt x="10214104" y="117987"/>
                  <a:pt x="10124171" y="117987"/>
                </a:cubicBezTo>
                <a:lnTo>
                  <a:pt x="217736" y="117987"/>
                </a:lnTo>
                <a:cubicBezTo>
                  <a:pt x="127803" y="117987"/>
                  <a:pt x="48512" y="72421"/>
                  <a:pt x="1691" y="311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Can 11"/>
          <p:cNvSpPr/>
          <p:nvPr/>
        </p:nvSpPr>
        <p:spPr>
          <a:xfrm>
            <a:off x="-1" y="-2"/>
            <a:ext cx="331123" cy="678427"/>
          </a:xfrm>
          <a:prstGeom prst="can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Can 12"/>
          <p:cNvSpPr/>
          <p:nvPr/>
        </p:nvSpPr>
        <p:spPr>
          <a:xfrm>
            <a:off x="11890372" y="-3"/>
            <a:ext cx="331123" cy="678427"/>
          </a:xfrm>
          <a:prstGeom prst="can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/>
          <a:srcRect l="17388" t="11738" r="17499" b="9130"/>
          <a:stretch/>
        </p:blipFill>
        <p:spPr>
          <a:xfrm>
            <a:off x="11369507" y="114300"/>
            <a:ext cx="520865" cy="520865"/>
          </a:xfrm>
          <a:prstGeom prst="rect">
            <a:avLst/>
          </a:prstGeom>
        </p:spPr>
      </p:pic>
      <p:sp>
        <p:nvSpPr>
          <p:cNvPr id="22" name="4-Point Star 21"/>
          <p:cNvSpPr/>
          <p:nvPr/>
        </p:nvSpPr>
        <p:spPr>
          <a:xfrm>
            <a:off x="403270" y="160880"/>
            <a:ext cx="398207" cy="427703"/>
          </a:xfrm>
          <a:prstGeom prst="star4">
            <a:avLst>
              <a:gd name="adj" fmla="val 125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rcRect l="31230" t="100000" r="66223" b="-8896"/>
          <a:stretch>
            <a:fillRect/>
          </a:stretch>
        </p:blipFill>
        <p:spPr>
          <a:xfrm>
            <a:off x="4346224" y="6430297"/>
            <a:ext cx="225776" cy="331600"/>
          </a:xfrm>
          <a:custGeom>
            <a:avLst/>
            <a:gdLst>
              <a:gd name="connsiteX0" fmla="*/ 0 w 225776"/>
              <a:gd name="connsiteY0" fmla="*/ 0 h 331600"/>
              <a:gd name="connsiteX1" fmla="*/ 225776 w 225776"/>
              <a:gd name="connsiteY1" fmla="*/ 0 h 331600"/>
              <a:gd name="connsiteX2" fmla="*/ 225776 w 225776"/>
              <a:gd name="connsiteY2" fmla="*/ 331600 h 331600"/>
              <a:gd name="connsiteX3" fmla="*/ 0 w 225776"/>
              <a:gd name="connsiteY3" fmla="*/ 331600 h 331600"/>
              <a:gd name="connsiteX4" fmla="*/ 0 w 225776"/>
              <a:gd name="connsiteY4" fmla="*/ 0 h 33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776" h="331600">
                <a:moveTo>
                  <a:pt x="0" y="0"/>
                </a:moveTo>
                <a:lnTo>
                  <a:pt x="225776" y="0"/>
                </a:lnTo>
                <a:lnTo>
                  <a:pt x="225776" y="331600"/>
                </a:lnTo>
                <a:lnTo>
                  <a:pt x="0" y="3316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"/>
          <a:srcRect l="100000" t="67413" r="-7154" b="26074"/>
          <a:stretch>
            <a:fillRect/>
          </a:stretch>
        </p:blipFill>
        <p:spPr>
          <a:xfrm>
            <a:off x="10460296" y="5987845"/>
            <a:ext cx="648778" cy="442452"/>
          </a:xfrm>
          <a:custGeom>
            <a:avLst/>
            <a:gdLst>
              <a:gd name="connsiteX0" fmla="*/ 0 w 648778"/>
              <a:gd name="connsiteY0" fmla="*/ 0 h 442452"/>
              <a:gd name="connsiteX1" fmla="*/ 648778 w 648778"/>
              <a:gd name="connsiteY1" fmla="*/ 0 h 442452"/>
              <a:gd name="connsiteX2" fmla="*/ 648778 w 648778"/>
              <a:gd name="connsiteY2" fmla="*/ 442452 h 442452"/>
              <a:gd name="connsiteX3" fmla="*/ 0 w 648778"/>
              <a:gd name="connsiteY3" fmla="*/ 442452 h 442452"/>
              <a:gd name="connsiteX4" fmla="*/ 0 w 648778"/>
              <a:gd name="connsiteY4" fmla="*/ 0 h 442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78" h="442452">
                <a:moveTo>
                  <a:pt x="0" y="0"/>
                </a:moveTo>
                <a:lnTo>
                  <a:pt x="648778" y="0"/>
                </a:lnTo>
                <a:lnTo>
                  <a:pt x="648778" y="442452"/>
                </a:lnTo>
                <a:lnTo>
                  <a:pt x="0" y="44245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/>
          <a:srcRect l="-204" t="22450" r="100000" b="67971"/>
          <a:stretch>
            <a:fillRect/>
          </a:stretch>
        </p:blipFill>
        <p:spPr>
          <a:xfrm>
            <a:off x="2735918" y="3719409"/>
            <a:ext cx="13632" cy="334832"/>
          </a:xfrm>
          <a:custGeom>
            <a:avLst/>
            <a:gdLst>
              <a:gd name="connsiteX0" fmla="*/ 13632 w 13632"/>
              <a:gd name="connsiteY0" fmla="*/ 0 h 334832"/>
              <a:gd name="connsiteX1" fmla="*/ 13632 w 13632"/>
              <a:gd name="connsiteY1" fmla="*/ 334832 h 334832"/>
              <a:gd name="connsiteX2" fmla="*/ 6749 w 13632"/>
              <a:gd name="connsiteY2" fmla="*/ 294452 h 334832"/>
              <a:gd name="connsiteX3" fmla="*/ 393 w 13632"/>
              <a:gd name="connsiteY3" fmla="*/ 139092 h 334832"/>
              <a:gd name="connsiteX4" fmla="*/ 13632 w 13632"/>
              <a:gd name="connsiteY4" fmla="*/ 0 h 334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32" h="334832">
                <a:moveTo>
                  <a:pt x="13632" y="0"/>
                </a:moveTo>
                <a:lnTo>
                  <a:pt x="13632" y="334832"/>
                </a:lnTo>
                <a:lnTo>
                  <a:pt x="6749" y="294452"/>
                </a:lnTo>
                <a:cubicBezTo>
                  <a:pt x="1088" y="240983"/>
                  <a:pt x="-938" y="189163"/>
                  <a:pt x="393" y="139092"/>
                </a:cubicBezTo>
                <a:lnTo>
                  <a:pt x="13632" y="0"/>
                </a:lnTo>
                <a:close/>
              </a:path>
            </a:pathLst>
          </a:custGeom>
        </p:spPr>
      </p:pic>
      <p:sp>
        <p:nvSpPr>
          <p:cNvPr id="7" name="Rectangle 6"/>
          <p:cNvSpPr/>
          <p:nvPr/>
        </p:nvSpPr>
        <p:spPr>
          <a:xfrm>
            <a:off x="483619" y="1170720"/>
            <a:ext cx="10833100" cy="5222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tabLst>
                <a:tab pos="1386840" algn="l"/>
              </a:tabLst>
              <a:defRPr/>
            </a:pP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1/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86</a:t>
            </a:r>
            <a:endParaRPr lang="en-US" sz="28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34033" y="1640152"/>
            <a:ext cx="4403770" cy="553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900"/>
              </a:spcAft>
              <a:defRPr/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543298" y="2054439"/>
            <a:ext cx="5391219" cy="553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90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nhiễm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2836624"/>
              </p:ext>
            </p:extLst>
          </p:nvPr>
        </p:nvGraphicFramePr>
        <p:xfrm>
          <a:off x="685799" y="2612589"/>
          <a:ext cx="10833100" cy="3652520"/>
        </p:xfrm>
        <a:graphic>
          <a:graphicData uri="http://schemas.openxmlformats.org/drawingml/2006/table">
            <a:tbl>
              <a:tblPr firstRow="1" firstCol="1" bandRow="1"/>
              <a:tblGrid>
                <a:gridCol w="2145891">
                  <a:extLst>
                    <a:ext uri="{9D8B030D-6E8A-4147-A177-3AD203B41FA5}">
                      <a16:colId xmlns="" xmlns:a16="http://schemas.microsoft.com/office/drawing/2014/main" val="3452083663"/>
                    </a:ext>
                  </a:extLst>
                </a:gridCol>
                <a:gridCol w="8687209">
                  <a:extLst>
                    <a:ext uri="{9D8B030D-6E8A-4147-A177-3AD203B41FA5}">
                      <a16:colId xmlns="" xmlns:a16="http://schemas.microsoft.com/office/drawing/2014/main" val="407534712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tố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i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nhiễm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</a:t>
                      </a:r>
                      <a:r>
                        <a:rPr lang="en-US" sz="28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ải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125931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lây nhiễm 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truyền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bệnh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thói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xấu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đó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này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sang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khác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613441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miễn nhiễm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trạng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thái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hay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khả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năng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tránh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lây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nhiễm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915180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truyền nhiễm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lây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dịch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bệnh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hay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chất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lây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dịch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bệnh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766527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nhiễm khuẩn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tình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trạng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sinh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vi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khuẩn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xâm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nhập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cơ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234736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938871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706581" y="467858"/>
            <a:ext cx="11479237" cy="56270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3546765" y="1331462"/>
            <a:ext cx="4170218" cy="899120"/>
          </a:xfrm>
          <a:prstGeom prst="rect">
            <a:avLst/>
          </a:prstGeom>
          <a:solidFill>
            <a:srgbClr val="368B9C"/>
          </a:solidFill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dirty="0" err="1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zh-CN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zh-CN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2- Tr86</a:t>
            </a:r>
            <a:endParaRPr lang="zh-CN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3068" y="2433174"/>
            <a:ext cx="1083310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90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Qua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vốn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vốn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phú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mượn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thuần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mượn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vay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mượn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vay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mượn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Hán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Anh.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vay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mượn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giàu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vốn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15" y="-66434"/>
            <a:ext cx="10515600" cy="863604"/>
          </a:xfrm>
        </p:spPr>
        <p:txBody>
          <a:bodyPr>
            <a:normAutofit/>
          </a:bodyPr>
          <a:lstStyle/>
          <a:p>
            <a:r>
              <a:rPr lang="vi-VN" dirty="0" smtClean="0"/>
              <a:t>Thảo luận cặp đôi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651" y="615358"/>
            <a:ext cx="2083290" cy="1817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616513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15" y="215922"/>
            <a:ext cx="10515600" cy="393677"/>
          </a:xfrm>
        </p:spPr>
        <p:txBody>
          <a:bodyPr>
            <a:normAutofit fontScale="90000"/>
          </a:bodyPr>
          <a:lstStyle/>
          <a:p>
            <a:pPr algn="ctr"/>
            <a:r>
              <a:rPr lang="vi-VN" dirty="0" smtClean="0">
                <a:latin typeface="+mn-lt"/>
              </a:rPr>
              <a:t>Các bộ phận của xe đạp</a:t>
            </a:r>
            <a:endParaRPr lang="en-US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06582"/>
            <a:ext cx="12191999" cy="615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78370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0843"/>
            <a:ext cx="11479237" cy="56270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标题 1"/>
          <p:cNvSpPr txBox="1">
            <a:spLocks/>
          </p:cNvSpPr>
          <p:nvPr/>
        </p:nvSpPr>
        <p:spPr>
          <a:xfrm>
            <a:off x="1160302" y="845531"/>
            <a:ext cx="9798430" cy="1141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err="1" smtClean="0">
                <a:solidFill>
                  <a:srgbClr val="FF0000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zh-CN" dirty="0" smtClean="0">
                <a:solidFill>
                  <a:srgbClr val="FF0000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 smtClean="0">
                <a:solidFill>
                  <a:srgbClr val="FF0000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zh-CN" dirty="0" smtClean="0">
                <a:solidFill>
                  <a:srgbClr val="FF0000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 smtClean="0">
                <a:solidFill>
                  <a:srgbClr val="FF0000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altLang="zh-CN" dirty="0" smtClean="0">
                <a:solidFill>
                  <a:srgbClr val="FF0000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en-US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mượn</a:t>
            </a: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sang </a:t>
            </a:r>
            <a:r>
              <a:rPr lang="en-US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thuần</a:t>
            </a: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huynh</a:t>
            </a:r>
            <a:r>
              <a:rPr lang="en-US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đệ</a:t>
            </a:r>
            <a:r>
              <a:rPr lang="en-US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pi-a-</a:t>
            </a:r>
            <a:r>
              <a:rPr lang="en-US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</a:t>
            </a:r>
            <a:endParaRPr lang="zh-CN" altLang="en-US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382"/>
          <p:cNvSpPr txBox="1"/>
          <p:nvPr/>
        </p:nvSpPr>
        <p:spPr bwMode="auto">
          <a:xfrm>
            <a:off x="6513669" y="3482296"/>
            <a:ext cx="4831772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8BC925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pi-a-</a:t>
            </a:r>
            <a:r>
              <a:rPr lang="en-US" sz="2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401801" y="3439302"/>
            <a:ext cx="343715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cha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defRPr/>
            </a:pP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huynh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đệ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5676314" y="2350289"/>
            <a:ext cx="0" cy="2277982"/>
          </a:xfrm>
          <a:prstGeom prst="line">
            <a:avLst/>
          </a:prstGeom>
          <a:ln w="38100">
            <a:solidFill>
              <a:srgbClr val="92D05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标题 1"/>
          <p:cNvSpPr txBox="1">
            <a:spLocks/>
          </p:cNvSpPr>
          <p:nvPr/>
        </p:nvSpPr>
        <p:spPr>
          <a:xfrm>
            <a:off x="1526043" y="2350289"/>
            <a:ext cx="3188677" cy="690786"/>
          </a:xfrm>
          <a:prstGeom prst="rect">
            <a:avLst/>
          </a:prstGeom>
          <a:solidFill>
            <a:srgbClr val="368B9C"/>
          </a:solidFill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 HÁN VIỆT</a:t>
            </a:r>
            <a:endParaRPr lang="zh-CN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标题 1"/>
          <p:cNvSpPr txBox="1">
            <a:spLocks/>
          </p:cNvSpPr>
          <p:nvPr/>
        </p:nvSpPr>
        <p:spPr>
          <a:xfrm>
            <a:off x="6637909" y="2350289"/>
            <a:ext cx="4180146" cy="690786"/>
          </a:xfrm>
          <a:prstGeom prst="rect">
            <a:avLst/>
          </a:prstGeom>
          <a:solidFill>
            <a:srgbClr val="368B9C"/>
          </a:solidFill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NGÔN NGỮ ẤN - ÂU</a:t>
            </a:r>
            <a:endParaRPr lang="zh-CN" altLang="en-US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10" t="36583" r="13325" b="3718"/>
          <a:stretch/>
        </p:blipFill>
        <p:spPr>
          <a:xfrm>
            <a:off x="8525022" y="4215671"/>
            <a:ext cx="2954215" cy="2222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807575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ame 4"/>
          <p:cNvSpPr/>
          <p:nvPr/>
        </p:nvSpPr>
        <p:spPr>
          <a:xfrm>
            <a:off x="331122" y="1028700"/>
            <a:ext cx="11517055" cy="5545394"/>
          </a:xfrm>
          <a:prstGeom prst="frame">
            <a:avLst>
              <a:gd name="adj1" fmla="val 1596"/>
            </a:avLst>
          </a:prstGeom>
          <a:gradFill flip="none" rotWithShape="1">
            <a:gsLst>
              <a:gs pos="0">
                <a:schemeClr val="accent2">
                  <a:lumMod val="75000"/>
                  <a:tint val="66000"/>
                  <a:satMod val="160000"/>
                </a:schemeClr>
              </a:gs>
              <a:gs pos="50000">
                <a:schemeClr val="accent2">
                  <a:lumMod val="75000"/>
                  <a:tint val="44500"/>
                  <a:satMod val="160000"/>
                </a:schemeClr>
              </a:gs>
              <a:gs pos="100000">
                <a:schemeClr val="accent2">
                  <a:lumMod val="75000"/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889200" y="154858"/>
            <a:ext cx="10427519" cy="523568"/>
          </a:xfrm>
          <a:custGeom>
            <a:avLst/>
            <a:gdLst>
              <a:gd name="connsiteX0" fmla="*/ 260542 w 10427519"/>
              <a:gd name="connsiteY0" fmla="*/ 0 h 523568"/>
              <a:gd name="connsiteX1" fmla="*/ 10166977 w 10427519"/>
              <a:gd name="connsiteY1" fmla="*/ 0 h 523568"/>
              <a:gd name="connsiteX2" fmla="*/ 10427519 w 10427519"/>
              <a:gd name="connsiteY2" fmla="*/ 260542 h 523568"/>
              <a:gd name="connsiteX3" fmla="*/ 10427519 w 10427519"/>
              <a:gd name="connsiteY3" fmla="*/ 381013 h 523568"/>
              <a:gd name="connsiteX4" fmla="*/ 10407044 w 10427519"/>
              <a:gd name="connsiteY4" fmla="*/ 482428 h 523568"/>
              <a:gd name="connsiteX5" fmla="*/ 10384713 w 10427519"/>
              <a:gd name="connsiteY5" fmla="*/ 523568 h 523568"/>
              <a:gd name="connsiteX6" fmla="*/ 42806 w 10427519"/>
              <a:gd name="connsiteY6" fmla="*/ 523568 h 523568"/>
              <a:gd name="connsiteX7" fmla="*/ 20475 w 10427519"/>
              <a:gd name="connsiteY7" fmla="*/ 482428 h 523568"/>
              <a:gd name="connsiteX8" fmla="*/ 0 w 10427519"/>
              <a:gd name="connsiteY8" fmla="*/ 381013 h 523568"/>
              <a:gd name="connsiteX9" fmla="*/ 0 w 10427519"/>
              <a:gd name="connsiteY9" fmla="*/ 260542 h 523568"/>
              <a:gd name="connsiteX10" fmla="*/ 260542 w 10427519"/>
              <a:gd name="connsiteY10" fmla="*/ 0 h 5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27519" h="523568">
                <a:moveTo>
                  <a:pt x="260542" y="0"/>
                </a:moveTo>
                <a:lnTo>
                  <a:pt x="10166977" y="0"/>
                </a:lnTo>
                <a:cubicBezTo>
                  <a:pt x="10310870" y="0"/>
                  <a:pt x="10427519" y="116649"/>
                  <a:pt x="10427519" y="260542"/>
                </a:cubicBezTo>
                <a:lnTo>
                  <a:pt x="10427519" y="381013"/>
                </a:lnTo>
                <a:cubicBezTo>
                  <a:pt x="10427519" y="416986"/>
                  <a:pt x="10420228" y="451257"/>
                  <a:pt x="10407044" y="482428"/>
                </a:cubicBezTo>
                <a:lnTo>
                  <a:pt x="10384713" y="523568"/>
                </a:lnTo>
                <a:lnTo>
                  <a:pt x="42806" y="523568"/>
                </a:lnTo>
                <a:lnTo>
                  <a:pt x="20475" y="482428"/>
                </a:lnTo>
                <a:cubicBezTo>
                  <a:pt x="7291" y="451257"/>
                  <a:pt x="0" y="416986"/>
                  <a:pt x="0" y="381013"/>
                </a:cubicBezTo>
                <a:lnTo>
                  <a:pt x="0" y="260542"/>
                </a:lnTo>
                <a:cubicBezTo>
                  <a:pt x="0" y="116649"/>
                  <a:pt x="116649" y="0"/>
                  <a:pt x="260542" y="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-1" y="-1"/>
            <a:ext cx="12192000" cy="678426"/>
          </a:xfrm>
          <a:custGeom>
            <a:avLst/>
            <a:gdLst>
              <a:gd name="connsiteX0" fmla="*/ 0 w 12192000"/>
              <a:gd name="connsiteY0" fmla="*/ 0 h 678426"/>
              <a:gd name="connsiteX1" fmla="*/ 12192000 w 12192000"/>
              <a:gd name="connsiteY1" fmla="*/ 0 h 678426"/>
              <a:gd name="connsiteX2" fmla="*/ 12192000 w 12192000"/>
              <a:gd name="connsiteY2" fmla="*/ 678426 h 678426"/>
              <a:gd name="connsiteX3" fmla="*/ 11260603 w 12192000"/>
              <a:gd name="connsiteY3" fmla="*/ 678426 h 678426"/>
              <a:gd name="connsiteX4" fmla="*/ 11282934 w 12192000"/>
              <a:gd name="connsiteY4" fmla="*/ 637286 h 678426"/>
              <a:gd name="connsiteX5" fmla="*/ 11303409 w 12192000"/>
              <a:gd name="connsiteY5" fmla="*/ 535871 h 678426"/>
              <a:gd name="connsiteX6" fmla="*/ 11303409 w 12192000"/>
              <a:gd name="connsiteY6" fmla="*/ 415400 h 678426"/>
              <a:gd name="connsiteX7" fmla="*/ 11042867 w 12192000"/>
              <a:gd name="connsiteY7" fmla="*/ 154858 h 678426"/>
              <a:gd name="connsiteX8" fmla="*/ 1136432 w 12192000"/>
              <a:gd name="connsiteY8" fmla="*/ 154858 h 678426"/>
              <a:gd name="connsiteX9" fmla="*/ 875890 w 12192000"/>
              <a:gd name="connsiteY9" fmla="*/ 415400 h 678426"/>
              <a:gd name="connsiteX10" fmla="*/ 875890 w 12192000"/>
              <a:gd name="connsiteY10" fmla="*/ 535871 h 678426"/>
              <a:gd name="connsiteX11" fmla="*/ 896365 w 12192000"/>
              <a:gd name="connsiteY11" fmla="*/ 637286 h 678426"/>
              <a:gd name="connsiteX12" fmla="*/ 918696 w 12192000"/>
              <a:gd name="connsiteY12" fmla="*/ 678426 h 678426"/>
              <a:gd name="connsiteX13" fmla="*/ 0 w 12192000"/>
              <a:gd name="connsiteY13" fmla="*/ 678426 h 678426"/>
              <a:gd name="connsiteX14" fmla="*/ 0 w 12192000"/>
              <a:gd name="connsiteY14" fmla="*/ 0 h 678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678426">
                <a:moveTo>
                  <a:pt x="0" y="0"/>
                </a:moveTo>
                <a:lnTo>
                  <a:pt x="12192000" y="0"/>
                </a:lnTo>
                <a:lnTo>
                  <a:pt x="12192000" y="678426"/>
                </a:lnTo>
                <a:lnTo>
                  <a:pt x="11260603" y="678426"/>
                </a:lnTo>
                <a:lnTo>
                  <a:pt x="11282934" y="637286"/>
                </a:lnTo>
                <a:cubicBezTo>
                  <a:pt x="11296118" y="606115"/>
                  <a:pt x="11303409" y="571844"/>
                  <a:pt x="11303409" y="535871"/>
                </a:cubicBezTo>
                <a:lnTo>
                  <a:pt x="11303409" y="415400"/>
                </a:lnTo>
                <a:cubicBezTo>
                  <a:pt x="11303409" y="271507"/>
                  <a:pt x="11186760" y="154858"/>
                  <a:pt x="11042867" y="154858"/>
                </a:cubicBezTo>
                <a:lnTo>
                  <a:pt x="1136432" y="154858"/>
                </a:lnTo>
                <a:cubicBezTo>
                  <a:pt x="992539" y="154858"/>
                  <a:pt x="875890" y="271507"/>
                  <a:pt x="875890" y="415400"/>
                </a:cubicBezTo>
                <a:lnTo>
                  <a:pt x="875890" y="535871"/>
                </a:lnTo>
                <a:cubicBezTo>
                  <a:pt x="875890" y="571844"/>
                  <a:pt x="883181" y="606115"/>
                  <a:pt x="896365" y="637286"/>
                </a:cubicBezTo>
                <a:lnTo>
                  <a:pt x="918696" y="678426"/>
                </a:lnTo>
                <a:lnTo>
                  <a:pt x="0" y="6784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918696" y="678426"/>
            <a:ext cx="10341907" cy="117987"/>
          </a:xfrm>
          <a:custGeom>
            <a:avLst/>
            <a:gdLst>
              <a:gd name="connsiteX0" fmla="*/ 0 w 10341907"/>
              <a:gd name="connsiteY0" fmla="*/ 0 h 117987"/>
              <a:gd name="connsiteX1" fmla="*/ 10341907 w 10341907"/>
              <a:gd name="connsiteY1" fmla="*/ 0 h 117987"/>
              <a:gd name="connsiteX2" fmla="*/ 10340216 w 10341907"/>
              <a:gd name="connsiteY2" fmla="*/ 3116 h 117987"/>
              <a:gd name="connsiteX3" fmla="*/ 10124171 w 10341907"/>
              <a:gd name="connsiteY3" fmla="*/ 117987 h 117987"/>
              <a:gd name="connsiteX4" fmla="*/ 217736 w 10341907"/>
              <a:gd name="connsiteY4" fmla="*/ 117987 h 117987"/>
              <a:gd name="connsiteX5" fmla="*/ 1691 w 10341907"/>
              <a:gd name="connsiteY5" fmla="*/ 3116 h 117987"/>
              <a:gd name="connsiteX6" fmla="*/ 0 w 10341907"/>
              <a:gd name="connsiteY6" fmla="*/ 0 h 117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41907" h="117987">
                <a:moveTo>
                  <a:pt x="0" y="0"/>
                </a:moveTo>
                <a:lnTo>
                  <a:pt x="10341907" y="0"/>
                </a:lnTo>
                <a:lnTo>
                  <a:pt x="10340216" y="3116"/>
                </a:lnTo>
                <a:cubicBezTo>
                  <a:pt x="10293395" y="72421"/>
                  <a:pt x="10214104" y="117987"/>
                  <a:pt x="10124171" y="117987"/>
                </a:cubicBezTo>
                <a:lnTo>
                  <a:pt x="217736" y="117987"/>
                </a:lnTo>
                <a:cubicBezTo>
                  <a:pt x="127803" y="117987"/>
                  <a:pt x="48512" y="72421"/>
                  <a:pt x="1691" y="311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Can 11"/>
          <p:cNvSpPr/>
          <p:nvPr/>
        </p:nvSpPr>
        <p:spPr>
          <a:xfrm>
            <a:off x="-1" y="-2"/>
            <a:ext cx="331123" cy="678427"/>
          </a:xfrm>
          <a:prstGeom prst="can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Can 12"/>
          <p:cNvSpPr/>
          <p:nvPr/>
        </p:nvSpPr>
        <p:spPr>
          <a:xfrm>
            <a:off x="11890372" y="-3"/>
            <a:ext cx="331123" cy="678427"/>
          </a:xfrm>
          <a:prstGeom prst="can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/>
          <a:srcRect l="17388" t="11738" r="17499" b="9130"/>
          <a:stretch/>
        </p:blipFill>
        <p:spPr>
          <a:xfrm>
            <a:off x="11369507" y="114300"/>
            <a:ext cx="520865" cy="520865"/>
          </a:xfrm>
          <a:prstGeom prst="rect">
            <a:avLst/>
          </a:prstGeom>
        </p:spPr>
      </p:pic>
      <p:sp>
        <p:nvSpPr>
          <p:cNvPr id="22" name="4-Point Star 21"/>
          <p:cNvSpPr/>
          <p:nvPr/>
        </p:nvSpPr>
        <p:spPr>
          <a:xfrm>
            <a:off x="403270" y="160880"/>
            <a:ext cx="398207" cy="427703"/>
          </a:xfrm>
          <a:prstGeom prst="star4">
            <a:avLst>
              <a:gd name="adj" fmla="val 125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rcRect l="31230" t="100000" r="66223" b="-8896"/>
          <a:stretch>
            <a:fillRect/>
          </a:stretch>
        </p:blipFill>
        <p:spPr>
          <a:xfrm>
            <a:off x="4346224" y="6430297"/>
            <a:ext cx="225776" cy="331600"/>
          </a:xfrm>
          <a:custGeom>
            <a:avLst/>
            <a:gdLst>
              <a:gd name="connsiteX0" fmla="*/ 0 w 225776"/>
              <a:gd name="connsiteY0" fmla="*/ 0 h 331600"/>
              <a:gd name="connsiteX1" fmla="*/ 225776 w 225776"/>
              <a:gd name="connsiteY1" fmla="*/ 0 h 331600"/>
              <a:gd name="connsiteX2" fmla="*/ 225776 w 225776"/>
              <a:gd name="connsiteY2" fmla="*/ 331600 h 331600"/>
              <a:gd name="connsiteX3" fmla="*/ 0 w 225776"/>
              <a:gd name="connsiteY3" fmla="*/ 331600 h 331600"/>
              <a:gd name="connsiteX4" fmla="*/ 0 w 225776"/>
              <a:gd name="connsiteY4" fmla="*/ 0 h 33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776" h="331600">
                <a:moveTo>
                  <a:pt x="0" y="0"/>
                </a:moveTo>
                <a:lnTo>
                  <a:pt x="225776" y="0"/>
                </a:lnTo>
                <a:lnTo>
                  <a:pt x="225776" y="331600"/>
                </a:lnTo>
                <a:lnTo>
                  <a:pt x="0" y="3316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"/>
          <a:srcRect l="100000" t="67413" r="-7154" b="26074"/>
          <a:stretch>
            <a:fillRect/>
          </a:stretch>
        </p:blipFill>
        <p:spPr>
          <a:xfrm>
            <a:off x="10460296" y="5987845"/>
            <a:ext cx="648778" cy="442452"/>
          </a:xfrm>
          <a:custGeom>
            <a:avLst/>
            <a:gdLst>
              <a:gd name="connsiteX0" fmla="*/ 0 w 648778"/>
              <a:gd name="connsiteY0" fmla="*/ 0 h 442452"/>
              <a:gd name="connsiteX1" fmla="*/ 648778 w 648778"/>
              <a:gd name="connsiteY1" fmla="*/ 0 h 442452"/>
              <a:gd name="connsiteX2" fmla="*/ 648778 w 648778"/>
              <a:gd name="connsiteY2" fmla="*/ 442452 h 442452"/>
              <a:gd name="connsiteX3" fmla="*/ 0 w 648778"/>
              <a:gd name="connsiteY3" fmla="*/ 442452 h 442452"/>
              <a:gd name="connsiteX4" fmla="*/ 0 w 648778"/>
              <a:gd name="connsiteY4" fmla="*/ 0 h 442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78" h="442452">
                <a:moveTo>
                  <a:pt x="0" y="0"/>
                </a:moveTo>
                <a:lnTo>
                  <a:pt x="648778" y="0"/>
                </a:lnTo>
                <a:lnTo>
                  <a:pt x="648778" y="442452"/>
                </a:lnTo>
                <a:lnTo>
                  <a:pt x="0" y="44245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/>
          <a:srcRect l="-204" t="22450" r="100000" b="67971"/>
          <a:stretch>
            <a:fillRect/>
          </a:stretch>
        </p:blipFill>
        <p:spPr>
          <a:xfrm>
            <a:off x="2735918" y="3719409"/>
            <a:ext cx="13632" cy="334832"/>
          </a:xfrm>
          <a:custGeom>
            <a:avLst/>
            <a:gdLst>
              <a:gd name="connsiteX0" fmla="*/ 13632 w 13632"/>
              <a:gd name="connsiteY0" fmla="*/ 0 h 334832"/>
              <a:gd name="connsiteX1" fmla="*/ 13632 w 13632"/>
              <a:gd name="connsiteY1" fmla="*/ 334832 h 334832"/>
              <a:gd name="connsiteX2" fmla="*/ 6749 w 13632"/>
              <a:gd name="connsiteY2" fmla="*/ 294452 h 334832"/>
              <a:gd name="connsiteX3" fmla="*/ 393 w 13632"/>
              <a:gd name="connsiteY3" fmla="*/ 139092 h 334832"/>
              <a:gd name="connsiteX4" fmla="*/ 13632 w 13632"/>
              <a:gd name="connsiteY4" fmla="*/ 0 h 334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32" h="334832">
                <a:moveTo>
                  <a:pt x="13632" y="0"/>
                </a:moveTo>
                <a:lnTo>
                  <a:pt x="13632" y="334832"/>
                </a:lnTo>
                <a:lnTo>
                  <a:pt x="6749" y="294452"/>
                </a:lnTo>
                <a:cubicBezTo>
                  <a:pt x="1088" y="240983"/>
                  <a:pt x="-938" y="189163"/>
                  <a:pt x="393" y="139092"/>
                </a:cubicBezTo>
                <a:lnTo>
                  <a:pt x="13632" y="0"/>
                </a:lnTo>
                <a:close/>
              </a:path>
            </a:pathLst>
          </a:custGeom>
        </p:spPr>
      </p:pic>
      <p:sp>
        <p:nvSpPr>
          <p:cNvPr id="2" name="Rectangle 1"/>
          <p:cNvSpPr/>
          <p:nvPr/>
        </p:nvSpPr>
        <p:spPr>
          <a:xfrm>
            <a:off x="373149" y="1126208"/>
            <a:ext cx="3682418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vi-V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tập 3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86</a:t>
            </a:r>
            <a:r>
              <a:rPr lang="vi-V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32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/>
          <a:srcRect b="12621"/>
          <a:stretch/>
        </p:blipFill>
        <p:spPr>
          <a:xfrm>
            <a:off x="660400" y="2311800"/>
            <a:ext cx="2819440" cy="24635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8896" y="4889915"/>
            <a:ext cx="3392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 bàn</a:t>
            </a:r>
            <a:endParaRPr lang="en-US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809118" y="1365565"/>
            <a:ext cx="7856856" cy="2883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900"/>
              </a:spcAft>
            </a:pP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Hãy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diễn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đạt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đây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hướng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thay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thế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mượn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quen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thuộc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hoặc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dễ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hiểu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hơn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vốn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lâu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vốn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Việt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8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900"/>
              </a:spcAft>
            </a:pPr>
            <a:r>
              <a:rPr lang="vi-V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8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fan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cuồng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phấn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khích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hân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hoan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idol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chuyên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phi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/>
          </p:nvPr>
        </p:nvGraphicFramePr>
        <p:xfrm>
          <a:off x="3809116" y="4270594"/>
          <a:ext cx="7735183" cy="2087372"/>
        </p:xfrm>
        <a:graphic>
          <a:graphicData uri="http://schemas.openxmlformats.org/drawingml/2006/table">
            <a:tbl>
              <a:tblPr firstRow="1" firstCol="1" bandRow="1"/>
              <a:tblGrid>
                <a:gridCol w="881173">
                  <a:extLst>
                    <a:ext uri="{9D8B030D-6E8A-4147-A177-3AD203B41FA5}">
                      <a16:colId xmlns="" xmlns:a16="http://schemas.microsoft.com/office/drawing/2014/main" val="1084066719"/>
                    </a:ext>
                  </a:extLst>
                </a:gridCol>
                <a:gridCol w="3957304">
                  <a:extLst>
                    <a:ext uri="{9D8B030D-6E8A-4147-A177-3AD203B41FA5}">
                      <a16:colId xmlns="" xmlns:a16="http://schemas.microsoft.com/office/drawing/2014/main" val="3538294506"/>
                    </a:ext>
                  </a:extLst>
                </a:gridCol>
                <a:gridCol w="2896706">
                  <a:extLst>
                    <a:ext uri="{9D8B030D-6E8A-4147-A177-3AD203B41FA5}">
                      <a16:colId xmlns="" xmlns:a16="http://schemas.microsoft.com/office/drawing/2014/main" val="423808301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32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3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mượn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Từ thay đổi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757684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17922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545681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37981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599365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ame 4"/>
          <p:cNvSpPr/>
          <p:nvPr/>
        </p:nvSpPr>
        <p:spPr>
          <a:xfrm>
            <a:off x="331122" y="1028700"/>
            <a:ext cx="11517055" cy="5545394"/>
          </a:xfrm>
          <a:prstGeom prst="frame">
            <a:avLst>
              <a:gd name="adj1" fmla="val 1596"/>
            </a:avLst>
          </a:prstGeom>
          <a:gradFill flip="none" rotWithShape="1">
            <a:gsLst>
              <a:gs pos="0">
                <a:schemeClr val="accent2">
                  <a:lumMod val="75000"/>
                  <a:tint val="66000"/>
                  <a:satMod val="160000"/>
                </a:schemeClr>
              </a:gs>
              <a:gs pos="50000">
                <a:schemeClr val="accent2">
                  <a:lumMod val="75000"/>
                  <a:tint val="44500"/>
                  <a:satMod val="160000"/>
                </a:schemeClr>
              </a:gs>
              <a:gs pos="100000">
                <a:schemeClr val="accent2">
                  <a:lumMod val="75000"/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889200" y="154858"/>
            <a:ext cx="10427519" cy="523568"/>
          </a:xfrm>
          <a:custGeom>
            <a:avLst/>
            <a:gdLst>
              <a:gd name="connsiteX0" fmla="*/ 260542 w 10427519"/>
              <a:gd name="connsiteY0" fmla="*/ 0 h 523568"/>
              <a:gd name="connsiteX1" fmla="*/ 10166977 w 10427519"/>
              <a:gd name="connsiteY1" fmla="*/ 0 h 523568"/>
              <a:gd name="connsiteX2" fmla="*/ 10427519 w 10427519"/>
              <a:gd name="connsiteY2" fmla="*/ 260542 h 523568"/>
              <a:gd name="connsiteX3" fmla="*/ 10427519 w 10427519"/>
              <a:gd name="connsiteY3" fmla="*/ 381013 h 523568"/>
              <a:gd name="connsiteX4" fmla="*/ 10407044 w 10427519"/>
              <a:gd name="connsiteY4" fmla="*/ 482428 h 523568"/>
              <a:gd name="connsiteX5" fmla="*/ 10384713 w 10427519"/>
              <a:gd name="connsiteY5" fmla="*/ 523568 h 523568"/>
              <a:gd name="connsiteX6" fmla="*/ 42806 w 10427519"/>
              <a:gd name="connsiteY6" fmla="*/ 523568 h 523568"/>
              <a:gd name="connsiteX7" fmla="*/ 20475 w 10427519"/>
              <a:gd name="connsiteY7" fmla="*/ 482428 h 523568"/>
              <a:gd name="connsiteX8" fmla="*/ 0 w 10427519"/>
              <a:gd name="connsiteY8" fmla="*/ 381013 h 523568"/>
              <a:gd name="connsiteX9" fmla="*/ 0 w 10427519"/>
              <a:gd name="connsiteY9" fmla="*/ 260542 h 523568"/>
              <a:gd name="connsiteX10" fmla="*/ 260542 w 10427519"/>
              <a:gd name="connsiteY10" fmla="*/ 0 h 52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27519" h="523568">
                <a:moveTo>
                  <a:pt x="260542" y="0"/>
                </a:moveTo>
                <a:lnTo>
                  <a:pt x="10166977" y="0"/>
                </a:lnTo>
                <a:cubicBezTo>
                  <a:pt x="10310870" y="0"/>
                  <a:pt x="10427519" y="116649"/>
                  <a:pt x="10427519" y="260542"/>
                </a:cubicBezTo>
                <a:lnTo>
                  <a:pt x="10427519" y="381013"/>
                </a:lnTo>
                <a:cubicBezTo>
                  <a:pt x="10427519" y="416986"/>
                  <a:pt x="10420228" y="451257"/>
                  <a:pt x="10407044" y="482428"/>
                </a:cubicBezTo>
                <a:lnTo>
                  <a:pt x="10384713" y="523568"/>
                </a:lnTo>
                <a:lnTo>
                  <a:pt x="42806" y="523568"/>
                </a:lnTo>
                <a:lnTo>
                  <a:pt x="20475" y="482428"/>
                </a:lnTo>
                <a:cubicBezTo>
                  <a:pt x="7291" y="451257"/>
                  <a:pt x="0" y="416986"/>
                  <a:pt x="0" y="381013"/>
                </a:cubicBezTo>
                <a:lnTo>
                  <a:pt x="0" y="260542"/>
                </a:lnTo>
                <a:cubicBezTo>
                  <a:pt x="0" y="116649"/>
                  <a:pt x="116649" y="0"/>
                  <a:pt x="260542" y="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-1" y="-1"/>
            <a:ext cx="12192000" cy="678426"/>
          </a:xfrm>
          <a:custGeom>
            <a:avLst/>
            <a:gdLst>
              <a:gd name="connsiteX0" fmla="*/ 0 w 12192000"/>
              <a:gd name="connsiteY0" fmla="*/ 0 h 678426"/>
              <a:gd name="connsiteX1" fmla="*/ 12192000 w 12192000"/>
              <a:gd name="connsiteY1" fmla="*/ 0 h 678426"/>
              <a:gd name="connsiteX2" fmla="*/ 12192000 w 12192000"/>
              <a:gd name="connsiteY2" fmla="*/ 678426 h 678426"/>
              <a:gd name="connsiteX3" fmla="*/ 11260603 w 12192000"/>
              <a:gd name="connsiteY3" fmla="*/ 678426 h 678426"/>
              <a:gd name="connsiteX4" fmla="*/ 11282934 w 12192000"/>
              <a:gd name="connsiteY4" fmla="*/ 637286 h 678426"/>
              <a:gd name="connsiteX5" fmla="*/ 11303409 w 12192000"/>
              <a:gd name="connsiteY5" fmla="*/ 535871 h 678426"/>
              <a:gd name="connsiteX6" fmla="*/ 11303409 w 12192000"/>
              <a:gd name="connsiteY6" fmla="*/ 415400 h 678426"/>
              <a:gd name="connsiteX7" fmla="*/ 11042867 w 12192000"/>
              <a:gd name="connsiteY7" fmla="*/ 154858 h 678426"/>
              <a:gd name="connsiteX8" fmla="*/ 1136432 w 12192000"/>
              <a:gd name="connsiteY8" fmla="*/ 154858 h 678426"/>
              <a:gd name="connsiteX9" fmla="*/ 875890 w 12192000"/>
              <a:gd name="connsiteY9" fmla="*/ 415400 h 678426"/>
              <a:gd name="connsiteX10" fmla="*/ 875890 w 12192000"/>
              <a:gd name="connsiteY10" fmla="*/ 535871 h 678426"/>
              <a:gd name="connsiteX11" fmla="*/ 896365 w 12192000"/>
              <a:gd name="connsiteY11" fmla="*/ 637286 h 678426"/>
              <a:gd name="connsiteX12" fmla="*/ 918696 w 12192000"/>
              <a:gd name="connsiteY12" fmla="*/ 678426 h 678426"/>
              <a:gd name="connsiteX13" fmla="*/ 0 w 12192000"/>
              <a:gd name="connsiteY13" fmla="*/ 678426 h 678426"/>
              <a:gd name="connsiteX14" fmla="*/ 0 w 12192000"/>
              <a:gd name="connsiteY14" fmla="*/ 0 h 678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678426">
                <a:moveTo>
                  <a:pt x="0" y="0"/>
                </a:moveTo>
                <a:lnTo>
                  <a:pt x="12192000" y="0"/>
                </a:lnTo>
                <a:lnTo>
                  <a:pt x="12192000" y="678426"/>
                </a:lnTo>
                <a:lnTo>
                  <a:pt x="11260603" y="678426"/>
                </a:lnTo>
                <a:lnTo>
                  <a:pt x="11282934" y="637286"/>
                </a:lnTo>
                <a:cubicBezTo>
                  <a:pt x="11296118" y="606115"/>
                  <a:pt x="11303409" y="571844"/>
                  <a:pt x="11303409" y="535871"/>
                </a:cubicBezTo>
                <a:lnTo>
                  <a:pt x="11303409" y="415400"/>
                </a:lnTo>
                <a:cubicBezTo>
                  <a:pt x="11303409" y="271507"/>
                  <a:pt x="11186760" y="154858"/>
                  <a:pt x="11042867" y="154858"/>
                </a:cubicBezTo>
                <a:lnTo>
                  <a:pt x="1136432" y="154858"/>
                </a:lnTo>
                <a:cubicBezTo>
                  <a:pt x="992539" y="154858"/>
                  <a:pt x="875890" y="271507"/>
                  <a:pt x="875890" y="415400"/>
                </a:cubicBezTo>
                <a:lnTo>
                  <a:pt x="875890" y="535871"/>
                </a:lnTo>
                <a:cubicBezTo>
                  <a:pt x="875890" y="571844"/>
                  <a:pt x="883181" y="606115"/>
                  <a:pt x="896365" y="637286"/>
                </a:cubicBezTo>
                <a:lnTo>
                  <a:pt x="918696" y="678426"/>
                </a:lnTo>
                <a:lnTo>
                  <a:pt x="0" y="6784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918696" y="678426"/>
            <a:ext cx="10341907" cy="117987"/>
          </a:xfrm>
          <a:custGeom>
            <a:avLst/>
            <a:gdLst>
              <a:gd name="connsiteX0" fmla="*/ 0 w 10341907"/>
              <a:gd name="connsiteY0" fmla="*/ 0 h 117987"/>
              <a:gd name="connsiteX1" fmla="*/ 10341907 w 10341907"/>
              <a:gd name="connsiteY1" fmla="*/ 0 h 117987"/>
              <a:gd name="connsiteX2" fmla="*/ 10340216 w 10341907"/>
              <a:gd name="connsiteY2" fmla="*/ 3116 h 117987"/>
              <a:gd name="connsiteX3" fmla="*/ 10124171 w 10341907"/>
              <a:gd name="connsiteY3" fmla="*/ 117987 h 117987"/>
              <a:gd name="connsiteX4" fmla="*/ 217736 w 10341907"/>
              <a:gd name="connsiteY4" fmla="*/ 117987 h 117987"/>
              <a:gd name="connsiteX5" fmla="*/ 1691 w 10341907"/>
              <a:gd name="connsiteY5" fmla="*/ 3116 h 117987"/>
              <a:gd name="connsiteX6" fmla="*/ 0 w 10341907"/>
              <a:gd name="connsiteY6" fmla="*/ 0 h 117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41907" h="117987">
                <a:moveTo>
                  <a:pt x="0" y="0"/>
                </a:moveTo>
                <a:lnTo>
                  <a:pt x="10341907" y="0"/>
                </a:lnTo>
                <a:lnTo>
                  <a:pt x="10340216" y="3116"/>
                </a:lnTo>
                <a:cubicBezTo>
                  <a:pt x="10293395" y="72421"/>
                  <a:pt x="10214104" y="117987"/>
                  <a:pt x="10124171" y="117987"/>
                </a:cubicBezTo>
                <a:lnTo>
                  <a:pt x="217736" y="117987"/>
                </a:lnTo>
                <a:cubicBezTo>
                  <a:pt x="127803" y="117987"/>
                  <a:pt x="48512" y="72421"/>
                  <a:pt x="1691" y="311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Can 11"/>
          <p:cNvSpPr/>
          <p:nvPr/>
        </p:nvSpPr>
        <p:spPr>
          <a:xfrm>
            <a:off x="-1" y="-2"/>
            <a:ext cx="331123" cy="678427"/>
          </a:xfrm>
          <a:prstGeom prst="can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Can 12"/>
          <p:cNvSpPr/>
          <p:nvPr/>
        </p:nvSpPr>
        <p:spPr>
          <a:xfrm>
            <a:off x="11890372" y="-3"/>
            <a:ext cx="331123" cy="678427"/>
          </a:xfrm>
          <a:prstGeom prst="can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/>
          <a:srcRect l="17388" t="11738" r="17499" b="9130"/>
          <a:stretch/>
        </p:blipFill>
        <p:spPr>
          <a:xfrm>
            <a:off x="11369507" y="114300"/>
            <a:ext cx="520865" cy="520865"/>
          </a:xfrm>
          <a:prstGeom prst="rect">
            <a:avLst/>
          </a:prstGeom>
        </p:spPr>
      </p:pic>
      <p:sp>
        <p:nvSpPr>
          <p:cNvPr id="22" name="4-Point Star 21"/>
          <p:cNvSpPr/>
          <p:nvPr/>
        </p:nvSpPr>
        <p:spPr>
          <a:xfrm>
            <a:off x="403270" y="160880"/>
            <a:ext cx="398207" cy="427703"/>
          </a:xfrm>
          <a:prstGeom prst="star4">
            <a:avLst>
              <a:gd name="adj" fmla="val 125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rcRect l="31230" t="100000" r="66223" b="-8896"/>
          <a:stretch>
            <a:fillRect/>
          </a:stretch>
        </p:blipFill>
        <p:spPr>
          <a:xfrm>
            <a:off x="4346224" y="6430297"/>
            <a:ext cx="225776" cy="331600"/>
          </a:xfrm>
          <a:custGeom>
            <a:avLst/>
            <a:gdLst>
              <a:gd name="connsiteX0" fmla="*/ 0 w 225776"/>
              <a:gd name="connsiteY0" fmla="*/ 0 h 331600"/>
              <a:gd name="connsiteX1" fmla="*/ 225776 w 225776"/>
              <a:gd name="connsiteY1" fmla="*/ 0 h 331600"/>
              <a:gd name="connsiteX2" fmla="*/ 225776 w 225776"/>
              <a:gd name="connsiteY2" fmla="*/ 331600 h 331600"/>
              <a:gd name="connsiteX3" fmla="*/ 0 w 225776"/>
              <a:gd name="connsiteY3" fmla="*/ 331600 h 331600"/>
              <a:gd name="connsiteX4" fmla="*/ 0 w 225776"/>
              <a:gd name="connsiteY4" fmla="*/ 0 h 33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776" h="331600">
                <a:moveTo>
                  <a:pt x="0" y="0"/>
                </a:moveTo>
                <a:lnTo>
                  <a:pt x="225776" y="0"/>
                </a:lnTo>
                <a:lnTo>
                  <a:pt x="225776" y="331600"/>
                </a:lnTo>
                <a:lnTo>
                  <a:pt x="0" y="3316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"/>
          <a:srcRect l="100000" t="67413" r="-7154" b="26074"/>
          <a:stretch>
            <a:fillRect/>
          </a:stretch>
        </p:blipFill>
        <p:spPr>
          <a:xfrm>
            <a:off x="10460296" y="5987845"/>
            <a:ext cx="648778" cy="442452"/>
          </a:xfrm>
          <a:custGeom>
            <a:avLst/>
            <a:gdLst>
              <a:gd name="connsiteX0" fmla="*/ 0 w 648778"/>
              <a:gd name="connsiteY0" fmla="*/ 0 h 442452"/>
              <a:gd name="connsiteX1" fmla="*/ 648778 w 648778"/>
              <a:gd name="connsiteY1" fmla="*/ 0 h 442452"/>
              <a:gd name="connsiteX2" fmla="*/ 648778 w 648778"/>
              <a:gd name="connsiteY2" fmla="*/ 442452 h 442452"/>
              <a:gd name="connsiteX3" fmla="*/ 0 w 648778"/>
              <a:gd name="connsiteY3" fmla="*/ 442452 h 442452"/>
              <a:gd name="connsiteX4" fmla="*/ 0 w 648778"/>
              <a:gd name="connsiteY4" fmla="*/ 0 h 442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78" h="442452">
                <a:moveTo>
                  <a:pt x="0" y="0"/>
                </a:moveTo>
                <a:lnTo>
                  <a:pt x="648778" y="0"/>
                </a:lnTo>
                <a:lnTo>
                  <a:pt x="648778" y="442452"/>
                </a:lnTo>
                <a:lnTo>
                  <a:pt x="0" y="44245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/>
          <a:srcRect l="-204" t="22450" r="100000" b="67971"/>
          <a:stretch>
            <a:fillRect/>
          </a:stretch>
        </p:blipFill>
        <p:spPr>
          <a:xfrm>
            <a:off x="2735918" y="3719409"/>
            <a:ext cx="13632" cy="334832"/>
          </a:xfrm>
          <a:custGeom>
            <a:avLst/>
            <a:gdLst>
              <a:gd name="connsiteX0" fmla="*/ 13632 w 13632"/>
              <a:gd name="connsiteY0" fmla="*/ 0 h 334832"/>
              <a:gd name="connsiteX1" fmla="*/ 13632 w 13632"/>
              <a:gd name="connsiteY1" fmla="*/ 334832 h 334832"/>
              <a:gd name="connsiteX2" fmla="*/ 6749 w 13632"/>
              <a:gd name="connsiteY2" fmla="*/ 294452 h 334832"/>
              <a:gd name="connsiteX3" fmla="*/ 393 w 13632"/>
              <a:gd name="connsiteY3" fmla="*/ 139092 h 334832"/>
              <a:gd name="connsiteX4" fmla="*/ 13632 w 13632"/>
              <a:gd name="connsiteY4" fmla="*/ 0 h 334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32" h="334832">
                <a:moveTo>
                  <a:pt x="13632" y="0"/>
                </a:moveTo>
                <a:lnTo>
                  <a:pt x="13632" y="334832"/>
                </a:lnTo>
                <a:lnTo>
                  <a:pt x="6749" y="294452"/>
                </a:lnTo>
                <a:cubicBezTo>
                  <a:pt x="1088" y="240983"/>
                  <a:pt x="-938" y="189163"/>
                  <a:pt x="393" y="139092"/>
                </a:cubicBezTo>
                <a:lnTo>
                  <a:pt x="13632" y="0"/>
                </a:lnTo>
                <a:close/>
              </a:path>
            </a:pathLst>
          </a:custGeom>
        </p:spPr>
      </p:pic>
      <p:sp>
        <p:nvSpPr>
          <p:cNvPr id="2" name="Rectangle 1"/>
          <p:cNvSpPr/>
          <p:nvPr/>
        </p:nvSpPr>
        <p:spPr>
          <a:xfrm>
            <a:off x="373149" y="1126208"/>
            <a:ext cx="3682418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defRPr/>
            </a:pPr>
            <a:r>
              <a:rPr lang="vi-V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tập 3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86</a:t>
            </a:r>
            <a:r>
              <a:rPr lang="vi-V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32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9380891"/>
              </p:ext>
            </p:extLst>
          </p:nvPr>
        </p:nvGraphicFramePr>
        <p:xfrm>
          <a:off x="660400" y="1726467"/>
          <a:ext cx="10833100" cy="2609215"/>
        </p:xfrm>
        <a:graphic>
          <a:graphicData uri="http://schemas.openxmlformats.org/drawingml/2006/table">
            <a:tbl>
              <a:tblPr firstRow="1" firstCol="1" bandRow="1"/>
              <a:tblGrid>
                <a:gridCol w="1234080">
                  <a:extLst>
                    <a:ext uri="{9D8B030D-6E8A-4147-A177-3AD203B41FA5}">
                      <a16:colId xmlns="" xmlns:a16="http://schemas.microsoft.com/office/drawing/2014/main" val="464604849"/>
                    </a:ext>
                  </a:extLst>
                </a:gridCol>
                <a:gridCol w="5542192">
                  <a:extLst>
                    <a:ext uri="{9D8B030D-6E8A-4147-A177-3AD203B41FA5}">
                      <a16:colId xmlns="" xmlns:a16="http://schemas.microsoft.com/office/drawing/2014/main" val="1717232153"/>
                    </a:ext>
                  </a:extLst>
                </a:gridCol>
                <a:gridCol w="4056828">
                  <a:extLst>
                    <a:ext uri="{9D8B030D-6E8A-4147-A177-3AD203B41FA5}">
                      <a16:colId xmlns="" xmlns:a16="http://schemas.microsoft.com/office/drawing/2014/main" val="258659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32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3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mượn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Từ thay đổi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714317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fan (</a:t>
                      </a:r>
                      <a:r>
                        <a:rPr lang="en-US" sz="32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cuồng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người hâm mộ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151705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Idol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thần tượng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461295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32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Chuyên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cơ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máy bay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364812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Phi </a:t>
                      </a:r>
                      <a:r>
                        <a:rPr lang="en-US" sz="32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trường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sân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bay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40437880"/>
                  </a:ext>
                </a:extLst>
              </a:tr>
            </a:tbl>
          </a:graphicData>
        </a:graphic>
      </p:graphicFrame>
      <p:sp>
        <p:nvSpPr>
          <p:cNvPr id="17" name="Rectangle 16"/>
          <p:cNvSpPr/>
          <p:nvPr/>
        </p:nvSpPr>
        <p:spPr>
          <a:xfrm>
            <a:off x="602373" y="4404515"/>
            <a:ext cx="10833100" cy="1673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900"/>
              </a:spcAft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hâm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phấn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khích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hân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hoan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thần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sân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bay.</a:t>
            </a:r>
            <a:endParaRPr lang="en-US" sz="32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871545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B86284D-B57D-4787-9CFE-598548A20B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" y="1240"/>
            <a:ext cx="12187592" cy="6855520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F7669892-921E-4C06-8E87-4D7BEE52D011}"/>
              </a:ext>
            </a:extLst>
          </p:cNvPr>
          <p:cNvGrpSpPr/>
          <p:nvPr/>
        </p:nvGrpSpPr>
        <p:grpSpPr>
          <a:xfrm>
            <a:off x="3239162" y="1213162"/>
            <a:ext cx="5713677" cy="2337529"/>
            <a:chOff x="3238500" y="1789966"/>
            <a:chExt cx="5715000" cy="2338070"/>
          </a:xfrm>
        </p:grpSpPr>
        <p:sp>
          <p:nvSpPr>
            <p:cNvPr id="13" name="文本框 283">
              <a:extLst>
                <a:ext uri="{FF2B5EF4-FFF2-40B4-BE49-F238E27FC236}">
                  <a16:creationId xmlns:a16="http://schemas.microsoft.com/office/drawing/2014/main" xmlns="" id="{192A6D67-F623-4427-AD7F-F91A32D1486D}"/>
                </a:ext>
              </a:extLst>
            </p:cNvPr>
            <p:cNvSpPr txBox="1"/>
            <p:nvPr/>
          </p:nvSpPr>
          <p:spPr>
            <a:xfrm>
              <a:off x="3750832" y="3019913"/>
              <a:ext cx="4720655" cy="11081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217"/>
              <a:r>
                <a:rPr lang="en-US" altLang="zh-CN" sz="6599" b="1">
                  <a:solidFill>
                    <a:srgbClr val="002060"/>
                  </a:solidFill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VẬN DỤNG</a:t>
              </a:r>
              <a:endParaRPr lang="zh-CN" altLang="en-US" sz="6599" b="1" dirty="0">
                <a:solidFill>
                  <a:srgbClr val="00206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5F37DA67-2B19-40B2-8914-1F2B01AE222F}"/>
                </a:ext>
              </a:extLst>
            </p:cNvPr>
            <p:cNvGrpSpPr/>
            <p:nvPr/>
          </p:nvGrpSpPr>
          <p:grpSpPr>
            <a:xfrm>
              <a:off x="3238500" y="2919354"/>
              <a:ext cx="5715000" cy="1155700"/>
              <a:chOff x="3200400" y="2919354"/>
              <a:chExt cx="5715000" cy="1155700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18B1C8CB-7B25-480F-BD9C-857ACA24BCE1}"/>
                  </a:ext>
                </a:extLst>
              </p:cNvPr>
              <p:cNvCxnSpPr/>
              <p:nvPr/>
            </p:nvCxnSpPr>
            <p:spPr>
              <a:xfrm>
                <a:off x="3200400" y="2919354"/>
                <a:ext cx="5715000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E3C1D5F9-47DE-4F73-9961-26EC5267FC8E}"/>
                  </a:ext>
                </a:extLst>
              </p:cNvPr>
              <p:cNvCxnSpPr/>
              <p:nvPr/>
            </p:nvCxnSpPr>
            <p:spPr>
              <a:xfrm>
                <a:off x="3200400" y="4075054"/>
                <a:ext cx="5715000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文本框 283">
              <a:extLst>
                <a:ext uri="{FF2B5EF4-FFF2-40B4-BE49-F238E27FC236}">
                  <a16:creationId xmlns:a16="http://schemas.microsoft.com/office/drawing/2014/main" xmlns="" id="{9C6ACA75-01C4-483A-8EA7-A8C0D2092203}"/>
                </a:ext>
              </a:extLst>
            </p:cNvPr>
            <p:cNvSpPr txBox="1"/>
            <p:nvPr/>
          </p:nvSpPr>
          <p:spPr>
            <a:xfrm>
              <a:off x="6027435" y="1789966"/>
              <a:ext cx="184773" cy="11081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217"/>
              <a:endParaRPr lang="zh-CN" altLang="en-US" sz="6599" b="1" spc="600" dirty="0">
                <a:solidFill>
                  <a:srgbClr val="00206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53049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590843"/>
            <a:ext cx="11479237" cy="56270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7" name="KSO_Shape"/>
          <p:cNvSpPr>
            <a:spLocks/>
          </p:cNvSpPr>
          <p:nvPr/>
        </p:nvSpPr>
        <p:spPr bwMode="auto">
          <a:xfrm>
            <a:off x="1135804" y="2549907"/>
            <a:ext cx="1159562" cy="981883"/>
          </a:xfrm>
          <a:custGeom>
            <a:avLst/>
            <a:gdLst>
              <a:gd name="T0" fmla="*/ 726341 w 2395538"/>
              <a:gd name="T1" fmla="*/ 2170112 h 2170112"/>
              <a:gd name="T2" fmla="*/ 1441768 w 2395538"/>
              <a:gd name="T3" fmla="*/ 728510 h 2170112"/>
              <a:gd name="T4" fmla="*/ 1885633 w 2395538"/>
              <a:gd name="T5" fmla="*/ 1143658 h 2170112"/>
              <a:gd name="T6" fmla="*/ 1870393 w 2395538"/>
              <a:gd name="T7" fmla="*/ 1187775 h 2170112"/>
              <a:gd name="T8" fmla="*/ 1824038 w 2395538"/>
              <a:gd name="T9" fmla="*/ 1209358 h 2170112"/>
              <a:gd name="T10" fmla="*/ 1774825 w 2395538"/>
              <a:gd name="T11" fmla="*/ 1196345 h 2170112"/>
              <a:gd name="T12" fmla="*/ 87630 w 2395538"/>
              <a:gd name="T13" fmla="*/ 1207136 h 2170112"/>
              <a:gd name="T14" fmla="*/ 36195 w 2395538"/>
              <a:gd name="T15" fmla="*/ 1203010 h 2170112"/>
              <a:gd name="T16" fmla="*/ 2540 w 2395538"/>
              <a:gd name="T17" fmla="*/ 1166510 h 2170112"/>
              <a:gd name="T18" fmla="*/ 7937 w 2395538"/>
              <a:gd name="T19" fmla="*/ 1121123 h 2170112"/>
              <a:gd name="T20" fmla="*/ 1968140 w 2395538"/>
              <a:gd name="T21" fmla="*/ 219388 h 2170112"/>
              <a:gd name="T22" fmla="*/ 2114413 w 2395538"/>
              <a:gd name="T23" fmla="*/ 243789 h 2170112"/>
              <a:gd name="T24" fmla="*/ 2240697 w 2395538"/>
              <a:gd name="T25" fmla="*/ 284667 h 2170112"/>
              <a:gd name="T26" fmla="*/ 2388557 w 2395538"/>
              <a:gd name="T27" fmla="*/ 355016 h 2170112"/>
              <a:gd name="T28" fmla="*/ 2336521 w 2395538"/>
              <a:gd name="T29" fmla="*/ 373079 h 2170112"/>
              <a:gd name="T30" fmla="*/ 2250533 w 2395538"/>
              <a:gd name="T31" fmla="*/ 415225 h 2170112"/>
              <a:gd name="T32" fmla="*/ 2138845 w 2395538"/>
              <a:gd name="T33" fmla="*/ 508390 h 2170112"/>
              <a:gd name="T34" fmla="*/ 2044926 w 2395538"/>
              <a:gd name="T35" fmla="*/ 621519 h 2170112"/>
              <a:gd name="T36" fmla="*/ 1960525 w 2395538"/>
              <a:gd name="T37" fmla="*/ 747006 h 2170112"/>
              <a:gd name="T38" fmla="*/ 1902777 w 2395538"/>
              <a:gd name="T39" fmla="*/ 803412 h 2170112"/>
              <a:gd name="T40" fmla="*/ 1832020 w 2395538"/>
              <a:gd name="T41" fmla="*/ 843974 h 2170112"/>
              <a:gd name="T42" fmla="*/ 1753013 w 2395538"/>
              <a:gd name="T43" fmla="*/ 868374 h 2170112"/>
              <a:gd name="T44" fmla="*/ 1568664 w 2395538"/>
              <a:gd name="T45" fmla="*/ 707079 h 2170112"/>
              <a:gd name="T46" fmla="*/ 1657507 w 2395538"/>
              <a:gd name="T47" fmla="*/ 590147 h 2170112"/>
              <a:gd name="T48" fmla="*/ 1736514 w 2395538"/>
              <a:gd name="T49" fmla="*/ 513143 h 2170112"/>
              <a:gd name="T50" fmla="*/ 1825674 w 2395538"/>
              <a:gd name="T51" fmla="*/ 448498 h 2170112"/>
              <a:gd name="T52" fmla="*/ 1925622 w 2395538"/>
              <a:gd name="T53" fmla="*/ 399381 h 2170112"/>
              <a:gd name="T54" fmla="*/ 2033820 w 2395538"/>
              <a:gd name="T55" fmla="*/ 369910 h 2170112"/>
              <a:gd name="T56" fmla="*/ 2147095 w 2395538"/>
              <a:gd name="T57" fmla="*/ 361671 h 2170112"/>
              <a:gd name="T58" fmla="*/ 2032234 w 2395538"/>
              <a:gd name="T59" fmla="*/ 356601 h 2170112"/>
              <a:gd name="T60" fmla="*/ 1917373 w 2395538"/>
              <a:gd name="T61" fmla="*/ 373713 h 2170112"/>
              <a:gd name="T62" fmla="*/ 1806953 w 2395538"/>
              <a:gd name="T63" fmla="*/ 412690 h 2170112"/>
              <a:gd name="T64" fmla="*/ 1703832 w 2395538"/>
              <a:gd name="T65" fmla="*/ 469730 h 2170112"/>
              <a:gd name="T66" fmla="*/ 1610230 w 2395538"/>
              <a:gd name="T67" fmla="*/ 542297 h 2170112"/>
              <a:gd name="T68" fmla="*/ 1526146 w 2395538"/>
              <a:gd name="T69" fmla="*/ 625638 h 2170112"/>
              <a:gd name="T70" fmla="*/ 1409381 w 2395538"/>
              <a:gd name="T71" fmla="*/ 589196 h 2170112"/>
              <a:gd name="T72" fmla="*/ 1430322 w 2395538"/>
              <a:gd name="T73" fmla="*/ 523601 h 2170112"/>
              <a:gd name="T74" fmla="*/ 1476648 w 2395538"/>
              <a:gd name="T75" fmla="*/ 444696 h 2170112"/>
              <a:gd name="T76" fmla="*/ 1541376 w 2395538"/>
              <a:gd name="T77" fmla="*/ 367375 h 2170112"/>
              <a:gd name="T78" fmla="*/ 1611816 w 2395538"/>
              <a:gd name="T79" fmla="*/ 308117 h 2170112"/>
              <a:gd name="T80" fmla="*/ 1686381 w 2395538"/>
              <a:gd name="T81" fmla="*/ 265337 h 2170112"/>
              <a:gd name="T82" fmla="*/ 1763166 w 2395538"/>
              <a:gd name="T83" fmla="*/ 237134 h 2170112"/>
              <a:gd name="T84" fmla="*/ 1910075 w 2395538"/>
              <a:gd name="T85" fmla="*/ 217487 h 2170112"/>
              <a:gd name="T86" fmla="*/ 1198124 w 2395538"/>
              <a:gd name="T87" fmla="*/ 20298 h 2170112"/>
              <a:gd name="T88" fmla="*/ 1336237 w 2395538"/>
              <a:gd name="T89" fmla="*/ 78653 h 2170112"/>
              <a:gd name="T90" fmla="*/ 1406886 w 2395538"/>
              <a:gd name="T91" fmla="*/ 127177 h 2170112"/>
              <a:gd name="T92" fmla="*/ 1468305 w 2395538"/>
              <a:gd name="T93" fmla="*/ 191241 h 2170112"/>
              <a:gd name="T94" fmla="*/ 1512540 w 2395538"/>
              <a:gd name="T95" fmla="*/ 273066 h 2170112"/>
              <a:gd name="T96" fmla="*/ 1474351 w 2395538"/>
              <a:gd name="T97" fmla="*/ 374554 h 2170112"/>
              <a:gd name="T98" fmla="*/ 1420252 w 2395538"/>
              <a:gd name="T99" fmla="*/ 385654 h 2170112"/>
              <a:gd name="T100" fmla="*/ 1384927 w 2395538"/>
              <a:gd name="T101" fmla="*/ 273700 h 2170112"/>
              <a:gd name="T102" fmla="*/ 1348012 w 2395538"/>
              <a:gd name="T103" fmla="*/ 208050 h 2170112"/>
              <a:gd name="T104" fmla="*/ 1299640 w 2395538"/>
              <a:gd name="T105" fmla="*/ 150963 h 2170112"/>
              <a:gd name="T106" fmla="*/ 1242040 w 2395538"/>
              <a:gd name="T107" fmla="*/ 104659 h 2170112"/>
              <a:gd name="T108" fmla="*/ 1280546 w 2395538"/>
              <a:gd name="T109" fmla="*/ 143986 h 2170112"/>
              <a:gd name="T110" fmla="*/ 1323508 w 2395538"/>
              <a:gd name="T111" fmla="*/ 202024 h 2170112"/>
              <a:gd name="T112" fmla="*/ 1356923 w 2395538"/>
              <a:gd name="T113" fmla="*/ 274969 h 2170112"/>
              <a:gd name="T114" fmla="*/ 1381108 w 2395538"/>
              <a:gd name="T115" fmla="*/ 413880 h 2170112"/>
              <a:gd name="T116" fmla="*/ 1369652 w 2395538"/>
              <a:gd name="T117" fmla="*/ 554378 h 2170112"/>
              <a:gd name="T118" fmla="*/ 1166937 w 2395538"/>
              <a:gd name="T119" fmla="*/ 363136 h 2170112"/>
              <a:gd name="T120" fmla="*/ 1178711 w 2395538"/>
              <a:gd name="T121" fmla="*/ 227079 h 2170112"/>
              <a:gd name="T122" fmla="*/ 1172028 w 2395538"/>
              <a:gd name="T123" fmla="*/ 132568 h 2170112"/>
              <a:gd name="T124" fmla="*/ 1144342 w 2395538"/>
              <a:gd name="T125" fmla="*/ 45670 h 2170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lIns="121908" tIns="60954" rIns="121908" bIns="60954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95413" y="929301"/>
            <a:ext cx="8785947" cy="2602489"/>
          </a:xfrm>
        </p:spPr>
        <p:txBody>
          <a:bodyPr>
            <a:normAutofit/>
          </a:bodyPr>
          <a:lstStyle/>
          <a:p>
            <a:pPr algn="just"/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5-7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 tài tự chọn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ít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mượn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717233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76103" y="117692"/>
            <a:ext cx="8347406" cy="1015663"/>
          </a:xfrm>
          <a:prstGeom prst="rect">
            <a:avLst/>
          </a:prstGeom>
          <a:ln w="571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6000" b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TỰ HỌC</a:t>
            </a:r>
            <a:endParaRPr lang="en-US" sz="60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76101" y="1831564"/>
            <a:ext cx="8347405" cy="2062103"/>
          </a:xfrm>
          <a:prstGeom prst="rect">
            <a:avLst/>
          </a:prstGeom>
          <a:ln w="571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3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3200" b="1" dirty="0" err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</a:t>
            </a:r>
            <a:r>
              <a:rPr lang="en-US" sz="3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b="1" dirty="0" err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3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3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en-US" sz="3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>
              <a:defRPr/>
            </a:pP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S</a:t>
            </a:r>
            <a:r>
              <a:rPr lang="vi-V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tầm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số Từ mượn trong các văn bản đã học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51602" y="4178564"/>
            <a:ext cx="8271903" cy="584775"/>
          </a:xfrm>
          <a:prstGeom prst="rect">
            <a:avLst/>
          </a:prstGeom>
          <a:ln w="571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US" sz="3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3200" b="1" dirty="0" err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3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b="1" dirty="0" err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3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vi-VN" sz="3200" b="1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bài sau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2EEED90-D1D1-44A3-9A89-E2BCC6474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4086611"/>
            <a:ext cx="2206305" cy="2627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877731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B86284D-B57D-4787-9CFE-598548A20B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" y="1240"/>
            <a:ext cx="12187592" cy="6855520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F7669892-921E-4C06-8E87-4D7BEE52D011}"/>
              </a:ext>
            </a:extLst>
          </p:cNvPr>
          <p:cNvGrpSpPr/>
          <p:nvPr/>
        </p:nvGrpSpPr>
        <p:grpSpPr>
          <a:xfrm>
            <a:off x="761394" y="1213162"/>
            <a:ext cx="10699532" cy="2337529"/>
            <a:chOff x="760159" y="1789966"/>
            <a:chExt cx="10702010" cy="2338070"/>
          </a:xfrm>
        </p:grpSpPr>
        <p:sp>
          <p:nvSpPr>
            <p:cNvPr id="13" name="文本框 283">
              <a:extLst>
                <a:ext uri="{FF2B5EF4-FFF2-40B4-BE49-F238E27FC236}">
                  <a16:creationId xmlns:a16="http://schemas.microsoft.com/office/drawing/2014/main" xmlns="" id="{192A6D67-F623-4427-AD7F-F91A32D1486D}"/>
                </a:ext>
              </a:extLst>
            </p:cNvPr>
            <p:cNvSpPr txBox="1"/>
            <p:nvPr/>
          </p:nvSpPr>
          <p:spPr>
            <a:xfrm>
              <a:off x="760159" y="3019913"/>
              <a:ext cx="10702010" cy="11081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217">
                <a:defRPr/>
              </a:pPr>
              <a:r>
                <a:rPr lang="en-US" altLang="zh-CN" sz="6599" b="1">
                  <a:solidFill>
                    <a:srgbClr val="002060"/>
                  </a:solidFill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CHÚC CÁC EM HỌC TỐT!</a:t>
              </a:r>
              <a:endParaRPr lang="zh-CN" altLang="en-US" sz="6599" b="1" dirty="0">
                <a:solidFill>
                  <a:srgbClr val="00206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5F37DA67-2B19-40B2-8914-1F2B01AE222F}"/>
                </a:ext>
              </a:extLst>
            </p:cNvPr>
            <p:cNvGrpSpPr/>
            <p:nvPr/>
          </p:nvGrpSpPr>
          <p:grpSpPr>
            <a:xfrm>
              <a:off x="3238500" y="2919354"/>
              <a:ext cx="5715000" cy="1155700"/>
              <a:chOff x="3200400" y="2919354"/>
              <a:chExt cx="5715000" cy="1155700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18B1C8CB-7B25-480F-BD9C-857ACA24BCE1}"/>
                  </a:ext>
                </a:extLst>
              </p:cNvPr>
              <p:cNvCxnSpPr/>
              <p:nvPr/>
            </p:nvCxnSpPr>
            <p:spPr>
              <a:xfrm>
                <a:off x="3200400" y="2919354"/>
                <a:ext cx="5715000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E3C1D5F9-47DE-4F73-9961-26EC5267FC8E}"/>
                  </a:ext>
                </a:extLst>
              </p:cNvPr>
              <p:cNvCxnSpPr/>
              <p:nvPr/>
            </p:nvCxnSpPr>
            <p:spPr>
              <a:xfrm>
                <a:off x="3200400" y="4075054"/>
                <a:ext cx="5715000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文本框 283">
              <a:extLst>
                <a:ext uri="{FF2B5EF4-FFF2-40B4-BE49-F238E27FC236}">
                  <a16:creationId xmlns:a16="http://schemas.microsoft.com/office/drawing/2014/main" xmlns="" id="{9C6ACA75-01C4-483A-8EA7-A8C0D2092203}"/>
                </a:ext>
              </a:extLst>
            </p:cNvPr>
            <p:cNvSpPr txBox="1"/>
            <p:nvPr/>
          </p:nvSpPr>
          <p:spPr>
            <a:xfrm>
              <a:off x="6027435" y="1789966"/>
              <a:ext cx="184773" cy="11081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217">
                <a:defRPr/>
              </a:pPr>
              <a:endParaRPr lang="zh-CN" altLang="en-US" sz="6599" b="1" spc="600" dirty="0">
                <a:solidFill>
                  <a:srgbClr val="00206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23425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119922" y="2427291"/>
            <a:ext cx="11562413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7200" dirty="0">
                <a:ln w="11430"/>
                <a:solidFill>
                  <a:prstClr val="black"/>
                </a:solidFill>
                <a:latin typeface="Times New Roman" panose="02020603050405020304" pitchFamily="18" charset="0"/>
                <a:ea typeface="华康方圆体W7" pitchFamily="81" charset="-122"/>
                <a:cs typeface="Times New Roman" panose="02020603050405020304" pitchFamily="18" charset="0"/>
              </a:rPr>
              <a:t>THỰC HÀNH TIẾNG VIỆT </a:t>
            </a:r>
          </a:p>
        </p:txBody>
      </p:sp>
      <p:sp>
        <p:nvSpPr>
          <p:cNvPr id="3" name="Rectangle 2"/>
          <p:cNvSpPr/>
          <p:nvPr/>
        </p:nvSpPr>
        <p:spPr>
          <a:xfrm>
            <a:off x="419725" y="3627620"/>
            <a:ext cx="6760564" cy="29546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vi-VN" sz="54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vi-VN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TỪ MƯỢN</a:t>
            </a:r>
          </a:p>
          <a:p>
            <a:pPr algn="ctr"/>
            <a:endParaRPr lang="en-US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193055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15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33333E-6 1.11022E-16 L -3.33333E-6 -0.07222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8119" y="196959"/>
            <a:ext cx="11479237" cy="6456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569741" y="842593"/>
            <a:ext cx="11107615" cy="690786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lang="en-US" altLang="zh-CN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Khái</a:t>
            </a:r>
            <a:r>
              <a:rPr lang="en-US" altLang="zh-CN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niệm</a:t>
            </a:r>
            <a:r>
              <a:rPr lang="en-US" altLang="zh-CN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từ</a:t>
            </a:r>
            <a:r>
              <a:rPr lang="en-US" altLang="zh-CN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mượn</a:t>
            </a:r>
            <a:r>
              <a:rPr lang="en-US" altLang="zh-CN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lang="en-US" altLang="zh-CN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hiện</a:t>
            </a:r>
            <a:r>
              <a:rPr lang="en-US" altLang="zh-CN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tượng</a:t>
            </a:r>
            <a:r>
              <a:rPr lang="en-US" altLang="zh-CN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vay</a:t>
            </a:r>
            <a:r>
              <a:rPr lang="en-US" altLang="zh-CN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mượn</a:t>
            </a:r>
            <a:r>
              <a:rPr lang="en-US" altLang="zh-CN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từ</a:t>
            </a:r>
            <a:endParaRPr lang="zh-CN" altLang="en-US" u="sng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矩形 30"/>
          <p:cNvSpPr>
            <a:spLocks noChangeArrowheads="1"/>
          </p:cNvSpPr>
          <p:nvPr/>
        </p:nvSpPr>
        <p:spPr bwMode="auto">
          <a:xfrm>
            <a:off x="260725" y="1594858"/>
            <a:ext cx="1034915" cy="10350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defRPr/>
            </a:pPr>
            <a:endParaRPr lang="zh-CN" altLang="zh-CN" sz="2303">
              <a:solidFill>
                <a:prstClr val="black"/>
              </a:solidFill>
              <a:latin typeface="微软雅黑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" name="矩形 31"/>
          <p:cNvSpPr>
            <a:spLocks noChangeArrowheads="1"/>
          </p:cNvSpPr>
          <p:nvPr/>
        </p:nvSpPr>
        <p:spPr bwMode="auto">
          <a:xfrm>
            <a:off x="1046005" y="1958438"/>
            <a:ext cx="10240326" cy="1522049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zh-CN" altLang="zh-CN" sz="2303">
              <a:solidFill>
                <a:prstClr val="black"/>
              </a:solidFill>
              <a:latin typeface="微软雅黑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6" name="矩形 32"/>
          <p:cNvSpPr>
            <a:spLocks noChangeArrowheads="1"/>
          </p:cNvSpPr>
          <p:nvPr/>
        </p:nvSpPr>
        <p:spPr bwMode="auto">
          <a:xfrm>
            <a:off x="1116712" y="2031761"/>
            <a:ext cx="10240325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vi-VN" sz="27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mượn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gốc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 một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tiếng Hán, tiếng Anh, tiếng Pháp).</a:t>
            </a:r>
          </a:p>
        </p:txBody>
      </p:sp>
      <p:sp>
        <p:nvSpPr>
          <p:cNvPr id="7" name="矩形 30"/>
          <p:cNvSpPr>
            <a:spLocks noChangeArrowheads="1"/>
          </p:cNvSpPr>
          <p:nvPr/>
        </p:nvSpPr>
        <p:spPr bwMode="auto">
          <a:xfrm>
            <a:off x="778183" y="4140457"/>
            <a:ext cx="1034915" cy="10350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>
              <a:defRPr/>
            </a:pPr>
            <a:endParaRPr lang="zh-CN" altLang="zh-CN" sz="2303">
              <a:solidFill>
                <a:prstClr val="black"/>
              </a:solidFill>
              <a:latin typeface="微软雅黑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" name="矩形 31"/>
          <p:cNvSpPr>
            <a:spLocks noChangeArrowheads="1"/>
          </p:cNvSpPr>
          <p:nvPr/>
        </p:nvSpPr>
        <p:spPr bwMode="auto">
          <a:xfrm>
            <a:off x="1578902" y="3712099"/>
            <a:ext cx="9679963" cy="1248453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zh-CN" altLang="zh-CN" sz="2303">
              <a:solidFill>
                <a:prstClr val="black"/>
              </a:solidFill>
              <a:latin typeface="微软雅黑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9" name="矩形 32"/>
          <p:cNvSpPr>
            <a:spLocks noChangeArrowheads="1"/>
          </p:cNvSpPr>
          <p:nvPr/>
        </p:nvSpPr>
        <p:spPr bwMode="auto">
          <a:xfrm>
            <a:off x="2047294" y="3613050"/>
            <a:ext cx="8743178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en-US" sz="2400" b="1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vay</a:t>
            </a:r>
            <a:r>
              <a:rPr lang="en-US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mượn</a:t>
            </a:r>
            <a:r>
              <a:rPr lang="en-US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từ: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 trình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tộc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vay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mượn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giàu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vốn từ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7585651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8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9467" y="271340"/>
            <a:ext cx="12581467" cy="2616505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vi-VN" sz="3600" dirty="0" smtClean="0">
                <a:latin typeface="+mn-lt"/>
              </a:rPr>
              <a:t>BT nhanh: </a:t>
            </a:r>
            <a:br>
              <a:rPr lang="vi-VN" sz="3600" dirty="0" smtClean="0">
                <a:latin typeface="+mn-lt"/>
              </a:rPr>
            </a:br>
            <a:r>
              <a:rPr lang="vi-VN" sz="3600" dirty="0" smtClean="0">
                <a:latin typeface="+mn-lt"/>
              </a:rPr>
              <a:t>Quan sát VD sau và cho biết từ nào là từ mượn?</a:t>
            </a:r>
            <a:endParaRPr lang="en-US" sz="3600" dirty="0"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54728" y="2887845"/>
            <a:ext cx="9337964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 smtClean="0"/>
              <a:t>1. Rất nhiều người trên thế giới đang sử dụng Facebook.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454728" y="4028621"/>
            <a:ext cx="87976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 smtClean="0"/>
              <a:t>2. Gióng vươn vai một cái bỗng trở thành một tráng sĩ, mình cao hơn trượng.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4188534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vi-VN" dirty="0" smtClean="0">
                <a:latin typeface="+mn-lt"/>
              </a:rPr>
              <a:t>PHIẾU HỌC TẬP SỐ 1- NHẬN BIẾT TỪ MƯỢN</a:t>
            </a:r>
            <a:endParaRPr lang="en-US" dirty="0">
              <a:latin typeface="+mn-lt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974473"/>
              </p:ext>
            </p:extLst>
          </p:nvPr>
        </p:nvGraphicFramePr>
        <p:xfrm>
          <a:off x="249381" y="967067"/>
          <a:ext cx="11693237" cy="55303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5812"/>
                <a:gridCol w="2750674"/>
                <a:gridCol w="3115733"/>
                <a:gridCol w="4221018"/>
              </a:tblGrid>
              <a:tr h="724443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</a:rPr>
                        <a:t>Nguồn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vi-VN" sz="2800" dirty="0">
                          <a:effectLst/>
                        </a:rPr>
                        <a:t>gốc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Ví </a:t>
                      </a:r>
                      <a:r>
                        <a:rPr lang="vi-VN" sz="2800">
                          <a:effectLst/>
                        </a:rPr>
                        <a:t>dụ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</a:rPr>
                        <a:t>Dấu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vi-VN" sz="2800" dirty="0">
                          <a:effectLst/>
                        </a:rPr>
                        <a:t>hiệu nhận biết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21023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vi-VN" sz="2400" dirty="0" smtClean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>
                          <a:effectLst/>
                        </a:rPr>
                        <a:t>Từ</a:t>
                      </a:r>
                      <a:r>
                        <a:rPr lang="en-US" sz="2400" dirty="0" smtClean="0">
                          <a:effectLst/>
                        </a:rPr>
                        <a:t> </a:t>
                      </a:r>
                      <a:r>
                        <a:rPr lang="vi-VN" sz="2400" dirty="0">
                          <a:effectLst/>
                        </a:rPr>
                        <a:t>mượn tiếng Hán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vi-VN" sz="1400" dirty="0" smtClean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vi-VN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vi-VN" sz="11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vi-VN" sz="11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vi-VN" sz="11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24443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</a:rPr>
                        <a:t>Từ</a:t>
                      </a:r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vi-VN" sz="2400" dirty="0">
                          <a:effectLst/>
                        </a:rPr>
                        <a:t>mượn các ngôn ngữ khác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vi-VN" sz="24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>
                          <a:solidFill>
                            <a:schemeClr val="bg1"/>
                          </a:solidFill>
                          <a:effectLst/>
                        </a:rPr>
                        <a:t>Từ</a:t>
                      </a:r>
                      <a:r>
                        <a:rPr lang="en-US" sz="2400" dirty="0" smtClean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vi-VN" sz="2400" dirty="0">
                          <a:solidFill>
                            <a:schemeClr val="bg1"/>
                          </a:solidFill>
                          <a:effectLst/>
                        </a:rPr>
                        <a:t>mượn các ngôn ngữ Châu Âu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vi-VN" sz="1400" dirty="0" smtClean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vi-VN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29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vi-VN" sz="24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>
                          <a:solidFill>
                            <a:schemeClr val="bg1"/>
                          </a:solidFill>
                          <a:effectLst/>
                        </a:rPr>
                        <a:t>Từ</a:t>
                      </a:r>
                      <a:r>
                        <a:rPr lang="en-US" sz="2400" dirty="0" smtClean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vi-VN" sz="2400" dirty="0">
                          <a:solidFill>
                            <a:schemeClr val="bg1"/>
                          </a:solidFill>
                          <a:effectLst/>
                        </a:rPr>
                        <a:t>mượn tiếng Pháp, Anh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116501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vi-VN" dirty="0" smtClean="0">
                <a:latin typeface="+mn-lt"/>
              </a:rPr>
              <a:t>PHIẾU HỌC TẬP SỐ 1- NHẬN BIẾT TỪ MƯỢN</a:t>
            </a:r>
            <a:endParaRPr lang="en-US" dirty="0">
              <a:latin typeface="+mn-lt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119205"/>
              </p:ext>
            </p:extLst>
          </p:nvPr>
        </p:nvGraphicFramePr>
        <p:xfrm>
          <a:off x="423332" y="271339"/>
          <a:ext cx="11519286" cy="64650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77916"/>
                <a:gridCol w="1869547"/>
                <a:gridCol w="5019016"/>
                <a:gridCol w="3652807"/>
              </a:tblGrid>
              <a:tr h="503236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Nguồn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gốc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Ví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Dấu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hiệu nhận biết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439680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vi-VN" sz="24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vi-VN" sz="24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mượn tiếng Hán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400" i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4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sử</a:t>
                      </a:r>
                      <a:r>
                        <a:rPr lang="en-US" sz="24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24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24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4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đóng</a:t>
                      </a:r>
                      <a:r>
                        <a:rPr lang="en-US" sz="24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vai</a:t>
                      </a:r>
                      <a:r>
                        <a:rPr lang="en-US" sz="24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trò</a:t>
                      </a:r>
                      <a:r>
                        <a:rPr lang="en-US" sz="24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quan</a:t>
                      </a:r>
                      <a:r>
                        <a:rPr lang="en-US" sz="24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trọng</a:t>
                      </a:r>
                      <a:r>
                        <a:rPr lang="en-US" sz="24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nhất</a:t>
                      </a:r>
                      <a:endParaRPr lang="en-US" sz="24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lvl="0" algn="just"/>
                      <a:r>
                        <a:rPr lang="vi-VN" sz="24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vi-VN" sz="2400" i="1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T</a:t>
                      </a:r>
                      <a:r>
                        <a:rPr lang="en-US" sz="24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ừ </a:t>
                      </a:r>
                      <a:r>
                        <a:rPr lang="vi-VN" sz="24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đơn</a:t>
                      </a:r>
                      <a:r>
                        <a:rPr lang="en-US" sz="24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400" i="1" kern="1200" dirty="0" err="1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đầu</a:t>
                      </a:r>
                      <a:r>
                        <a:rPr lang="en-US" sz="2400" i="1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i="1" kern="1200" dirty="0" err="1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phòng</a:t>
                      </a:r>
                      <a:r>
                        <a:rPr lang="en-US" sz="2400" i="1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i="1" kern="1200" dirty="0" err="1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cao</a:t>
                      </a:r>
                      <a:r>
                        <a:rPr lang="en-US" sz="2400" i="1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i="1" kern="1200" dirty="0" err="1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tuyết</a:t>
                      </a:r>
                      <a:r>
                        <a:rPr lang="en-US" sz="2400" i="1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bang, </a:t>
                      </a:r>
                      <a:r>
                        <a:rPr lang="en-US" sz="2400" i="1" kern="1200" dirty="0" err="1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thần</a:t>
                      </a:r>
                      <a:r>
                        <a:rPr lang="en-US" sz="2400" i="1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…..</a:t>
                      </a:r>
                      <a:endParaRPr lang="en-US" sz="2400" kern="1200" dirty="0" smtClean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vi-VN" sz="24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vi-VN" sz="2400" i="1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Từ phức</a:t>
                      </a:r>
                      <a:r>
                        <a:rPr lang="en-US" sz="24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400" i="1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nhi</a:t>
                      </a:r>
                      <a:r>
                        <a:rPr lang="en-US" sz="2400" i="1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đồng</a:t>
                      </a:r>
                      <a:r>
                        <a:rPr lang="en-US" sz="2400" i="1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i="1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phụ</a:t>
                      </a:r>
                      <a:r>
                        <a:rPr lang="en-US" sz="2400" i="1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lão</a:t>
                      </a:r>
                      <a:r>
                        <a:rPr lang="en-US" sz="2400" i="1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i="1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địa</a:t>
                      </a:r>
                      <a:r>
                        <a:rPr lang="en-US" sz="2400" i="1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400" i="1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cực, tráng sĩ</a:t>
                      </a:r>
                      <a:r>
                        <a:rPr lang="en-US" sz="2400" i="1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…</a:t>
                      </a:r>
                      <a:endParaRPr lang="vi-VN" sz="2400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lang="vi-VN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 viết như từ thuần Việt.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  <a:tabLst>
                          <a:tab pos="457200" algn="l"/>
                        </a:tabLst>
                      </a:pPr>
                      <a:r>
                        <a:rPr lang="vi-VN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Ý nghĩa khái quát</a:t>
                      </a:r>
                    </a:p>
                    <a:p>
                      <a:pPr marL="0" marR="74295" lvl="0" indent="0" algn="l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- Ít nhiều còn gây cảm giác khó hiểu, dùng trong hoàn cảnh giao tiếp trang trọng</a:t>
                      </a:r>
                      <a:endParaRPr kumimoji="0" lang="en-US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457200" algn="l"/>
                        </a:tabLs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63047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mượn các ngôn ngữ khác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vi-VN" sz="24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4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mượn các ngôn ngữ Châu Âu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4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vi-VN" sz="24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 Việt hóa gần như hoàn toàn</a:t>
                      </a:r>
                      <a:r>
                        <a:rPr lang="en-US" sz="24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400" i="1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săm</a:t>
                      </a:r>
                      <a:r>
                        <a:rPr lang="en-US" sz="2400" i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i="1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lốp</a:t>
                      </a:r>
                      <a:r>
                        <a:rPr lang="en-US" sz="2400" i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i="1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bom</a:t>
                      </a:r>
                      <a:r>
                        <a:rPr lang="en-US" sz="2400" i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vi-VN" sz="2400" i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tăng,bia</a:t>
                      </a:r>
                      <a:r>
                        <a:rPr lang="en-US" sz="2400" i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  <a:tabLst>
                          <a:tab pos="457200" algn="l"/>
                        </a:tabLst>
                      </a:pPr>
                      <a:r>
                        <a:rPr lang="en-US" sz="2400" i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24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vi-VN" sz="24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phức</a:t>
                      </a:r>
                      <a:r>
                        <a:rPr lang="en-US" sz="24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400" i="1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xà</a:t>
                      </a:r>
                      <a:r>
                        <a:rPr lang="en-US" sz="2400" i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phòng</a:t>
                      </a:r>
                      <a:r>
                        <a:rPr lang="en-US" sz="2400" i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xi </a:t>
                      </a:r>
                      <a:r>
                        <a:rPr lang="en-US" sz="2400" i="1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măng</a:t>
                      </a:r>
                      <a:r>
                        <a:rPr lang="en-US" sz="2400" i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i="1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cà</a:t>
                      </a:r>
                      <a:r>
                        <a:rPr lang="en-US" sz="2400" i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phê,ban</a:t>
                      </a:r>
                      <a:r>
                        <a:rPr lang="en-US" sz="2400" i="1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400" i="1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công,ô tô</a:t>
                      </a:r>
                      <a:r>
                        <a:rPr lang="en-US" sz="24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 </a:t>
                      </a:r>
                      <a:r>
                        <a:rPr lang="en-US" sz="2400" i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4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dùng</a:t>
                      </a:r>
                      <a:r>
                        <a:rPr lang="en-US" sz="24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phổ</a:t>
                      </a:r>
                      <a:r>
                        <a:rPr lang="en-US" sz="24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biến</a:t>
                      </a:r>
                      <a:r>
                        <a:rPr lang="en-US" sz="2400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endParaRPr lang="vi-VN" sz="2400" i="1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457200" algn="l"/>
                        </a:tabLs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đọc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tả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giống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thuần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486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vi-VN" sz="24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4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mượn tiếng Pháp, Anh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  <a:tabLst>
                          <a:tab pos="457200" algn="l"/>
                        </a:tabLst>
                      </a:pPr>
                      <a:endParaRPr lang="vi-VN" sz="2400" i="1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  <a:tabLst>
                          <a:tab pos="457200" algn="l"/>
                        </a:tabLst>
                      </a:pPr>
                      <a:r>
                        <a:rPr lang="en-US" sz="2400" i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video, smartphone, internet</a:t>
                      </a:r>
                    </a:p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457200" algn="l"/>
                        </a:tabLst>
                      </a:pPr>
                      <a:r>
                        <a:rPr lang="vi-VN" sz="2400" i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vi-VN" sz="2400" i="1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2400" i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ô-xi, a-</a:t>
                      </a:r>
                      <a:r>
                        <a:rPr lang="en-US" sz="2400" i="1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xit</a:t>
                      </a:r>
                      <a:r>
                        <a:rPr lang="en-US" sz="2400" i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i="1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ki-lô</a:t>
                      </a:r>
                      <a:r>
                        <a:rPr lang="en-US" sz="2400" i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vi-VN" sz="2400" i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gam,in-ter-net</a:t>
                      </a:r>
                      <a:endParaRPr lang="en-US" sz="2400" i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vi-VN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Viết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nguyên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dạng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gốc</a:t>
                      </a:r>
                      <a:endParaRPr lang="vi-VN" sz="24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Viết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từng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âm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tiết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dấu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gạch</a:t>
                      </a:r>
                      <a:r>
                        <a:rPr lang="vi-VN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nối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7099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vi-VN" dirty="0" smtClean="0">
                <a:latin typeface="+mn-lt"/>
              </a:rPr>
              <a:t>TIÊU CHÍ ĐÁNH GIÁ PHT SỐ 1</a:t>
            </a:r>
            <a:endParaRPr lang="en-US" dirty="0">
              <a:latin typeface="+mn-lt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9397688"/>
              </p:ext>
            </p:extLst>
          </p:nvPr>
        </p:nvGraphicFramePr>
        <p:xfrm>
          <a:off x="290945" y="1066799"/>
          <a:ext cx="11804072" cy="4552534"/>
        </p:xfrm>
        <a:graphic>
          <a:graphicData uri="http://schemas.openxmlformats.org/drawingml/2006/table">
            <a:tbl>
              <a:tblPr firstRow="1" firstCol="1" bandRow="1"/>
              <a:tblGrid>
                <a:gridCol w="1022143"/>
                <a:gridCol w="1419838"/>
                <a:gridCol w="4397339"/>
                <a:gridCol w="3174715"/>
                <a:gridCol w="945222"/>
                <a:gridCol w="844815"/>
              </a:tblGrid>
              <a:tr h="464050"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Nguồn</a:t>
                      </a:r>
                      <a:r>
                        <a:rPr lang="en-US" sz="1800" b="1" kern="1200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1800" b="1" kern="1200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gốc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B6F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Ví </a:t>
                      </a:r>
                      <a:r>
                        <a:rPr lang="vi-VN" sz="1800" b="1" kern="120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dụ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B6F7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Dấu </a:t>
                      </a:r>
                      <a:r>
                        <a:rPr lang="vi-VN" sz="1800" b="1" kern="120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hiệu nhận biết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B6F7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Điểm </a:t>
                      </a:r>
                      <a:r>
                        <a:rPr lang="vi-VN" sz="1800" b="1" kern="120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tối đa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B6F7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Điểm </a:t>
                      </a:r>
                      <a:r>
                        <a:rPr lang="vi-VN" sz="2000" b="1" kern="120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chấm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B6F7D"/>
                    </a:solidFill>
                  </a:tcPr>
                </a:tc>
              </a:tr>
              <a:tr h="1176413">
                <a:tc gridSpan="2"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1800" b="1" kern="1200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1800" b="1" kern="1200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mượn tiếng Hán (sử dụng nhiều và có vai trò quan trọng nhất)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B6F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vi-VN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800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1800" i="1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1800" i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ừ </a:t>
                      </a:r>
                      <a:r>
                        <a:rPr lang="vi-VN" sz="1800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đơn</a:t>
                      </a:r>
                      <a:r>
                        <a:rPr lang="en-US" sz="1800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800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đầu</a:t>
                      </a:r>
                      <a:r>
                        <a:rPr lang="en-US" sz="1800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phòng</a:t>
                      </a:r>
                      <a:r>
                        <a:rPr lang="en-US" sz="1800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cao</a:t>
                      </a:r>
                      <a:r>
                        <a:rPr lang="en-US" sz="1800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tuyết</a:t>
                      </a:r>
                      <a:r>
                        <a:rPr lang="en-US" sz="1800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, bang, </a:t>
                      </a:r>
                      <a:r>
                        <a:rPr lang="en-US" sz="1800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thần</a:t>
                      </a:r>
                      <a:r>
                        <a:rPr lang="en-US" sz="1800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…..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1800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800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1800" i="1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1800" i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ừ </a:t>
                      </a:r>
                      <a:r>
                        <a:rPr lang="en-US" sz="1800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phức</a:t>
                      </a:r>
                      <a:r>
                        <a:rPr lang="en-US" sz="1800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800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nhi</a:t>
                      </a:r>
                      <a:r>
                        <a:rPr lang="en-US" sz="1800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đồng</a:t>
                      </a:r>
                      <a:r>
                        <a:rPr lang="en-US" sz="1800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phụ</a:t>
                      </a:r>
                      <a:r>
                        <a:rPr lang="en-US" sz="1800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lão</a:t>
                      </a:r>
                      <a:r>
                        <a:rPr lang="en-US" sz="1800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địa</a:t>
                      </a:r>
                      <a:r>
                        <a:rPr lang="en-US" sz="1800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i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cực</a:t>
                      </a:r>
                      <a:r>
                        <a:rPr lang="vi-VN" sz="1800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,không phận</a:t>
                      </a:r>
                      <a:r>
                        <a:rPr lang="en-US" sz="1800" i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5D7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74295" indent="-285750" algn="just">
                        <a:lnSpc>
                          <a:spcPct val="106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vi-VN" sz="18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Cách </a:t>
                      </a:r>
                      <a:r>
                        <a:rPr lang="vi-VN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viết như từ thuần Việt</a:t>
                      </a:r>
                      <a:r>
                        <a:rPr lang="vi-VN" sz="18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285750" marR="74295" indent="-285750" algn="just">
                        <a:lnSpc>
                          <a:spcPct val="106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vi-VN" sz="18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Ý nghĩa khái quát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R="74295"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vi-VN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- Ít nhiều còn gây cảm giác khó hiểu, dùng trong hoàn cảnh giao tiếp trang trọng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5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457200" algn="l"/>
                        </a:tabLs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5D7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  <a:tabLst>
                          <a:tab pos="457200" algn="l"/>
                        </a:tabLst>
                      </a:pPr>
                      <a:endParaRPr lang="en-US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5D7"/>
                    </a:solidFill>
                  </a:tcPr>
                </a:tc>
              </a:tr>
              <a:tr h="1170920">
                <a:tc rowSpan="2"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Từ </a:t>
                      </a:r>
                      <a:r>
                        <a:rPr lang="vi-VN" sz="1800" b="1" kern="120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mượn các ngôn ngữ khác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B6F7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Từ </a:t>
                      </a:r>
                      <a:r>
                        <a:rPr lang="vi-VN" sz="1800" kern="120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mượn các ngôn ngữ Châu Âu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B6F7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vi-VN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đơn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săm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lốp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bom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tăng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vi-VN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phức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xà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phòng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, xi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măng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cà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phê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…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dùng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phổ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biến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B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endParaRPr lang="vi-VN" sz="1800" kern="12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vi-VN" sz="18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đọc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tả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giống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thuần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Việt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BE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457200" algn="l"/>
                        </a:tabLs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BE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  <a:tabLst>
                          <a:tab pos="457200" algn="l"/>
                        </a:tabLst>
                      </a:pPr>
                      <a:r>
                        <a:rPr lang="en-US" sz="2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BEC"/>
                    </a:solidFill>
                  </a:tcPr>
                </a:tc>
              </a:tr>
              <a:tr h="12720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Từ </a:t>
                      </a:r>
                      <a:r>
                        <a:rPr lang="vi-VN" sz="1800" kern="120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mượn tiếng Pháp, Anh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B6F7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vi-VN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video, smartphone, internet</a:t>
                      </a:r>
                      <a:endParaRPr lang="en-US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vi-VN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ô-xi, a-xit, ki-lô-</a:t>
                      </a:r>
                      <a:r>
                        <a:rPr lang="vi-VN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gam.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5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vi-VN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Viết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nguyên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dạng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gốc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vi-VN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Viết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từng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âm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tiết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dấu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gạch</a:t>
                      </a:r>
                      <a:r>
                        <a:rPr lang="vi-VN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 nối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5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5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5D7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089609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590843"/>
            <a:ext cx="11479237" cy="56270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矩形 6"/>
          <p:cNvSpPr/>
          <p:nvPr/>
        </p:nvSpPr>
        <p:spPr>
          <a:xfrm>
            <a:off x="1610750" y="744857"/>
            <a:ext cx="8257735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vi-VN" altLang="zh-CN" sz="5400" dirty="0" smtClean="0">
                <a:ln w="11430"/>
                <a:solidFill>
                  <a:prstClr val="black"/>
                </a:solidFill>
                <a:latin typeface="Times New Roman" panose="02020603050405020304" pitchFamily="18" charset="0"/>
                <a:ea typeface="华康方圆体W7" pitchFamily="81" charset="-122"/>
                <a:cs typeface="Times New Roman" panose="02020603050405020304" pitchFamily="18" charset="0"/>
              </a:rPr>
              <a:t>THẢO</a:t>
            </a:r>
            <a:r>
              <a:rPr lang="en-US" altLang="zh-CN" sz="5400" dirty="0" smtClean="0">
                <a:ln w="11430"/>
                <a:solidFill>
                  <a:prstClr val="black"/>
                </a:solidFill>
                <a:latin typeface="Times New Roman" panose="02020603050405020304" pitchFamily="18" charset="0"/>
                <a:ea typeface="华康方圆体W7" pitchFamily="81" charset="-122"/>
                <a:cs typeface="Times New Roman" panose="02020603050405020304" pitchFamily="18" charset="0"/>
              </a:rPr>
              <a:t> </a:t>
            </a:r>
            <a:r>
              <a:rPr lang="en-US" altLang="zh-CN" sz="5400" dirty="0">
                <a:ln w="11430"/>
                <a:solidFill>
                  <a:prstClr val="black"/>
                </a:solidFill>
                <a:latin typeface="Times New Roman" panose="02020603050405020304" pitchFamily="18" charset="0"/>
                <a:ea typeface="华康方圆体W7" pitchFamily="81" charset="-122"/>
                <a:cs typeface="Times New Roman" panose="02020603050405020304" pitchFamily="18" charset="0"/>
              </a:rPr>
              <a:t>LUẬN</a:t>
            </a:r>
            <a:endParaRPr lang="zh-CN" altLang="en-US" sz="6600" dirty="0">
              <a:ln w="11430"/>
              <a:solidFill>
                <a:srgbClr val="FF0000"/>
              </a:solidFill>
              <a:latin typeface="Times New Roman" panose="02020603050405020304" pitchFamily="18" charset="0"/>
              <a:ea typeface="华康方圆体W7" pitchFamily="81" charset="-122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517" y="2363372"/>
            <a:ext cx="7310350" cy="3854548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 flipH="1">
            <a:off x="398147" y="1199853"/>
            <a:ext cx="3024554" cy="1828800"/>
          </a:xfrm>
          <a:prstGeom prst="cloudCallout">
            <a:avLst/>
          </a:prstGeom>
          <a:solidFill>
            <a:srgbClr val="BAE0E8">
              <a:alpha val="72157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cực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mượn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8046719" y="1101380"/>
            <a:ext cx="3237833" cy="1828800"/>
          </a:xfrm>
          <a:prstGeom prst="cloudCallout">
            <a:avLst/>
          </a:prstGeom>
          <a:solidFill>
            <a:srgbClr val="BAE0E8">
              <a:alpha val="72157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mượn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89717963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33333E-6 1.11022E-16 L -3.33333E-6 -0.07222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heme/theme1.xml><?xml version="1.0" encoding="utf-8"?>
<a:theme xmlns:a="http://schemas.openxmlformats.org/drawingml/2006/main" name="Office 主题">
  <a:themeElements>
    <a:clrScheme name="自定义 1419">
      <a:dk1>
        <a:sysClr val="windowText" lastClr="000000"/>
      </a:dk1>
      <a:lt1>
        <a:sysClr val="window" lastClr="FFFFFF"/>
      </a:lt1>
      <a:dk2>
        <a:srgbClr val="7CB554"/>
      </a:dk2>
      <a:lt2>
        <a:srgbClr val="2B6F7D"/>
      </a:lt2>
      <a:accent1>
        <a:srgbClr val="2B6F7D"/>
      </a:accent1>
      <a:accent2>
        <a:srgbClr val="1C9494"/>
      </a:accent2>
      <a:accent3>
        <a:srgbClr val="7CB554"/>
      </a:accent3>
      <a:accent4>
        <a:srgbClr val="FAC14D"/>
      </a:accent4>
      <a:accent5>
        <a:srgbClr val="F95647"/>
      </a:accent5>
      <a:accent6>
        <a:srgbClr val="FF0000"/>
      </a:accent6>
      <a:hlink>
        <a:srgbClr val="0000FF"/>
      </a:hlink>
      <a:folHlink>
        <a:srgbClr val="800080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9_Office 主题">
  <a:themeElements>
    <a:clrScheme name="自定义 1419">
      <a:dk1>
        <a:sysClr val="windowText" lastClr="000000"/>
      </a:dk1>
      <a:lt1>
        <a:sysClr val="window" lastClr="FFFFFF"/>
      </a:lt1>
      <a:dk2>
        <a:srgbClr val="7CB554"/>
      </a:dk2>
      <a:lt2>
        <a:srgbClr val="2B6F7D"/>
      </a:lt2>
      <a:accent1>
        <a:srgbClr val="2B6F7D"/>
      </a:accent1>
      <a:accent2>
        <a:srgbClr val="1C9494"/>
      </a:accent2>
      <a:accent3>
        <a:srgbClr val="7CB554"/>
      </a:accent3>
      <a:accent4>
        <a:srgbClr val="FAC14D"/>
      </a:accent4>
      <a:accent5>
        <a:srgbClr val="F95647"/>
      </a:accent5>
      <a:accent6>
        <a:srgbClr val="FF0000"/>
      </a:accent6>
      <a:hlink>
        <a:srgbClr val="0000FF"/>
      </a:hlink>
      <a:folHlink>
        <a:srgbClr val="800080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0_Office 主题">
  <a:themeElements>
    <a:clrScheme name="自定义 1419">
      <a:dk1>
        <a:sysClr val="windowText" lastClr="000000"/>
      </a:dk1>
      <a:lt1>
        <a:sysClr val="window" lastClr="FFFFFF"/>
      </a:lt1>
      <a:dk2>
        <a:srgbClr val="7CB554"/>
      </a:dk2>
      <a:lt2>
        <a:srgbClr val="2B6F7D"/>
      </a:lt2>
      <a:accent1>
        <a:srgbClr val="2B6F7D"/>
      </a:accent1>
      <a:accent2>
        <a:srgbClr val="1C9494"/>
      </a:accent2>
      <a:accent3>
        <a:srgbClr val="7CB554"/>
      </a:accent3>
      <a:accent4>
        <a:srgbClr val="FAC14D"/>
      </a:accent4>
      <a:accent5>
        <a:srgbClr val="F95647"/>
      </a:accent5>
      <a:accent6>
        <a:srgbClr val="FF0000"/>
      </a:accent6>
      <a:hlink>
        <a:srgbClr val="0000FF"/>
      </a:hlink>
      <a:folHlink>
        <a:srgbClr val="800080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1_Office 主题">
  <a:themeElements>
    <a:clrScheme name="自定义 1419">
      <a:dk1>
        <a:sysClr val="windowText" lastClr="000000"/>
      </a:dk1>
      <a:lt1>
        <a:sysClr val="window" lastClr="FFFFFF"/>
      </a:lt1>
      <a:dk2>
        <a:srgbClr val="7CB554"/>
      </a:dk2>
      <a:lt2>
        <a:srgbClr val="2B6F7D"/>
      </a:lt2>
      <a:accent1>
        <a:srgbClr val="2B6F7D"/>
      </a:accent1>
      <a:accent2>
        <a:srgbClr val="1C9494"/>
      </a:accent2>
      <a:accent3>
        <a:srgbClr val="7CB554"/>
      </a:accent3>
      <a:accent4>
        <a:srgbClr val="FAC14D"/>
      </a:accent4>
      <a:accent5>
        <a:srgbClr val="F95647"/>
      </a:accent5>
      <a:accent6>
        <a:srgbClr val="FF0000"/>
      </a:accent6>
      <a:hlink>
        <a:srgbClr val="0000FF"/>
      </a:hlink>
      <a:folHlink>
        <a:srgbClr val="800080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2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_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75593"/>
      </a:accent1>
      <a:accent2>
        <a:srgbClr val="3BB692"/>
      </a:accent2>
      <a:accent3>
        <a:srgbClr val="A1C450"/>
      </a:accent3>
      <a:accent4>
        <a:srgbClr val="EBBA31"/>
      </a:accent4>
      <a:accent5>
        <a:srgbClr val="ED7747"/>
      </a:accent5>
      <a:accent6>
        <a:srgbClr val="EC2B51"/>
      </a:accent6>
      <a:hlink>
        <a:srgbClr val="175593"/>
      </a:hlink>
      <a:folHlink>
        <a:srgbClr val="BFBFBF"/>
      </a:folHlink>
    </a:clrScheme>
    <a:fontScheme name="自定义 6">
      <a:majorFont>
        <a:latin typeface="Arial"/>
        <a:ea typeface="微软雅黑"/>
        <a:cs typeface=""/>
      </a:majorFont>
      <a:minorFont>
        <a:latin typeface="Arial Unicode MS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自定义 1419">
      <a:dk1>
        <a:sysClr val="windowText" lastClr="000000"/>
      </a:dk1>
      <a:lt1>
        <a:sysClr val="window" lastClr="FFFFFF"/>
      </a:lt1>
      <a:dk2>
        <a:srgbClr val="7CB554"/>
      </a:dk2>
      <a:lt2>
        <a:srgbClr val="2B6F7D"/>
      </a:lt2>
      <a:accent1>
        <a:srgbClr val="2B6F7D"/>
      </a:accent1>
      <a:accent2>
        <a:srgbClr val="1C9494"/>
      </a:accent2>
      <a:accent3>
        <a:srgbClr val="7CB554"/>
      </a:accent3>
      <a:accent4>
        <a:srgbClr val="FAC14D"/>
      </a:accent4>
      <a:accent5>
        <a:srgbClr val="F95647"/>
      </a:accent5>
      <a:accent6>
        <a:srgbClr val="FF0000"/>
      </a:accent6>
      <a:hlink>
        <a:srgbClr val="0000FF"/>
      </a:hlink>
      <a:folHlink>
        <a:srgbClr val="800080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自定义 1419">
      <a:dk1>
        <a:sysClr val="windowText" lastClr="000000"/>
      </a:dk1>
      <a:lt1>
        <a:sysClr val="window" lastClr="FFFFFF"/>
      </a:lt1>
      <a:dk2>
        <a:srgbClr val="7CB554"/>
      </a:dk2>
      <a:lt2>
        <a:srgbClr val="2B6F7D"/>
      </a:lt2>
      <a:accent1>
        <a:srgbClr val="2B6F7D"/>
      </a:accent1>
      <a:accent2>
        <a:srgbClr val="1C9494"/>
      </a:accent2>
      <a:accent3>
        <a:srgbClr val="7CB554"/>
      </a:accent3>
      <a:accent4>
        <a:srgbClr val="FAC14D"/>
      </a:accent4>
      <a:accent5>
        <a:srgbClr val="F95647"/>
      </a:accent5>
      <a:accent6>
        <a:srgbClr val="FF0000"/>
      </a:accent6>
      <a:hlink>
        <a:srgbClr val="0000FF"/>
      </a:hlink>
      <a:folHlink>
        <a:srgbClr val="800080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Office 主题">
  <a:themeElements>
    <a:clrScheme name="自定义 1419">
      <a:dk1>
        <a:sysClr val="windowText" lastClr="000000"/>
      </a:dk1>
      <a:lt1>
        <a:sysClr val="window" lastClr="FFFFFF"/>
      </a:lt1>
      <a:dk2>
        <a:srgbClr val="7CB554"/>
      </a:dk2>
      <a:lt2>
        <a:srgbClr val="2B6F7D"/>
      </a:lt2>
      <a:accent1>
        <a:srgbClr val="2B6F7D"/>
      </a:accent1>
      <a:accent2>
        <a:srgbClr val="1C9494"/>
      </a:accent2>
      <a:accent3>
        <a:srgbClr val="7CB554"/>
      </a:accent3>
      <a:accent4>
        <a:srgbClr val="FAC14D"/>
      </a:accent4>
      <a:accent5>
        <a:srgbClr val="F95647"/>
      </a:accent5>
      <a:accent6>
        <a:srgbClr val="FF0000"/>
      </a:accent6>
      <a:hlink>
        <a:srgbClr val="0000FF"/>
      </a:hlink>
      <a:folHlink>
        <a:srgbClr val="800080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Office 主题">
  <a:themeElements>
    <a:clrScheme name="自定义 1419">
      <a:dk1>
        <a:sysClr val="windowText" lastClr="000000"/>
      </a:dk1>
      <a:lt1>
        <a:sysClr val="window" lastClr="FFFFFF"/>
      </a:lt1>
      <a:dk2>
        <a:srgbClr val="7CB554"/>
      </a:dk2>
      <a:lt2>
        <a:srgbClr val="2B6F7D"/>
      </a:lt2>
      <a:accent1>
        <a:srgbClr val="2B6F7D"/>
      </a:accent1>
      <a:accent2>
        <a:srgbClr val="1C9494"/>
      </a:accent2>
      <a:accent3>
        <a:srgbClr val="7CB554"/>
      </a:accent3>
      <a:accent4>
        <a:srgbClr val="FAC14D"/>
      </a:accent4>
      <a:accent5>
        <a:srgbClr val="F95647"/>
      </a:accent5>
      <a:accent6>
        <a:srgbClr val="FF0000"/>
      </a:accent6>
      <a:hlink>
        <a:srgbClr val="0000FF"/>
      </a:hlink>
      <a:folHlink>
        <a:srgbClr val="800080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8_Office 主题">
  <a:themeElements>
    <a:clrScheme name="自定义 1419">
      <a:dk1>
        <a:sysClr val="windowText" lastClr="000000"/>
      </a:dk1>
      <a:lt1>
        <a:sysClr val="window" lastClr="FFFFFF"/>
      </a:lt1>
      <a:dk2>
        <a:srgbClr val="7CB554"/>
      </a:dk2>
      <a:lt2>
        <a:srgbClr val="2B6F7D"/>
      </a:lt2>
      <a:accent1>
        <a:srgbClr val="2B6F7D"/>
      </a:accent1>
      <a:accent2>
        <a:srgbClr val="1C9494"/>
      </a:accent2>
      <a:accent3>
        <a:srgbClr val="7CB554"/>
      </a:accent3>
      <a:accent4>
        <a:srgbClr val="FAC14D"/>
      </a:accent4>
      <a:accent5>
        <a:srgbClr val="F95647"/>
      </a:accent5>
      <a:accent6>
        <a:srgbClr val="FF0000"/>
      </a:accent6>
      <a:hlink>
        <a:srgbClr val="0000FF"/>
      </a:hlink>
      <a:folHlink>
        <a:srgbClr val="800080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3138</TotalTime>
  <Words>1217</Words>
  <Application>Microsoft Office PowerPoint</Application>
  <PresentationFormat>Widescreen</PresentationFormat>
  <Paragraphs>259</Paragraphs>
  <Slides>26</Slides>
  <Notes>9</Notes>
  <HiddenSlides>0</HiddenSlides>
  <MMClips>1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17</vt:i4>
      </vt:variant>
      <vt:variant>
        <vt:lpstr>Slide Titles</vt:lpstr>
      </vt:variant>
      <vt:variant>
        <vt:i4>26</vt:i4>
      </vt:variant>
    </vt:vector>
  </HeadingPairs>
  <TitlesOfParts>
    <vt:vector size="57" baseType="lpstr">
      <vt:lpstr>Arial Unicode MS</vt:lpstr>
      <vt:lpstr>Microsoft YaHei</vt:lpstr>
      <vt:lpstr>Microsoft YaHei</vt:lpstr>
      <vt:lpstr>宋体</vt:lpstr>
      <vt:lpstr>Arial</vt:lpstr>
      <vt:lpstr>Arial Black</vt:lpstr>
      <vt:lpstr>Calibri</vt:lpstr>
      <vt:lpstr>Calibri Light</vt:lpstr>
      <vt:lpstr>等线</vt:lpstr>
      <vt:lpstr>ITC Avant Garde Std Bk</vt:lpstr>
      <vt:lpstr>黑体</vt:lpstr>
      <vt:lpstr>华文新魏</vt:lpstr>
      <vt:lpstr>Times New Roman</vt:lpstr>
      <vt:lpstr>华康方圆体W7</vt:lpstr>
      <vt:lpstr>Office 主题</vt:lpstr>
      <vt:lpstr>2_Office 主题</vt:lpstr>
      <vt:lpstr>3_Office 主题</vt:lpstr>
      <vt:lpstr>6_Office 主题</vt:lpstr>
      <vt:lpstr>7_Office 主题</vt:lpstr>
      <vt:lpstr>1_Office Theme</vt:lpstr>
      <vt:lpstr>8_Office 主题</vt:lpstr>
      <vt:lpstr>4_Office Theme</vt:lpstr>
      <vt:lpstr>5_Office Theme</vt:lpstr>
      <vt:lpstr>6_Office Theme</vt:lpstr>
      <vt:lpstr>9_Office 主题</vt:lpstr>
      <vt:lpstr>10_Office 主题</vt:lpstr>
      <vt:lpstr>7_Office Theme</vt:lpstr>
      <vt:lpstr>8_Office Theme</vt:lpstr>
      <vt:lpstr>11_Office 主题</vt:lpstr>
      <vt:lpstr>2_Office Theme</vt:lpstr>
      <vt:lpstr>1_Office 主题</vt:lpstr>
      <vt:lpstr>Em hãy kể tên các bộ phận của xe đạp</vt:lpstr>
      <vt:lpstr>Các bộ phận của xe đạp</vt:lpstr>
      <vt:lpstr>PowerPoint Presentation</vt:lpstr>
      <vt:lpstr>1. Khái niệm từ mượn và hiện tượng vay mượn từ</vt:lpstr>
      <vt:lpstr>BT nhanh:  Quan sát VD sau và cho biết từ nào là từ mượn?</vt:lpstr>
      <vt:lpstr>PHIẾU HỌC TẬP SỐ 1- NHẬN BIẾT TỪ MƯỢN</vt:lpstr>
      <vt:lpstr>PHIẾU HỌC TẬP SỐ 1- NHẬN BIẾT TỪ MƯỢN</vt:lpstr>
      <vt:lpstr>TIÊU CHÍ ĐÁNH GIÁ PHT SỐ 1</vt:lpstr>
      <vt:lpstr>PowerPoint Presentation</vt:lpstr>
      <vt:lpstr>PowerPoint Presentation</vt:lpstr>
      <vt:lpstr>PowerPoint Presentation</vt:lpstr>
      <vt:lpstr>PowerPoint Presentation</vt:lpstr>
      <vt:lpstr>PHIẾU HỌC TẬP SỐ 2 – BT 1 a,b / sgk.tr86</vt:lpstr>
      <vt:lpstr>PHIẾU HỌC TẬP SỐ 2 – BT 1 a,b / sgk.tr86</vt:lpstr>
      <vt:lpstr>Tiêu chí đánh giá PHT số 2 </vt:lpstr>
      <vt:lpstr>PowerPoint Presentation</vt:lpstr>
      <vt:lpstr>PowerPoint Presentation</vt:lpstr>
      <vt:lpstr>PowerPoint Presentation</vt:lpstr>
      <vt:lpstr>Thảo luận cặp đôi</vt:lpstr>
      <vt:lpstr>PowerPoint Presentation</vt:lpstr>
      <vt:lpstr>PowerPoint Presentation</vt:lpstr>
      <vt:lpstr>PowerPoint Presentation</vt:lpstr>
      <vt:lpstr>PowerPoint Presentation</vt:lpstr>
      <vt:lpstr>Viết 1 đoạn văn (khoảng 5-7 câu) về đề tài tự chọn, trong đó có sử dụng ít nhất 3 từ mượn.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 hãy kể tên các bộ phận của xe đạp</dc:title>
  <dc:creator>Windows User</dc:creator>
  <cp:lastModifiedBy>Windows User</cp:lastModifiedBy>
  <cp:revision>49</cp:revision>
  <dcterms:created xsi:type="dcterms:W3CDTF">2024-04-02T06:19:05Z</dcterms:created>
  <dcterms:modified xsi:type="dcterms:W3CDTF">2024-05-09T10:29:29Z</dcterms:modified>
</cp:coreProperties>
</file>