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9.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8" r:id="rId4"/>
    <p:sldMasterId id="2147483710" r:id="rId5"/>
    <p:sldMasterId id="2147483722" r:id="rId6"/>
    <p:sldMasterId id="2147483886" r:id="rId7"/>
    <p:sldMasterId id="2147483909" r:id="rId8"/>
    <p:sldMasterId id="2147483918" r:id="rId9"/>
    <p:sldMasterId id="2147483936" r:id="rId10"/>
  </p:sldMasterIdLst>
  <p:notesMasterIdLst>
    <p:notesMasterId r:id="rId51"/>
  </p:notesMasterIdLst>
  <p:sldIdLst>
    <p:sldId id="281" r:id="rId11"/>
    <p:sldId id="343" r:id="rId12"/>
    <p:sldId id="276" r:id="rId13"/>
    <p:sldId id="310" r:id="rId14"/>
    <p:sldId id="267" r:id="rId15"/>
    <p:sldId id="308" r:id="rId16"/>
    <p:sldId id="268" r:id="rId17"/>
    <p:sldId id="335" r:id="rId18"/>
    <p:sldId id="270" r:id="rId19"/>
    <p:sldId id="337" r:id="rId20"/>
    <p:sldId id="271" r:id="rId21"/>
    <p:sldId id="333" r:id="rId22"/>
    <p:sldId id="266" r:id="rId23"/>
    <p:sldId id="309" r:id="rId24"/>
    <p:sldId id="279" r:id="rId25"/>
    <p:sldId id="292" r:id="rId26"/>
    <p:sldId id="339" r:id="rId27"/>
    <p:sldId id="315" r:id="rId28"/>
    <p:sldId id="352" r:id="rId29"/>
    <p:sldId id="293" r:id="rId30"/>
    <p:sldId id="294" r:id="rId31"/>
    <p:sldId id="350" r:id="rId32"/>
    <p:sldId id="313" r:id="rId33"/>
    <p:sldId id="344" r:id="rId34"/>
    <p:sldId id="324" r:id="rId35"/>
    <p:sldId id="329" r:id="rId36"/>
    <p:sldId id="338" r:id="rId37"/>
    <p:sldId id="345" r:id="rId38"/>
    <p:sldId id="346" r:id="rId39"/>
    <p:sldId id="347" r:id="rId40"/>
    <p:sldId id="326" r:id="rId41"/>
    <p:sldId id="330" r:id="rId42"/>
    <p:sldId id="321" r:id="rId43"/>
    <p:sldId id="348" r:id="rId44"/>
    <p:sldId id="316" r:id="rId45"/>
    <p:sldId id="331" r:id="rId46"/>
    <p:sldId id="341" r:id="rId47"/>
    <p:sldId id="355" r:id="rId48"/>
    <p:sldId id="356" r:id="rId49"/>
    <p:sldId id="287"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41" autoAdjust="0"/>
    <p:restoredTop sz="89147" autoAdjust="0"/>
  </p:normalViewPr>
  <p:slideViewPr>
    <p:cSldViewPr snapToGrid="0">
      <p:cViewPr varScale="1">
        <p:scale>
          <a:sx n="61" d="100"/>
          <a:sy n="61" d="100"/>
        </p:scale>
        <p:origin x="67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614C6D-B37F-4630-A602-84BF9791A88E}" type="datetimeFigureOut">
              <a:rPr lang="en-US" smtClean="0"/>
              <a:t>4/27/2024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DB1F1-3A7F-4898-A693-7A798DB4AE16}" type="slidenum">
              <a:rPr lang="en-US" smtClean="0"/>
              <a:t>‹#›</a:t>
            </a:fld>
            <a:endParaRPr lang="en-US"/>
          </a:p>
        </p:txBody>
      </p:sp>
    </p:spTree>
    <p:extLst>
      <p:ext uri="{BB962C8B-B14F-4D97-AF65-F5344CB8AC3E}">
        <p14:creationId xmlns:p14="http://schemas.microsoft.com/office/powerpoint/2010/main" val="1239735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9453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8DB1F1-3A7F-4898-A693-7A798DB4AE16}" type="slidenum">
              <a:rPr lang="en-US" smtClean="0"/>
              <a:t>33</a:t>
            </a:fld>
            <a:endParaRPr lang="en-US"/>
          </a:p>
        </p:txBody>
      </p:sp>
    </p:spTree>
    <p:extLst>
      <p:ext uri="{BB962C8B-B14F-4D97-AF65-F5344CB8AC3E}">
        <p14:creationId xmlns:p14="http://schemas.microsoft.com/office/powerpoint/2010/main" val="155519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4923CB-300D-4B27-AF30-DA0E44A3A1E7}" type="datetimeFigureOut">
              <a:rPr lang="en-US" smtClean="0"/>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1790096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4923CB-300D-4B27-AF30-DA0E44A3A1E7}" type="datetimeFigureOut">
              <a:rPr lang="en-US" smtClean="0"/>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40714759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97"/>
        <p:cNvGrpSpPr/>
        <p:nvPr/>
      </p:nvGrpSpPr>
      <p:grpSpPr>
        <a:xfrm>
          <a:off x="0" y="0"/>
          <a:ext cx="0" cy="0"/>
          <a:chOff x="0" y="0"/>
          <a:chExt cx="0" cy="0"/>
        </a:xfrm>
      </p:grpSpPr>
      <p:sp>
        <p:nvSpPr>
          <p:cNvPr id="98" name="Google Shape;98;p5"/>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99" name="Google Shape;99;p5"/>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0" name="Google Shape;100;p5"/>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1" name="Google Shape;101;p5"/>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2" name="Google Shape;102;p5"/>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3" name="Google Shape;103;p5"/>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4" name="Google Shape;104;p5"/>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5" name="Google Shape;105;p5"/>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6" name="Google Shape;106;p5"/>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7" name="Google Shape;107;p5"/>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8" name="Google Shape;108;p5"/>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9" name="Google Shape;109;p5"/>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0" name="Google Shape;110;p5"/>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1" name="Google Shape;111;p5"/>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12" name="Google Shape;112;p5"/>
          <p:cNvGrpSpPr/>
          <p:nvPr/>
        </p:nvGrpSpPr>
        <p:grpSpPr>
          <a:xfrm>
            <a:off x="10856501" y="5970098"/>
            <a:ext cx="678468" cy="638281"/>
            <a:chOff x="5972700" y="2330200"/>
            <a:chExt cx="411625" cy="387275"/>
          </a:xfrm>
        </p:grpSpPr>
        <p:sp>
          <p:nvSpPr>
            <p:cNvPr id="113" name="Google Shape;113;p5"/>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4" name="Google Shape;114;p5"/>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15" name="Google Shape;115;p5"/>
          <p:cNvGrpSpPr/>
          <p:nvPr/>
        </p:nvGrpSpPr>
        <p:grpSpPr>
          <a:xfrm>
            <a:off x="2853161" y="643387"/>
            <a:ext cx="531544" cy="842560"/>
            <a:chOff x="6718575" y="2318625"/>
            <a:chExt cx="256950" cy="407375"/>
          </a:xfrm>
        </p:grpSpPr>
        <p:sp>
          <p:nvSpPr>
            <p:cNvPr id="116" name="Google Shape;116;p5"/>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7" name="Google Shape;117;p5"/>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8" name="Google Shape;118;p5"/>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9" name="Google Shape;119;p5"/>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0" name="Google Shape;120;p5"/>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1" name="Google Shape;121;p5"/>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2" name="Google Shape;122;p5"/>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3" name="Google Shape;123;p5"/>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4" name="Google Shape;124;p5"/>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25" name="Google Shape;125;p5"/>
          <p:cNvSpPr txBox="1">
            <a:spLocks noGrp="1"/>
          </p:cNvSpPr>
          <p:nvPr>
            <p:ph type="body" idx="1"/>
          </p:nvPr>
        </p:nvSpPr>
        <p:spPr>
          <a:xfrm>
            <a:off x="3869167" y="1377867"/>
            <a:ext cx="7056400" cy="4356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a:lvl1pPr>
            <a:lvl2pPr marL="1219170" lvl="1" indent="-474121">
              <a:spcBef>
                <a:spcPts val="1333"/>
              </a:spcBef>
              <a:spcAft>
                <a:spcPts val="0"/>
              </a:spcAft>
              <a:buSzPts val="2000"/>
              <a:buChar char="◦"/>
              <a:defRPr/>
            </a:lvl2pPr>
            <a:lvl3pPr marL="1828754" lvl="2" indent="-474121">
              <a:spcBef>
                <a:spcPts val="1333"/>
              </a:spcBef>
              <a:spcAft>
                <a:spcPts val="0"/>
              </a:spcAft>
              <a:buSzPts val="2000"/>
              <a:buChar char="◦"/>
              <a:defRPr/>
            </a:lvl3pPr>
            <a:lvl4pPr marL="2438339" lvl="3" indent="-474121">
              <a:spcBef>
                <a:spcPts val="1333"/>
              </a:spcBef>
              <a:spcAft>
                <a:spcPts val="0"/>
              </a:spcAft>
              <a:buSzPts val="2000"/>
              <a:buChar char="◦"/>
              <a:defRPr/>
            </a:lvl4pPr>
            <a:lvl5pPr marL="3047924" lvl="4" indent="-474121">
              <a:spcBef>
                <a:spcPts val="1333"/>
              </a:spcBef>
              <a:spcAft>
                <a:spcPts val="0"/>
              </a:spcAft>
              <a:buSzPts val="2000"/>
              <a:buChar char="◦"/>
              <a:defRPr/>
            </a:lvl5pPr>
            <a:lvl6pPr marL="3657509" lvl="5" indent="-474121">
              <a:spcBef>
                <a:spcPts val="1333"/>
              </a:spcBef>
              <a:spcAft>
                <a:spcPts val="0"/>
              </a:spcAft>
              <a:buSzPts val="2000"/>
              <a:buChar char="◦"/>
              <a:defRPr/>
            </a:lvl6pPr>
            <a:lvl7pPr marL="4267093" lvl="6" indent="-474121">
              <a:spcBef>
                <a:spcPts val="1333"/>
              </a:spcBef>
              <a:spcAft>
                <a:spcPts val="0"/>
              </a:spcAft>
              <a:buSzPts val="2000"/>
              <a:buChar char="◦"/>
              <a:defRPr/>
            </a:lvl7pPr>
            <a:lvl8pPr marL="4876678" lvl="7" indent="-474121">
              <a:spcBef>
                <a:spcPts val="1333"/>
              </a:spcBef>
              <a:spcAft>
                <a:spcPts val="0"/>
              </a:spcAft>
              <a:buSzPts val="2000"/>
              <a:buChar char="◦"/>
              <a:defRPr/>
            </a:lvl8pPr>
            <a:lvl9pPr marL="5486263" lvl="8" indent="-474121">
              <a:spcBef>
                <a:spcPts val="1333"/>
              </a:spcBef>
              <a:spcAft>
                <a:spcPts val="1333"/>
              </a:spcAft>
              <a:buSzPts val="2000"/>
              <a:buChar char="◦"/>
              <a:defRPr/>
            </a:lvl9pPr>
          </a:lstStyle>
          <a:p>
            <a:endParaRPr/>
          </a:p>
        </p:txBody>
      </p:sp>
      <p:sp>
        <p:nvSpPr>
          <p:cNvPr id="126" name="Google Shape;126;p5"/>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21025316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127"/>
        <p:cNvGrpSpPr/>
        <p:nvPr/>
      </p:nvGrpSpPr>
      <p:grpSpPr>
        <a:xfrm>
          <a:off x="0" y="0"/>
          <a:ext cx="0" cy="0"/>
          <a:chOff x="0" y="0"/>
          <a:chExt cx="0" cy="0"/>
        </a:xfrm>
      </p:grpSpPr>
      <p:sp>
        <p:nvSpPr>
          <p:cNvPr id="128" name="Google Shape;128;p6"/>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9" name="Google Shape;129;p6"/>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0" name="Google Shape;130;p6"/>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1" name="Google Shape;131;p6"/>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2" name="Google Shape;132;p6"/>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3" name="Google Shape;133;p6"/>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4" name="Google Shape;134;p6"/>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5" name="Google Shape;135;p6"/>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6" name="Google Shape;136;p6"/>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7" name="Google Shape;137;p6"/>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8" name="Google Shape;138;p6"/>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9" name="Google Shape;139;p6"/>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0" name="Google Shape;140;p6"/>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1" name="Google Shape;141;p6"/>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42" name="Google Shape;142;p6"/>
          <p:cNvGrpSpPr/>
          <p:nvPr/>
        </p:nvGrpSpPr>
        <p:grpSpPr>
          <a:xfrm>
            <a:off x="10856501" y="5970098"/>
            <a:ext cx="678468" cy="638281"/>
            <a:chOff x="5972700" y="2330200"/>
            <a:chExt cx="411625" cy="387275"/>
          </a:xfrm>
        </p:grpSpPr>
        <p:sp>
          <p:nvSpPr>
            <p:cNvPr id="143" name="Google Shape;143;p6"/>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4" name="Google Shape;144;p6"/>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45" name="Google Shape;145;p6"/>
          <p:cNvGrpSpPr/>
          <p:nvPr/>
        </p:nvGrpSpPr>
        <p:grpSpPr>
          <a:xfrm>
            <a:off x="2853161" y="643387"/>
            <a:ext cx="531544" cy="842560"/>
            <a:chOff x="6718575" y="2318625"/>
            <a:chExt cx="256950" cy="407375"/>
          </a:xfrm>
        </p:grpSpPr>
        <p:sp>
          <p:nvSpPr>
            <p:cNvPr id="146" name="Google Shape;146;p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7" name="Google Shape;147;p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8" name="Google Shape;148;p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9" name="Google Shape;149;p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0" name="Google Shape;150;p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1" name="Google Shape;151;p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2" name="Google Shape;152;p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3" name="Google Shape;153;p6"/>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4" name="Google Shape;154;p6"/>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55" name="Google Shape;155;p6"/>
          <p:cNvSpPr txBox="1">
            <a:spLocks noGrp="1"/>
          </p:cNvSpPr>
          <p:nvPr>
            <p:ph type="body" idx="1"/>
          </p:nvPr>
        </p:nvSpPr>
        <p:spPr>
          <a:xfrm>
            <a:off x="3774567" y="1600200"/>
            <a:ext cx="33552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6" name="Google Shape;156;p6"/>
          <p:cNvSpPr txBox="1">
            <a:spLocks noGrp="1"/>
          </p:cNvSpPr>
          <p:nvPr>
            <p:ph type="body" idx="2"/>
          </p:nvPr>
        </p:nvSpPr>
        <p:spPr>
          <a:xfrm>
            <a:off x="7534725" y="1600200"/>
            <a:ext cx="35620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7" name="Google Shape;157;p6"/>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2653000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90"/>
        <p:cNvGrpSpPr/>
        <p:nvPr/>
      </p:nvGrpSpPr>
      <p:grpSpPr>
        <a:xfrm>
          <a:off x="0" y="0"/>
          <a:ext cx="0" cy="0"/>
          <a:chOff x="0" y="0"/>
          <a:chExt cx="0" cy="0"/>
        </a:xfrm>
      </p:grpSpPr>
      <p:sp>
        <p:nvSpPr>
          <p:cNvPr id="191" name="Google Shape;191;p8"/>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2" name="Google Shape;192;p8"/>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3" name="Google Shape;193;p8"/>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4" name="Google Shape;194;p8"/>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5" name="Google Shape;195;p8"/>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6" name="Google Shape;196;p8"/>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7" name="Google Shape;197;p8"/>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8" name="Google Shape;198;p8"/>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9" name="Google Shape;199;p8"/>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0" name="Google Shape;200;p8"/>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1" name="Google Shape;201;p8"/>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2" name="Google Shape;202;p8"/>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3" name="Google Shape;203;p8"/>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4" name="Google Shape;204;p8"/>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05" name="Google Shape;205;p8"/>
          <p:cNvGrpSpPr/>
          <p:nvPr/>
        </p:nvGrpSpPr>
        <p:grpSpPr>
          <a:xfrm>
            <a:off x="10856501" y="5970098"/>
            <a:ext cx="678468" cy="638281"/>
            <a:chOff x="5972700" y="2330200"/>
            <a:chExt cx="411625" cy="387275"/>
          </a:xfrm>
        </p:grpSpPr>
        <p:sp>
          <p:nvSpPr>
            <p:cNvPr id="206" name="Google Shape;206;p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7" name="Google Shape;207;p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08" name="Google Shape;208;p8"/>
          <p:cNvGrpSpPr/>
          <p:nvPr/>
        </p:nvGrpSpPr>
        <p:grpSpPr>
          <a:xfrm>
            <a:off x="2853161" y="643387"/>
            <a:ext cx="531544" cy="842560"/>
            <a:chOff x="6718575" y="2318625"/>
            <a:chExt cx="256950" cy="407375"/>
          </a:xfrm>
        </p:grpSpPr>
        <p:sp>
          <p:nvSpPr>
            <p:cNvPr id="209" name="Google Shape;209;p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0" name="Google Shape;210;p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1" name="Google Shape;211;p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2" name="Google Shape;212;p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3" name="Google Shape;213;p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4" name="Google Shape;214;p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5" name="Google Shape;215;p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6" name="Google Shape;216;p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17" name="Google Shape;217;p8"/>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18" name="Google Shape;218;p8"/>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293540697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Blank Aqua">
  <p:cSld name="Blank Aqua">
    <p:spTree>
      <p:nvGrpSpPr>
        <p:cNvPr id="1" name="Shape 301"/>
        <p:cNvGrpSpPr/>
        <p:nvPr/>
      </p:nvGrpSpPr>
      <p:grpSpPr>
        <a:xfrm>
          <a:off x="0" y="0"/>
          <a:ext cx="0" cy="0"/>
          <a:chOff x="0" y="0"/>
          <a:chExt cx="0" cy="0"/>
        </a:xfrm>
      </p:grpSpPr>
      <p:sp>
        <p:nvSpPr>
          <p:cNvPr id="302" name="Google Shape;302;p12"/>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3" name="Google Shape;303;p12"/>
          <p:cNvSpPr/>
          <p:nvPr/>
        </p:nvSpPr>
        <p:spPr>
          <a:xfrm>
            <a:off x="-156367" y="1129676"/>
            <a:ext cx="807200" cy="807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4" name="Google Shape;304;p12"/>
          <p:cNvSpPr/>
          <p:nvPr/>
        </p:nvSpPr>
        <p:spPr>
          <a:xfrm>
            <a:off x="290467" y="228333"/>
            <a:ext cx="1405600" cy="14056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5" name="Google Shape;305;p12"/>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6" name="Google Shape;306;p12"/>
          <p:cNvSpPr/>
          <p:nvPr/>
        </p:nvSpPr>
        <p:spPr>
          <a:xfrm>
            <a:off x="1862967" y="450019"/>
            <a:ext cx="182400" cy="1824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7" name="Google Shape;307;p12"/>
          <p:cNvSpPr/>
          <p:nvPr/>
        </p:nvSpPr>
        <p:spPr>
          <a:xfrm>
            <a:off x="650837" y="1779313"/>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8" name="Google Shape;308;p12"/>
          <p:cNvSpPr/>
          <p:nvPr/>
        </p:nvSpPr>
        <p:spPr>
          <a:xfrm>
            <a:off x="10463933" y="5557439"/>
            <a:ext cx="1463600" cy="1463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9" name="Google Shape;309;p12"/>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0" name="Google Shape;310;p12"/>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1" name="Google Shape;311;p12"/>
          <p:cNvSpPr/>
          <p:nvPr/>
        </p:nvSpPr>
        <p:spPr>
          <a:xfrm>
            <a:off x="11496065" y="5163513"/>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2" name="Google Shape;312;p12"/>
          <p:cNvSpPr/>
          <p:nvPr/>
        </p:nvSpPr>
        <p:spPr>
          <a:xfrm>
            <a:off x="10066696" y="6402211"/>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3" name="Google Shape;313;p12"/>
          <p:cNvSpPr/>
          <p:nvPr/>
        </p:nvSpPr>
        <p:spPr>
          <a:xfrm>
            <a:off x="9767548" y="6232889"/>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4" name="Google Shape;314;p12"/>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5" name="Google Shape;315;p12"/>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16" name="Google Shape;316;p12"/>
          <p:cNvGrpSpPr/>
          <p:nvPr/>
        </p:nvGrpSpPr>
        <p:grpSpPr>
          <a:xfrm>
            <a:off x="10856501" y="5970098"/>
            <a:ext cx="678468" cy="638281"/>
            <a:chOff x="5972700" y="2330200"/>
            <a:chExt cx="411625" cy="387275"/>
          </a:xfrm>
        </p:grpSpPr>
        <p:sp>
          <p:nvSpPr>
            <p:cNvPr id="317" name="Google Shape;317;p1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8" name="Google Shape;318;p1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19" name="Google Shape;319;p12"/>
          <p:cNvGrpSpPr/>
          <p:nvPr/>
        </p:nvGrpSpPr>
        <p:grpSpPr>
          <a:xfrm>
            <a:off x="727495" y="509853"/>
            <a:ext cx="531544" cy="842560"/>
            <a:chOff x="6718575" y="2318625"/>
            <a:chExt cx="256950" cy="407375"/>
          </a:xfrm>
        </p:grpSpPr>
        <p:sp>
          <p:nvSpPr>
            <p:cNvPr id="320" name="Google Shape;320;p1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1" name="Google Shape;321;p1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2" name="Google Shape;322;p1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3" name="Google Shape;323;p1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4" name="Google Shape;324;p1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5" name="Google Shape;325;p1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6" name="Google Shape;326;p1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7" name="Google Shape;327;p1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28" name="Google Shape;328;p12"/>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32280347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Blank Yellow">
  <p:cSld name="Blank Yellow">
    <p:spTree>
      <p:nvGrpSpPr>
        <p:cNvPr id="1" name="Shape 329"/>
        <p:cNvGrpSpPr/>
        <p:nvPr/>
      </p:nvGrpSpPr>
      <p:grpSpPr>
        <a:xfrm>
          <a:off x="0" y="0"/>
          <a:ext cx="0" cy="0"/>
          <a:chOff x="0" y="0"/>
          <a:chExt cx="0" cy="0"/>
        </a:xfrm>
      </p:grpSpPr>
      <p:sp>
        <p:nvSpPr>
          <p:cNvPr id="330" name="Google Shape;330;p13"/>
          <p:cNvSpPr/>
          <p:nvPr/>
        </p:nvSpPr>
        <p:spPr>
          <a:xfrm>
            <a:off x="542867" y="542767"/>
            <a:ext cx="11106400" cy="5772400"/>
          </a:xfrm>
          <a:prstGeom prst="rect">
            <a:avLst/>
          </a:prstGeom>
          <a:solidFill>
            <a:schemeClr val="accen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1" name="Google Shape;331;p13"/>
          <p:cNvSpPr/>
          <p:nvPr/>
        </p:nvSpPr>
        <p:spPr>
          <a:xfrm>
            <a:off x="-156367" y="1129676"/>
            <a:ext cx="807200" cy="8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2" name="Google Shape;332;p13"/>
          <p:cNvSpPr/>
          <p:nvPr/>
        </p:nvSpPr>
        <p:spPr>
          <a:xfrm>
            <a:off x="290467" y="228333"/>
            <a:ext cx="1405600" cy="1405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3" name="Google Shape;333;p13"/>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4" name="Google Shape;334;p13"/>
          <p:cNvSpPr/>
          <p:nvPr/>
        </p:nvSpPr>
        <p:spPr>
          <a:xfrm>
            <a:off x="1862967" y="450019"/>
            <a:ext cx="182400" cy="1824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5" name="Google Shape;335;p13"/>
          <p:cNvSpPr/>
          <p:nvPr/>
        </p:nvSpPr>
        <p:spPr>
          <a:xfrm>
            <a:off x="650837" y="17793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6" name="Google Shape;336;p13"/>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7" name="Google Shape;337;p13"/>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8" name="Google Shape;338;p13"/>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9" name="Google Shape;339;p13"/>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0" name="Google Shape;340;p13"/>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1" name="Google Shape;341;p13"/>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2" name="Google Shape;342;p13"/>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3" name="Google Shape;343;p13"/>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44" name="Google Shape;344;p13"/>
          <p:cNvGrpSpPr/>
          <p:nvPr/>
        </p:nvGrpSpPr>
        <p:grpSpPr>
          <a:xfrm>
            <a:off x="10856501" y="5970098"/>
            <a:ext cx="678468" cy="638281"/>
            <a:chOff x="5972700" y="2330200"/>
            <a:chExt cx="411625" cy="387275"/>
          </a:xfrm>
        </p:grpSpPr>
        <p:sp>
          <p:nvSpPr>
            <p:cNvPr id="345" name="Google Shape;345;p1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6" name="Google Shape;346;p1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47" name="Google Shape;347;p13"/>
          <p:cNvGrpSpPr/>
          <p:nvPr/>
        </p:nvGrpSpPr>
        <p:grpSpPr>
          <a:xfrm>
            <a:off x="727495" y="509853"/>
            <a:ext cx="531544" cy="842560"/>
            <a:chOff x="6718575" y="2318625"/>
            <a:chExt cx="256950" cy="407375"/>
          </a:xfrm>
        </p:grpSpPr>
        <p:sp>
          <p:nvSpPr>
            <p:cNvPr id="348" name="Google Shape;348;p1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9" name="Google Shape;349;p1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0" name="Google Shape;350;p1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1" name="Google Shape;351;p1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2" name="Google Shape;352;p1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3" name="Google Shape;353;p1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4" name="Google Shape;354;p1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5" name="Google Shape;355;p1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56" name="Google Shape;356;p13"/>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397419661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lank Magenta">
  <p:cSld name="Blank Magenta">
    <p:spTree>
      <p:nvGrpSpPr>
        <p:cNvPr id="1" name="Shape 357"/>
        <p:cNvGrpSpPr/>
        <p:nvPr/>
      </p:nvGrpSpPr>
      <p:grpSpPr>
        <a:xfrm>
          <a:off x="0" y="0"/>
          <a:ext cx="0" cy="0"/>
          <a:chOff x="0" y="0"/>
          <a:chExt cx="0" cy="0"/>
        </a:xfrm>
      </p:grpSpPr>
      <p:sp>
        <p:nvSpPr>
          <p:cNvPr id="358" name="Google Shape;358;p14"/>
          <p:cNvSpPr/>
          <p:nvPr/>
        </p:nvSpPr>
        <p:spPr>
          <a:xfrm>
            <a:off x="542867" y="542767"/>
            <a:ext cx="11106400" cy="5772400"/>
          </a:xfrm>
          <a:prstGeom prst="rect">
            <a:avLst/>
          </a:pr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9" name="Google Shape;359;p14"/>
          <p:cNvSpPr/>
          <p:nvPr/>
        </p:nvSpPr>
        <p:spPr>
          <a:xfrm>
            <a:off x="290467" y="228333"/>
            <a:ext cx="1405600" cy="14056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0" name="Google Shape;360;p14"/>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1" name="Google Shape;361;p14"/>
          <p:cNvSpPr/>
          <p:nvPr/>
        </p:nvSpPr>
        <p:spPr>
          <a:xfrm>
            <a:off x="1862967" y="450019"/>
            <a:ext cx="182400" cy="1824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2" name="Google Shape;362;p14"/>
          <p:cNvSpPr/>
          <p:nvPr/>
        </p:nvSpPr>
        <p:spPr>
          <a:xfrm>
            <a:off x="650837" y="1779313"/>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3" name="Google Shape;363;p14"/>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4" name="Google Shape;364;p14"/>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5" name="Google Shape;365;p14"/>
          <p:cNvSpPr/>
          <p:nvPr/>
        </p:nvSpPr>
        <p:spPr>
          <a:xfrm>
            <a:off x="10792135" y="5298587"/>
            <a:ext cx="551200" cy="551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6" name="Google Shape;366;p14"/>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7" name="Google Shape;367;p14"/>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8" name="Google Shape;368;p14"/>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9" name="Google Shape;369;p14"/>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0" name="Google Shape;370;p14"/>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C406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71" name="Google Shape;371;p14"/>
          <p:cNvGrpSpPr/>
          <p:nvPr/>
        </p:nvGrpSpPr>
        <p:grpSpPr>
          <a:xfrm>
            <a:off x="10856501" y="5970098"/>
            <a:ext cx="678468" cy="638281"/>
            <a:chOff x="5972700" y="2330200"/>
            <a:chExt cx="411625" cy="387275"/>
          </a:xfrm>
        </p:grpSpPr>
        <p:sp>
          <p:nvSpPr>
            <p:cNvPr id="372" name="Google Shape;372;p1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3" name="Google Shape;373;p1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74" name="Google Shape;374;p14"/>
          <p:cNvGrpSpPr/>
          <p:nvPr/>
        </p:nvGrpSpPr>
        <p:grpSpPr>
          <a:xfrm>
            <a:off x="727495" y="509853"/>
            <a:ext cx="531544" cy="842560"/>
            <a:chOff x="6718575" y="2318625"/>
            <a:chExt cx="256950" cy="407375"/>
          </a:xfrm>
        </p:grpSpPr>
        <p:sp>
          <p:nvSpPr>
            <p:cNvPr id="375" name="Google Shape;375;p14"/>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6" name="Google Shape;376;p14"/>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7" name="Google Shape;377;p14"/>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8" name="Google Shape;378;p14"/>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9" name="Google Shape;379;p14"/>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0" name="Google Shape;380;p14"/>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1" name="Google Shape;381;p14"/>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2" name="Google Shape;382;p14"/>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83" name="Google Shape;383;p14"/>
          <p:cNvSpPr/>
          <p:nvPr/>
        </p:nvSpPr>
        <p:spPr>
          <a:xfrm>
            <a:off x="-156367" y="1129676"/>
            <a:ext cx="807200" cy="8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4" name="Google Shape;384;p14"/>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1667803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4923CB-300D-4B27-AF30-DA0E44A3A1E7}" type="datetimeFigureOut">
              <a:rPr lang="en-US" smtClean="0"/>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3465322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7B206C-2881-DE31-F77E-0A4A7F332C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722543F9-8262-A454-FF37-E95392361B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83CFA5F3-E49A-D097-1293-974DC4F8CD72}"/>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1ACFFA88-9498-7C42-58E2-48149EB772A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14581286-149B-B511-3FA3-F5E0DD7F009F}"/>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4043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A1B8CD-E345-7905-519B-00F7C5DEAD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6DE4480-00F1-4547-E0A6-91C32AE8F1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EAE11BD-4828-63C5-8573-D969C5106D8D}"/>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22F06833-7201-BC23-07A5-4E26031FDD12}"/>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2B93141-2769-89F4-FEA4-CC1326F103AC}"/>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2314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58073D-E9CC-A560-5B88-CA680C354C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EE97241F-489C-F066-827A-CF56F7A99E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7E30C9C-FDA7-E99F-7DAE-3D1CB8EAD208}"/>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FF20F277-1DDA-2C8D-F28C-E366E86C65D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B20DCBCE-081A-7592-B6A1-F8DC6D83126A}"/>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7163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0C0EEC-0E18-9193-FDA5-F8DFA5138A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D1C87DD-B6CF-74D1-AEA9-0ECDD64443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B181A3CD-235F-483E-1071-6436475381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7D398F28-21F2-5BAC-0C10-6E1E57A55999}"/>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8BF39284-A8C0-7937-F8DF-C09CAF72CCE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C95BC793-7259-835E-1AA8-A02D9C80CE70}"/>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76243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B2F998-4545-8C2B-0C6F-73A2BE02EF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E5D3B0E-9861-058F-8A5D-C146B72A0D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F88885F5-DD12-19FC-C731-2B9EBAA8F5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110722E3-2257-D2FF-07C6-F35B900E33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DCCCADC8-7862-A96C-6CB4-91B34CC384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39038752-A74B-F557-2693-CE48C5E4FF35}"/>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23A8A6AD-E0F7-A0A7-E27E-8A215F7162C4}"/>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4E0E066F-147B-838F-596C-759E1B9E001F}"/>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93935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2114CA-AB0D-35AD-2162-34E0CBC4E5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67B66A0B-B3EF-0EC7-2E5D-5B2CB8DCB6CE}"/>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8290B48D-E7AF-9C15-646A-2702E637EE3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3612E4E-1905-3E3C-41F5-5DEDAC3BF283}"/>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13261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98A7669D-632A-85D4-E3F7-0D396C2DCC01}"/>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39275FB0-D61C-A4EC-4755-A6CE6D0EA5DB}"/>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C35F934B-69D3-A12A-609F-D64F610CD07F}"/>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43248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EB0EA1-2031-7A3B-0C7C-E4C05A3135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71829E5-B3E2-283F-BF47-D45CD38C3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59B7F2ED-7B35-BF0C-71AD-409CDC6982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377087E8-3004-08A5-3076-F25C0FE01345}"/>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33C7E129-0DB2-B3AA-3BA8-BE5AB2662E8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1173A147-8E81-254D-A7D6-C6B9DB25A20B}"/>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0011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4923CB-300D-4B27-AF30-DA0E44A3A1E7}" type="datetimeFigureOut">
              <a:rPr lang="en-US" smtClean="0"/>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20991679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013A72-18AB-C2BD-88FE-2B70C49699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CCE89919-6201-1607-2DCC-1EC97048D4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3E735AAA-7A75-016D-0F6E-483704B199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1FADC9F-6CCE-BCEF-2B3F-D36310D2484F}"/>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9C547C42-CBD8-4FB7-D785-F1A2AAAB135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C67857D-9312-E025-2C4B-E849B914DF81}"/>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61750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25A1761-F828-6543-C85D-A4F7F239E4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5830D191-304F-C1B3-9A79-2BA6D0FE433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AC27680-64BE-7B0D-041D-4D03080F1B6F}"/>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C3EA074-B6A8-23AD-DA80-A9FDA25570F9}"/>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F231780A-227F-8C87-EF5E-E6E1AB37DD14}"/>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43055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9F57ADB-8560-1C09-87B6-5CEC1CDDAB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FE9B424-D143-5C58-4F86-4511AB3F91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EACE115-7994-94B8-B1A3-A64A52D1E186}"/>
              </a:ext>
            </a:extLst>
          </p:cNvPr>
          <p:cNvSpPr>
            <a:spLocks noGrp="1"/>
          </p:cNvSpPr>
          <p:nvPr>
            <p:ph type="dt" sz="half" idx="10"/>
          </p:nvPr>
        </p:nvSpPr>
        <p:spPr/>
        <p:txBody>
          <a:body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71C284B-0FB9-DCEA-5EAD-177A793921E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654EFAE-906E-02C3-5AB7-81B2699B343D}"/>
              </a:ext>
            </a:extLst>
          </p:cNvPr>
          <p:cNvSpPr>
            <a:spLocks noGrp="1"/>
          </p:cNvSpPr>
          <p:nvPr>
            <p:ph type="sldNum" sz="quarter" idx="12"/>
          </p:nvPr>
        </p:nvSpPr>
        <p:spPr/>
        <p:txBody>
          <a:body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08477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en-US">
              <a:solidFill>
                <a:srgbClr val="000000"/>
              </a:solidFill>
            </a:endParaRPr>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49972685"/>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1791123"/>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2983157"/>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96549946"/>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8023286"/>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92142484"/>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4187484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04923CB-300D-4B27-AF30-DA0E44A3A1E7}" type="datetimeFigureOut">
              <a:rPr lang="en-US" smtClean="0"/>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38409302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5292409"/>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159311"/>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53125404"/>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395413"/>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8"/>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C67A3A0-AB67-47FA-836C-FEB47C7A6E4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968904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838200" y="1825625"/>
            <a:ext cx="10515600" cy="4351338"/>
          </a:xfrm>
          <a:prstGeom prst="rect">
            <a:avLst/>
          </a:prstGeom>
        </p:spPr>
        <p:txBody>
          <a:bodyPr/>
          <a:lstStyle/>
          <a:p>
            <a:endParaRPr lang="en-US"/>
          </a:p>
        </p:txBody>
      </p:sp>
    </p:spTree>
    <p:extLst>
      <p:ext uri="{BB962C8B-B14F-4D97-AF65-F5344CB8AC3E}">
        <p14:creationId xmlns:p14="http://schemas.microsoft.com/office/powerpoint/2010/main" val="40307353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4078001"/>
      </p:ext>
    </p:extLst>
  </p:cSld>
  <p:clrMapOvr>
    <a:masterClrMapping/>
  </p:clrMapOvr>
  <p:transition spd="slow" advClick="0">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 name="矩形: 圆角 18"/>
          <p:cNvSpPr/>
          <p:nvPr userDrawn="1"/>
        </p:nvSpPr>
        <p:spPr>
          <a:xfrm>
            <a:off x="353784" y="316381"/>
            <a:ext cx="11484429" cy="6296782"/>
          </a:xfrm>
          <a:prstGeom prst="roundRect">
            <a:avLst/>
          </a:prstGeom>
          <a:solidFill>
            <a:srgbClr val="FBF3EB"/>
          </a:solidFill>
          <a:ln w="28575">
            <a:solidFill>
              <a:srgbClr val="EBBE8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descr="美术1"/>
          <p:cNvPicPr>
            <a:picLocks noChangeAspect="1"/>
          </p:cNvPicPr>
          <p:nvPr userDrawn="1"/>
        </p:nvPicPr>
        <p:blipFill>
          <a:blip r:embed="rId3"/>
          <a:stretch>
            <a:fillRect/>
          </a:stretch>
        </p:blipFill>
        <p:spPr>
          <a:xfrm>
            <a:off x="0" y="5190490"/>
            <a:ext cx="5742940" cy="1667510"/>
          </a:xfrm>
          <a:prstGeom prst="rect">
            <a:avLst/>
          </a:prstGeom>
        </p:spPr>
      </p:pic>
      <p:pic>
        <p:nvPicPr>
          <p:cNvPr id="5" name="图片 4" descr="美术1"/>
          <p:cNvPicPr>
            <a:picLocks noChangeAspect="1"/>
          </p:cNvPicPr>
          <p:nvPr userDrawn="1"/>
        </p:nvPicPr>
        <p:blipFill>
          <a:blip r:embed="rId3"/>
          <a:stretch>
            <a:fillRect/>
          </a:stretch>
        </p:blipFill>
        <p:spPr>
          <a:xfrm flipH="1">
            <a:off x="6316345" y="5294630"/>
            <a:ext cx="5875655" cy="1563370"/>
          </a:xfrm>
          <a:prstGeom prst="rect">
            <a:avLst/>
          </a:prstGeom>
        </p:spPr>
      </p:pic>
    </p:spTree>
    <p:extLst>
      <p:ext uri="{BB962C8B-B14F-4D97-AF65-F5344CB8AC3E}">
        <p14:creationId xmlns:p14="http://schemas.microsoft.com/office/powerpoint/2010/main" val="725778393"/>
      </p:ext>
    </p:extLst>
  </p:cSld>
  <p:clrMapOvr>
    <a:masterClrMapping/>
  </p:clrMapOvr>
  <p:transition spd="slow" advClick="0">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436019"/>
      </p:ext>
    </p:extLst>
  </p:cSld>
  <p:clrMapOvr>
    <a:masterClrMapping/>
  </p:clrMapOvr>
  <p:transition spd="slow" advClick="0">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4249626"/>
      </p:ext>
    </p:extLst>
  </p:cSld>
  <p:clrMapOvr>
    <a:masterClrMapping/>
  </p:clrMapOvr>
  <p:transition spd="slow" advClick="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04923CB-300D-4B27-AF30-DA0E44A3A1E7}" type="datetimeFigureOut">
              <a:rPr lang="en-US" smtClean="0"/>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3082178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999800"/>
      </p:ext>
    </p:extLst>
  </p:cSld>
  <p:clrMapOvr>
    <a:masterClrMapping/>
  </p:clrMapOvr>
  <p:transition spd="slow" advClick="0">
    <p:push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156588" y="3126645"/>
            <a:ext cx="4849623" cy="1793748"/>
            <a:chOff x="1469042" y="1073970"/>
            <a:chExt cx="8924131" cy="3300801"/>
          </a:xfrm>
        </p:grpSpPr>
        <p:sp>
          <p:nvSpPr>
            <p:cNvPr id="7"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8" name="矩形 7"/>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1411111114"/>
      </p:ext>
    </p:extLst>
  </p:cSld>
  <p:clrMapOvr>
    <a:masterClrMapping/>
  </p:clrMapOvr>
  <p:transition spd="slow" advClick="0">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5" name="组合 4"/>
          <p:cNvGrpSpPr/>
          <p:nvPr userDrawn="1"/>
        </p:nvGrpSpPr>
        <p:grpSpPr>
          <a:xfrm>
            <a:off x="1156588" y="3126645"/>
            <a:ext cx="4849623" cy="1793748"/>
            <a:chOff x="1469042" y="1073970"/>
            <a:chExt cx="8924131" cy="3300801"/>
          </a:xfrm>
        </p:grpSpPr>
        <p:sp>
          <p:nvSpPr>
            <p:cNvPr id="6"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7" name="矩形 6"/>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112815749"/>
      </p:ext>
    </p:extLst>
  </p:cSld>
  <p:clrMapOvr>
    <a:masterClrMapping/>
  </p:clrMapOvr>
  <p:transition spd="slow" advClick="0">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622731610"/>
      </p:ext>
    </p:extLst>
  </p:cSld>
  <p:clrMapOvr>
    <a:masterClrMapping/>
  </p:clrMapOvr>
  <p:transition spd="slow" advClick="0">
    <p:push dir="u"/>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816849190"/>
      </p:ext>
    </p:extLst>
  </p:cSld>
  <p:clrMapOvr>
    <a:masterClrMapping/>
  </p:clrMapOvr>
  <p:transition spd="slow" advClick="0">
    <p:push dir="u"/>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183017"/>
      </p:ext>
    </p:extLst>
  </p:cSld>
  <p:clrMapOvr>
    <a:masterClrMapping/>
  </p:clrMapOvr>
  <p:transition spd="slow" advClick="0">
    <p:push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457743"/>
      </p:ext>
    </p:extLst>
  </p:cSld>
  <p:clrMapOvr>
    <a:masterClrMapping/>
  </p:clrMapOvr>
  <p:transition spd="slow" advClick="0">
    <p:push dir="u"/>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966714"/>
      </p:ext>
    </p:extLst>
  </p:cSld>
  <p:clrMapOvr>
    <a:masterClrMapping/>
  </p:clrMapOvr>
  <p:transition spd="slow" advClick="0">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 name="矩形: 圆角 18"/>
          <p:cNvSpPr/>
          <p:nvPr userDrawn="1"/>
        </p:nvSpPr>
        <p:spPr>
          <a:xfrm>
            <a:off x="353784" y="316381"/>
            <a:ext cx="11484429" cy="6296782"/>
          </a:xfrm>
          <a:prstGeom prst="roundRect">
            <a:avLst/>
          </a:prstGeom>
          <a:solidFill>
            <a:srgbClr val="FBF3EB"/>
          </a:solidFill>
          <a:ln w="28575">
            <a:solidFill>
              <a:srgbClr val="EBBE8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descr="美术1"/>
          <p:cNvPicPr>
            <a:picLocks noChangeAspect="1"/>
          </p:cNvPicPr>
          <p:nvPr userDrawn="1"/>
        </p:nvPicPr>
        <p:blipFill>
          <a:blip r:embed="rId3"/>
          <a:stretch>
            <a:fillRect/>
          </a:stretch>
        </p:blipFill>
        <p:spPr>
          <a:xfrm>
            <a:off x="0" y="5190490"/>
            <a:ext cx="5742940" cy="1667510"/>
          </a:xfrm>
          <a:prstGeom prst="rect">
            <a:avLst/>
          </a:prstGeom>
        </p:spPr>
      </p:pic>
      <p:pic>
        <p:nvPicPr>
          <p:cNvPr id="5" name="图片 4" descr="美术1"/>
          <p:cNvPicPr>
            <a:picLocks noChangeAspect="1"/>
          </p:cNvPicPr>
          <p:nvPr userDrawn="1"/>
        </p:nvPicPr>
        <p:blipFill>
          <a:blip r:embed="rId3"/>
          <a:stretch>
            <a:fillRect/>
          </a:stretch>
        </p:blipFill>
        <p:spPr>
          <a:xfrm flipH="1">
            <a:off x="6316345" y="5294630"/>
            <a:ext cx="5875655" cy="1563370"/>
          </a:xfrm>
          <a:prstGeom prst="rect">
            <a:avLst/>
          </a:prstGeom>
        </p:spPr>
      </p:pic>
    </p:spTree>
    <p:extLst>
      <p:ext uri="{BB962C8B-B14F-4D97-AF65-F5344CB8AC3E}">
        <p14:creationId xmlns:p14="http://schemas.microsoft.com/office/powerpoint/2010/main" val="3605031460"/>
      </p:ext>
    </p:extLst>
  </p:cSld>
  <p:clrMapOvr>
    <a:masterClrMapping/>
  </p:clrMapOvr>
  <p:transition spd="slow" advClick="0">
    <p:push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448670"/>
      </p:ext>
    </p:extLst>
  </p:cSld>
  <p:clrMapOvr>
    <a:masterClrMapping/>
  </p:clrMapOvr>
  <p:transition spd="slow" advClick="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04923CB-300D-4B27-AF30-DA0E44A3A1E7}" type="datetimeFigureOut">
              <a:rPr lang="en-US" smtClean="0"/>
              <a:t>4/27/2024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30028549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23801"/>
      </p:ext>
    </p:extLst>
  </p:cSld>
  <p:clrMapOvr>
    <a:masterClrMapping/>
  </p:clrMapOvr>
  <p:transition spd="slow" advClick="0">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77830"/>
      </p:ext>
    </p:extLst>
  </p:cSld>
  <p:clrMapOvr>
    <a:masterClrMapping/>
  </p:clrMapOvr>
  <p:transition spd="slow" advClick="0">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156588" y="3126645"/>
            <a:ext cx="4849623" cy="1793748"/>
            <a:chOff x="1469042" y="1073970"/>
            <a:chExt cx="8924131" cy="3300801"/>
          </a:xfrm>
        </p:grpSpPr>
        <p:sp>
          <p:nvSpPr>
            <p:cNvPr id="7"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8" name="矩形 7"/>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3900813317"/>
      </p:ext>
    </p:extLst>
  </p:cSld>
  <p:clrMapOvr>
    <a:masterClrMapping/>
  </p:clrMapOvr>
  <p:transition spd="slow" advClick="0">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5" name="组合 4"/>
          <p:cNvGrpSpPr/>
          <p:nvPr userDrawn="1"/>
        </p:nvGrpSpPr>
        <p:grpSpPr>
          <a:xfrm>
            <a:off x="1156588" y="3126645"/>
            <a:ext cx="4849623" cy="1793748"/>
            <a:chOff x="1469042" y="1073970"/>
            <a:chExt cx="8924131" cy="3300801"/>
          </a:xfrm>
        </p:grpSpPr>
        <p:sp>
          <p:nvSpPr>
            <p:cNvPr id="6"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7" name="矩形 6"/>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11475451"/>
      </p:ext>
    </p:extLst>
  </p:cSld>
  <p:clrMapOvr>
    <a:masterClrMapping/>
  </p:clrMapOvr>
  <p:transition spd="slow" advClick="0">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1646697367"/>
      </p:ext>
    </p:extLst>
  </p:cSld>
  <p:clrMapOvr>
    <a:masterClrMapping/>
  </p:clrMapOvr>
  <p:transition spd="slow" advClick="0">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351432822"/>
      </p:ext>
    </p:extLst>
  </p:cSld>
  <p:clrMapOvr>
    <a:masterClrMapping/>
  </p:clrMapOvr>
  <p:transition spd="slow" advClick="0">
    <p:push di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6908540"/>
      </p:ext>
    </p:extLst>
  </p:cSld>
  <p:clrMapOvr>
    <a:masterClrMapping/>
  </p:clrMapOvr>
  <p:transition spd="slow" advClick="0">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8461350"/>
      </p:ext>
    </p:extLst>
  </p:cSld>
  <p:clrMapOvr>
    <a:masterClrMapping/>
  </p:clrMapOvr>
  <p:transition spd="slow" advClick="0">
    <p:push di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8529576"/>
      </p:ext>
    </p:extLst>
  </p:cSld>
  <p:clrMapOvr>
    <a:masterClrMapping/>
  </p:clrMapOvr>
  <p:transition spd="slow" advClick="0">
    <p:push di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 name="矩形: 圆角 18"/>
          <p:cNvSpPr/>
          <p:nvPr userDrawn="1"/>
        </p:nvSpPr>
        <p:spPr>
          <a:xfrm>
            <a:off x="353784" y="316381"/>
            <a:ext cx="11484429" cy="6296782"/>
          </a:xfrm>
          <a:prstGeom prst="roundRect">
            <a:avLst/>
          </a:prstGeom>
          <a:solidFill>
            <a:srgbClr val="FBF3EB"/>
          </a:solidFill>
          <a:ln w="28575">
            <a:solidFill>
              <a:srgbClr val="EBBE8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descr="美术1"/>
          <p:cNvPicPr>
            <a:picLocks noChangeAspect="1"/>
          </p:cNvPicPr>
          <p:nvPr userDrawn="1"/>
        </p:nvPicPr>
        <p:blipFill>
          <a:blip r:embed="rId3"/>
          <a:stretch>
            <a:fillRect/>
          </a:stretch>
        </p:blipFill>
        <p:spPr>
          <a:xfrm>
            <a:off x="0" y="5190490"/>
            <a:ext cx="5742940" cy="1667510"/>
          </a:xfrm>
          <a:prstGeom prst="rect">
            <a:avLst/>
          </a:prstGeom>
        </p:spPr>
      </p:pic>
      <p:pic>
        <p:nvPicPr>
          <p:cNvPr id="5" name="图片 4" descr="美术1"/>
          <p:cNvPicPr>
            <a:picLocks noChangeAspect="1"/>
          </p:cNvPicPr>
          <p:nvPr userDrawn="1"/>
        </p:nvPicPr>
        <p:blipFill>
          <a:blip r:embed="rId3"/>
          <a:stretch>
            <a:fillRect/>
          </a:stretch>
        </p:blipFill>
        <p:spPr>
          <a:xfrm flipH="1">
            <a:off x="6316345" y="5294630"/>
            <a:ext cx="5875655" cy="1563370"/>
          </a:xfrm>
          <a:prstGeom prst="rect">
            <a:avLst/>
          </a:prstGeom>
        </p:spPr>
      </p:pic>
    </p:spTree>
    <p:extLst>
      <p:ext uri="{BB962C8B-B14F-4D97-AF65-F5344CB8AC3E}">
        <p14:creationId xmlns:p14="http://schemas.microsoft.com/office/powerpoint/2010/main" val="2191925749"/>
      </p:ext>
    </p:extLst>
  </p:cSld>
  <p:clrMapOvr>
    <a:masterClrMapping/>
  </p:clrMapOvr>
  <p:transition spd="slow" advClick="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4923CB-300D-4B27-AF30-DA0E44A3A1E7}" type="datetimeFigureOut">
              <a:rPr lang="en-US" smtClean="0"/>
              <a:t>4/27/2024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42250301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43372"/>
      </p:ext>
    </p:extLst>
  </p:cSld>
  <p:clrMapOvr>
    <a:masterClrMapping/>
  </p:clrMapOvr>
  <p:transition spd="slow" advClick="0">
    <p:push di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6422249"/>
      </p:ext>
    </p:extLst>
  </p:cSld>
  <p:clrMapOvr>
    <a:masterClrMapping/>
  </p:clrMapOvr>
  <p:transition spd="slow" advClick="0">
    <p:push di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260386"/>
      </p:ext>
    </p:extLst>
  </p:cSld>
  <p:clrMapOvr>
    <a:masterClrMapping/>
  </p:clrMapOvr>
  <p:transition spd="slow" advClick="0">
    <p:push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6" name="组合 5"/>
          <p:cNvGrpSpPr/>
          <p:nvPr userDrawn="1"/>
        </p:nvGrpSpPr>
        <p:grpSpPr>
          <a:xfrm>
            <a:off x="1156588" y="3126645"/>
            <a:ext cx="4849623" cy="1793748"/>
            <a:chOff x="1469042" y="1073970"/>
            <a:chExt cx="8924131" cy="3300801"/>
          </a:xfrm>
        </p:grpSpPr>
        <p:sp>
          <p:nvSpPr>
            <p:cNvPr id="7"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8" name="矩形 7"/>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735435269"/>
      </p:ext>
    </p:extLst>
  </p:cSld>
  <p:clrMapOvr>
    <a:masterClrMapping/>
  </p:clrMapOvr>
  <p:transition spd="slow" advClick="0">
    <p:push di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5" name="组合 4"/>
          <p:cNvGrpSpPr/>
          <p:nvPr userDrawn="1"/>
        </p:nvGrpSpPr>
        <p:grpSpPr>
          <a:xfrm>
            <a:off x="1156588" y="3126645"/>
            <a:ext cx="4849623" cy="1793748"/>
            <a:chOff x="1469042" y="1073970"/>
            <a:chExt cx="8924131" cy="3300801"/>
          </a:xfrm>
        </p:grpSpPr>
        <p:sp>
          <p:nvSpPr>
            <p:cNvPr id="6"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7" name="矩形 6"/>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1265350445"/>
      </p:ext>
    </p:extLst>
  </p:cSld>
  <p:clrMapOvr>
    <a:masterClrMapping/>
  </p:clrMapOvr>
  <p:transition spd="slow" advClick="0">
    <p:push di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33774344"/>
      </p:ext>
    </p:extLst>
  </p:cSld>
  <p:clrMapOvr>
    <a:masterClrMapping/>
  </p:clrMapOvr>
  <p:transition spd="slow" advClick="0">
    <p:push dir="u"/>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8" name="组合 7"/>
          <p:cNvGrpSpPr/>
          <p:nvPr userDrawn="1"/>
        </p:nvGrpSpPr>
        <p:grpSpPr>
          <a:xfrm>
            <a:off x="1156588" y="3126645"/>
            <a:ext cx="4849623" cy="1793748"/>
            <a:chOff x="1469042" y="1073970"/>
            <a:chExt cx="8924131" cy="3300801"/>
          </a:xfrm>
        </p:grpSpPr>
        <p:sp>
          <p:nvSpPr>
            <p:cNvPr id="9" name="标题 1"/>
            <p:cNvSpPr txBox="1"/>
            <p:nvPr/>
          </p:nvSpPr>
          <p:spPr>
            <a:xfrm>
              <a:off x="1469042" y="1073970"/>
              <a:ext cx="8924131" cy="33008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100" dirty="0">
                  <a:solidFill>
                    <a:prstClr val="white"/>
                  </a:solidFill>
                  <a:latin typeface="微软雅黑" panose="020B0503020204020204" pitchFamily="34" charset="-122"/>
                  <a:ea typeface="微软雅黑" panose="020B0503020204020204" pitchFamily="34" charset="-122"/>
                </a:rPr>
                <a:t>                              </a:t>
              </a:r>
              <a:br>
                <a:rPr lang="zh-CN" altLang="en-US" sz="10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endParaRPr lang="en-US" altLang="zh-CN" sz="100" spc="120" dirty="0">
                <a:solidFill>
                  <a:prstClr val="white"/>
                </a:solidFill>
                <a:latin typeface="微软雅黑" panose="020B0503020204020204" pitchFamily="34" charset="-122"/>
                <a:ea typeface="微软雅黑" panose="020B0503020204020204" pitchFamily="34" charset="-122"/>
              </a:endParaRPr>
            </a:p>
            <a:p>
              <a:pPr>
                <a:lnSpc>
                  <a:spcPct val="150000"/>
                </a:lnSpc>
              </a:pPr>
              <a:r>
                <a:rPr lang="zh-CN" altLang="en-US" sz="100" spc="120" dirty="0">
                  <a:solidFill>
                    <a:prstClr val="white"/>
                  </a:solidFill>
                  <a:latin typeface="微软雅黑" panose="020B0503020204020204" pitchFamily="34" charset="-122"/>
                  <a:ea typeface="微软雅黑" panose="020B0503020204020204" pitchFamily="34" charset="-122"/>
                </a:rPr>
                <a:t>感谢您下载平台上提供的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作品，为了您和熊猫办公以及原创作者的利益，请勿复制、传播、销售，否则将承担法律责任！熊猫办公将对作品进行维权，按照传播下载次数进行十倍的索取赔偿！</a:t>
              </a:r>
              <a:r>
                <a:rPr lang="en-US" altLang="zh-CN" sz="100" spc="120" dirty="0">
                  <a:solidFill>
                    <a:prstClr val="white"/>
                  </a:solidFill>
                  <a:latin typeface="微软雅黑" panose="020B0503020204020204" pitchFamily="34" charset="-122"/>
                  <a:ea typeface="微软雅黑" panose="020B0503020204020204" pitchFamily="34" charset="-122"/>
                </a:rPr>
                <a:t/>
              </a:r>
              <a:br>
                <a:rPr lang="en-US" altLang="zh-CN" sz="100" spc="120" dirty="0">
                  <a:solidFill>
                    <a:prstClr val="white"/>
                  </a:solidFill>
                  <a:latin typeface="微软雅黑" panose="020B0503020204020204" pitchFamily="34" charset="-122"/>
                  <a:ea typeface="微软雅黑" panose="020B0503020204020204" pitchFamily="34" charset="-122"/>
                </a:rPr>
              </a:br>
              <a:r>
                <a:rPr lang="zh-CN" altLang="en-US" sz="100" spc="120" dirty="0">
                  <a:solidFill>
                    <a:prstClr val="white"/>
                  </a:solidFill>
                  <a:latin typeface="微软雅黑" panose="020B0503020204020204" pitchFamily="34" charset="-122"/>
                  <a:ea typeface="微软雅黑" panose="020B0503020204020204" pitchFamily="34" charset="-122"/>
                </a:rPr>
                <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1.</a:t>
              </a:r>
              <a:r>
                <a:rPr lang="zh-CN" altLang="en-US" sz="100" spc="120" dirty="0">
                  <a:solidFill>
                    <a:prstClr val="white"/>
                  </a:solidFill>
                  <a:latin typeface="微软雅黑" panose="020B0503020204020204" pitchFamily="34" charset="-122"/>
                  <a:ea typeface="微软雅黑" panose="020B0503020204020204" pitchFamily="34" charset="-122"/>
                </a:rPr>
                <a:t>在熊猫办公出售的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模板是免版税类（</a:t>
              </a:r>
              <a:r>
                <a:rPr lang="en-US" altLang="zh-CN" sz="100" spc="120" dirty="0">
                  <a:solidFill>
                    <a:prstClr val="white"/>
                  </a:solidFill>
                  <a:latin typeface="微软雅黑" panose="020B0503020204020204" pitchFamily="34" charset="-122"/>
                  <a:ea typeface="微软雅黑" panose="020B0503020204020204" pitchFamily="34" charset="-122"/>
                </a:rPr>
                <a:t>RF</a:t>
              </a:r>
              <a:r>
                <a:rPr lang="zh-CN" altLang="en-US" sz="100" spc="120" dirty="0">
                  <a:solidFill>
                    <a:prstClr val="white"/>
                  </a:solidFill>
                  <a:latin typeface="微软雅黑" panose="020B0503020204020204" pitchFamily="34" charset="-122"/>
                  <a:ea typeface="微软雅黑" panose="020B0503020204020204" pitchFamily="34" charset="-122"/>
                </a:rPr>
                <a:t>：</a:t>
              </a:r>
              <a:r>
                <a:rPr lang="en-US" altLang="zh-CN" sz="100" spc="120" dirty="0">
                  <a:solidFill>
                    <a:prstClr val="white"/>
                  </a:solidFill>
                  <a:latin typeface="微软雅黑" panose="020B0503020204020204" pitchFamily="34" charset="-122"/>
                  <a:ea typeface="微软雅黑" panose="020B0503020204020204" pitchFamily="34" charset="-122"/>
                </a:rPr>
                <a:t>Royalty-Free</a:t>
              </a:r>
              <a:r>
                <a:rPr lang="zh-CN" altLang="en-US" sz="100" spc="120" dirty="0">
                  <a:solidFill>
                    <a:prstClr val="white"/>
                  </a:solidFill>
                  <a:latin typeface="微软雅黑" panose="020B0503020204020204" pitchFamily="34" charset="-122"/>
                  <a:ea typeface="微软雅黑" panose="020B0503020204020204" pitchFamily="34" charset="-122"/>
                </a:rPr>
                <a:t>）正版受</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中国人民共和国著作法</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和</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世界版权公约</a:t>
              </a:r>
              <a:r>
                <a:rPr lang="en-US" altLang="zh-CN" sz="100" spc="120" dirty="0">
                  <a:solidFill>
                    <a:prstClr val="white"/>
                  </a:solidFill>
                  <a:latin typeface="微软雅黑" panose="020B0503020204020204" pitchFamily="34" charset="-122"/>
                  <a:ea typeface="微软雅黑" panose="020B0503020204020204" pitchFamily="34" charset="-122"/>
                </a:rPr>
                <a:t>》</a:t>
              </a:r>
              <a:r>
                <a:rPr lang="zh-CN" altLang="en-US" sz="100" spc="120" dirty="0">
                  <a:solidFill>
                    <a:prstClr val="white"/>
                  </a:solidFill>
                  <a:latin typeface="微软雅黑" panose="020B0503020204020204" pitchFamily="34" charset="-122"/>
                  <a:ea typeface="微软雅黑" panose="020B0503020204020204" pitchFamily="34" charset="-122"/>
                </a:rPr>
                <a:t>的保护，作品的所有权、版权和著作权归熊猫办公所有，您下载的是</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模板素材的使用权。</a:t>
              </a:r>
              <a:br>
                <a:rPr lang="zh-CN" altLang="en-US" sz="100" spc="120" dirty="0">
                  <a:solidFill>
                    <a:prstClr val="white"/>
                  </a:solidFill>
                  <a:latin typeface="微软雅黑" panose="020B0503020204020204" pitchFamily="34" charset="-122"/>
                  <a:ea typeface="微软雅黑" panose="020B0503020204020204" pitchFamily="34" charset="-122"/>
                </a:rPr>
              </a:br>
              <a:r>
                <a:rPr lang="en-US" altLang="zh-CN" sz="100" spc="120" dirty="0">
                  <a:solidFill>
                    <a:prstClr val="white"/>
                  </a:solidFill>
                  <a:latin typeface="微软雅黑" panose="020B0503020204020204" pitchFamily="34" charset="-122"/>
                  <a:ea typeface="微软雅黑" panose="020B0503020204020204" pitchFamily="34" charset="-122"/>
                </a:rPr>
                <a:t>2.</a:t>
              </a:r>
              <a:r>
                <a:rPr lang="zh-CN" altLang="en-US" sz="100" spc="120" dirty="0">
                  <a:solidFill>
                    <a:prstClr val="white"/>
                  </a:solidFill>
                  <a:latin typeface="微软雅黑" panose="020B0503020204020204" pitchFamily="34" charset="-122"/>
                  <a:ea typeface="微软雅黑" panose="020B0503020204020204" pitchFamily="34" charset="-122"/>
                </a:rPr>
                <a:t>不得将熊猫办公的</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模板、</a:t>
              </a:r>
              <a:r>
                <a:rPr lang="en-US" altLang="zh-CN" sz="100" spc="120" dirty="0">
                  <a:solidFill>
                    <a:prstClr val="white"/>
                  </a:solidFill>
                  <a:latin typeface="微软雅黑" panose="020B0503020204020204" pitchFamily="34" charset="-122"/>
                  <a:ea typeface="微软雅黑" panose="020B0503020204020204" pitchFamily="34" charset="-122"/>
                </a:rPr>
                <a:t>PPT</a:t>
              </a:r>
              <a:r>
                <a:rPr lang="zh-CN" altLang="en-US" sz="100" spc="120" dirty="0">
                  <a:solidFill>
                    <a:prstClr val="white"/>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br>
                <a:rPr lang="zh-CN" altLang="en-US" sz="100" spc="120" dirty="0">
                  <a:solidFill>
                    <a:prstClr val="white"/>
                  </a:solidFill>
                  <a:latin typeface="微软雅黑" panose="020B0503020204020204" pitchFamily="34" charset="-122"/>
                  <a:ea typeface="微软雅黑" panose="020B0503020204020204" pitchFamily="34" charset="-122"/>
                </a:rPr>
              </a:br>
              <a:endParaRPr lang="zh-CN" altLang="en-US" sz="100" spc="120" dirty="0">
                <a:solidFill>
                  <a:prstClr val="white"/>
                </a:solidFill>
              </a:endParaRPr>
            </a:p>
          </p:txBody>
        </p:sp>
        <p:sp>
          <p:nvSpPr>
            <p:cNvPr id="10" name="矩形 9"/>
            <p:cNvSpPr/>
            <p:nvPr/>
          </p:nvSpPr>
          <p:spPr>
            <a:xfrm>
              <a:off x="4834812" y="1280106"/>
              <a:ext cx="2192590" cy="198227"/>
            </a:xfrm>
            <a:prstGeom prst="rect">
              <a:avLst/>
            </a:prstGeom>
            <a:noFill/>
          </p:spPr>
          <p:txBody>
            <a:bodyPr wrap="square">
              <a:spAutoFit/>
            </a:bodyPr>
            <a:lstStyle/>
            <a:p>
              <a:pPr algn="dist"/>
              <a:r>
                <a:rPr lang="zh-CN" altLang="en-US" sz="100" dirty="0">
                  <a:solidFill>
                    <a:prstClr val="white"/>
                  </a:solidFill>
                  <a:latin typeface="微软雅黑" panose="020B0503020204020204" pitchFamily="34" charset="-122"/>
                  <a:ea typeface="微软雅黑" panose="020B0503020204020204" pitchFamily="34" charset="-122"/>
                </a:rPr>
                <a:t>  版权声明</a:t>
              </a:r>
              <a:endParaRPr lang="zh-CN" altLang="en-US" sz="100" dirty="0">
                <a:solidFill>
                  <a:prstClr val="white"/>
                </a:solidFill>
              </a:endParaRPr>
            </a:p>
          </p:txBody>
        </p:sp>
      </p:grpSp>
    </p:spTree>
    <p:extLst>
      <p:ext uri="{BB962C8B-B14F-4D97-AF65-F5344CB8AC3E}">
        <p14:creationId xmlns:p14="http://schemas.microsoft.com/office/powerpoint/2010/main" val="2135835694"/>
      </p:ext>
    </p:extLst>
  </p:cSld>
  <p:clrMapOvr>
    <a:masterClrMapping/>
  </p:clrMapOvr>
  <p:transition spd="slow" advClick="0">
    <p:push dir="u"/>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8771564"/>
      </p:ext>
    </p:extLst>
  </p:cSld>
  <p:clrMapOvr>
    <a:masterClrMapping/>
  </p:clrMapOvr>
  <p:transition spd="slow" advClick="0">
    <p:push dir="u"/>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419839"/>
      </p:ext>
    </p:extLst>
  </p:cSld>
  <p:clrMapOvr>
    <a:masterClrMapping/>
  </p:clrMapOvr>
  <p:transition spd="slow" advClick="0">
    <p:push dir="u"/>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A6385D3-D35A-468B-A6BA-4960DC86CB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D9A2A79-F73C-4737-BBA4-61045198A4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023E6124-130E-4B27-8249-2BCBA4A9BE60}"/>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83A65886-1447-49C3-A92B-6BE2C062627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5AE9D2-A04D-432E-B2E2-E0C3C6D1CBC8}"/>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4179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4923CB-300D-4B27-AF30-DA0E44A3A1E7}" type="datetimeFigureOut">
              <a:rPr lang="en-US" smtClean="0"/>
              <a:t>4/27/2024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24191652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15E6961-2A51-4F96-8C20-AAA4F2F2C0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DEED97C4-7F8F-4BEB-9307-E277B934E55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8946761-D901-4AB9-98B1-11603723F6E8}"/>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175ECAFD-B91C-4D42-AC4F-45AA21719739}"/>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DD135D90-B4C8-4EF6-9FD7-7D75910FBFC9}"/>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51750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8932DC7-9EFE-4B30-8902-56D5858AEEE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B233D145-34D7-4E47-B1A0-B2848614AB3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DF023136-F268-43AB-8C32-D9C92D5E2E94}"/>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4A010A92-53C7-4D6E-AA32-85A44CCD6CB9}"/>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1A93713A-FC24-44F5-B216-5F9A0C45DB6F}"/>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42718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18B802-3FF2-4AFA-ABC1-A3A60373D5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D96BAB4-88D7-4C0D-86DC-BCD619BE037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B1B379B9-BF27-4247-A225-B8590C929DC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E84F2373-AF2A-4F4D-92C2-B63CCEE59354}"/>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86F4C07F-296D-411F-B963-94E27A741031}"/>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590CC1A3-95CF-47DB-8E36-800087D3E45B}"/>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557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5D8609-DB5D-41DE-9DFB-28A00A09152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877799D0-1BE9-42CC-AABE-95EDF1D24C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0809638C-575A-4B6D-A320-154244ED046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453D87B-6762-4414-B046-183B77E40C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3462CFFD-9FDC-4160-AFD0-C207ECD02A7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DE99B6CF-9E79-4295-8499-B15DA1562D67}"/>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0A452AF4-A1B9-4A67-B51C-CFFA0E2870C2}"/>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CA20C2EC-C69D-4F79-8558-192CED1D298A}"/>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49776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9BD7518-FDA3-4403-A937-501570DB4D1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40D3C2BF-03AE-4C4F-B1D9-C969F50FE9F8}"/>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C9EDA691-959E-47EF-85C2-5FC93C165515}"/>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C9E27DF6-5D20-40B5-9405-26CA4239612B}"/>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393978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2788A86-79D6-4B26-B178-7ED3F7BB5EF1}"/>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D3211131-E287-42FB-B02E-24F8F646969C}"/>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79404A97-6BA7-48DD-B180-8A183A4D1CB9}"/>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16736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7329A92-55E5-4DD4-9747-B0B49BA83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2874EBFB-27FC-42C5-8E9E-A77368660C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D59498B-B869-45BC-B35B-6896E073C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A0E59BEB-4D0B-4291-B3FE-2A425DEAD922}"/>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B76861E-7BAD-4862-A3C3-C98A08A5CBA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109637B7-4181-40AA-B66F-2AB12A967AC4}"/>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7763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46ABB33-8B0F-4FC1-9029-CCE68E2009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19FB056C-CD39-4C61-B234-737454E59F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2C50B4C8-EAE3-419D-9EC8-4C9EBD59D3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F8176BC7-9A84-4095-B78C-1A4A4811B199}"/>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6DCC09C0-F022-476C-ABCE-43891B4B15CB}"/>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7735BF11-FCAB-4566-B2FC-8645FB96A6EA}"/>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710102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6161803-BB43-43F7-B46C-EC5DBA2AA4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1B3C821F-4C71-4897-B8A4-7931F57E34A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AE39594-6299-4F13-B370-CC184907FC55}"/>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ED5FB8F7-5666-489A-AA22-567CF6A4B20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6C63679-B449-4364-882D-09A2455A42FC}"/>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5296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AD9620A-F4BB-44E7-84A0-69E1E48B16F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2DA92FF8-CCD6-4D74-9949-867E6094DC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1D7B96B-51D5-4429-9A83-C2A64D2B0A5E}"/>
              </a:ext>
            </a:extLst>
          </p:cNvPr>
          <p:cNvSpPr>
            <a:spLocks noGrp="1"/>
          </p:cNvSpPr>
          <p:nvPr>
            <p:ph type="dt" sz="half" idx="10"/>
          </p:nvPr>
        </p:nvSpPr>
        <p:spPr/>
        <p:txBody>
          <a:body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AC68431F-30FE-482D-88B7-2EDAEE08656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8377E059-D4D4-42C8-BADC-C7300CE41EFF}"/>
              </a:ext>
            </a:extLst>
          </p:cNvPr>
          <p:cNvSpPr>
            <a:spLocks noGrp="1"/>
          </p:cNvSpPr>
          <p:nvPr>
            <p:ph type="sldNum" sz="quarter" idx="12"/>
          </p:nvPr>
        </p:nvSpPr>
        <p:spPr/>
        <p:txBody>
          <a:body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73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4923CB-300D-4B27-AF30-DA0E44A3A1E7}" type="datetimeFigureOut">
              <a:rPr lang="en-US" smtClean="0"/>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182083053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1749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标题和内容">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0" y="-1"/>
            <a:ext cx="12192000" cy="7039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srgbClr val="FFFFFF"/>
              </a:solidFill>
              <a:latin typeface="Arial Unicode MS"/>
              <a:ea typeface="黑体"/>
            </a:endParaRPr>
          </a:p>
        </p:txBody>
      </p:sp>
      <p:sp>
        <p:nvSpPr>
          <p:cNvPr id="13" name="矩形 47"/>
          <p:cNvSpPr/>
          <p:nvPr userDrawn="1"/>
        </p:nvSpPr>
        <p:spPr>
          <a:xfrm rot="2700000">
            <a:off x="650919" y="506081"/>
            <a:ext cx="288939" cy="28893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srgbClr val="FFFFFF"/>
              </a:solidFill>
              <a:latin typeface="Arial Unicode MS"/>
              <a:ea typeface="黑体"/>
            </a:endParaRPr>
          </a:p>
        </p:txBody>
      </p:sp>
      <p:sp>
        <p:nvSpPr>
          <p:cNvPr id="14" name="矩形 47"/>
          <p:cNvSpPr/>
          <p:nvPr userDrawn="1"/>
        </p:nvSpPr>
        <p:spPr>
          <a:xfrm rot="2700000">
            <a:off x="625699" y="950354"/>
            <a:ext cx="144469" cy="1444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srgbClr val="FFFFFF"/>
              </a:solidFill>
              <a:latin typeface="Arial Unicode MS"/>
              <a:ea typeface="黑体"/>
            </a:endParaRPr>
          </a:p>
        </p:txBody>
      </p:sp>
      <p:sp>
        <p:nvSpPr>
          <p:cNvPr id="15" name="矩形 47"/>
          <p:cNvSpPr/>
          <p:nvPr userDrawn="1"/>
        </p:nvSpPr>
        <p:spPr>
          <a:xfrm rot="18900000" flipV="1">
            <a:off x="176353" y="517342"/>
            <a:ext cx="397559" cy="39755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srgbClr val="FFFFFF"/>
              </a:solidFill>
              <a:latin typeface="Arial Unicode MS"/>
              <a:ea typeface="黑体"/>
            </a:endParaRPr>
          </a:p>
        </p:txBody>
      </p:sp>
      <p:sp>
        <p:nvSpPr>
          <p:cNvPr id="16" name="矩形 47"/>
          <p:cNvSpPr/>
          <p:nvPr userDrawn="1"/>
        </p:nvSpPr>
        <p:spPr>
          <a:xfrm rot="2700000">
            <a:off x="387440" y="803104"/>
            <a:ext cx="181827" cy="181827"/>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zh-CN" altLang="en-US" sz="2400">
              <a:solidFill>
                <a:srgbClr val="FFFFFF"/>
              </a:solidFill>
              <a:latin typeface="Arial Unicode MS"/>
              <a:ea typeface="黑体"/>
            </a:endParaRPr>
          </a:p>
        </p:txBody>
      </p:sp>
    </p:spTree>
    <p:extLst>
      <p:ext uri="{BB962C8B-B14F-4D97-AF65-F5344CB8AC3E}">
        <p14:creationId xmlns:p14="http://schemas.microsoft.com/office/powerpoint/2010/main" val="42737370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3507267" y="840200"/>
            <a:ext cx="5177600" cy="5177600"/>
          </a:xfrm>
          <a:prstGeom prst="ellipse">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 name="Google Shape;11;p2"/>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 name="Google Shape;12;p2"/>
          <p:cNvSpPr/>
          <p:nvPr/>
        </p:nvSpPr>
        <p:spPr>
          <a:xfrm>
            <a:off x="7877667" y="6214433"/>
            <a:ext cx="807200" cy="807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 name="Google Shape;13;p2"/>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 name="Google Shape;14;p2"/>
          <p:cNvSpPr/>
          <p:nvPr/>
        </p:nvSpPr>
        <p:spPr>
          <a:xfrm>
            <a:off x="2775592" y="1028361"/>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 name="Google Shape;15;p2"/>
          <p:cNvSpPr/>
          <p:nvPr/>
        </p:nvSpPr>
        <p:spPr>
          <a:xfrm>
            <a:off x="8684868" y="2155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 name="Google Shape;16;p2"/>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 name="Google Shape;17;p2"/>
          <p:cNvSpPr/>
          <p:nvPr/>
        </p:nvSpPr>
        <p:spPr>
          <a:xfrm>
            <a:off x="3149979" y="2226844"/>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8" name="Google Shape;18;p2"/>
          <p:cNvSpPr/>
          <p:nvPr/>
        </p:nvSpPr>
        <p:spPr>
          <a:xfrm>
            <a:off x="9091281" y="1784923"/>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 name="Google Shape;19;p2"/>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 name="Google Shape;20;p2"/>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1" name="Google Shape;21;p2"/>
          <p:cNvGrpSpPr/>
          <p:nvPr/>
        </p:nvGrpSpPr>
        <p:grpSpPr>
          <a:xfrm>
            <a:off x="4001434" y="5576165"/>
            <a:ext cx="678468" cy="638281"/>
            <a:chOff x="5972700" y="2330200"/>
            <a:chExt cx="411625" cy="387275"/>
          </a:xfrm>
        </p:grpSpPr>
        <p:sp>
          <p:nvSpPr>
            <p:cNvPr id="22" name="Google Shape;22;p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3" name="Google Shape;23;p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4" name="Google Shape;24;p2"/>
          <p:cNvGrpSpPr/>
          <p:nvPr/>
        </p:nvGrpSpPr>
        <p:grpSpPr>
          <a:xfrm>
            <a:off x="7815691" y="675413"/>
            <a:ext cx="699967" cy="1109527"/>
            <a:chOff x="6718575" y="2318625"/>
            <a:chExt cx="256950" cy="407375"/>
          </a:xfrm>
        </p:grpSpPr>
        <p:sp>
          <p:nvSpPr>
            <p:cNvPr id="25" name="Google Shape;25;p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6" name="Google Shape;26;p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7" name="Google Shape;27;p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8" name="Google Shape;28;p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9" name="Google Shape;29;p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0" name="Google Shape;30;p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1" name="Google Shape;31;p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2" name="Google Shape;32;p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33" name="Google Shape;33;p2"/>
          <p:cNvSpPr txBox="1">
            <a:spLocks noGrp="1"/>
          </p:cNvSpPr>
          <p:nvPr>
            <p:ph type="ctrTitle"/>
          </p:nvPr>
        </p:nvSpPr>
        <p:spPr>
          <a:xfrm>
            <a:off x="3676333" y="1281800"/>
            <a:ext cx="4839200" cy="4294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4" name="Google Shape;34;p2"/>
          <p:cNvSpPr/>
          <p:nvPr/>
        </p:nvSpPr>
        <p:spPr>
          <a:xfrm>
            <a:off x="3676329" y="114929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 name="Google Shape;35;p2"/>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 name="Google Shape;36;p2"/>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364882155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37"/>
        <p:cNvGrpSpPr/>
        <p:nvPr/>
      </p:nvGrpSpPr>
      <p:grpSpPr>
        <a:xfrm>
          <a:off x="0" y="0"/>
          <a:ext cx="0" cy="0"/>
          <a:chOff x="0" y="0"/>
          <a:chExt cx="0" cy="0"/>
        </a:xfrm>
      </p:grpSpPr>
      <p:sp>
        <p:nvSpPr>
          <p:cNvPr id="38" name="Google Shape;38;p3"/>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 name="Google Shape;39;p3"/>
          <p:cNvSpPr/>
          <p:nvPr/>
        </p:nvSpPr>
        <p:spPr>
          <a:xfrm>
            <a:off x="3507267" y="840200"/>
            <a:ext cx="5177600" cy="51776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 name="Google Shape;40;p3"/>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 name="Google Shape;41;p3"/>
          <p:cNvSpPr/>
          <p:nvPr/>
        </p:nvSpPr>
        <p:spPr>
          <a:xfrm>
            <a:off x="7877667" y="6214433"/>
            <a:ext cx="807200" cy="807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 name="Google Shape;42;p3"/>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 name="Google Shape;43;p3"/>
          <p:cNvSpPr/>
          <p:nvPr/>
        </p:nvSpPr>
        <p:spPr>
          <a:xfrm>
            <a:off x="2775592" y="10283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 name="Google Shape;44;p3"/>
          <p:cNvSpPr/>
          <p:nvPr/>
        </p:nvSpPr>
        <p:spPr>
          <a:xfrm>
            <a:off x="8684868" y="2155587"/>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 name="Google Shape;45;p3"/>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 name="Google Shape;46;p3"/>
          <p:cNvSpPr/>
          <p:nvPr/>
        </p:nvSpPr>
        <p:spPr>
          <a:xfrm>
            <a:off x="3149979" y="2226844"/>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 name="Google Shape;47;p3"/>
          <p:cNvSpPr/>
          <p:nvPr/>
        </p:nvSpPr>
        <p:spPr>
          <a:xfrm>
            <a:off x="9091281" y="1784923"/>
            <a:ext cx="125200" cy="125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 name="Google Shape;48;p3"/>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 name="Google Shape;49;p3"/>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50" name="Google Shape;50;p3"/>
          <p:cNvGrpSpPr/>
          <p:nvPr/>
        </p:nvGrpSpPr>
        <p:grpSpPr>
          <a:xfrm>
            <a:off x="4001434" y="5576165"/>
            <a:ext cx="678468" cy="638281"/>
            <a:chOff x="5972700" y="2330200"/>
            <a:chExt cx="411625" cy="387275"/>
          </a:xfrm>
        </p:grpSpPr>
        <p:sp>
          <p:nvSpPr>
            <p:cNvPr id="51" name="Google Shape;51;p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 name="Google Shape;52;p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53" name="Google Shape;53;p3"/>
          <p:cNvGrpSpPr/>
          <p:nvPr/>
        </p:nvGrpSpPr>
        <p:grpSpPr>
          <a:xfrm>
            <a:off x="7815691" y="675413"/>
            <a:ext cx="699967" cy="1109527"/>
            <a:chOff x="6718575" y="2318625"/>
            <a:chExt cx="256950" cy="407375"/>
          </a:xfrm>
        </p:grpSpPr>
        <p:sp>
          <p:nvSpPr>
            <p:cNvPr id="54" name="Google Shape;54;p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5" name="Google Shape;55;p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6" name="Google Shape;56;p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7" name="Google Shape;57;p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8" name="Google Shape;58;p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9" name="Google Shape;59;p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0" name="Google Shape;60;p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1" name="Google Shape;61;p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62" name="Google Shape;62;p3"/>
          <p:cNvSpPr/>
          <p:nvPr/>
        </p:nvSpPr>
        <p:spPr>
          <a:xfrm>
            <a:off x="3676329" y="1149293"/>
            <a:ext cx="401200" cy="40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 name="Google Shape;63;p3"/>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 name="Google Shape;64;p3"/>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 name="Google Shape;65;p3"/>
          <p:cNvSpPr txBox="1">
            <a:spLocks noGrp="1"/>
          </p:cNvSpPr>
          <p:nvPr>
            <p:ph type="ctrTitle"/>
          </p:nvPr>
        </p:nvSpPr>
        <p:spPr>
          <a:xfrm>
            <a:off x="3848133" y="2517533"/>
            <a:ext cx="44956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000"/>
              <a:buNone/>
              <a:defRPr sz="4000">
                <a:solidFill>
                  <a:schemeClr val="accent1"/>
                </a:solidFill>
              </a:defRPr>
            </a:lvl1pPr>
            <a:lvl2pPr lvl="1" algn="ctr" rtl="0">
              <a:spcBef>
                <a:spcPts val="0"/>
              </a:spcBef>
              <a:spcAft>
                <a:spcPts val="0"/>
              </a:spcAft>
              <a:buClr>
                <a:schemeClr val="accent1"/>
              </a:buClr>
              <a:buSzPts val="3000"/>
              <a:buNone/>
              <a:defRPr sz="4000">
                <a:solidFill>
                  <a:schemeClr val="accent1"/>
                </a:solidFill>
              </a:defRPr>
            </a:lvl2pPr>
            <a:lvl3pPr lvl="2" algn="ctr" rtl="0">
              <a:spcBef>
                <a:spcPts val="0"/>
              </a:spcBef>
              <a:spcAft>
                <a:spcPts val="0"/>
              </a:spcAft>
              <a:buClr>
                <a:schemeClr val="accent1"/>
              </a:buClr>
              <a:buSzPts val="3000"/>
              <a:buNone/>
              <a:defRPr sz="4000">
                <a:solidFill>
                  <a:schemeClr val="accent1"/>
                </a:solidFill>
              </a:defRPr>
            </a:lvl3pPr>
            <a:lvl4pPr lvl="3" algn="ctr" rtl="0">
              <a:spcBef>
                <a:spcPts val="0"/>
              </a:spcBef>
              <a:spcAft>
                <a:spcPts val="0"/>
              </a:spcAft>
              <a:buClr>
                <a:schemeClr val="accent1"/>
              </a:buClr>
              <a:buSzPts val="3000"/>
              <a:buNone/>
              <a:defRPr sz="4000">
                <a:solidFill>
                  <a:schemeClr val="accent1"/>
                </a:solidFill>
              </a:defRPr>
            </a:lvl4pPr>
            <a:lvl5pPr lvl="4" algn="ctr" rtl="0">
              <a:spcBef>
                <a:spcPts val="0"/>
              </a:spcBef>
              <a:spcAft>
                <a:spcPts val="0"/>
              </a:spcAft>
              <a:buClr>
                <a:schemeClr val="accent1"/>
              </a:buClr>
              <a:buSzPts val="3000"/>
              <a:buNone/>
              <a:defRPr sz="4000">
                <a:solidFill>
                  <a:schemeClr val="accent1"/>
                </a:solidFill>
              </a:defRPr>
            </a:lvl5pPr>
            <a:lvl6pPr lvl="5" algn="ctr" rtl="0">
              <a:spcBef>
                <a:spcPts val="0"/>
              </a:spcBef>
              <a:spcAft>
                <a:spcPts val="0"/>
              </a:spcAft>
              <a:buClr>
                <a:schemeClr val="accent1"/>
              </a:buClr>
              <a:buSzPts val="3000"/>
              <a:buNone/>
              <a:defRPr sz="4000">
                <a:solidFill>
                  <a:schemeClr val="accent1"/>
                </a:solidFill>
              </a:defRPr>
            </a:lvl6pPr>
            <a:lvl7pPr lvl="6" algn="ctr" rtl="0">
              <a:spcBef>
                <a:spcPts val="0"/>
              </a:spcBef>
              <a:spcAft>
                <a:spcPts val="0"/>
              </a:spcAft>
              <a:buClr>
                <a:schemeClr val="accent1"/>
              </a:buClr>
              <a:buSzPts val="3000"/>
              <a:buNone/>
              <a:defRPr sz="4000">
                <a:solidFill>
                  <a:schemeClr val="accent1"/>
                </a:solidFill>
              </a:defRPr>
            </a:lvl7pPr>
            <a:lvl8pPr lvl="7" algn="ctr" rtl="0">
              <a:spcBef>
                <a:spcPts val="0"/>
              </a:spcBef>
              <a:spcAft>
                <a:spcPts val="0"/>
              </a:spcAft>
              <a:buClr>
                <a:schemeClr val="accent1"/>
              </a:buClr>
              <a:buSzPts val="3000"/>
              <a:buNone/>
              <a:defRPr sz="4000">
                <a:solidFill>
                  <a:schemeClr val="accent1"/>
                </a:solidFill>
              </a:defRPr>
            </a:lvl8pPr>
            <a:lvl9pPr lvl="8" algn="ctr" rtl="0">
              <a:spcBef>
                <a:spcPts val="0"/>
              </a:spcBef>
              <a:spcAft>
                <a:spcPts val="0"/>
              </a:spcAft>
              <a:buClr>
                <a:schemeClr val="accent1"/>
              </a:buClr>
              <a:buSzPts val="3000"/>
              <a:buNone/>
              <a:defRPr sz="4000">
                <a:solidFill>
                  <a:schemeClr val="accent1"/>
                </a:solidFill>
              </a:defRPr>
            </a:lvl9pPr>
          </a:lstStyle>
          <a:p>
            <a:endParaRPr/>
          </a:p>
        </p:txBody>
      </p:sp>
      <p:sp>
        <p:nvSpPr>
          <p:cNvPr id="66" name="Google Shape;66;p3"/>
          <p:cNvSpPr txBox="1">
            <a:spLocks noGrp="1"/>
          </p:cNvSpPr>
          <p:nvPr>
            <p:ph type="subTitle" idx="1"/>
          </p:nvPr>
        </p:nvSpPr>
        <p:spPr>
          <a:xfrm>
            <a:off x="3848133" y="3888336"/>
            <a:ext cx="44956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000"/>
              <a:buNone/>
              <a:defRPr>
                <a:solidFill>
                  <a:schemeClr val="accent2"/>
                </a:solidFill>
              </a:defRPr>
            </a:lvl1pPr>
            <a:lvl2pPr lvl="1" algn="ctr" rtl="0">
              <a:spcBef>
                <a:spcPts val="1333"/>
              </a:spcBef>
              <a:spcAft>
                <a:spcPts val="0"/>
              </a:spcAft>
              <a:buClr>
                <a:schemeClr val="accent2"/>
              </a:buClr>
              <a:buSzPts val="3000"/>
              <a:buNone/>
              <a:defRPr sz="4000">
                <a:solidFill>
                  <a:schemeClr val="accent2"/>
                </a:solidFill>
              </a:defRPr>
            </a:lvl2pPr>
            <a:lvl3pPr lvl="2" algn="ctr" rtl="0">
              <a:spcBef>
                <a:spcPts val="1333"/>
              </a:spcBef>
              <a:spcAft>
                <a:spcPts val="0"/>
              </a:spcAft>
              <a:buClr>
                <a:schemeClr val="accent2"/>
              </a:buClr>
              <a:buSzPts val="3000"/>
              <a:buNone/>
              <a:defRPr sz="4000">
                <a:solidFill>
                  <a:schemeClr val="accent2"/>
                </a:solidFill>
              </a:defRPr>
            </a:lvl3pPr>
            <a:lvl4pPr lvl="3" algn="ctr" rtl="0">
              <a:spcBef>
                <a:spcPts val="1333"/>
              </a:spcBef>
              <a:spcAft>
                <a:spcPts val="0"/>
              </a:spcAft>
              <a:buClr>
                <a:schemeClr val="accent2"/>
              </a:buClr>
              <a:buSzPts val="3000"/>
              <a:buNone/>
              <a:defRPr sz="4000">
                <a:solidFill>
                  <a:schemeClr val="accent2"/>
                </a:solidFill>
              </a:defRPr>
            </a:lvl4pPr>
            <a:lvl5pPr lvl="4" algn="ctr" rtl="0">
              <a:spcBef>
                <a:spcPts val="1333"/>
              </a:spcBef>
              <a:spcAft>
                <a:spcPts val="0"/>
              </a:spcAft>
              <a:buClr>
                <a:schemeClr val="accent2"/>
              </a:buClr>
              <a:buSzPts val="3000"/>
              <a:buNone/>
              <a:defRPr sz="4000">
                <a:solidFill>
                  <a:schemeClr val="accent2"/>
                </a:solidFill>
              </a:defRPr>
            </a:lvl5pPr>
            <a:lvl6pPr lvl="5" algn="ctr" rtl="0">
              <a:spcBef>
                <a:spcPts val="1333"/>
              </a:spcBef>
              <a:spcAft>
                <a:spcPts val="0"/>
              </a:spcAft>
              <a:buClr>
                <a:schemeClr val="accent2"/>
              </a:buClr>
              <a:buSzPts val="3000"/>
              <a:buNone/>
              <a:defRPr sz="4000">
                <a:solidFill>
                  <a:schemeClr val="accent2"/>
                </a:solidFill>
              </a:defRPr>
            </a:lvl6pPr>
            <a:lvl7pPr lvl="6" algn="ctr" rtl="0">
              <a:spcBef>
                <a:spcPts val="1333"/>
              </a:spcBef>
              <a:spcAft>
                <a:spcPts val="0"/>
              </a:spcAft>
              <a:buClr>
                <a:schemeClr val="accent2"/>
              </a:buClr>
              <a:buSzPts val="3000"/>
              <a:buNone/>
              <a:defRPr sz="4000">
                <a:solidFill>
                  <a:schemeClr val="accent2"/>
                </a:solidFill>
              </a:defRPr>
            </a:lvl7pPr>
            <a:lvl8pPr lvl="7" algn="ctr" rtl="0">
              <a:spcBef>
                <a:spcPts val="1333"/>
              </a:spcBef>
              <a:spcAft>
                <a:spcPts val="0"/>
              </a:spcAft>
              <a:buClr>
                <a:schemeClr val="accent2"/>
              </a:buClr>
              <a:buSzPts val="3000"/>
              <a:buNone/>
              <a:defRPr sz="4000">
                <a:solidFill>
                  <a:schemeClr val="accent2"/>
                </a:solidFill>
              </a:defRPr>
            </a:lvl8pPr>
            <a:lvl9pPr lvl="8" algn="ctr" rtl="0">
              <a:spcBef>
                <a:spcPts val="1333"/>
              </a:spcBef>
              <a:spcAft>
                <a:spcPts val="1333"/>
              </a:spcAft>
              <a:buClr>
                <a:schemeClr val="accent2"/>
              </a:buClr>
              <a:buSzPts val="3000"/>
              <a:buNone/>
              <a:defRPr sz="4000">
                <a:solidFill>
                  <a:schemeClr val="accent2"/>
                </a:solidFill>
              </a:defRPr>
            </a:lvl9pPr>
          </a:lstStyle>
          <a:p>
            <a:endParaRPr/>
          </a:p>
        </p:txBody>
      </p:sp>
    </p:spTree>
    <p:extLst>
      <p:ext uri="{BB962C8B-B14F-4D97-AF65-F5344CB8AC3E}">
        <p14:creationId xmlns:p14="http://schemas.microsoft.com/office/powerpoint/2010/main" val="14022975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97"/>
        <p:cNvGrpSpPr/>
        <p:nvPr/>
      </p:nvGrpSpPr>
      <p:grpSpPr>
        <a:xfrm>
          <a:off x="0" y="0"/>
          <a:ext cx="0" cy="0"/>
          <a:chOff x="0" y="0"/>
          <a:chExt cx="0" cy="0"/>
        </a:xfrm>
      </p:grpSpPr>
      <p:sp>
        <p:nvSpPr>
          <p:cNvPr id="98" name="Google Shape;98;p5"/>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99" name="Google Shape;99;p5"/>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0" name="Google Shape;100;p5"/>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1" name="Google Shape;101;p5"/>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2" name="Google Shape;102;p5"/>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3" name="Google Shape;103;p5"/>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4" name="Google Shape;104;p5"/>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5" name="Google Shape;105;p5"/>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6" name="Google Shape;106;p5"/>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7" name="Google Shape;107;p5"/>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8" name="Google Shape;108;p5"/>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9" name="Google Shape;109;p5"/>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0" name="Google Shape;110;p5"/>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1" name="Google Shape;111;p5"/>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12" name="Google Shape;112;p5"/>
          <p:cNvGrpSpPr/>
          <p:nvPr/>
        </p:nvGrpSpPr>
        <p:grpSpPr>
          <a:xfrm>
            <a:off x="10856501" y="5970098"/>
            <a:ext cx="678468" cy="638281"/>
            <a:chOff x="5972700" y="2330200"/>
            <a:chExt cx="411625" cy="387275"/>
          </a:xfrm>
        </p:grpSpPr>
        <p:sp>
          <p:nvSpPr>
            <p:cNvPr id="113" name="Google Shape;113;p5"/>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4" name="Google Shape;114;p5"/>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15" name="Google Shape;115;p5"/>
          <p:cNvGrpSpPr/>
          <p:nvPr/>
        </p:nvGrpSpPr>
        <p:grpSpPr>
          <a:xfrm>
            <a:off x="2853161" y="643387"/>
            <a:ext cx="531544" cy="842560"/>
            <a:chOff x="6718575" y="2318625"/>
            <a:chExt cx="256950" cy="407375"/>
          </a:xfrm>
        </p:grpSpPr>
        <p:sp>
          <p:nvSpPr>
            <p:cNvPr id="116" name="Google Shape;116;p5"/>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7" name="Google Shape;117;p5"/>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8" name="Google Shape;118;p5"/>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9" name="Google Shape;119;p5"/>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0" name="Google Shape;120;p5"/>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1" name="Google Shape;121;p5"/>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2" name="Google Shape;122;p5"/>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3" name="Google Shape;123;p5"/>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4" name="Google Shape;124;p5"/>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25" name="Google Shape;125;p5"/>
          <p:cNvSpPr txBox="1">
            <a:spLocks noGrp="1"/>
          </p:cNvSpPr>
          <p:nvPr>
            <p:ph type="body" idx="1"/>
          </p:nvPr>
        </p:nvSpPr>
        <p:spPr>
          <a:xfrm>
            <a:off x="3869167" y="1377867"/>
            <a:ext cx="7056400" cy="4356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a:lvl1pPr>
            <a:lvl2pPr marL="1219170" lvl="1" indent="-474121">
              <a:spcBef>
                <a:spcPts val="1333"/>
              </a:spcBef>
              <a:spcAft>
                <a:spcPts val="0"/>
              </a:spcAft>
              <a:buSzPts val="2000"/>
              <a:buChar char="◦"/>
              <a:defRPr/>
            </a:lvl2pPr>
            <a:lvl3pPr marL="1828754" lvl="2" indent="-474121">
              <a:spcBef>
                <a:spcPts val="1333"/>
              </a:spcBef>
              <a:spcAft>
                <a:spcPts val="0"/>
              </a:spcAft>
              <a:buSzPts val="2000"/>
              <a:buChar char="◦"/>
              <a:defRPr/>
            </a:lvl3pPr>
            <a:lvl4pPr marL="2438339" lvl="3" indent="-474121">
              <a:spcBef>
                <a:spcPts val="1333"/>
              </a:spcBef>
              <a:spcAft>
                <a:spcPts val="0"/>
              </a:spcAft>
              <a:buSzPts val="2000"/>
              <a:buChar char="◦"/>
              <a:defRPr/>
            </a:lvl4pPr>
            <a:lvl5pPr marL="3047924" lvl="4" indent="-474121">
              <a:spcBef>
                <a:spcPts val="1333"/>
              </a:spcBef>
              <a:spcAft>
                <a:spcPts val="0"/>
              </a:spcAft>
              <a:buSzPts val="2000"/>
              <a:buChar char="◦"/>
              <a:defRPr/>
            </a:lvl5pPr>
            <a:lvl6pPr marL="3657509" lvl="5" indent="-474121">
              <a:spcBef>
                <a:spcPts val="1333"/>
              </a:spcBef>
              <a:spcAft>
                <a:spcPts val="0"/>
              </a:spcAft>
              <a:buSzPts val="2000"/>
              <a:buChar char="◦"/>
              <a:defRPr/>
            </a:lvl6pPr>
            <a:lvl7pPr marL="4267093" lvl="6" indent="-474121">
              <a:spcBef>
                <a:spcPts val="1333"/>
              </a:spcBef>
              <a:spcAft>
                <a:spcPts val="0"/>
              </a:spcAft>
              <a:buSzPts val="2000"/>
              <a:buChar char="◦"/>
              <a:defRPr/>
            </a:lvl7pPr>
            <a:lvl8pPr marL="4876678" lvl="7" indent="-474121">
              <a:spcBef>
                <a:spcPts val="1333"/>
              </a:spcBef>
              <a:spcAft>
                <a:spcPts val="0"/>
              </a:spcAft>
              <a:buSzPts val="2000"/>
              <a:buChar char="◦"/>
              <a:defRPr/>
            </a:lvl8pPr>
            <a:lvl9pPr marL="5486263" lvl="8" indent="-474121">
              <a:spcBef>
                <a:spcPts val="1333"/>
              </a:spcBef>
              <a:spcAft>
                <a:spcPts val="1333"/>
              </a:spcAft>
              <a:buSzPts val="2000"/>
              <a:buChar char="◦"/>
              <a:defRPr/>
            </a:lvl9pPr>
          </a:lstStyle>
          <a:p>
            <a:endParaRPr/>
          </a:p>
        </p:txBody>
      </p:sp>
      <p:sp>
        <p:nvSpPr>
          <p:cNvPr id="126" name="Google Shape;126;p5"/>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40071375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127"/>
        <p:cNvGrpSpPr/>
        <p:nvPr/>
      </p:nvGrpSpPr>
      <p:grpSpPr>
        <a:xfrm>
          <a:off x="0" y="0"/>
          <a:ext cx="0" cy="0"/>
          <a:chOff x="0" y="0"/>
          <a:chExt cx="0" cy="0"/>
        </a:xfrm>
      </p:grpSpPr>
      <p:sp>
        <p:nvSpPr>
          <p:cNvPr id="128" name="Google Shape;128;p6"/>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9" name="Google Shape;129;p6"/>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0" name="Google Shape;130;p6"/>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1" name="Google Shape;131;p6"/>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2" name="Google Shape;132;p6"/>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3" name="Google Shape;133;p6"/>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4" name="Google Shape;134;p6"/>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5" name="Google Shape;135;p6"/>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6" name="Google Shape;136;p6"/>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7" name="Google Shape;137;p6"/>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8" name="Google Shape;138;p6"/>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9" name="Google Shape;139;p6"/>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0" name="Google Shape;140;p6"/>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1" name="Google Shape;141;p6"/>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42" name="Google Shape;142;p6"/>
          <p:cNvGrpSpPr/>
          <p:nvPr/>
        </p:nvGrpSpPr>
        <p:grpSpPr>
          <a:xfrm>
            <a:off x="10856501" y="5970098"/>
            <a:ext cx="678468" cy="638281"/>
            <a:chOff x="5972700" y="2330200"/>
            <a:chExt cx="411625" cy="387275"/>
          </a:xfrm>
        </p:grpSpPr>
        <p:sp>
          <p:nvSpPr>
            <p:cNvPr id="143" name="Google Shape;143;p6"/>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4" name="Google Shape;144;p6"/>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45" name="Google Shape;145;p6"/>
          <p:cNvGrpSpPr/>
          <p:nvPr/>
        </p:nvGrpSpPr>
        <p:grpSpPr>
          <a:xfrm>
            <a:off x="2853161" y="643387"/>
            <a:ext cx="531544" cy="842560"/>
            <a:chOff x="6718575" y="2318625"/>
            <a:chExt cx="256950" cy="407375"/>
          </a:xfrm>
        </p:grpSpPr>
        <p:sp>
          <p:nvSpPr>
            <p:cNvPr id="146" name="Google Shape;146;p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7" name="Google Shape;147;p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8" name="Google Shape;148;p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9" name="Google Shape;149;p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0" name="Google Shape;150;p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1" name="Google Shape;151;p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2" name="Google Shape;152;p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3" name="Google Shape;153;p6"/>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4" name="Google Shape;154;p6"/>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55" name="Google Shape;155;p6"/>
          <p:cNvSpPr txBox="1">
            <a:spLocks noGrp="1"/>
          </p:cNvSpPr>
          <p:nvPr>
            <p:ph type="body" idx="1"/>
          </p:nvPr>
        </p:nvSpPr>
        <p:spPr>
          <a:xfrm>
            <a:off x="3774567" y="1600200"/>
            <a:ext cx="33552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6" name="Google Shape;156;p6"/>
          <p:cNvSpPr txBox="1">
            <a:spLocks noGrp="1"/>
          </p:cNvSpPr>
          <p:nvPr>
            <p:ph type="body" idx="2"/>
          </p:nvPr>
        </p:nvSpPr>
        <p:spPr>
          <a:xfrm>
            <a:off x="7534725" y="1600200"/>
            <a:ext cx="35620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7" name="Google Shape;157;p6"/>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64819601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90"/>
        <p:cNvGrpSpPr/>
        <p:nvPr/>
      </p:nvGrpSpPr>
      <p:grpSpPr>
        <a:xfrm>
          <a:off x="0" y="0"/>
          <a:ext cx="0" cy="0"/>
          <a:chOff x="0" y="0"/>
          <a:chExt cx="0" cy="0"/>
        </a:xfrm>
      </p:grpSpPr>
      <p:sp>
        <p:nvSpPr>
          <p:cNvPr id="191" name="Google Shape;191;p8"/>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2" name="Google Shape;192;p8"/>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3" name="Google Shape;193;p8"/>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4" name="Google Shape;194;p8"/>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5" name="Google Shape;195;p8"/>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6" name="Google Shape;196;p8"/>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7" name="Google Shape;197;p8"/>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8" name="Google Shape;198;p8"/>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9" name="Google Shape;199;p8"/>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0" name="Google Shape;200;p8"/>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1" name="Google Shape;201;p8"/>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2" name="Google Shape;202;p8"/>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3" name="Google Shape;203;p8"/>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4" name="Google Shape;204;p8"/>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05" name="Google Shape;205;p8"/>
          <p:cNvGrpSpPr/>
          <p:nvPr/>
        </p:nvGrpSpPr>
        <p:grpSpPr>
          <a:xfrm>
            <a:off x="10856501" y="5970098"/>
            <a:ext cx="678468" cy="638281"/>
            <a:chOff x="5972700" y="2330200"/>
            <a:chExt cx="411625" cy="387275"/>
          </a:xfrm>
        </p:grpSpPr>
        <p:sp>
          <p:nvSpPr>
            <p:cNvPr id="206" name="Google Shape;206;p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7" name="Google Shape;207;p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08" name="Google Shape;208;p8"/>
          <p:cNvGrpSpPr/>
          <p:nvPr/>
        </p:nvGrpSpPr>
        <p:grpSpPr>
          <a:xfrm>
            <a:off x="2853161" y="643387"/>
            <a:ext cx="531544" cy="842560"/>
            <a:chOff x="6718575" y="2318625"/>
            <a:chExt cx="256950" cy="407375"/>
          </a:xfrm>
        </p:grpSpPr>
        <p:sp>
          <p:nvSpPr>
            <p:cNvPr id="209" name="Google Shape;209;p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0" name="Google Shape;210;p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1" name="Google Shape;211;p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2" name="Google Shape;212;p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3" name="Google Shape;213;p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4" name="Google Shape;214;p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5" name="Google Shape;215;p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6" name="Google Shape;216;p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17" name="Google Shape;217;p8"/>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18" name="Google Shape;218;p8"/>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6509062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lank Aqua">
  <p:cSld name="Blank Aqua">
    <p:spTree>
      <p:nvGrpSpPr>
        <p:cNvPr id="1" name="Shape 301"/>
        <p:cNvGrpSpPr/>
        <p:nvPr/>
      </p:nvGrpSpPr>
      <p:grpSpPr>
        <a:xfrm>
          <a:off x="0" y="0"/>
          <a:ext cx="0" cy="0"/>
          <a:chOff x="0" y="0"/>
          <a:chExt cx="0" cy="0"/>
        </a:xfrm>
      </p:grpSpPr>
      <p:sp>
        <p:nvSpPr>
          <p:cNvPr id="302" name="Google Shape;302;p12"/>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3" name="Google Shape;303;p12"/>
          <p:cNvSpPr/>
          <p:nvPr/>
        </p:nvSpPr>
        <p:spPr>
          <a:xfrm>
            <a:off x="-156367" y="1129676"/>
            <a:ext cx="807200" cy="807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4" name="Google Shape;304;p12"/>
          <p:cNvSpPr/>
          <p:nvPr/>
        </p:nvSpPr>
        <p:spPr>
          <a:xfrm>
            <a:off x="290467" y="228333"/>
            <a:ext cx="1405600" cy="14056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5" name="Google Shape;305;p12"/>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6" name="Google Shape;306;p12"/>
          <p:cNvSpPr/>
          <p:nvPr/>
        </p:nvSpPr>
        <p:spPr>
          <a:xfrm>
            <a:off x="1862967" y="450019"/>
            <a:ext cx="182400" cy="1824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7" name="Google Shape;307;p12"/>
          <p:cNvSpPr/>
          <p:nvPr/>
        </p:nvSpPr>
        <p:spPr>
          <a:xfrm>
            <a:off x="650837" y="1779313"/>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8" name="Google Shape;308;p12"/>
          <p:cNvSpPr/>
          <p:nvPr/>
        </p:nvSpPr>
        <p:spPr>
          <a:xfrm>
            <a:off x="10463933" y="5557439"/>
            <a:ext cx="1463600" cy="1463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9" name="Google Shape;309;p12"/>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0" name="Google Shape;310;p12"/>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1" name="Google Shape;311;p12"/>
          <p:cNvSpPr/>
          <p:nvPr/>
        </p:nvSpPr>
        <p:spPr>
          <a:xfrm>
            <a:off x="11496065" y="5163513"/>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2" name="Google Shape;312;p12"/>
          <p:cNvSpPr/>
          <p:nvPr/>
        </p:nvSpPr>
        <p:spPr>
          <a:xfrm>
            <a:off x="10066696" y="6402211"/>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3" name="Google Shape;313;p12"/>
          <p:cNvSpPr/>
          <p:nvPr/>
        </p:nvSpPr>
        <p:spPr>
          <a:xfrm>
            <a:off x="9767548" y="6232889"/>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4" name="Google Shape;314;p12"/>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5" name="Google Shape;315;p12"/>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16" name="Google Shape;316;p12"/>
          <p:cNvGrpSpPr/>
          <p:nvPr/>
        </p:nvGrpSpPr>
        <p:grpSpPr>
          <a:xfrm>
            <a:off x="10856501" y="5970098"/>
            <a:ext cx="678468" cy="638281"/>
            <a:chOff x="5972700" y="2330200"/>
            <a:chExt cx="411625" cy="387275"/>
          </a:xfrm>
        </p:grpSpPr>
        <p:sp>
          <p:nvSpPr>
            <p:cNvPr id="317" name="Google Shape;317;p1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8" name="Google Shape;318;p1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19" name="Google Shape;319;p12"/>
          <p:cNvGrpSpPr/>
          <p:nvPr/>
        </p:nvGrpSpPr>
        <p:grpSpPr>
          <a:xfrm>
            <a:off x="727495" y="509853"/>
            <a:ext cx="531544" cy="842560"/>
            <a:chOff x="6718575" y="2318625"/>
            <a:chExt cx="256950" cy="407375"/>
          </a:xfrm>
        </p:grpSpPr>
        <p:sp>
          <p:nvSpPr>
            <p:cNvPr id="320" name="Google Shape;320;p1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1" name="Google Shape;321;p1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2" name="Google Shape;322;p1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3" name="Google Shape;323;p1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4" name="Google Shape;324;p1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5" name="Google Shape;325;p1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6" name="Google Shape;326;p1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7" name="Google Shape;327;p1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28" name="Google Shape;328;p12"/>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300488500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lank Yellow">
  <p:cSld name="Blank Yellow">
    <p:spTree>
      <p:nvGrpSpPr>
        <p:cNvPr id="1" name="Shape 329"/>
        <p:cNvGrpSpPr/>
        <p:nvPr/>
      </p:nvGrpSpPr>
      <p:grpSpPr>
        <a:xfrm>
          <a:off x="0" y="0"/>
          <a:ext cx="0" cy="0"/>
          <a:chOff x="0" y="0"/>
          <a:chExt cx="0" cy="0"/>
        </a:xfrm>
      </p:grpSpPr>
      <p:sp>
        <p:nvSpPr>
          <p:cNvPr id="330" name="Google Shape;330;p13"/>
          <p:cNvSpPr/>
          <p:nvPr/>
        </p:nvSpPr>
        <p:spPr>
          <a:xfrm>
            <a:off x="542867" y="542767"/>
            <a:ext cx="11106400" cy="5772400"/>
          </a:xfrm>
          <a:prstGeom prst="rect">
            <a:avLst/>
          </a:prstGeom>
          <a:solidFill>
            <a:schemeClr val="accen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1" name="Google Shape;331;p13"/>
          <p:cNvSpPr/>
          <p:nvPr/>
        </p:nvSpPr>
        <p:spPr>
          <a:xfrm>
            <a:off x="-156367" y="1129676"/>
            <a:ext cx="807200" cy="8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2" name="Google Shape;332;p13"/>
          <p:cNvSpPr/>
          <p:nvPr/>
        </p:nvSpPr>
        <p:spPr>
          <a:xfrm>
            <a:off x="290467" y="228333"/>
            <a:ext cx="1405600" cy="1405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3" name="Google Shape;333;p13"/>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4" name="Google Shape;334;p13"/>
          <p:cNvSpPr/>
          <p:nvPr/>
        </p:nvSpPr>
        <p:spPr>
          <a:xfrm>
            <a:off x="1862967" y="450019"/>
            <a:ext cx="182400" cy="1824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5" name="Google Shape;335;p13"/>
          <p:cNvSpPr/>
          <p:nvPr/>
        </p:nvSpPr>
        <p:spPr>
          <a:xfrm>
            <a:off x="650837" y="17793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6" name="Google Shape;336;p13"/>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7" name="Google Shape;337;p13"/>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8" name="Google Shape;338;p13"/>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9" name="Google Shape;339;p13"/>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0" name="Google Shape;340;p13"/>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1" name="Google Shape;341;p13"/>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2" name="Google Shape;342;p13"/>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3" name="Google Shape;343;p13"/>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44" name="Google Shape;344;p13"/>
          <p:cNvGrpSpPr/>
          <p:nvPr/>
        </p:nvGrpSpPr>
        <p:grpSpPr>
          <a:xfrm>
            <a:off x="10856501" y="5970098"/>
            <a:ext cx="678468" cy="638281"/>
            <a:chOff x="5972700" y="2330200"/>
            <a:chExt cx="411625" cy="387275"/>
          </a:xfrm>
        </p:grpSpPr>
        <p:sp>
          <p:nvSpPr>
            <p:cNvPr id="345" name="Google Shape;345;p1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6" name="Google Shape;346;p1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47" name="Google Shape;347;p13"/>
          <p:cNvGrpSpPr/>
          <p:nvPr/>
        </p:nvGrpSpPr>
        <p:grpSpPr>
          <a:xfrm>
            <a:off x="727495" y="509853"/>
            <a:ext cx="531544" cy="842560"/>
            <a:chOff x="6718575" y="2318625"/>
            <a:chExt cx="256950" cy="407375"/>
          </a:xfrm>
        </p:grpSpPr>
        <p:sp>
          <p:nvSpPr>
            <p:cNvPr id="348" name="Google Shape;348;p1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9" name="Google Shape;349;p1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0" name="Google Shape;350;p1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1" name="Google Shape;351;p1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2" name="Google Shape;352;p1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3" name="Google Shape;353;p1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4" name="Google Shape;354;p1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5" name="Google Shape;355;p1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56" name="Google Shape;356;p13"/>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40666173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lank Magenta">
  <p:cSld name="Blank Magenta">
    <p:spTree>
      <p:nvGrpSpPr>
        <p:cNvPr id="1" name="Shape 357"/>
        <p:cNvGrpSpPr/>
        <p:nvPr/>
      </p:nvGrpSpPr>
      <p:grpSpPr>
        <a:xfrm>
          <a:off x="0" y="0"/>
          <a:ext cx="0" cy="0"/>
          <a:chOff x="0" y="0"/>
          <a:chExt cx="0" cy="0"/>
        </a:xfrm>
      </p:grpSpPr>
      <p:sp>
        <p:nvSpPr>
          <p:cNvPr id="358" name="Google Shape;358;p14"/>
          <p:cNvSpPr/>
          <p:nvPr/>
        </p:nvSpPr>
        <p:spPr>
          <a:xfrm>
            <a:off x="542867" y="542767"/>
            <a:ext cx="11106400" cy="5772400"/>
          </a:xfrm>
          <a:prstGeom prst="rect">
            <a:avLst/>
          </a:prstGeom>
          <a:solidFill>
            <a:schemeClr val="accent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9" name="Google Shape;359;p14"/>
          <p:cNvSpPr/>
          <p:nvPr/>
        </p:nvSpPr>
        <p:spPr>
          <a:xfrm>
            <a:off x="290467" y="228333"/>
            <a:ext cx="1405600" cy="14056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0" name="Google Shape;360;p14"/>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1" name="Google Shape;361;p14"/>
          <p:cNvSpPr/>
          <p:nvPr/>
        </p:nvSpPr>
        <p:spPr>
          <a:xfrm>
            <a:off x="1862967" y="450019"/>
            <a:ext cx="182400" cy="1824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2" name="Google Shape;362;p14"/>
          <p:cNvSpPr/>
          <p:nvPr/>
        </p:nvSpPr>
        <p:spPr>
          <a:xfrm>
            <a:off x="650837" y="1779313"/>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3" name="Google Shape;363;p14"/>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4" name="Google Shape;364;p14"/>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5" name="Google Shape;365;p14"/>
          <p:cNvSpPr/>
          <p:nvPr/>
        </p:nvSpPr>
        <p:spPr>
          <a:xfrm>
            <a:off x="10792135" y="5298587"/>
            <a:ext cx="551200" cy="551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6" name="Google Shape;366;p14"/>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7" name="Google Shape;367;p14"/>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8" name="Google Shape;368;p14"/>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9" name="Google Shape;369;p14"/>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0" name="Google Shape;370;p14"/>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C406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71" name="Google Shape;371;p14"/>
          <p:cNvGrpSpPr/>
          <p:nvPr/>
        </p:nvGrpSpPr>
        <p:grpSpPr>
          <a:xfrm>
            <a:off x="10856501" y="5970098"/>
            <a:ext cx="678468" cy="638281"/>
            <a:chOff x="5972700" y="2330200"/>
            <a:chExt cx="411625" cy="387275"/>
          </a:xfrm>
        </p:grpSpPr>
        <p:sp>
          <p:nvSpPr>
            <p:cNvPr id="372" name="Google Shape;372;p1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3" name="Google Shape;373;p1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74" name="Google Shape;374;p14"/>
          <p:cNvGrpSpPr/>
          <p:nvPr/>
        </p:nvGrpSpPr>
        <p:grpSpPr>
          <a:xfrm>
            <a:off x="727495" y="509853"/>
            <a:ext cx="531544" cy="842560"/>
            <a:chOff x="6718575" y="2318625"/>
            <a:chExt cx="256950" cy="407375"/>
          </a:xfrm>
        </p:grpSpPr>
        <p:sp>
          <p:nvSpPr>
            <p:cNvPr id="375" name="Google Shape;375;p14"/>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6" name="Google Shape;376;p14"/>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7" name="Google Shape;377;p14"/>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8" name="Google Shape;378;p14"/>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79" name="Google Shape;379;p14"/>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0" name="Google Shape;380;p14"/>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1" name="Google Shape;381;p14"/>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2" name="Google Shape;382;p14"/>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83" name="Google Shape;383;p14"/>
          <p:cNvSpPr/>
          <p:nvPr/>
        </p:nvSpPr>
        <p:spPr>
          <a:xfrm>
            <a:off x="-156367" y="1129676"/>
            <a:ext cx="807200" cy="8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84" name="Google Shape;384;p14"/>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3407662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4923CB-300D-4B27-AF30-DA0E44A3A1E7}" type="datetimeFigureOut">
              <a:rPr lang="en-US" smtClean="0"/>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FBC71-F704-4B57-8CE7-1524F4342279}" type="slidenum">
              <a:rPr lang="en-US" smtClean="0"/>
              <a:t>‹#›</a:t>
            </a:fld>
            <a:endParaRPr lang="en-US"/>
          </a:p>
        </p:txBody>
      </p:sp>
    </p:spTree>
    <p:extLst>
      <p:ext uri="{BB962C8B-B14F-4D97-AF65-F5344CB8AC3E}">
        <p14:creationId xmlns:p14="http://schemas.microsoft.com/office/powerpoint/2010/main" val="20335027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3507267" y="840200"/>
            <a:ext cx="5177600" cy="5177600"/>
          </a:xfrm>
          <a:prstGeom prst="ellipse">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 name="Google Shape;11;p2"/>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 name="Google Shape;12;p2"/>
          <p:cNvSpPr/>
          <p:nvPr/>
        </p:nvSpPr>
        <p:spPr>
          <a:xfrm>
            <a:off x="7877667" y="6214433"/>
            <a:ext cx="807200" cy="807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 name="Google Shape;13;p2"/>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 name="Google Shape;14;p2"/>
          <p:cNvSpPr/>
          <p:nvPr/>
        </p:nvSpPr>
        <p:spPr>
          <a:xfrm>
            <a:off x="2775592" y="1028361"/>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 name="Google Shape;15;p2"/>
          <p:cNvSpPr/>
          <p:nvPr/>
        </p:nvSpPr>
        <p:spPr>
          <a:xfrm>
            <a:off x="8684868" y="2155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 name="Google Shape;16;p2"/>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 name="Google Shape;17;p2"/>
          <p:cNvSpPr/>
          <p:nvPr/>
        </p:nvSpPr>
        <p:spPr>
          <a:xfrm>
            <a:off x="3149979" y="2226844"/>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8" name="Google Shape;18;p2"/>
          <p:cNvSpPr/>
          <p:nvPr/>
        </p:nvSpPr>
        <p:spPr>
          <a:xfrm>
            <a:off x="9091281" y="1784923"/>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 name="Google Shape;19;p2"/>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 name="Google Shape;20;p2"/>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1" name="Google Shape;21;p2"/>
          <p:cNvGrpSpPr/>
          <p:nvPr/>
        </p:nvGrpSpPr>
        <p:grpSpPr>
          <a:xfrm>
            <a:off x="4001434" y="5576165"/>
            <a:ext cx="678468" cy="638281"/>
            <a:chOff x="5972700" y="2330200"/>
            <a:chExt cx="411625" cy="387275"/>
          </a:xfrm>
        </p:grpSpPr>
        <p:sp>
          <p:nvSpPr>
            <p:cNvPr id="22" name="Google Shape;22;p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3" name="Google Shape;23;p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4" name="Google Shape;24;p2"/>
          <p:cNvGrpSpPr/>
          <p:nvPr/>
        </p:nvGrpSpPr>
        <p:grpSpPr>
          <a:xfrm>
            <a:off x="7815691" y="675413"/>
            <a:ext cx="699967" cy="1109527"/>
            <a:chOff x="6718575" y="2318625"/>
            <a:chExt cx="256950" cy="407375"/>
          </a:xfrm>
        </p:grpSpPr>
        <p:sp>
          <p:nvSpPr>
            <p:cNvPr id="25" name="Google Shape;25;p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6" name="Google Shape;26;p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7" name="Google Shape;27;p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8" name="Google Shape;28;p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9" name="Google Shape;29;p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0" name="Google Shape;30;p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1" name="Google Shape;31;p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2" name="Google Shape;32;p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33" name="Google Shape;33;p2"/>
          <p:cNvSpPr txBox="1">
            <a:spLocks noGrp="1"/>
          </p:cNvSpPr>
          <p:nvPr>
            <p:ph type="ctrTitle"/>
          </p:nvPr>
        </p:nvSpPr>
        <p:spPr>
          <a:xfrm>
            <a:off x="3676333" y="1281800"/>
            <a:ext cx="4839200" cy="4294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4" name="Google Shape;34;p2"/>
          <p:cNvSpPr/>
          <p:nvPr/>
        </p:nvSpPr>
        <p:spPr>
          <a:xfrm>
            <a:off x="3676329" y="114929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 name="Google Shape;35;p2"/>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 name="Google Shape;36;p2"/>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32248893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37"/>
        <p:cNvGrpSpPr/>
        <p:nvPr/>
      </p:nvGrpSpPr>
      <p:grpSpPr>
        <a:xfrm>
          <a:off x="0" y="0"/>
          <a:ext cx="0" cy="0"/>
          <a:chOff x="0" y="0"/>
          <a:chExt cx="0" cy="0"/>
        </a:xfrm>
      </p:grpSpPr>
      <p:sp>
        <p:nvSpPr>
          <p:cNvPr id="38" name="Google Shape;38;p3"/>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 name="Google Shape;39;p3"/>
          <p:cNvSpPr/>
          <p:nvPr/>
        </p:nvSpPr>
        <p:spPr>
          <a:xfrm>
            <a:off x="3507267" y="840200"/>
            <a:ext cx="5177600" cy="51776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 name="Google Shape;40;p3"/>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 name="Google Shape;41;p3"/>
          <p:cNvSpPr/>
          <p:nvPr/>
        </p:nvSpPr>
        <p:spPr>
          <a:xfrm>
            <a:off x="7877667" y="6214433"/>
            <a:ext cx="807200" cy="807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 name="Google Shape;42;p3"/>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 name="Google Shape;43;p3"/>
          <p:cNvSpPr/>
          <p:nvPr/>
        </p:nvSpPr>
        <p:spPr>
          <a:xfrm>
            <a:off x="2775592" y="10283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 name="Google Shape;44;p3"/>
          <p:cNvSpPr/>
          <p:nvPr/>
        </p:nvSpPr>
        <p:spPr>
          <a:xfrm>
            <a:off x="8684868" y="2155587"/>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 name="Google Shape;45;p3"/>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 name="Google Shape;46;p3"/>
          <p:cNvSpPr/>
          <p:nvPr/>
        </p:nvSpPr>
        <p:spPr>
          <a:xfrm>
            <a:off x="3149979" y="2226844"/>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 name="Google Shape;47;p3"/>
          <p:cNvSpPr/>
          <p:nvPr/>
        </p:nvSpPr>
        <p:spPr>
          <a:xfrm>
            <a:off x="9091281" y="1784923"/>
            <a:ext cx="125200" cy="125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 name="Google Shape;48;p3"/>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 name="Google Shape;49;p3"/>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50" name="Google Shape;50;p3"/>
          <p:cNvGrpSpPr/>
          <p:nvPr/>
        </p:nvGrpSpPr>
        <p:grpSpPr>
          <a:xfrm>
            <a:off x="4001434" y="5576165"/>
            <a:ext cx="678468" cy="638281"/>
            <a:chOff x="5972700" y="2330200"/>
            <a:chExt cx="411625" cy="387275"/>
          </a:xfrm>
        </p:grpSpPr>
        <p:sp>
          <p:nvSpPr>
            <p:cNvPr id="51" name="Google Shape;51;p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 name="Google Shape;52;p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53" name="Google Shape;53;p3"/>
          <p:cNvGrpSpPr/>
          <p:nvPr/>
        </p:nvGrpSpPr>
        <p:grpSpPr>
          <a:xfrm>
            <a:off x="7815691" y="675413"/>
            <a:ext cx="699967" cy="1109527"/>
            <a:chOff x="6718575" y="2318625"/>
            <a:chExt cx="256950" cy="407375"/>
          </a:xfrm>
        </p:grpSpPr>
        <p:sp>
          <p:nvSpPr>
            <p:cNvPr id="54" name="Google Shape;54;p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5" name="Google Shape;55;p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6" name="Google Shape;56;p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7" name="Google Shape;57;p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8" name="Google Shape;58;p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9" name="Google Shape;59;p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0" name="Google Shape;60;p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1" name="Google Shape;61;p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62" name="Google Shape;62;p3"/>
          <p:cNvSpPr/>
          <p:nvPr/>
        </p:nvSpPr>
        <p:spPr>
          <a:xfrm>
            <a:off x="3676329" y="1149293"/>
            <a:ext cx="401200" cy="40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 name="Google Shape;63;p3"/>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 name="Google Shape;64;p3"/>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 name="Google Shape;65;p3"/>
          <p:cNvSpPr txBox="1">
            <a:spLocks noGrp="1"/>
          </p:cNvSpPr>
          <p:nvPr>
            <p:ph type="ctrTitle"/>
          </p:nvPr>
        </p:nvSpPr>
        <p:spPr>
          <a:xfrm>
            <a:off x="3848133" y="2517533"/>
            <a:ext cx="44956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000"/>
              <a:buNone/>
              <a:defRPr sz="4000">
                <a:solidFill>
                  <a:schemeClr val="accent1"/>
                </a:solidFill>
              </a:defRPr>
            </a:lvl1pPr>
            <a:lvl2pPr lvl="1" algn="ctr" rtl="0">
              <a:spcBef>
                <a:spcPts val="0"/>
              </a:spcBef>
              <a:spcAft>
                <a:spcPts val="0"/>
              </a:spcAft>
              <a:buClr>
                <a:schemeClr val="accent1"/>
              </a:buClr>
              <a:buSzPts val="3000"/>
              <a:buNone/>
              <a:defRPr sz="4000">
                <a:solidFill>
                  <a:schemeClr val="accent1"/>
                </a:solidFill>
              </a:defRPr>
            </a:lvl2pPr>
            <a:lvl3pPr lvl="2" algn="ctr" rtl="0">
              <a:spcBef>
                <a:spcPts val="0"/>
              </a:spcBef>
              <a:spcAft>
                <a:spcPts val="0"/>
              </a:spcAft>
              <a:buClr>
                <a:schemeClr val="accent1"/>
              </a:buClr>
              <a:buSzPts val="3000"/>
              <a:buNone/>
              <a:defRPr sz="4000">
                <a:solidFill>
                  <a:schemeClr val="accent1"/>
                </a:solidFill>
              </a:defRPr>
            </a:lvl3pPr>
            <a:lvl4pPr lvl="3" algn="ctr" rtl="0">
              <a:spcBef>
                <a:spcPts val="0"/>
              </a:spcBef>
              <a:spcAft>
                <a:spcPts val="0"/>
              </a:spcAft>
              <a:buClr>
                <a:schemeClr val="accent1"/>
              </a:buClr>
              <a:buSzPts val="3000"/>
              <a:buNone/>
              <a:defRPr sz="4000">
                <a:solidFill>
                  <a:schemeClr val="accent1"/>
                </a:solidFill>
              </a:defRPr>
            </a:lvl4pPr>
            <a:lvl5pPr lvl="4" algn="ctr" rtl="0">
              <a:spcBef>
                <a:spcPts val="0"/>
              </a:spcBef>
              <a:spcAft>
                <a:spcPts val="0"/>
              </a:spcAft>
              <a:buClr>
                <a:schemeClr val="accent1"/>
              </a:buClr>
              <a:buSzPts val="3000"/>
              <a:buNone/>
              <a:defRPr sz="4000">
                <a:solidFill>
                  <a:schemeClr val="accent1"/>
                </a:solidFill>
              </a:defRPr>
            </a:lvl5pPr>
            <a:lvl6pPr lvl="5" algn="ctr" rtl="0">
              <a:spcBef>
                <a:spcPts val="0"/>
              </a:spcBef>
              <a:spcAft>
                <a:spcPts val="0"/>
              </a:spcAft>
              <a:buClr>
                <a:schemeClr val="accent1"/>
              </a:buClr>
              <a:buSzPts val="3000"/>
              <a:buNone/>
              <a:defRPr sz="4000">
                <a:solidFill>
                  <a:schemeClr val="accent1"/>
                </a:solidFill>
              </a:defRPr>
            </a:lvl6pPr>
            <a:lvl7pPr lvl="6" algn="ctr" rtl="0">
              <a:spcBef>
                <a:spcPts val="0"/>
              </a:spcBef>
              <a:spcAft>
                <a:spcPts val="0"/>
              </a:spcAft>
              <a:buClr>
                <a:schemeClr val="accent1"/>
              </a:buClr>
              <a:buSzPts val="3000"/>
              <a:buNone/>
              <a:defRPr sz="4000">
                <a:solidFill>
                  <a:schemeClr val="accent1"/>
                </a:solidFill>
              </a:defRPr>
            </a:lvl7pPr>
            <a:lvl8pPr lvl="7" algn="ctr" rtl="0">
              <a:spcBef>
                <a:spcPts val="0"/>
              </a:spcBef>
              <a:spcAft>
                <a:spcPts val="0"/>
              </a:spcAft>
              <a:buClr>
                <a:schemeClr val="accent1"/>
              </a:buClr>
              <a:buSzPts val="3000"/>
              <a:buNone/>
              <a:defRPr sz="4000">
                <a:solidFill>
                  <a:schemeClr val="accent1"/>
                </a:solidFill>
              </a:defRPr>
            </a:lvl8pPr>
            <a:lvl9pPr lvl="8" algn="ctr" rtl="0">
              <a:spcBef>
                <a:spcPts val="0"/>
              </a:spcBef>
              <a:spcAft>
                <a:spcPts val="0"/>
              </a:spcAft>
              <a:buClr>
                <a:schemeClr val="accent1"/>
              </a:buClr>
              <a:buSzPts val="3000"/>
              <a:buNone/>
              <a:defRPr sz="4000">
                <a:solidFill>
                  <a:schemeClr val="accent1"/>
                </a:solidFill>
              </a:defRPr>
            </a:lvl9pPr>
          </a:lstStyle>
          <a:p>
            <a:endParaRPr/>
          </a:p>
        </p:txBody>
      </p:sp>
      <p:sp>
        <p:nvSpPr>
          <p:cNvPr id="66" name="Google Shape;66;p3"/>
          <p:cNvSpPr txBox="1">
            <a:spLocks noGrp="1"/>
          </p:cNvSpPr>
          <p:nvPr>
            <p:ph type="subTitle" idx="1"/>
          </p:nvPr>
        </p:nvSpPr>
        <p:spPr>
          <a:xfrm>
            <a:off x="3848133" y="3888336"/>
            <a:ext cx="44956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000"/>
              <a:buNone/>
              <a:defRPr>
                <a:solidFill>
                  <a:schemeClr val="accent2"/>
                </a:solidFill>
              </a:defRPr>
            </a:lvl1pPr>
            <a:lvl2pPr lvl="1" algn="ctr" rtl="0">
              <a:spcBef>
                <a:spcPts val="1333"/>
              </a:spcBef>
              <a:spcAft>
                <a:spcPts val="0"/>
              </a:spcAft>
              <a:buClr>
                <a:schemeClr val="accent2"/>
              </a:buClr>
              <a:buSzPts val="3000"/>
              <a:buNone/>
              <a:defRPr sz="4000">
                <a:solidFill>
                  <a:schemeClr val="accent2"/>
                </a:solidFill>
              </a:defRPr>
            </a:lvl2pPr>
            <a:lvl3pPr lvl="2" algn="ctr" rtl="0">
              <a:spcBef>
                <a:spcPts val="1333"/>
              </a:spcBef>
              <a:spcAft>
                <a:spcPts val="0"/>
              </a:spcAft>
              <a:buClr>
                <a:schemeClr val="accent2"/>
              </a:buClr>
              <a:buSzPts val="3000"/>
              <a:buNone/>
              <a:defRPr sz="4000">
                <a:solidFill>
                  <a:schemeClr val="accent2"/>
                </a:solidFill>
              </a:defRPr>
            </a:lvl3pPr>
            <a:lvl4pPr lvl="3" algn="ctr" rtl="0">
              <a:spcBef>
                <a:spcPts val="1333"/>
              </a:spcBef>
              <a:spcAft>
                <a:spcPts val="0"/>
              </a:spcAft>
              <a:buClr>
                <a:schemeClr val="accent2"/>
              </a:buClr>
              <a:buSzPts val="3000"/>
              <a:buNone/>
              <a:defRPr sz="4000">
                <a:solidFill>
                  <a:schemeClr val="accent2"/>
                </a:solidFill>
              </a:defRPr>
            </a:lvl4pPr>
            <a:lvl5pPr lvl="4" algn="ctr" rtl="0">
              <a:spcBef>
                <a:spcPts val="1333"/>
              </a:spcBef>
              <a:spcAft>
                <a:spcPts val="0"/>
              </a:spcAft>
              <a:buClr>
                <a:schemeClr val="accent2"/>
              </a:buClr>
              <a:buSzPts val="3000"/>
              <a:buNone/>
              <a:defRPr sz="4000">
                <a:solidFill>
                  <a:schemeClr val="accent2"/>
                </a:solidFill>
              </a:defRPr>
            </a:lvl5pPr>
            <a:lvl6pPr lvl="5" algn="ctr" rtl="0">
              <a:spcBef>
                <a:spcPts val="1333"/>
              </a:spcBef>
              <a:spcAft>
                <a:spcPts val="0"/>
              </a:spcAft>
              <a:buClr>
                <a:schemeClr val="accent2"/>
              </a:buClr>
              <a:buSzPts val="3000"/>
              <a:buNone/>
              <a:defRPr sz="4000">
                <a:solidFill>
                  <a:schemeClr val="accent2"/>
                </a:solidFill>
              </a:defRPr>
            </a:lvl6pPr>
            <a:lvl7pPr lvl="6" algn="ctr" rtl="0">
              <a:spcBef>
                <a:spcPts val="1333"/>
              </a:spcBef>
              <a:spcAft>
                <a:spcPts val="0"/>
              </a:spcAft>
              <a:buClr>
                <a:schemeClr val="accent2"/>
              </a:buClr>
              <a:buSzPts val="3000"/>
              <a:buNone/>
              <a:defRPr sz="4000">
                <a:solidFill>
                  <a:schemeClr val="accent2"/>
                </a:solidFill>
              </a:defRPr>
            </a:lvl7pPr>
            <a:lvl8pPr lvl="7" algn="ctr" rtl="0">
              <a:spcBef>
                <a:spcPts val="1333"/>
              </a:spcBef>
              <a:spcAft>
                <a:spcPts val="0"/>
              </a:spcAft>
              <a:buClr>
                <a:schemeClr val="accent2"/>
              </a:buClr>
              <a:buSzPts val="3000"/>
              <a:buNone/>
              <a:defRPr sz="4000">
                <a:solidFill>
                  <a:schemeClr val="accent2"/>
                </a:solidFill>
              </a:defRPr>
            </a:lvl8pPr>
            <a:lvl9pPr lvl="8" algn="ctr" rtl="0">
              <a:spcBef>
                <a:spcPts val="1333"/>
              </a:spcBef>
              <a:spcAft>
                <a:spcPts val="1333"/>
              </a:spcAft>
              <a:buClr>
                <a:schemeClr val="accent2"/>
              </a:buClr>
              <a:buSzPts val="3000"/>
              <a:buNone/>
              <a:defRPr sz="4000">
                <a:solidFill>
                  <a:schemeClr val="accent2"/>
                </a:solidFill>
              </a:defRPr>
            </a:lvl9pPr>
          </a:lstStyle>
          <a:p>
            <a:endParaRPr/>
          </a:p>
        </p:txBody>
      </p:sp>
    </p:spTree>
    <p:extLst>
      <p:ext uri="{BB962C8B-B14F-4D97-AF65-F5344CB8AC3E}">
        <p14:creationId xmlns:p14="http://schemas.microsoft.com/office/powerpoint/2010/main" val="6762147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97"/>
        <p:cNvGrpSpPr/>
        <p:nvPr/>
      </p:nvGrpSpPr>
      <p:grpSpPr>
        <a:xfrm>
          <a:off x="0" y="0"/>
          <a:ext cx="0" cy="0"/>
          <a:chOff x="0" y="0"/>
          <a:chExt cx="0" cy="0"/>
        </a:xfrm>
      </p:grpSpPr>
      <p:sp>
        <p:nvSpPr>
          <p:cNvPr id="98" name="Google Shape;98;p5"/>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99" name="Google Shape;99;p5"/>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0" name="Google Shape;100;p5"/>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1" name="Google Shape;101;p5"/>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2" name="Google Shape;102;p5"/>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3" name="Google Shape;103;p5"/>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4" name="Google Shape;104;p5"/>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5" name="Google Shape;105;p5"/>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6" name="Google Shape;106;p5"/>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7" name="Google Shape;107;p5"/>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8" name="Google Shape;108;p5"/>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09" name="Google Shape;109;p5"/>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0" name="Google Shape;110;p5"/>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1" name="Google Shape;111;p5"/>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12" name="Google Shape;112;p5"/>
          <p:cNvGrpSpPr/>
          <p:nvPr/>
        </p:nvGrpSpPr>
        <p:grpSpPr>
          <a:xfrm>
            <a:off x="10856501" y="5970098"/>
            <a:ext cx="678468" cy="638281"/>
            <a:chOff x="5972700" y="2330200"/>
            <a:chExt cx="411625" cy="387275"/>
          </a:xfrm>
        </p:grpSpPr>
        <p:sp>
          <p:nvSpPr>
            <p:cNvPr id="113" name="Google Shape;113;p5"/>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4" name="Google Shape;114;p5"/>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15" name="Google Shape;115;p5"/>
          <p:cNvGrpSpPr/>
          <p:nvPr/>
        </p:nvGrpSpPr>
        <p:grpSpPr>
          <a:xfrm>
            <a:off x="2853161" y="643387"/>
            <a:ext cx="531544" cy="842560"/>
            <a:chOff x="6718575" y="2318625"/>
            <a:chExt cx="256950" cy="407375"/>
          </a:xfrm>
        </p:grpSpPr>
        <p:sp>
          <p:nvSpPr>
            <p:cNvPr id="116" name="Google Shape;116;p5"/>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7" name="Google Shape;117;p5"/>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8" name="Google Shape;118;p5"/>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9" name="Google Shape;119;p5"/>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0" name="Google Shape;120;p5"/>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1" name="Google Shape;121;p5"/>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2" name="Google Shape;122;p5"/>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3" name="Google Shape;123;p5"/>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24" name="Google Shape;124;p5"/>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25" name="Google Shape;125;p5"/>
          <p:cNvSpPr txBox="1">
            <a:spLocks noGrp="1"/>
          </p:cNvSpPr>
          <p:nvPr>
            <p:ph type="body" idx="1"/>
          </p:nvPr>
        </p:nvSpPr>
        <p:spPr>
          <a:xfrm>
            <a:off x="3869167" y="1377867"/>
            <a:ext cx="7056400" cy="4356400"/>
          </a:xfrm>
          <a:prstGeom prst="rect">
            <a:avLst/>
          </a:prstGeom>
        </p:spPr>
        <p:txBody>
          <a:bodyPr spcFirstLastPara="1" wrap="square" lIns="91425" tIns="91425" rIns="91425" bIns="91425" anchor="t" anchorCtr="0">
            <a:noAutofit/>
          </a:bodyPr>
          <a:lstStyle>
            <a:lvl1pPr marL="609585" lvl="0" indent="-474121">
              <a:spcBef>
                <a:spcPts val="800"/>
              </a:spcBef>
              <a:spcAft>
                <a:spcPts val="0"/>
              </a:spcAft>
              <a:buSzPts val="2000"/>
              <a:buChar char="○"/>
              <a:defRPr/>
            </a:lvl1pPr>
            <a:lvl2pPr marL="1219170" lvl="1" indent="-474121">
              <a:spcBef>
                <a:spcPts val="1333"/>
              </a:spcBef>
              <a:spcAft>
                <a:spcPts val="0"/>
              </a:spcAft>
              <a:buSzPts val="2000"/>
              <a:buChar char="◦"/>
              <a:defRPr/>
            </a:lvl2pPr>
            <a:lvl3pPr marL="1828754" lvl="2" indent="-474121">
              <a:spcBef>
                <a:spcPts val="1333"/>
              </a:spcBef>
              <a:spcAft>
                <a:spcPts val="0"/>
              </a:spcAft>
              <a:buSzPts val="2000"/>
              <a:buChar char="◦"/>
              <a:defRPr/>
            </a:lvl3pPr>
            <a:lvl4pPr marL="2438339" lvl="3" indent="-474121">
              <a:spcBef>
                <a:spcPts val="1333"/>
              </a:spcBef>
              <a:spcAft>
                <a:spcPts val="0"/>
              </a:spcAft>
              <a:buSzPts val="2000"/>
              <a:buChar char="◦"/>
              <a:defRPr/>
            </a:lvl4pPr>
            <a:lvl5pPr marL="3047924" lvl="4" indent="-474121">
              <a:spcBef>
                <a:spcPts val="1333"/>
              </a:spcBef>
              <a:spcAft>
                <a:spcPts val="0"/>
              </a:spcAft>
              <a:buSzPts val="2000"/>
              <a:buChar char="◦"/>
              <a:defRPr/>
            </a:lvl5pPr>
            <a:lvl6pPr marL="3657509" lvl="5" indent="-474121">
              <a:spcBef>
                <a:spcPts val="1333"/>
              </a:spcBef>
              <a:spcAft>
                <a:spcPts val="0"/>
              </a:spcAft>
              <a:buSzPts val="2000"/>
              <a:buChar char="◦"/>
              <a:defRPr/>
            </a:lvl6pPr>
            <a:lvl7pPr marL="4267093" lvl="6" indent="-474121">
              <a:spcBef>
                <a:spcPts val="1333"/>
              </a:spcBef>
              <a:spcAft>
                <a:spcPts val="0"/>
              </a:spcAft>
              <a:buSzPts val="2000"/>
              <a:buChar char="◦"/>
              <a:defRPr/>
            </a:lvl7pPr>
            <a:lvl8pPr marL="4876678" lvl="7" indent="-474121">
              <a:spcBef>
                <a:spcPts val="1333"/>
              </a:spcBef>
              <a:spcAft>
                <a:spcPts val="0"/>
              </a:spcAft>
              <a:buSzPts val="2000"/>
              <a:buChar char="◦"/>
              <a:defRPr/>
            </a:lvl8pPr>
            <a:lvl9pPr marL="5486263" lvl="8" indent="-474121">
              <a:spcBef>
                <a:spcPts val="1333"/>
              </a:spcBef>
              <a:spcAft>
                <a:spcPts val="1333"/>
              </a:spcAft>
              <a:buSzPts val="2000"/>
              <a:buChar char="◦"/>
              <a:defRPr/>
            </a:lvl9pPr>
          </a:lstStyle>
          <a:p>
            <a:endParaRPr/>
          </a:p>
        </p:txBody>
      </p:sp>
      <p:sp>
        <p:nvSpPr>
          <p:cNvPr id="126" name="Google Shape;126;p5"/>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7049333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127"/>
        <p:cNvGrpSpPr/>
        <p:nvPr/>
      </p:nvGrpSpPr>
      <p:grpSpPr>
        <a:xfrm>
          <a:off x="0" y="0"/>
          <a:ext cx="0" cy="0"/>
          <a:chOff x="0" y="0"/>
          <a:chExt cx="0" cy="0"/>
        </a:xfrm>
      </p:grpSpPr>
      <p:sp>
        <p:nvSpPr>
          <p:cNvPr id="128" name="Google Shape;128;p6"/>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9" name="Google Shape;129;p6"/>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0" name="Google Shape;130;p6"/>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1" name="Google Shape;131;p6"/>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2" name="Google Shape;132;p6"/>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3" name="Google Shape;133;p6"/>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4" name="Google Shape;134;p6"/>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5" name="Google Shape;135;p6"/>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6" name="Google Shape;136;p6"/>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7" name="Google Shape;137;p6"/>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8" name="Google Shape;138;p6"/>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9" name="Google Shape;139;p6"/>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0" name="Google Shape;140;p6"/>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1" name="Google Shape;141;p6"/>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142" name="Google Shape;142;p6"/>
          <p:cNvGrpSpPr/>
          <p:nvPr/>
        </p:nvGrpSpPr>
        <p:grpSpPr>
          <a:xfrm>
            <a:off x="10856501" y="5970098"/>
            <a:ext cx="678468" cy="638281"/>
            <a:chOff x="5972700" y="2330200"/>
            <a:chExt cx="411625" cy="387275"/>
          </a:xfrm>
        </p:grpSpPr>
        <p:sp>
          <p:nvSpPr>
            <p:cNvPr id="143" name="Google Shape;143;p6"/>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4" name="Google Shape;144;p6"/>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145" name="Google Shape;145;p6"/>
          <p:cNvGrpSpPr/>
          <p:nvPr/>
        </p:nvGrpSpPr>
        <p:grpSpPr>
          <a:xfrm>
            <a:off x="2853161" y="643387"/>
            <a:ext cx="531544" cy="842560"/>
            <a:chOff x="6718575" y="2318625"/>
            <a:chExt cx="256950" cy="407375"/>
          </a:xfrm>
        </p:grpSpPr>
        <p:sp>
          <p:nvSpPr>
            <p:cNvPr id="146" name="Google Shape;146;p6"/>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7" name="Google Shape;147;p6"/>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8" name="Google Shape;148;p6"/>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9" name="Google Shape;149;p6"/>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0" name="Google Shape;150;p6"/>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1" name="Google Shape;151;p6"/>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2" name="Google Shape;152;p6"/>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3" name="Google Shape;153;p6"/>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154" name="Google Shape;154;p6"/>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155" name="Google Shape;155;p6"/>
          <p:cNvSpPr txBox="1">
            <a:spLocks noGrp="1"/>
          </p:cNvSpPr>
          <p:nvPr>
            <p:ph type="body" idx="1"/>
          </p:nvPr>
        </p:nvSpPr>
        <p:spPr>
          <a:xfrm>
            <a:off x="3774567" y="1600200"/>
            <a:ext cx="33552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6" name="Google Shape;156;p6"/>
          <p:cNvSpPr txBox="1">
            <a:spLocks noGrp="1"/>
          </p:cNvSpPr>
          <p:nvPr>
            <p:ph type="body" idx="2"/>
          </p:nvPr>
        </p:nvSpPr>
        <p:spPr>
          <a:xfrm>
            <a:off x="7534725" y="1600200"/>
            <a:ext cx="3562000" cy="41604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1333"/>
              </a:spcBef>
              <a:spcAft>
                <a:spcPts val="0"/>
              </a:spcAft>
              <a:buSzPts val="1800"/>
              <a:buChar char="◦"/>
              <a:defRPr sz="2400"/>
            </a:lvl2pPr>
            <a:lvl3pPr marL="1828754" lvl="2" indent="-457189">
              <a:spcBef>
                <a:spcPts val="1333"/>
              </a:spcBef>
              <a:spcAft>
                <a:spcPts val="0"/>
              </a:spcAft>
              <a:buSzPts val="1800"/>
              <a:buChar char="◦"/>
              <a:defRPr sz="2400"/>
            </a:lvl3pPr>
            <a:lvl4pPr marL="2438339" lvl="3" indent="-457189">
              <a:spcBef>
                <a:spcPts val="1333"/>
              </a:spcBef>
              <a:spcAft>
                <a:spcPts val="0"/>
              </a:spcAft>
              <a:buSzPts val="1800"/>
              <a:buChar char="◦"/>
              <a:defRPr sz="2400"/>
            </a:lvl4pPr>
            <a:lvl5pPr marL="3047924" lvl="4" indent="-457189">
              <a:spcBef>
                <a:spcPts val="1333"/>
              </a:spcBef>
              <a:spcAft>
                <a:spcPts val="0"/>
              </a:spcAft>
              <a:buSzPts val="1800"/>
              <a:buChar char="◦"/>
              <a:defRPr sz="2400"/>
            </a:lvl5pPr>
            <a:lvl6pPr marL="3657509" lvl="5" indent="-457189">
              <a:spcBef>
                <a:spcPts val="1333"/>
              </a:spcBef>
              <a:spcAft>
                <a:spcPts val="0"/>
              </a:spcAft>
              <a:buSzPts val="1800"/>
              <a:buChar char="◦"/>
              <a:defRPr sz="2400"/>
            </a:lvl6pPr>
            <a:lvl7pPr marL="4267093" lvl="6" indent="-457189">
              <a:spcBef>
                <a:spcPts val="1333"/>
              </a:spcBef>
              <a:spcAft>
                <a:spcPts val="0"/>
              </a:spcAft>
              <a:buSzPts val="1800"/>
              <a:buChar char="◦"/>
              <a:defRPr sz="2400"/>
            </a:lvl7pPr>
            <a:lvl8pPr marL="4876678" lvl="7" indent="-457189">
              <a:spcBef>
                <a:spcPts val="1333"/>
              </a:spcBef>
              <a:spcAft>
                <a:spcPts val="0"/>
              </a:spcAft>
              <a:buSzPts val="1800"/>
              <a:buChar char="◦"/>
              <a:defRPr sz="2400"/>
            </a:lvl8pPr>
            <a:lvl9pPr marL="5486263" lvl="8" indent="-457189">
              <a:spcBef>
                <a:spcPts val="1333"/>
              </a:spcBef>
              <a:spcAft>
                <a:spcPts val="1333"/>
              </a:spcAft>
              <a:buSzPts val="1800"/>
              <a:buChar char="◦"/>
              <a:defRPr sz="2400"/>
            </a:lvl9pPr>
          </a:lstStyle>
          <a:p>
            <a:endParaRPr/>
          </a:p>
        </p:txBody>
      </p:sp>
      <p:sp>
        <p:nvSpPr>
          <p:cNvPr id="157" name="Google Shape;157;p6"/>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32014331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90"/>
        <p:cNvGrpSpPr/>
        <p:nvPr/>
      </p:nvGrpSpPr>
      <p:grpSpPr>
        <a:xfrm>
          <a:off x="0" y="0"/>
          <a:ext cx="0" cy="0"/>
          <a:chOff x="0" y="0"/>
          <a:chExt cx="0" cy="0"/>
        </a:xfrm>
      </p:grpSpPr>
      <p:sp>
        <p:nvSpPr>
          <p:cNvPr id="191" name="Google Shape;191;p8"/>
          <p:cNvSpPr/>
          <p:nvPr/>
        </p:nvSpPr>
        <p:spPr>
          <a:xfrm>
            <a:off x="542867" y="542767"/>
            <a:ext cx="11106400" cy="5772400"/>
          </a:xfrm>
          <a:prstGeom prst="rect">
            <a:avLst/>
          </a:prstGeom>
          <a:solidFill>
            <a:schemeClr val="l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2" name="Google Shape;192;p8"/>
          <p:cNvSpPr/>
          <p:nvPr/>
        </p:nvSpPr>
        <p:spPr>
          <a:xfrm>
            <a:off x="-222700" y="745967"/>
            <a:ext cx="3507200" cy="35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3" name="Google Shape;193;p8"/>
          <p:cNvSpPr/>
          <p:nvPr/>
        </p:nvSpPr>
        <p:spPr>
          <a:xfrm>
            <a:off x="2416133" y="361867"/>
            <a:ext cx="1405600" cy="14056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4" name="Google Shape;194;p8"/>
          <p:cNvSpPr/>
          <p:nvPr/>
        </p:nvSpPr>
        <p:spPr>
          <a:xfrm>
            <a:off x="2272796" y="-17287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5" name="Google Shape;195;p8"/>
          <p:cNvSpPr/>
          <p:nvPr/>
        </p:nvSpPr>
        <p:spPr>
          <a:xfrm>
            <a:off x="304800" y="3849667"/>
            <a:ext cx="807200" cy="807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6" name="Google Shape;196;p8"/>
          <p:cNvSpPr/>
          <p:nvPr/>
        </p:nvSpPr>
        <p:spPr>
          <a:xfrm>
            <a:off x="2030537" y="4217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7" name="Google Shape;197;p8"/>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8" name="Google Shape;198;p8"/>
          <p:cNvSpPr/>
          <p:nvPr/>
        </p:nvSpPr>
        <p:spPr>
          <a:xfrm>
            <a:off x="11343325" y="39748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9" name="Google Shape;199;p8"/>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0" name="Google Shape;200;p8"/>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1" name="Google Shape;201;p8"/>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2" name="Google Shape;202;p8"/>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3" name="Google Shape;203;p8"/>
          <p:cNvSpPr/>
          <p:nvPr/>
        </p:nvSpPr>
        <p:spPr>
          <a:xfrm>
            <a:off x="122585" y="3849667"/>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4" name="Google Shape;204;p8"/>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05" name="Google Shape;205;p8"/>
          <p:cNvGrpSpPr/>
          <p:nvPr/>
        </p:nvGrpSpPr>
        <p:grpSpPr>
          <a:xfrm>
            <a:off x="10856501" y="5970098"/>
            <a:ext cx="678468" cy="638281"/>
            <a:chOff x="5972700" y="2330200"/>
            <a:chExt cx="411625" cy="387275"/>
          </a:xfrm>
        </p:grpSpPr>
        <p:sp>
          <p:nvSpPr>
            <p:cNvPr id="206" name="Google Shape;206;p8"/>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7" name="Google Shape;207;p8"/>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08" name="Google Shape;208;p8"/>
          <p:cNvGrpSpPr/>
          <p:nvPr/>
        </p:nvGrpSpPr>
        <p:grpSpPr>
          <a:xfrm>
            <a:off x="2853161" y="643387"/>
            <a:ext cx="531544" cy="842560"/>
            <a:chOff x="6718575" y="2318625"/>
            <a:chExt cx="256950" cy="407375"/>
          </a:xfrm>
        </p:grpSpPr>
        <p:sp>
          <p:nvSpPr>
            <p:cNvPr id="209" name="Google Shape;209;p8"/>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0" name="Google Shape;210;p8"/>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1" name="Google Shape;211;p8"/>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2" name="Google Shape;212;p8"/>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3" name="Google Shape;213;p8"/>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4" name="Google Shape;214;p8"/>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5" name="Google Shape;215;p8"/>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16" name="Google Shape;216;p8"/>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02BDC7"/>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217" name="Google Shape;217;p8"/>
          <p:cNvSpPr txBox="1">
            <a:spLocks noGrp="1"/>
          </p:cNvSpPr>
          <p:nvPr>
            <p:ph type="title"/>
          </p:nvPr>
        </p:nvSpPr>
        <p:spPr>
          <a:xfrm>
            <a:off x="192100" y="745967"/>
            <a:ext cx="2856000" cy="3507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218" name="Google Shape;218;p8"/>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a:solidFill>
                  <a:srgbClr val="A6BCC9"/>
                </a:solidFill>
              </a:rPr>
              <a:pPr/>
              <a:t>‹#›</a:t>
            </a:fld>
            <a:endParaRPr>
              <a:solidFill>
                <a:srgbClr val="A6BCC9"/>
              </a:solidFill>
            </a:endParaRPr>
          </a:p>
        </p:txBody>
      </p:sp>
    </p:spTree>
    <p:extLst>
      <p:ext uri="{BB962C8B-B14F-4D97-AF65-F5344CB8AC3E}">
        <p14:creationId xmlns:p14="http://schemas.microsoft.com/office/powerpoint/2010/main" val="80484962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lank Aqua">
  <p:cSld name="Blank Aqua">
    <p:spTree>
      <p:nvGrpSpPr>
        <p:cNvPr id="1" name="Shape 301"/>
        <p:cNvGrpSpPr/>
        <p:nvPr/>
      </p:nvGrpSpPr>
      <p:grpSpPr>
        <a:xfrm>
          <a:off x="0" y="0"/>
          <a:ext cx="0" cy="0"/>
          <a:chOff x="0" y="0"/>
          <a:chExt cx="0" cy="0"/>
        </a:xfrm>
      </p:grpSpPr>
      <p:sp>
        <p:nvSpPr>
          <p:cNvPr id="302" name="Google Shape;302;p12"/>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3" name="Google Shape;303;p12"/>
          <p:cNvSpPr/>
          <p:nvPr/>
        </p:nvSpPr>
        <p:spPr>
          <a:xfrm>
            <a:off x="-156367" y="1129676"/>
            <a:ext cx="807200" cy="807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4" name="Google Shape;304;p12"/>
          <p:cNvSpPr/>
          <p:nvPr/>
        </p:nvSpPr>
        <p:spPr>
          <a:xfrm>
            <a:off x="290467" y="228333"/>
            <a:ext cx="1405600" cy="14056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5" name="Google Shape;305;p12"/>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6" name="Google Shape;306;p12"/>
          <p:cNvSpPr/>
          <p:nvPr/>
        </p:nvSpPr>
        <p:spPr>
          <a:xfrm>
            <a:off x="1862967" y="450019"/>
            <a:ext cx="182400" cy="1824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7" name="Google Shape;307;p12"/>
          <p:cNvSpPr/>
          <p:nvPr/>
        </p:nvSpPr>
        <p:spPr>
          <a:xfrm>
            <a:off x="650837" y="1779313"/>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8" name="Google Shape;308;p12"/>
          <p:cNvSpPr/>
          <p:nvPr/>
        </p:nvSpPr>
        <p:spPr>
          <a:xfrm>
            <a:off x="10463933" y="5557439"/>
            <a:ext cx="1463600" cy="1463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09" name="Google Shape;309;p12"/>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0" name="Google Shape;310;p12"/>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1" name="Google Shape;311;p12"/>
          <p:cNvSpPr/>
          <p:nvPr/>
        </p:nvSpPr>
        <p:spPr>
          <a:xfrm>
            <a:off x="11496065" y="5163513"/>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2" name="Google Shape;312;p12"/>
          <p:cNvSpPr/>
          <p:nvPr/>
        </p:nvSpPr>
        <p:spPr>
          <a:xfrm>
            <a:off x="10066696" y="6402211"/>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3" name="Google Shape;313;p12"/>
          <p:cNvSpPr/>
          <p:nvPr/>
        </p:nvSpPr>
        <p:spPr>
          <a:xfrm>
            <a:off x="9767548" y="6232889"/>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4" name="Google Shape;314;p12"/>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5" name="Google Shape;315;p12"/>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16" name="Google Shape;316;p12"/>
          <p:cNvGrpSpPr/>
          <p:nvPr/>
        </p:nvGrpSpPr>
        <p:grpSpPr>
          <a:xfrm>
            <a:off x="10856501" y="5970098"/>
            <a:ext cx="678468" cy="638281"/>
            <a:chOff x="5972700" y="2330200"/>
            <a:chExt cx="411625" cy="387275"/>
          </a:xfrm>
        </p:grpSpPr>
        <p:sp>
          <p:nvSpPr>
            <p:cNvPr id="317" name="Google Shape;317;p1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18" name="Google Shape;318;p1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19" name="Google Shape;319;p12"/>
          <p:cNvGrpSpPr/>
          <p:nvPr/>
        </p:nvGrpSpPr>
        <p:grpSpPr>
          <a:xfrm>
            <a:off x="727495" y="509853"/>
            <a:ext cx="531544" cy="842560"/>
            <a:chOff x="6718575" y="2318625"/>
            <a:chExt cx="256950" cy="407375"/>
          </a:xfrm>
        </p:grpSpPr>
        <p:sp>
          <p:nvSpPr>
            <p:cNvPr id="320" name="Google Shape;320;p1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1" name="Google Shape;321;p1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2" name="Google Shape;322;p1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3" name="Google Shape;323;p1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4" name="Google Shape;324;p1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5" name="Google Shape;325;p1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6" name="Google Shape;326;p1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27" name="Google Shape;327;p1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28" name="Google Shape;328;p12"/>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420194746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lank Yellow">
  <p:cSld name="Blank Yellow">
    <p:spTree>
      <p:nvGrpSpPr>
        <p:cNvPr id="1" name="Shape 329"/>
        <p:cNvGrpSpPr/>
        <p:nvPr/>
      </p:nvGrpSpPr>
      <p:grpSpPr>
        <a:xfrm>
          <a:off x="0" y="0"/>
          <a:ext cx="0" cy="0"/>
          <a:chOff x="0" y="0"/>
          <a:chExt cx="0" cy="0"/>
        </a:xfrm>
      </p:grpSpPr>
      <p:sp>
        <p:nvSpPr>
          <p:cNvPr id="330" name="Google Shape;330;p13"/>
          <p:cNvSpPr/>
          <p:nvPr/>
        </p:nvSpPr>
        <p:spPr>
          <a:xfrm>
            <a:off x="542867" y="542767"/>
            <a:ext cx="11106400" cy="5772400"/>
          </a:xfrm>
          <a:prstGeom prst="rect">
            <a:avLst/>
          </a:prstGeom>
          <a:solidFill>
            <a:schemeClr val="accent2"/>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1" name="Google Shape;331;p13"/>
          <p:cNvSpPr/>
          <p:nvPr/>
        </p:nvSpPr>
        <p:spPr>
          <a:xfrm>
            <a:off x="-156367" y="1129676"/>
            <a:ext cx="807200" cy="807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2" name="Google Shape;332;p13"/>
          <p:cNvSpPr/>
          <p:nvPr/>
        </p:nvSpPr>
        <p:spPr>
          <a:xfrm>
            <a:off x="290467" y="228333"/>
            <a:ext cx="1405600" cy="1405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3" name="Google Shape;333;p13"/>
          <p:cNvSpPr/>
          <p:nvPr/>
        </p:nvSpPr>
        <p:spPr>
          <a:xfrm>
            <a:off x="1542635" y="-183032"/>
            <a:ext cx="531600" cy="5316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4" name="Google Shape;334;p13"/>
          <p:cNvSpPr/>
          <p:nvPr/>
        </p:nvSpPr>
        <p:spPr>
          <a:xfrm>
            <a:off x="1862967" y="450019"/>
            <a:ext cx="182400" cy="1824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5" name="Google Shape;335;p13"/>
          <p:cNvSpPr/>
          <p:nvPr/>
        </p:nvSpPr>
        <p:spPr>
          <a:xfrm>
            <a:off x="650837" y="1779313"/>
            <a:ext cx="284000" cy="2840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6" name="Google Shape;336;p13"/>
          <p:cNvSpPr/>
          <p:nvPr/>
        </p:nvSpPr>
        <p:spPr>
          <a:xfrm>
            <a:off x="10463933" y="5557439"/>
            <a:ext cx="1463600" cy="14636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7" name="Google Shape;337;p13"/>
          <p:cNvSpPr/>
          <p:nvPr/>
        </p:nvSpPr>
        <p:spPr>
          <a:xfrm>
            <a:off x="11343325" y="3974861"/>
            <a:ext cx="1032800" cy="10328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8" name="Google Shape;338;p13"/>
          <p:cNvSpPr/>
          <p:nvPr/>
        </p:nvSpPr>
        <p:spPr>
          <a:xfrm>
            <a:off x="10792135" y="5298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39" name="Google Shape;339;p13"/>
          <p:cNvSpPr/>
          <p:nvPr/>
        </p:nvSpPr>
        <p:spPr>
          <a:xfrm>
            <a:off x="11496065" y="5163513"/>
            <a:ext cx="284000" cy="2840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0" name="Google Shape;340;p13"/>
          <p:cNvSpPr/>
          <p:nvPr/>
        </p:nvSpPr>
        <p:spPr>
          <a:xfrm>
            <a:off x="10066696" y="6402211"/>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1" name="Google Shape;341;p13"/>
          <p:cNvSpPr/>
          <p:nvPr/>
        </p:nvSpPr>
        <p:spPr>
          <a:xfrm>
            <a:off x="9767548" y="6232889"/>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2" name="Google Shape;342;p13"/>
          <p:cNvSpPr/>
          <p:nvPr/>
        </p:nvSpPr>
        <p:spPr>
          <a:xfrm>
            <a:off x="344385" y="21028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3" name="Google Shape;343;p13"/>
          <p:cNvSpPr/>
          <p:nvPr/>
        </p:nvSpPr>
        <p:spPr>
          <a:xfrm>
            <a:off x="11635215" y="42667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FFB600"/>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344" name="Google Shape;344;p13"/>
          <p:cNvGrpSpPr/>
          <p:nvPr/>
        </p:nvGrpSpPr>
        <p:grpSpPr>
          <a:xfrm>
            <a:off x="10856501" y="5970098"/>
            <a:ext cx="678468" cy="638281"/>
            <a:chOff x="5972700" y="2330200"/>
            <a:chExt cx="411625" cy="387275"/>
          </a:xfrm>
        </p:grpSpPr>
        <p:sp>
          <p:nvSpPr>
            <p:cNvPr id="345" name="Google Shape;345;p1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6" name="Google Shape;346;p1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347" name="Google Shape;347;p13"/>
          <p:cNvGrpSpPr/>
          <p:nvPr/>
        </p:nvGrpSpPr>
        <p:grpSpPr>
          <a:xfrm>
            <a:off x="727495" y="509853"/>
            <a:ext cx="531544" cy="842560"/>
            <a:chOff x="6718575" y="2318625"/>
            <a:chExt cx="256950" cy="407375"/>
          </a:xfrm>
        </p:grpSpPr>
        <p:sp>
          <p:nvSpPr>
            <p:cNvPr id="348" name="Google Shape;348;p1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49" name="Google Shape;349;p1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0" name="Google Shape;350;p1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1" name="Google Shape;351;p1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2" name="Google Shape;352;p1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3" name="Google Shape;353;p1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4" name="Google Shape;354;p1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5" name="Google Shape;355;p1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sp>
        <p:nvSpPr>
          <p:cNvPr id="356" name="Google Shape;356;p13"/>
          <p:cNvSpPr txBox="1">
            <a:spLocks noGrp="1"/>
          </p:cNvSpPr>
          <p:nvPr>
            <p:ph type="sldNum" idx="12"/>
          </p:nvPr>
        </p:nvSpPr>
        <p:spPr>
          <a:xfrm>
            <a:off x="10823979" y="557417"/>
            <a:ext cx="731600" cy="5248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fld id="{00000000-1234-1234-1234-123412341234}" type="slidenum">
              <a:rPr lang="en"/>
              <a:pPr/>
              <a:t>‹#›</a:t>
            </a:fld>
            <a:endParaRPr/>
          </a:p>
        </p:txBody>
      </p:sp>
    </p:spTree>
    <p:extLst>
      <p:ext uri="{BB962C8B-B14F-4D97-AF65-F5344CB8AC3E}">
        <p14:creationId xmlns:p14="http://schemas.microsoft.com/office/powerpoint/2010/main" val="133925323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 name="矩形: 圆角 18"/>
          <p:cNvSpPr/>
          <p:nvPr userDrawn="1"/>
        </p:nvSpPr>
        <p:spPr>
          <a:xfrm>
            <a:off x="353784" y="316381"/>
            <a:ext cx="11484429" cy="6296782"/>
          </a:xfrm>
          <a:prstGeom prst="roundRect">
            <a:avLst/>
          </a:prstGeom>
          <a:solidFill>
            <a:srgbClr val="FBF3EB"/>
          </a:solidFill>
          <a:ln w="28575">
            <a:solidFill>
              <a:srgbClr val="EBBE8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descr="美术1"/>
          <p:cNvPicPr>
            <a:picLocks noChangeAspect="1"/>
          </p:cNvPicPr>
          <p:nvPr userDrawn="1"/>
        </p:nvPicPr>
        <p:blipFill>
          <a:blip r:embed="rId3"/>
          <a:stretch>
            <a:fillRect/>
          </a:stretch>
        </p:blipFill>
        <p:spPr>
          <a:xfrm>
            <a:off x="0" y="5190490"/>
            <a:ext cx="5742940" cy="1667510"/>
          </a:xfrm>
          <a:prstGeom prst="rect">
            <a:avLst/>
          </a:prstGeom>
        </p:spPr>
      </p:pic>
      <p:pic>
        <p:nvPicPr>
          <p:cNvPr id="5" name="图片 4" descr="美术1"/>
          <p:cNvPicPr>
            <a:picLocks noChangeAspect="1"/>
          </p:cNvPicPr>
          <p:nvPr userDrawn="1"/>
        </p:nvPicPr>
        <p:blipFill>
          <a:blip r:embed="rId3"/>
          <a:stretch>
            <a:fillRect/>
          </a:stretch>
        </p:blipFill>
        <p:spPr>
          <a:xfrm flipH="1">
            <a:off x="6316345" y="5294630"/>
            <a:ext cx="5875655" cy="1563370"/>
          </a:xfrm>
          <a:prstGeom prst="rect">
            <a:avLst/>
          </a:prstGeom>
        </p:spPr>
      </p:pic>
    </p:spTree>
    <p:extLst>
      <p:ext uri="{BB962C8B-B14F-4D97-AF65-F5344CB8AC3E}">
        <p14:creationId xmlns:p14="http://schemas.microsoft.com/office/powerpoint/2010/main" val="4251033744"/>
      </p:ext>
    </p:extLst>
  </p:cSld>
  <p:clrMapOvr>
    <a:masterClrMapping/>
  </p:clrMapOvr>
  <p:transition spd="slow" advClick="0">
    <p:push dir="u"/>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3507267" y="840200"/>
            <a:ext cx="5177600" cy="5177600"/>
          </a:xfrm>
          <a:prstGeom prst="ellipse">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1" name="Google Shape;11;p2"/>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2" name="Google Shape;12;p2"/>
          <p:cNvSpPr/>
          <p:nvPr/>
        </p:nvSpPr>
        <p:spPr>
          <a:xfrm>
            <a:off x="7877667" y="6214433"/>
            <a:ext cx="807200" cy="807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3" name="Google Shape;13;p2"/>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4" name="Google Shape;14;p2"/>
          <p:cNvSpPr/>
          <p:nvPr/>
        </p:nvSpPr>
        <p:spPr>
          <a:xfrm>
            <a:off x="2775592" y="1028361"/>
            <a:ext cx="1032800" cy="10328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5" name="Google Shape;15;p2"/>
          <p:cNvSpPr/>
          <p:nvPr/>
        </p:nvSpPr>
        <p:spPr>
          <a:xfrm>
            <a:off x="8684868" y="2155587"/>
            <a:ext cx="551200" cy="55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6" name="Google Shape;16;p2"/>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7" name="Google Shape;17;p2"/>
          <p:cNvSpPr/>
          <p:nvPr/>
        </p:nvSpPr>
        <p:spPr>
          <a:xfrm>
            <a:off x="3149979" y="2226844"/>
            <a:ext cx="284000" cy="2840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8" name="Google Shape;18;p2"/>
          <p:cNvSpPr/>
          <p:nvPr/>
        </p:nvSpPr>
        <p:spPr>
          <a:xfrm>
            <a:off x="9091281" y="1784923"/>
            <a:ext cx="125200" cy="1252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19" name="Google Shape;19;p2"/>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20" name="Google Shape;20;p2"/>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21" name="Google Shape;21;p2"/>
          <p:cNvGrpSpPr/>
          <p:nvPr/>
        </p:nvGrpSpPr>
        <p:grpSpPr>
          <a:xfrm>
            <a:off x="4001434" y="5576165"/>
            <a:ext cx="678468" cy="638281"/>
            <a:chOff x="5972700" y="2330200"/>
            <a:chExt cx="411625" cy="387275"/>
          </a:xfrm>
        </p:grpSpPr>
        <p:sp>
          <p:nvSpPr>
            <p:cNvPr id="22" name="Google Shape;22;p2"/>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23" name="Google Shape;23;p2"/>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24" name="Google Shape;24;p2"/>
          <p:cNvGrpSpPr/>
          <p:nvPr/>
        </p:nvGrpSpPr>
        <p:grpSpPr>
          <a:xfrm>
            <a:off x="7815691" y="675413"/>
            <a:ext cx="699967" cy="1109527"/>
            <a:chOff x="6718575" y="2318625"/>
            <a:chExt cx="256950" cy="407375"/>
          </a:xfrm>
        </p:grpSpPr>
        <p:sp>
          <p:nvSpPr>
            <p:cNvPr id="25" name="Google Shape;25;p2"/>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6" name="Google Shape;26;p2"/>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7" name="Google Shape;27;p2"/>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8" name="Google Shape;28;p2"/>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29" name="Google Shape;29;p2"/>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0" name="Google Shape;30;p2"/>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1" name="Google Shape;31;p2"/>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32" name="Google Shape;32;p2"/>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33" name="Google Shape;33;p2"/>
          <p:cNvSpPr txBox="1">
            <a:spLocks noGrp="1"/>
          </p:cNvSpPr>
          <p:nvPr>
            <p:ph type="ctrTitle"/>
          </p:nvPr>
        </p:nvSpPr>
        <p:spPr>
          <a:xfrm>
            <a:off x="3676333" y="1281800"/>
            <a:ext cx="4839200" cy="4294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4" name="Google Shape;34;p2"/>
          <p:cNvSpPr/>
          <p:nvPr/>
        </p:nvSpPr>
        <p:spPr>
          <a:xfrm>
            <a:off x="3676329" y="1149293"/>
            <a:ext cx="401200" cy="401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5" name="Google Shape;35;p2"/>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6" name="Google Shape;36;p2"/>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Tree>
    <p:extLst>
      <p:ext uri="{BB962C8B-B14F-4D97-AF65-F5344CB8AC3E}">
        <p14:creationId xmlns:p14="http://schemas.microsoft.com/office/powerpoint/2010/main" val="62115942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37"/>
        <p:cNvGrpSpPr/>
        <p:nvPr/>
      </p:nvGrpSpPr>
      <p:grpSpPr>
        <a:xfrm>
          <a:off x="0" y="0"/>
          <a:ext cx="0" cy="0"/>
          <a:chOff x="0" y="0"/>
          <a:chExt cx="0" cy="0"/>
        </a:xfrm>
      </p:grpSpPr>
      <p:sp>
        <p:nvSpPr>
          <p:cNvPr id="38" name="Google Shape;38;p3"/>
          <p:cNvSpPr/>
          <p:nvPr/>
        </p:nvSpPr>
        <p:spPr>
          <a:xfrm>
            <a:off x="542867" y="542767"/>
            <a:ext cx="11106400" cy="5772400"/>
          </a:xfrm>
          <a:prstGeom prst="rect">
            <a:avLst/>
          </a:prstGeom>
          <a:solidFill>
            <a:schemeClr val="accent1"/>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39" name="Google Shape;39;p3"/>
          <p:cNvSpPr/>
          <p:nvPr/>
        </p:nvSpPr>
        <p:spPr>
          <a:xfrm>
            <a:off x="3507267" y="840200"/>
            <a:ext cx="5177600" cy="51776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0" name="Google Shape;40;p3"/>
          <p:cNvSpPr/>
          <p:nvPr/>
        </p:nvSpPr>
        <p:spPr>
          <a:xfrm>
            <a:off x="7240467" y="304800"/>
            <a:ext cx="1850800" cy="1850800"/>
          </a:xfrm>
          <a:prstGeom prst="ellipse">
            <a:avLst/>
          </a:prstGeom>
          <a:solidFill>
            <a:srgbClr val="FFB600">
              <a:alpha val="7962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1" name="Google Shape;41;p3"/>
          <p:cNvSpPr/>
          <p:nvPr/>
        </p:nvSpPr>
        <p:spPr>
          <a:xfrm>
            <a:off x="7877667" y="6214433"/>
            <a:ext cx="807200" cy="807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2" name="Google Shape;42;p3"/>
          <p:cNvSpPr/>
          <p:nvPr/>
        </p:nvSpPr>
        <p:spPr>
          <a:xfrm>
            <a:off x="3608867" y="5163505"/>
            <a:ext cx="1463600" cy="14636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3" name="Google Shape;43;p3"/>
          <p:cNvSpPr/>
          <p:nvPr/>
        </p:nvSpPr>
        <p:spPr>
          <a:xfrm>
            <a:off x="2775592" y="1028361"/>
            <a:ext cx="1032800" cy="10328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4" name="Google Shape;44;p3"/>
          <p:cNvSpPr/>
          <p:nvPr/>
        </p:nvSpPr>
        <p:spPr>
          <a:xfrm>
            <a:off x="8684868" y="2155587"/>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5" name="Google Shape;45;p3"/>
          <p:cNvSpPr/>
          <p:nvPr/>
        </p:nvSpPr>
        <p:spPr>
          <a:xfrm>
            <a:off x="3227301" y="4816059"/>
            <a:ext cx="449200" cy="449200"/>
          </a:xfrm>
          <a:prstGeom prst="ellipse">
            <a:avLst/>
          </a:prstGeom>
          <a:solidFill>
            <a:srgbClr val="FF9755"/>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6" name="Google Shape;46;p3"/>
          <p:cNvSpPr/>
          <p:nvPr/>
        </p:nvSpPr>
        <p:spPr>
          <a:xfrm>
            <a:off x="3149979" y="2226844"/>
            <a:ext cx="284000" cy="2840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7" name="Google Shape;47;p3"/>
          <p:cNvSpPr/>
          <p:nvPr/>
        </p:nvSpPr>
        <p:spPr>
          <a:xfrm>
            <a:off x="9091281" y="1784923"/>
            <a:ext cx="125200" cy="125200"/>
          </a:xfrm>
          <a:prstGeom prst="ellipse">
            <a:avLst/>
          </a:prstGeom>
          <a:solidFill>
            <a:srgbClr val="FFFFFF"/>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8" name="Google Shape;48;p3"/>
          <p:cNvSpPr/>
          <p:nvPr/>
        </p:nvSpPr>
        <p:spPr>
          <a:xfrm>
            <a:off x="8218652" y="5832700"/>
            <a:ext cx="125200" cy="125200"/>
          </a:xfrm>
          <a:prstGeom prst="ellipse">
            <a:avLst/>
          </a:prstGeom>
          <a:solidFill>
            <a:srgbClr val="FFB600"/>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49" name="Google Shape;49;p3"/>
          <p:cNvSpPr/>
          <p:nvPr/>
        </p:nvSpPr>
        <p:spPr>
          <a:xfrm>
            <a:off x="3067482" y="1320254"/>
            <a:ext cx="449023" cy="449023"/>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rgbClr val="02BDC7"/>
            </a:solidFill>
            <a:prstDash val="solid"/>
            <a:round/>
            <a:headEnd type="none" w="sm" len="sm"/>
            <a:tailEnd type="none" w="sm" len="sm"/>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grpSp>
        <p:nvGrpSpPr>
          <p:cNvPr id="50" name="Google Shape;50;p3"/>
          <p:cNvGrpSpPr/>
          <p:nvPr/>
        </p:nvGrpSpPr>
        <p:grpSpPr>
          <a:xfrm>
            <a:off x="4001434" y="5576165"/>
            <a:ext cx="678468" cy="638281"/>
            <a:chOff x="5972700" y="2330200"/>
            <a:chExt cx="411625" cy="387275"/>
          </a:xfrm>
        </p:grpSpPr>
        <p:sp>
          <p:nvSpPr>
            <p:cNvPr id="51" name="Google Shape;51;p3"/>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sp>
          <p:nvSpPr>
            <p:cNvPr id="52" name="Google Shape;52;p3"/>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000000"/>
                </a:solidFill>
                <a:cs typeface="Arial"/>
                <a:sym typeface="Arial"/>
              </a:endParaRPr>
            </a:p>
          </p:txBody>
        </p:sp>
      </p:grpSp>
      <p:grpSp>
        <p:nvGrpSpPr>
          <p:cNvPr id="53" name="Google Shape;53;p3"/>
          <p:cNvGrpSpPr/>
          <p:nvPr/>
        </p:nvGrpSpPr>
        <p:grpSpPr>
          <a:xfrm>
            <a:off x="7815691" y="675413"/>
            <a:ext cx="699967" cy="1109527"/>
            <a:chOff x="6718575" y="2318625"/>
            <a:chExt cx="256950" cy="407375"/>
          </a:xfrm>
        </p:grpSpPr>
        <p:sp>
          <p:nvSpPr>
            <p:cNvPr id="54" name="Google Shape;54;p3"/>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5" name="Google Shape;55;p3"/>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6" name="Google Shape;56;p3"/>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7" name="Google Shape;57;p3"/>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8" name="Google Shape;58;p3"/>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59" name="Google Shape;59;p3"/>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0" name="Google Shape;60;p3"/>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sp>
          <p:nvSpPr>
            <p:cNvPr id="61" name="Google Shape;61;p3"/>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a:buClr>
                  <a:srgbClr val="000000"/>
                </a:buClr>
                <a:buFont typeface="Arial"/>
                <a:buNone/>
              </a:pPr>
              <a:endParaRPr sz="1867" kern="0">
                <a:solidFill>
                  <a:srgbClr val="FFFFFF"/>
                </a:solidFill>
                <a:cs typeface="Arial"/>
                <a:sym typeface="Arial"/>
              </a:endParaRPr>
            </a:p>
          </p:txBody>
        </p:sp>
      </p:grpSp>
      <p:sp>
        <p:nvSpPr>
          <p:cNvPr id="62" name="Google Shape;62;p3"/>
          <p:cNvSpPr/>
          <p:nvPr/>
        </p:nvSpPr>
        <p:spPr>
          <a:xfrm>
            <a:off x="3676329" y="1149293"/>
            <a:ext cx="401200" cy="401200"/>
          </a:xfrm>
          <a:prstGeom prst="ellipse">
            <a:avLst/>
          </a:prstGeom>
          <a:solidFill>
            <a:srgbClr val="FC4540">
              <a:alpha val="78850"/>
            </a:srgbClr>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3" name="Google Shape;63;p3"/>
          <p:cNvSpPr/>
          <p:nvPr/>
        </p:nvSpPr>
        <p:spPr>
          <a:xfrm>
            <a:off x="4679904" y="6343113"/>
            <a:ext cx="284000" cy="284000"/>
          </a:xfrm>
          <a:prstGeom prst="ellipse">
            <a:avLst/>
          </a:prstGeom>
          <a:solidFill>
            <a:srgbClr val="02BDC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4" name="Google Shape;64;p3"/>
          <p:cNvSpPr/>
          <p:nvPr/>
        </p:nvSpPr>
        <p:spPr>
          <a:xfrm>
            <a:off x="7326468" y="5832703"/>
            <a:ext cx="551200" cy="551200"/>
          </a:xfrm>
          <a:prstGeom prst="ellipse">
            <a:avLst/>
          </a:prstGeom>
          <a:solidFill>
            <a:srgbClr val="FC4067"/>
          </a:solidFill>
          <a:ln>
            <a:noFill/>
          </a:ln>
        </p:spPr>
        <p:txBody>
          <a:bodyPr spcFirstLastPara="1" wrap="square" lIns="121900" tIns="121900" rIns="121900" bIns="121900" anchor="ctr" anchorCtr="0">
            <a:noAutofit/>
          </a:bodyPr>
          <a:lstStyle/>
          <a:p>
            <a:pPr>
              <a:buClr>
                <a:srgbClr val="000000"/>
              </a:buClr>
              <a:buFont typeface="Arial"/>
              <a:buNone/>
            </a:pPr>
            <a:endParaRPr sz="1867" kern="0">
              <a:solidFill>
                <a:srgbClr val="000000"/>
              </a:solidFill>
              <a:cs typeface="Arial"/>
              <a:sym typeface="Arial"/>
            </a:endParaRPr>
          </a:p>
        </p:txBody>
      </p:sp>
      <p:sp>
        <p:nvSpPr>
          <p:cNvPr id="65" name="Google Shape;65;p3"/>
          <p:cNvSpPr txBox="1">
            <a:spLocks noGrp="1"/>
          </p:cNvSpPr>
          <p:nvPr>
            <p:ph type="ctrTitle"/>
          </p:nvPr>
        </p:nvSpPr>
        <p:spPr>
          <a:xfrm>
            <a:off x="3848133" y="2517533"/>
            <a:ext cx="44956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3000"/>
              <a:buNone/>
              <a:defRPr sz="4000">
                <a:solidFill>
                  <a:schemeClr val="accent1"/>
                </a:solidFill>
              </a:defRPr>
            </a:lvl1pPr>
            <a:lvl2pPr lvl="1" algn="ctr" rtl="0">
              <a:spcBef>
                <a:spcPts val="0"/>
              </a:spcBef>
              <a:spcAft>
                <a:spcPts val="0"/>
              </a:spcAft>
              <a:buClr>
                <a:schemeClr val="accent1"/>
              </a:buClr>
              <a:buSzPts val="3000"/>
              <a:buNone/>
              <a:defRPr sz="4000">
                <a:solidFill>
                  <a:schemeClr val="accent1"/>
                </a:solidFill>
              </a:defRPr>
            </a:lvl2pPr>
            <a:lvl3pPr lvl="2" algn="ctr" rtl="0">
              <a:spcBef>
                <a:spcPts val="0"/>
              </a:spcBef>
              <a:spcAft>
                <a:spcPts val="0"/>
              </a:spcAft>
              <a:buClr>
                <a:schemeClr val="accent1"/>
              </a:buClr>
              <a:buSzPts val="3000"/>
              <a:buNone/>
              <a:defRPr sz="4000">
                <a:solidFill>
                  <a:schemeClr val="accent1"/>
                </a:solidFill>
              </a:defRPr>
            </a:lvl3pPr>
            <a:lvl4pPr lvl="3" algn="ctr" rtl="0">
              <a:spcBef>
                <a:spcPts val="0"/>
              </a:spcBef>
              <a:spcAft>
                <a:spcPts val="0"/>
              </a:spcAft>
              <a:buClr>
                <a:schemeClr val="accent1"/>
              </a:buClr>
              <a:buSzPts val="3000"/>
              <a:buNone/>
              <a:defRPr sz="4000">
                <a:solidFill>
                  <a:schemeClr val="accent1"/>
                </a:solidFill>
              </a:defRPr>
            </a:lvl4pPr>
            <a:lvl5pPr lvl="4" algn="ctr" rtl="0">
              <a:spcBef>
                <a:spcPts val="0"/>
              </a:spcBef>
              <a:spcAft>
                <a:spcPts val="0"/>
              </a:spcAft>
              <a:buClr>
                <a:schemeClr val="accent1"/>
              </a:buClr>
              <a:buSzPts val="3000"/>
              <a:buNone/>
              <a:defRPr sz="4000">
                <a:solidFill>
                  <a:schemeClr val="accent1"/>
                </a:solidFill>
              </a:defRPr>
            </a:lvl5pPr>
            <a:lvl6pPr lvl="5" algn="ctr" rtl="0">
              <a:spcBef>
                <a:spcPts val="0"/>
              </a:spcBef>
              <a:spcAft>
                <a:spcPts val="0"/>
              </a:spcAft>
              <a:buClr>
                <a:schemeClr val="accent1"/>
              </a:buClr>
              <a:buSzPts val="3000"/>
              <a:buNone/>
              <a:defRPr sz="4000">
                <a:solidFill>
                  <a:schemeClr val="accent1"/>
                </a:solidFill>
              </a:defRPr>
            </a:lvl6pPr>
            <a:lvl7pPr lvl="6" algn="ctr" rtl="0">
              <a:spcBef>
                <a:spcPts val="0"/>
              </a:spcBef>
              <a:spcAft>
                <a:spcPts val="0"/>
              </a:spcAft>
              <a:buClr>
                <a:schemeClr val="accent1"/>
              </a:buClr>
              <a:buSzPts val="3000"/>
              <a:buNone/>
              <a:defRPr sz="4000">
                <a:solidFill>
                  <a:schemeClr val="accent1"/>
                </a:solidFill>
              </a:defRPr>
            </a:lvl7pPr>
            <a:lvl8pPr lvl="7" algn="ctr" rtl="0">
              <a:spcBef>
                <a:spcPts val="0"/>
              </a:spcBef>
              <a:spcAft>
                <a:spcPts val="0"/>
              </a:spcAft>
              <a:buClr>
                <a:schemeClr val="accent1"/>
              </a:buClr>
              <a:buSzPts val="3000"/>
              <a:buNone/>
              <a:defRPr sz="4000">
                <a:solidFill>
                  <a:schemeClr val="accent1"/>
                </a:solidFill>
              </a:defRPr>
            </a:lvl8pPr>
            <a:lvl9pPr lvl="8" algn="ctr" rtl="0">
              <a:spcBef>
                <a:spcPts val="0"/>
              </a:spcBef>
              <a:spcAft>
                <a:spcPts val="0"/>
              </a:spcAft>
              <a:buClr>
                <a:schemeClr val="accent1"/>
              </a:buClr>
              <a:buSzPts val="3000"/>
              <a:buNone/>
              <a:defRPr sz="4000">
                <a:solidFill>
                  <a:schemeClr val="accent1"/>
                </a:solidFill>
              </a:defRPr>
            </a:lvl9pPr>
          </a:lstStyle>
          <a:p>
            <a:endParaRPr/>
          </a:p>
        </p:txBody>
      </p:sp>
      <p:sp>
        <p:nvSpPr>
          <p:cNvPr id="66" name="Google Shape;66;p3"/>
          <p:cNvSpPr txBox="1">
            <a:spLocks noGrp="1"/>
          </p:cNvSpPr>
          <p:nvPr>
            <p:ph type="subTitle" idx="1"/>
          </p:nvPr>
        </p:nvSpPr>
        <p:spPr>
          <a:xfrm>
            <a:off x="3848133" y="3888336"/>
            <a:ext cx="44956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000"/>
              <a:buNone/>
              <a:defRPr>
                <a:solidFill>
                  <a:schemeClr val="accent2"/>
                </a:solidFill>
              </a:defRPr>
            </a:lvl1pPr>
            <a:lvl2pPr lvl="1" algn="ctr" rtl="0">
              <a:spcBef>
                <a:spcPts val="1333"/>
              </a:spcBef>
              <a:spcAft>
                <a:spcPts val="0"/>
              </a:spcAft>
              <a:buClr>
                <a:schemeClr val="accent2"/>
              </a:buClr>
              <a:buSzPts val="3000"/>
              <a:buNone/>
              <a:defRPr sz="4000">
                <a:solidFill>
                  <a:schemeClr val="accent2"/>
                </a:solidFill>
              </a:defRPr>
            </a:lvl2pPr>
            <a:lvl3pPr lvl="2" algn="ctr" rtl="0">
              <a:spcBef>
                <a:spcPts val="1333"/>
              </a:spcBef>
              <a:spcAft>
                <a:spcPts val="0"/>
              </a:spcAft>
              <a:buClr>
                <a:schemeClr val="accent2"/>
              </a:buClr>
              <a:buSzPts val="3000"/>
              <a:buNone/>
              <a:defRPr sz="4000">
                <a:solidFill>
                  <a:schemeClr val="accent2"/>
                </a:solidFill>
              </a:defRPr>
            </a:lvl3pPr>
            <a:lvl4pPr lvl="3" algn="ctr" rtl="0">
              <a:spcBef>
                <a:spcPts val="1333"/>
              </a:spcBef>
              <a:spcAft>
                <a:spcPts val="0"/>
              </a:spcAft>
              <a:buClr>
                <a:schemeClr val="accent2"/>
              </a:buClr>
              <a:buSzPts val="3000"/>
              <a:buNone/>
              <a:defRPr sz="4000">
                <a:solidFill>
                  <a:schemeClr val="accent2"/>
                </a:solidFill>
              </a:defRPr>
            </a:lvl4pPr>
            <a:lvl5pPr lvl="4" algn="ctr" rtl="0">
              <a:spcBef>
                <a:spcPts val="1333"/>
              </a:spcBef>
              <a:spcAft>
                <a:spcPts val="0"/>
              </a:spcAft>
              <a:buClr>
                <a:schemeClr val="accent2"/>
              </a:buClr>
              <a:buSzPts val="3000"/>
              <a:buNone/>
              <a:defRPr sz="4000">
                <a:solidFill>
                  <a:schemeClr val="accent2"/>
                </a:solidFill>
              </a:defRPr>
            </a:lvl5pPr>
            <a:lvl6pPr lvl="5" algn="ctr" rtl="0">
              <a:spcBef>
                <a:spcPts val="1333"/>
              </a:spcBef>
              <a:spcAft>
                <a:spcPts val="0"/>
              </a:spcAft>
              <a:buClr>
                <a:schemeClr val="accent2"/>
              </a:buClr>
              <a:buSzPts val="3000"/>
              <a:buNone/>
              <a:defRPr sz="4000">
                <a:solidFill>
                  <a:schemeClr val="accent2"/>
                </a:solidFill>
              </a:defRPr>
            </a:lvl6pPr>
            <a:lvl7pPr lvl="6" algn="ctr" rtl="0">
              <a:spcBef>
                <a:spcPts val="1333"/>
              </a:spcBef>
              <a:spcAft>
                <a:spcPts val="0"/>
              </a:spcAft>
              <a:buClr>
                <a:schemeClr val="accent2"/>
              </a:buClr>
              <a:buSzPts val="3000"/>
              <a:buNone/>
              <a:defRPr sz="4000">
                <a:solidFill>
                  <a:schemeClr val="accent2"/>
                </a:solidFill>
              </a:defRPr>
            </a:lvl7pPr>
            <a:lvl8pPr lvl="7" algn="ctr" rtl="0">
              <a:spcBef>
                <a:spcPts val="1333"/>
              </a:spcBef>
              <a:spcAft>
                <a:spcPts val="0"/>
              </a:spcAft>
              <a:buClr>
                <a:schemeClr val="accent2"/>
              </a:buClr>
              <a:buSzPts val="3000"/>
              <a:buNone/>
              <a:defRPr sz="4000">
                <a:solidFill>
                  <a:schemeClr val="accent2"/>
                </a:solidFill>
              </a:defRPr>
            </a:lvl8pPr>
            <a:lvl9pPr lvl="8" algn="ctr" rtl="0">
              <a:spcBef>
                <a:spcPts val="1333"/>
              </a:spcBef>
              <a:spcAft>
                <a:spcPts val="1333"/>
              </a:spcAft>
              <a:buClr>
                <a:schemeClr val="accent2"/>
              </a:buClr>
              <a:buSzPts val="3000"/>
              <a:buNone/>
              <a:defRPr sz="4000">
                <a:solidFill>
                  <a:schemeClr val="accent2"/>
                </a:solidFill>
              </a:defRPr>
            </a:lvl9pPr>
          </a:lstStyle>
          <a:p>
            <a:endParaRPr/>
          </a:p>
        </p:txBody>
      </p:sp>
    </p:spTree>
    <p:extLst>
      <p:ext uri="{BB962C8B-B14F-4D97-AF65-F5344CB8AC3E}">
        <p14:creationId xmlns:p14="http://schemas.microsoft.com/office/powerpoint/2010/main" val="518814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5" Type="http://schemas.openxmlformats.org/officeDocument/2006/relationships/slideLayout" Target="../slideLayouts/slideLayout102.xml"/><Relationship Id="rId4" Type="http://schemas.openxmlformats.org/officeDocument/2006/relationships/slideLayout" Target="../slideLayouts/slideLayout101.xml"/><Relationship Id="rId9"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4" Type="http://schemas.openxmlformats.org/officeDocument/2006/relationships/slideLayout" Target="../slideLayouts/slideLayout85.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4923CB-300D-4B27-AF30-DA0E44A3A1E7}" type="datetimeFigureOut">
              <a:rPr lang="en-US" smtClean="0"/>
              <a:t>4/27/2024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9FBC71-F704-4B57-8CE7-1524F4342279}" type="slidenum">
              <a:rPr lang="en-US" smtClean="0"/>
              <a:t>‹#›</a:t>
            </a:fld>
            <a:endParaRPr lang="en-US"/>
          </a:p>
        </p:txBody>
      </p:sp>
    </p:spTree>
    <p:extLst>
      <p:ext uri="{BB962C8B-B14F-4D97-AF65-F5344CB8AC3E}">
        <p14:creationId xmlns:p14="http://schemas.microsoft.com/office/powerpoint/2010/main" val="20677342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3869167" y="1377867"/>
            <a:ext cx="7056400" cy="43564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1pPr>
            <a:lvl2pPr marL="914400" lvl="1"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2pPr>
            <a:lvl3pPr marL="1371600" lvl="2"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3pPr>
            <a:lvl4pPr marL="1828800" lvl="3"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4pPr>
            <a:lvl5pPr marL="2286000" lvl="4"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5pPr>
            <a:lvl6pPr marL="2743200" lvl="5"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6pPr>
            <a:lvl7pPr marL="3200400" lvl="6"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7pPr>
            <a:lvl8pPr marL="3657600" lvl="7"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8pPr>
            <a:lvl9pPr marL="4114800" lvl="8" indent="-355600">
              <a:spcBef>
                <a:spcPts val="1000"/>
              </a:spcBef>
              <a:spcAft>
                <a:spcPts val="1000"/>
              </a:spcAft>
              <a:buClr>
                <a:schemeClr val="dk1"/>
              </a:buClr>
              <a:buSzPts val="2000"/>
              <a:buFont typeface="Lato Light"/>
              <a:buChar char="◦"/>
              <a:defRPr sz="2000">
                <a:solidFill>
                  <a:schemeClr val="dk1"/>
                </a:solidFill>
                <a:latin typeface="Lato Light"/>
                <a:ea typeface="Lato Light"/>
                <a:cs typeface="Lato Light"/>
                <a:sym typeface="Lato Light"/>
              </a:defRPr>
            </a:lvl9pPr>
          </a:lstStyle>
          <a:p>
            <a:endParaRPr/>
          </a:p>
        </p:txBody>
      </p:sp>
      <p:sp>
        <p:nvSpPr>
          <p:cNvPr id="7" name="Google Shape;7;p1"/>
          <p:cNvSpPr txBox="1">
            <a:spLocks noGrp="1"/>
          </p:cNvSpPr>
          <p:nvPr>
            <p:ph type="title"/>
          </p:nvPr>
        </p:nvSpPr>
        <p:spPr>
          <a:xfrm>
            <a:off x="192100" y="745967"/>
            <a:ext cx="2856000" cy="3507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1pPr>
            <a:lvl2pPr lvl="1">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2pPr>
            <a:lvl3pPr lvl="2">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3pPr>
            <a:lvl4pPr lvl="3">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4pPr>
            <a:lvl5pPr lvl="4">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5pPr>
            <a:lvl6pPr lvl="5">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6pPr>
            <a:lvl7pPr lvl="6">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7pPr>
            <a:lvl8pPr lvl="7">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8pPr>
            <a:lvl9pPr lvl="8">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9pPr>
          </a:lstStyle>
          <a:p>
            <a:endParaRPr/>
          </a:p>
        </p:txBody>
      </p:sp>
      <p:sp>
        <p:nvSpPr>
          <p:cNvPr id="8" name="Google Shape;8;p1"/>
          <p:cNvSpPr txBox="1">
            <a:spLocks noGrp="1"/>
          </p:cNvSpPr>
          <p:nvPr>
            <p:ph type="sldNum" idx="12"/>
          </p:nvPr>
        </p:nvSpPr>
        <p:spPr>
          <a:xfrm>
            <a:off x="10823979" y="557417"/>
            <a:ext cx="731600" cy="524800"/>
          </a:xfrm>
          <a:prstGeom prst="rect">
            <a:avLst/>
          </a:prstGeom>
          <a:noFill/>
          <a:ln>
            <a:noFill/>
          </a:ln>
        </p:spPr>
        <p:txBody>
          <a:bodyPr spcFirstLastPara="1" wrap="square" lIns="91425" tIns="91425" rIns="91425" bIns="91425" anchor="ctr" anchorCtr="0">
            <a:noAutofit/>
          </a:bodyPr>
          <a:lstStyle>
            <a:lvl1pPr lvl="0" algn="r">
              <a:buNone/>
              <a:defRPr sz="1600">
                <a:solidFill>
                  <a:schemeClr val="dk2"/>
                </a:solidFill>
                <a:latin typeface="Lato Light"/>
                <a:ea typeface="Lato Light"/>
                <a:cs typeface="Lato Light"/>
                <a:sym typeface="Lato Light"/>
              </a:defRPr>
            </a:lvl1pPr>
            <a:lvl2pPr lvl="1" algn="r">
              <a:buNone/>
              <a:defRPr sz="1600">
                <a:solidFill>
                  <a:schemeClr val="dk2"/>
                </a:solidFill>
                <a:latin typeface="Lato Light"/>
                <a:ea typeface="Lato Light"/>
                <a:cs typeface="Lato Light"/>
                <a:sym typeface="Lato Light"/>
              </a:defRPr>
            </a:lvl2pPr>
            <a:lvl3pPr lvl="2" algn="r">
              <a:buNone/>
              <a:defRPr sz="1600">
                <a:solidFill>
                  <a:schemeClr val="dk2"/>
                </a:solidFill>
                <a:latin typeface="Lato Light"/>
                <a:ea typeface="Lato Light"/>
                <a:cs typeface="Lato Light"/>
                <a:sym typeface="Lato Light"/>
              </a:defRPr>
            </a:lvl3pPr>
            <a:lvl4pPr lvl="3" algn="r">
              <a:buNone/>
              <a:defRPr sz="1600">
                <a:solidFill>
                  <a:schemeClr val="dk2"/>
                </a:solidFill>
                <a:latin typeface="Lato Light"/>
                <a:ea typeface="Lato Light"/>
                <a:cs typeface="Lato Light"/>
                <a:sym typeface="Lato Light"/>
              </a:defRPr>
            </a:lvl4pPr>
            <a:lvl5pPr lvl="4" algn="r">
              <a:buNone/>
              <a:defRPr sz="1600">
                <a:solidFill>
                  <a:schemeClr val="dk2"/>
                </a:solidFill>
                <a:latin typeface="Lato Light"/>
                <a:ea typeface="Lato Light"/>
                <a:cs typeface="Lato Light"/>
                <a:sym typeface="Lato Light"/>
              </a:defRPr>
            </a:lvl5pPr>
            <a:lvl6pPr lvl="5" algn="r">
              <a:buNone/>
              <a:defRPr sz="1600">
                <a:solidFill>
                  <a:schemeClr val="dk2"/>
                </a:solidFill>
                <a:latin typeface="Lato Light"/>
                <a:ea typeface="Lato Light"/>
                <a:cs typeface="Lato Light"/>
                <a:sym typeface="Lato Light"/>
              </a:defRPr>
            </a:lvl6pPr>
            <a:lvl7pPr lvl="6" algn="r">
              <a:buNone/>
              <a:defRPr sz="1600">
                <a:solidFill>
                  <a:schemeClr val="dk2"/>
                </a:solidFill>
                <a:latin typeface="Lato Light"/>
                <a:ea typeface="Lato Light"/>
                <a:cs typeface="Lato Light"/>
                <a:sym typeface="Lato Light"/>
              </a:defRPr>
            </a:lvl7pPr>
            <a:lvl8pPr lvl="7" algn="r">
              <a:buNone/>
              <a:defRPr sz="1600">
                <a:solidFill>
                  <a:schemeClr val="dk2"/>
                </a:solidFill>
                <a:latin typeface="Lato Light"/>
                <a:ea typeface="Lato Light"/>
                <a:cs typeface="Lato Light"/>
                <a:sym typeface="Lato Light"/>
              </a:defRPr>
            </a:lvl8pPr>
            <a:lvl9pPr lvl="8" algn="r">
              <a:buNone/>
              <a:defRPr sz="1600">
                <a:solidFill>
                  <a:schemeClr val="dk2"/>
                </a:solidFill>
                <a:latin typeface="Lato Light"/>
                <a:ea typeface="Lato Light"/>
                <a:cs typeface="Lato Light"/>
                <a:sym typeface="Lato Light"/>
              </a:defRPr>
            </a:lvl9pPr>
          </a:lstStyle>
          <a:p>
            <a:pPr>
              <a:buClr>
                <a:srgbClr val="000000"/>
              </a:buClr>
              <a:buFont typeface="Arial"/>
              <a:buNone/>
            </a:pPr>
            <a:fld id="{00000000-1234-1234-1234-123412341234}" type="slidenum">
              <a:rPr lang="en" kern="0">
                <a:solidFill>
                  <a:srgbClr val="A6BCC9"/>
                </a:solidFill>
              </a:rPr>
              <a:pPr>
                <a:buClr>
                  <a:srgbClr val="000000"/>
                </a:buClr>
                <a:buFont typeface="Arial"/>
                <a:buNone/>
              </a:pPr>
              <a:t>‹#›</a:t>
            </a:fld>
            <a:endParaRPr kern="0">
              <a:solidFill>
                <a:srgbClr val="A6BCC9"/>
              </a:solidFill>
            </a:endParaRPr>
          </a:p>
        </p:txBody>
      </p:sp>
    </p:spTree>
    <p:extLst>
      <p:ext uri="{BB962C8B-B14F-4D97-AF65-F5344CB8AC3E}">
        <p14:creationId xmlns:p14="http://schemas.microsoft.com/office/powerpoint/2010/main" val="312633512"/>
      </p:ext>
    </p:extLst>
  </p:cSld>
  <p:clrMap bg1="lt1" tx1="dk1" bg2="dk2"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0491A878-4698-2608-8C7A-D582D3663C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C5A716DA-FAB3-B753-7B2C-AE0547231B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14FD1F3-D7ED-70F4-7013-0921D2C494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3971CC-C447-4A2F-BB5B-A23A99EEE874}"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E5976D3A-F9D9-2524-BCFE-758AC55FC4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63B74BB9-8A34-54F8-8FF0-838BE40B0E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54CEC9-AC8F-4104-B6A6-DF3CB12A234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3592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5"/>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a:defRPr/>
            </a:pPr>
            <a:fld id="{63A1C593-65D0-4073-BCC9-577B9352EA97}" type="datetimeFigureOut">
              <a:rPr lang="en-US" smtClean="0">
                <a:solidFill>
                  <a:srgbClr val="000000"/>
                </a:solidFill>
              </a:rPr>
              <a:pPr>
                <a:defRPr/>
              </a:pPr>
              <a:t>4/27/2024</a:t>
            </a:fld>
            <a:endParaRPr lang="en-US">
              <a:solidFill>
                <a:srgbClr val="000000"/>
              </a:solidFill>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a:defRPr/>
            </a:pPr>
            <a:endParaRPr lang="en-US">
              <a:solidFill>
                <a:srgbClr val="000000"/>
              </a:solidFill>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9B618960-8005-486C-9A75-10CB2AAC16F9}"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269931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361423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spd="slow" advClick="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3926133"/>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spd="slow" advClick="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2024/4/27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6566547"/>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spd="slow" advClick="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C8D23F91-BF62-45C9-8841-5570B9AF8B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18633B6C-2B1A-44C9-B2D3-171B11642E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84F69B3-7B65-4D8D-87EE-A76DA0A083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11078-95F1-480B-A894-4F427BB81BFA}" type="datetimeFigureOut">
              <a:rPr lang="en-US" smtClean="0">
                <a:solidFill>
                  <a:prstClr val="black">
                    <a:tint val="75000"/>
                  </a:prstClr>
                </a:solidFill>
              </a:rPr>
              <a:pPr/>
              <a:t>4/27/2024</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AA54F11-E96B-45ED-BCD6-A946E05A3F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80B06CA3-A4FF-4116-B68C-ECB30D2923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97B32B-7506-4DE0-A58E-9A534E1FDF04}"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7364413"/>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 id="2147483898" r:id="rId12"/>
    <p:sldLayoutId id="214748389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3869167" y="1377867"/>
            <a:ext cx="7056400" cy="43564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1pPr>
            <a:lvl2pPr marL="914400" lvl="1"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2pPr>
            <a:lvl3pPr marL="1371600" lvl="2"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3pPr>
            <a:lvl4pPr marL="1828800" lvl="3"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4pPr>
            <a:lvl5pPr marL="2286000" lvl="4"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5pPr>
            <a:lvl6pPr marL="2743200" lvl="5"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6pPr>
            <a:lvl7pPr marL="3200400" lvl="6"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7pPr>
            <a:lvl8pPr marL="3657600" lvl="7"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8pPr>
            <a:lvl9pPr marL="4114800" lvl="8" indent="-355600">
              <a:spcBef>
                <a:spcPts val="1000"/>
              </a:spcBef>
              <a:spcAft>
                <a:spcPts val="1000"/>
              </a:spcAft>
              <a:buClr>
                <a:schemeClr val="dk1"/>
              </a:buClr>
              <a:buSzPts val="2000"/>
              <a:buFont typeface="Lato Light"/>
              <a:buChar char="◦"/>
              <a:defRPr sz="2000">
                <a:solidFill>
                  <a:schemeClr val="dk1"/>
                </a:solidFill>
                <a:latin typeface="Lato Light"/>
                <a:ea typeface="Lato Light"/>
                <a:cs typeface="Lato Light"/>
                <a:sym typeface="Lato Light"/>
              </a:defRPr>
            </a:lvl9pPr>
          </a:lstStyle>
          <a:p>
            <a:endParaRPr/>
          </a:p>
        </p:txBody>
      </p:sp>
      <p:sp>
        <p:nvSpPr>
          <p:cNvPr id="7" name="Google Shape;7;p1"/>
          <p:cNvSpPr txBox="1">
            <a:spLocks noGrp="1"/>
          </p:cNvSpPr>
          <p:nvPr>
            <p:ph type="title"/>
          </p:nvPr>
        </p:nvSpPr>
        <p:spPr>
          <a:xfrm>
            <a:off x="192100" y="745967"/>
            <a:ext cx="2856000" cy="3507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1pPr>
            <a:lvl2pPr lvl="1">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2pPr>
            <a:lvl3pPr lvl="2">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3pPr>
            <a:lvl4pPr lvl="3">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4pPr>
            <a:lvl5pPr lvl="4">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5pPr>
            <a:lvl6pPr lvl="5">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6pPr>
            <a:lvl7pPr lvl="6">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7pPr>
            <a:lvl8pPr lvl="7">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8pPr>
            <a:lvl9pPr lvl="8">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9pPr>
          </a:lstStyle>
          <a:p>
            <a:endParaRPr/>
          </a:p>
        </p:txBody>
      </p:sp>
      <p:sp>
        <p:nvSpPr>
          <p:cNvPr id="8" name="Google Shape;8;p1"/>
          <p:cNvSpPr txBox="1">
            <a:spLocks noGrp="1"/>
          </p:cNvSpPr>
          <p:nvPr>
            <p:ph type="sldNum" idx="12"/>
          </p:nvPr>
        </p:nvSpPr>
        <p:spPr>
          <a:xfrm>
            <a:off x="10823979" y="557417"/>
            <a:ext cx="731600" cy="524800"/>
          </a:xfrm>
          <a:prstGeom prst="rect">
            <a:avLst/>
          </a:prstGeom>
          <a:noFill/>
          <a:ln>
            <a:noFill/>
          </a:ln>
        </p:spPr>
        <p:txBody>
          <a:bodyPr spcFirstLastPara="1" wrap="square" lIns="91425" tIns="91425" rIns="91425" bIns="91425" anchor="ctr" anchorCtr="0">
            <a:noAutofit/>
          </a:bodyPr>
          <a:lstStyle>
            <a:lvl1pPr lvl="0" algn="r">
              <a:buNone/>
              <a:defRPr sz="1600">
                <a:solidFill>
                  <a:schemeClr val="dk2"/>
                </a:solidFill>
                <a:latin typeface="Lato Light"/>
                <a:ea typeface="Lato Light"/>
                <a:cs typeface="Lato Light"/>
                <a:sym typeface="Lato Light"/>
              </a:defRPr>
            </a:lvl1pPr>
            <a:lvl2pPr lvl="1" algn="r">
              <a:buNone/>
              <a:defRPr sz="1600">
                <a:solidFill>
                  <a:schemeClr val="dk2"/>
                </a:solidFill>
                <a:latin typeface="Lato Light"/>
                <a:ea typeface="Lato Light"/>
                <a:cs typeface="Lato Light"/>
                <a:sym typeface="Lato Light"/>
              </a:defRPr>
            </a:lvl2pPr>
            <a:lvl3pPr lvl="2" algn="r">
              <a:buNone/>
              <a:defRPr sz="1600">
                <a:solidFill>
                  <a:schemeClr val="dk2"/>
                </a:solidFill>
                <a:latin typeface="Lato Light"/>
                <a:ea typeface="Lato Light"/>
                <a:cs typeface="Lato Light"/>
                <a:sym typeface="Lato Light"/>
              </a:defRPr>
            </a:lvl3pPr>
            <a:lvl4pPr lvl="3" algn="r">
              <a:buNone/>
              <a:defRPr sz="1600">
                <a:solidFill>
                  <a:schemeClr val="dk2"/>
                </a:solidFill>
                <a:latin typeface="Lato Light"/>
                <a:ea typeface="Lato Light"/>
                <a:cs typeface="Lato Light"/>
                <a:sym typeface="Lato Light"/>
              </a:defRPr>
            </a:lvl4pPr>
            <a:lvl5pPr lvl="4" algn="r">
              <a:buNone/>
              <a:defRPr sz="1600">
                <a:solidFill>
                  <a:schemeClr val="dk2"/>
                </a:solidFill>
                <a:latin typeface="Lato Light"/>
                <a:ea typeface="Lato Light"/>
                <a:cs typeface="Lato Light"/>
                <a:sym typeface="Lato Light"/>
              </a:defRPr>
            </a:lvl5pPr>
            <a:lvl6pPr lvl="5" algn="r">
              <a:buNone/>
              <a:defRPr sz="1600">
                <a:solidFill>
                  <a:schemeClr val="dk2"/>
                </a:solidFill>
                <a:latin typeface="Lato Light"/>
                <a:ea typeface="Lato Light"/>
                <a:cs typeface="Lato Light"/>
                <a:sym typeface="Lato Light"/>
              </a:defRPr>
            </a:lvl6pPr>
            <a:lvl7pPr lvl="6" algn="r">
              <a:buNone/>
              <a:defRPr sz="1600">
                <a:solidFill>
                  <a:schemeClr val="dk2"/>
                </a:solidFill>
                <a:latin typeface="Lato Light"/>
                <a:ea typeface="Lato Light"/>
                <a:cs typeface="Lato Light"/>
                <a:sym typeface="Lato Light"/>
              </a:defRPr>
            </a:lvl7pPr>
            <a:lvl8pPr lvl="7" algn="r">
              <a:buNone/>
              <a:defRPr sz="1600">
                <a:solidFill>
                  <a:schemeClr val="dk2"/>
                </a:solidFill>
                <a:latin typeface="Lato Light"/>
                <a:ea typeface="Lato Light"/>
                <a:cs typeface="Lato Light"/>
                <a:sym typeface="Lato Light"/>
              </a:defRPr>
            </a:lvl8pPr>
            <a:lvl9pPr lvl="8" algn="r">
              <a:buNone/>
              <a:defRPr sz="1600">
                <a:solidFill>
                  <a:schemeClr val="dk2"/>
                </a:solidFill>
                <a:latin typeface="Lato Light"/>
                <a:ea typeface="Lato Light"/>
                <a:cs typeface="Lato Light"/>
                <a:sym typeface="Lato Light"/>
              </a:defRPr>
            </a:lvl9pPr>
          </a:lstStyle>
          <a:p>
            <a:pPr>
              <a:buClr>
                <a:srgbClr val="000000"/>
              </a:buClr>
              <a:buFont typeface="Arial"/>
              <a:buNone/>
            </a:pPr>
            <a:fld id="{00000000-1234-1234-1234-123412341234}" type="slidenum">
              <a:rPr lang="en" kern="0">
                <a:solidFill>
                  <a:srgbClr val="A6BCC9"/>
                </a:solidFill>
              </a:rPr>
              <a:pPr>
                <a:buClr>
                  <a:srgbClr val="000000"/>
                </a:buClr>
                <a:buFont typeface="Arial"/>
                <a:buNone/>
              </a:pPr>
              <a:t>‹#›</a:t>
            </a:fld>
            <a:endParaRPr kern="0">
              <a:solidFill>
                <a:srgbClr val="A6BCC9"/>
              </a:solidFill>
            </a:endParaRPr>
          </a:p>
        </p:txBody>
      </p:sp>
    </p:spTree>
    <p:extLst>
      <p:ext uri="{BB962C8B-B14F-4D97-AF65-F5344CB8AC3E}">
        <p14:creationId xmlns:p14="http://schemas.microsoft.com/office/powerpoint/2010/main" val="2585871072"/>
      </p:ext>
    </p:extLst>
  </p:cSld>
  <p:clrMap bg1="lt1" tx1="dk1" bg2="dk2" tx2="lt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body" idx="1"/>
          </p:nvPr>
        </p:nvSpPr>
        <p:spPr>
          <a:xfrm>
            <a:off x="3869167" y="1377867"/>
            <a:ext cx="7056400" cy="43564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1pPr>
            <a:lvl2pPr marL="914400" lvl="1"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2pPr>
            <a:lvl3pPr marL="1371600" lvl="2" indent="-355600">
              <a:spcBef>
                <a:spcPts val="1000"/>
              </a:spcBef>
              <a:spcAft>
                <a:spcPts val="0"/>
              </a:spcAft>
              <a:buClr>
                <a:schemeClr val="dk2"/>
              </a:buClr>
              <a:buSzPts val="2000"/>
              <a:buFont typeface="Lato Light"/>
              <a:buChar char="◦"/>
              <a:defRPr sz="2000">
                <a:solidFill>
                  <a:schemeClr val="dk1"/>
                </a:solidFill>
                <a:latin typeface="Lato Light"/>
                <a:ea typeface="Lato Light"/>
                <a:cs typeface="Lato Light"/>
                <a:sym typeface="Lato Light"/>
              </a:defRPr>
            </a:lvl3pPr>
            <a:lvl4pPr marL="1828800" lvl="3"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4pPr>
            <a:lvl5pPr marL="2286000" lvl="4"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5pPr>
            <a:lvl6pPr marL="2743200" lvl="5"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6pPr>
            <a:lvl7pPr marL="3200400" lvl="6"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7pPr>
            <a:lvl8pPr marL="3657600" lvl="7" indent="-355600">
              <a:spcBef>
                <a:spcPts val="1000"/>
              </a:spcBef>
              <a:spcAft>
                <a:spcPts val="0"/>
              </a:spcAft>
              <a:buClr>
                <a:schemeClr val="dk1"/>
              </a:buClr>
              <a:buSzPts val="2000"/>
              <a:buFont typeface="Lato Light"/>
              <a:buChar char="◦"/>
              <a:defRPr sz="2000">
                <a:solidFill>
                  <a:schemeClr val="dk1"/>
                </a:solidFill>
                <a:latin typeface="Lato Light"/>
                <a:ea typeface="Lato Light"/>
                <a:cs typeface="Lato Light"/>
                <a:sym typeface="Lato Light"/>
              </a:defRPr>
            </a:lvl8pPr>
            <a:lvl9pPr marL="4114800" lvl="8" indent="-355600">
              <a:spcBef>
                <a:spcPts val="1000"/>
              </a:spcBef>
              <a:spcAft>
                <a:spcPts val="1000"/>
              </a:spcAft>
              <a:buClr>
                <a:schemeClr val="dk1"/>
              </a:buClr>
              <a:buSzPts val="2000"/>
              <a:buFont typeface="Lato Light"/>
              <a:buChar char="◦"/>
              <a:defRPr sz="2000">
                <a:solidFill>
                  <a:schemeClr val="dk1"/>
                </a:solidFill>
                <a:latin typeface="Lato Light"/>
                <a:ea typeface="Lato Light"/>
                <a:cs typeface="Lato Light"/>
                <a:sym typeface="Lato Light"/>
              </a:defRPr>
            </a:lvl9pPr>
          </a:lstStyle>
          <a:p>
            <a:endParaRPr/>
          </a:p>
        </p:txBody>
      </p:sp>
      <p:sp>
        <p:nvSpPr>
          <p:cNvPr id="7" name="Google Shape;7;p1"/>
          <p:cNvSpPr txBox="1">
            <a:spLocks noGrp="1"/>
          </p:cNvSpPr>
          <p:nvPr>
            <p:ph type="title"/>
          </p:nvPr>
        </p:nvSpPr>
        <p:spPr>
          <a:xfrm>
            <a:off x="192100" y="745967"/>
            <a:ext cx="2856000" cy="3507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1pPr>
            <a:lvl2pPr lvl="1">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2pPr>
            <a:lvl3pPr lvl="2">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3pPr>
            <a:lvl4pPr lvl="3">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4pPr>
            <a:lvl5pPr lvl="4">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5pPr>
            <a:lvl6pPr lvl="5">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6pPr>
            <a:lvl7pPr lvl="6">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7pPr>
            <a:lvl8pPr lvl="7">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8pPr>
            <a:lvl9pPr lvl="8">
              <a:spcBef>
                <a:spcPts val="0"/>
              </a:spcBef>
              <a:spcAft>
                <a:spcPts val="0"/>
              </a:spcAft>
              <a:buClr>
                <a:schemeClr val="lt1"/>
              </a:buClr>
              <a:buSzPts val="2000"/>
              <a:buFont typeface="Roboto Slab Regular"/>
              <a:buNone/>
              <a:defRPr sz="2000">
                <a:solidFill>
                  <a:schemeClr val="lt1"/>
                </a:solidFill>
                <a:latin typeface="Roboto Slab Regular"/>
                <a:ea typeface="Roboto Slab Regular"/>
                <a:cs typeface="Roboto Slab Regular"/>
                <a:sym typeface="Roboto Slab Regular"/>
              </a:defRPr>
            </a:lvl9pPr>
          </a:lstStyle>
          <a:p>
            <a:endParaRPr/>
          </a:p>
        </p:txBody>
      </p:sp>
      <p:sp>
        <p:nvSpPr>
          <p:cNvPr id="8" name="Google Shape;8;p1"/>
          <p:cNvSpPr txBox="1">
            <a:spLocks noGrp="1"/>
          </p:cNvSpPr>
          <p:nvPr>
            <p:ph type="sldNum" idx="12"/>
          </p:nvPr>
        </p:nvSpPr>
        <p:spPr>
          <a:xfrm>
            <a:off x="10823979" y="557417"/>
            <a:ext cx="731600" cy="524800"/>
          </a:xfrm>
          <a:prstGeom prst="rect">
            <a:avLst/>
          </a:prstGeom>
          <a:noFill/>
          <a:ln>
            <a:noFill/>
          </a:ln>
        </p:spPr>
        <p:txBody>
          <a:bodyPr spcFirstLastPara="1" wrap="square" lIns="91425" tIns="91425" rIns="91425" bIns="91425" anchor="ctr" anchorCtr="0">
            <a:noAutofit/>
          </a:bodyPr>
          <a:lstStyle>
            <a:lvl1pPr lvl="0" algn="r">
              <a:buNone/>
              <a:defRPr sz="1600">
                <a:solidFill>
                  <a:schemeClr val="dk2"/>
                </a:solidFill>
                <a:latin typeface="Lato Light"/>
                <a:ea typeface="Lato Light"/>
                <a:cs typeface="Lato Light"/>
                <a:sym typeface="Lato Light"/>
              </a:defRPr>
            </a:lvl1pPr>
            <a:lvl2pPr lvl="1" algn="r">
              <a:buNone/>
              <a:defRPr sz="1600">
                <a:solidFill>
                  <a:schemeClr val="dk2"/>
                </a:solidFill>
                <a:latin typeface="Lato Light"/>
                <a:ea typeface="Lato Light"/>
                <a:cs typeface="Lato Light"/>
                <a:sym typeface="Lato Light"/>
              </a:defRPr>
            </a:lvl2pPr>
            <a:lvl3pPr lvl="2" algn="r">
              <a:buNone/>
              <a:defRPr sz="1600">
                <a:solidFill>
                  <a:schemeClr val="dk2"/>
                </a:solidFill>
                <a:latin typeface="Lato Light"/>
                <a:ea typeface="Lato Light"/>
                <a:cs typeface="Lato Light"/>
                <a:sym typeface="Lato Light"/>
              </a:defRPr>
            </a:lvl3pPr>
            <a:lvl4pPr lvl="3" algn="r">
              <a:buNone/>
              <a:defRPr sz="1600">
                <a:solidFill>
                  <a:schemeClr val="dk2"/>
                </a:solidFill>
                <a:latin typeface="Lato Light"/>
                <a:ea typeface="Lato Light"/>
                <a:cs typeface="Lato Light"/>
                <a:sym typeface="Lato Light"/>
              </a:defRPr>
            </a:lvl4pPr>
            <a:lvl5pPr lvl="4" algn="r">
              <a:buNone/>
              <a:defRPr sz="1600">
                <a:solidFill>
                  <a:schemeClr val="dk2"/>
                </a:solidFill>
                <a:latin typeface="Lato Light"/>
                <a:ea typeface="Lato Light"/>
                <a:cs typeface="Lato Light"/>
                <a:sym typeface="Lato Light"/>
              </a:defRPr>
            </a:lvl5pPr>
            <a:lvl6pPr lvl="5" algn="r">
              <a:buNone/>
              <a:defRPr sz="1600">
                <a:solidFill>
                  <a:schemeClr val="dk2"/>
                </a:solidFill>
                <a:latin typeface="Lato Light"/>
                <a:ea typeface="Lato Light"/>
                <a:cs typeface="Lato Light"/>
                <a:sym typeface="Lato Light"/>
              </a:defRPr>
            </a:lvl6pPr>
            <a:lvl7pPr lvl="6" algn="r">
              <a:buNone/>
              <a:defRPr sz="1600">
                <a:solidFill>
                  <a:schemeClr val="dk2"/>
                </a:solidFill>
                <a:latin typeface="Lato Light"/>
                <a:ea typeface="Lato Light"/>
                <a:cs typeface="Lato Light"/>
                <a:sym typeface="Lato Light"/>
              </a:defRPr>
            </a:lvl7pPr>
            <a:lvl8pPr lvl="7" algn="r">
              <a:buNone/>
              <a:defRPr sz="1600">
                <a:solidFill>
                  <a:schemeClr val="dk2"/>
                </a:solidFill>
                <a:latin typeface="Lato Light"/>
                <a:ea typeface="Lato Light"/>
                <a:cs typeface="Lato Light"/>
                <a:sym typeface="Lato Light"/>
              </a:defRPr>
            </a:lvl8pPr>
            <a:lvl9pPr lvl="8" algn="r">
              <a:buNone/>
              <a:defRPr sz="1600">
                <a:solidFill>
                  <a:schemeClr val="dk2"/>
                </a:solidFill>
                <a:latin typeface="Lato Light"/>
                <a:ea typeface="Lato Light"/>
                <a:cs typeface="Lato Light"/>
                <a:sym typeface="Lato Light"/>
              </a:defRPr>
            </a:lvl9pPr>
          </a:lstStyle>
          <a:p>
            <a:pPr>
              <a:buClr>
                <a:srgbClr val="000000"/>
              </a:buClr>
              <a:buFont typeface="Arial"/>
              <a:buNone/>
            </a:pPr>
            <a:fld id="{00000000-1234-1234-1234-123412341234}" type="slidenum">
              <a:rPr lang="en" kern="0">
                <a:solidFill>
                  <a:srgbClr val="A6BCC9"/>
                </a:solidFill>
              </a:rPr>
              <a:pPr>
                <a:buClr>
                  <a:srgbClr val="000000"/>
                </a:buClr>
                <a:buFont typeface="Arial"/>
                <a:buNone/>
              </a:pPr>
              <a:t>‹#›</a:t>
            </a:fld>
            <a:endParaRPr kern="0">
              <a:solidFill>
                <a:srgbClr val="A6BCC9"/>
              </a:solidFill>
            </a:endParaRPr>
          </a:p>
        </p:txBody>
      </p:sp>
    </p:spTree>
    <p:extLst>
      <p:ext uri="{BB962C8B-B14F-4D97-AF65-F5344CB8AC3E}">
        <p14:creationId xmlns:p14="http://schemas.microsoft.com/office/powerpoint/2010/main" val="3347295269"/>
      </p:ext>
    </p:extLst>
  </p:cSld>
  <p:clrMap bg1="lt1" tx1="dk1" bg2="dk2" tx2="lt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54"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47.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7.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26.png"/><Relationship Id="rId5" Type="http://schemas.openxmlformats.org/officeDocument/2006/relationships/image" Target="../media/image23.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7.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9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图片 9"/>
          <p:cNvPicPr>
            <a:picLocks noGrp="1" noChangeAspect="1"/>
          </p:cNvPicPr>
          <p:nvPr/>
        </p:nvPicPr>
        <p:blipFill>
          <a:blip r:embed="rId2">
            <a:extLst>
              <a:ext uri="{28A0092B-C50C-407E-A947-70E740481C1C}">
                <a14:useLocalDpi xmlns:a14="http://schemas.microsoft.com/office/drawing/2010/main" val="0"/>
              </a:ext>
            </a:extLst>
          </a:blip>
          <a:srcRect/>
          <a:stretch>
            <a:fillRect/>
          </a:stretch>
        </p:blipFill>
        <p:spPr>
          <a:xfrm>
            <a:off x="0" y="173421"/>
            <a:ext cx="12291060" cy="6858635"/>
          </a:xfrm>
          <a:prstGeom prst="rect">
            <a:avLst/>
          </a:prstGeom>
          <a:noFill/>
          <a:ln w="9525">
            <a:noFill/>
          </a:ln>
        </p:spPr>
      </p:pic>
      <p:sp>
        <p:nvSpPr>
          <p:cNvPr id="36867" name="TextBox 1"/>
          <p:cNvSpPr txBox="1">
            <a:spLocks noChangeArrowheads="1"/>
          </p:cNvSpPr>
          <p:nvPr/>
        </p:nvSpPr>
        <p:spPr bwMode="auto">
          <a:xfrm>
            <a:off x="120038" y="1171303"/>
            <a:ext cx="11341494" cy="4862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SimSun"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SimSun"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SimSun"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SimSun"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SimSun" panose="02010600030101010101" pitchFamily="2" charset="-122"/>
              </a:defRPr>
            </a:lvl9pPr>
          </a:lstStyle>
          <a:p>
            <a:pPr algn="ctr" defTabSz="685800" fontAlgn="base">
              <a:spcBef>
                <a:spcPct val="0"/>
              </a:spcBef>
              <a:spcAft>
                <a:spcPct val="0"/>
              </a:spcAft>
              <a:buFontTx/>
              <a:buNone/>
              <a:defRPr/>
            </a:pPr>
            <a:r>
              <a:rPr lang="en-US" altLang="en-US" sz="6000" b="1" dirty="0">
                <a:solidFill>
                  <a:srgbClr val="FF0000"/>
                </a:solidFill>
                <a:latin typeface="Times New Roman" panose="02020603050405020304" pitchFamily="18" charset="0"/>
                <a:cs typeface="Times New Roman" panose="02020603050405020304" pitchFamily="18" charset="0"/>
              </a:rPr>
              <a:t>CHÀO MỪNG </a:t>
            </a:r>
            <a:r>
              <a:rPr lang="en-US" altLang="en-US" sz="6000" b="1" dirty="0" smtClean="0">
                <a:solidFill>
                  <a:srgbClr val="FF0000"/>
                </a:solidFill>
                <a:latin typeface="Times New Roman" panose="02020603050405020304" pitchFamily="18" charset="0"/>
                <a:cs typeface="Times New Roman" panose="02020603050405020304" pitchFamily="18" charset="0"/>
              </a:rPr>
              <a:t>QUÝ </a:t>
            </a:r>
            <a:r>
              <a:rPr lang="en-US" altLang="en-US" sz="6000" b="1" dirty="0">
                <a:solidFill>
                  <a:srgbClr val="FF0000"/>
                </a:solidFill>
                <a:latin typeface="Times New Roman" panose="02020603050405020304" pitchFamily="18" charset="0"/>
                <a:cs typeface="Times New Roman" panose="02020603050405020304" pitchFamily="18" charset="0"/>
              </a:rPr>
              <a:t>THẦY CÔ </a:t>
            </a:r>
          </a:p>
          <a:p>
            <a:pPr algn="ctr" defTabSz="685800" fontAlgn="base">
              <a:spcBef>
                <a:spcPct val="0"/>
              </a:spcBef>
              <a:spcAft>
                <a:spcPct val="0"/>
              </a:spcAft>
              <a:buFontTx/>
              <a:buNone/>
              <a:defRPr/>
            </a:pPr>
            <a:r>
              <a:rPr lang="en-US" altLang="en-US" sz="6000" b="1" dirty="0">
                <a:solidFill>
                  <a:srgbClr val="FF0000"/>
                </a:solidFill>
                <a:latin typeface="Times New Roman" panose="02020603050405020304" pitchFamily="18" charset="0"/>
                <a:cs typeface="Times New Roman" panose="02020603050405020304" pitchFamily="18" charset="0"/>
              </a:rPr>
              <a:t>VÀ CÁC EM HỌC </a:t>
            </a:r>
            <a:r>
              <a:rPr lang="en-US" altLang="en-US" sz="6000" b="1" dirty="0" smtClean="0">
                <a:solidFill>
                  <a:srgbClr val="FF0000"/>
                </a:solidFill>
                <a:latin typeface="Times New Roman" panose="02020603050405020304" pitchFamily="18" charset="0"/>
                <a:cs typeface="Times New Roman" panose="02020603050405020304" pitchFamily="18" charset="0"/>
              </a:rPr>
              <a:t>SINH</a:t>
            </a:r>
            <a:endParaRPr lang="vi-VN" altLang="en-US" sz="6000" b="1" dirty="0" smtClean="0">
              <a:solidFill>
                <a:srgbClr val="FF0000"/>
              </a:solidFill>
              <a:latin typeface="Times New Roman" panose="02020603050405020304" pitchFamily="18" charset="0"/>
              <a:cs typeface="Times New Roman" panose="02020603050405020304" pitchFamily="18" charset="0"/>
            </a:endParaRPr>
          </a:p>
          <a:p>
            <a:pPr algn="ctr" defTabSz="685800" fontAlgn="base">
              <a:spcBef>
                <a:spcPct val="0"/>
              </a:spcBef>
              <a:spcAft>
                <a:spcPct val="0"/>
              </a:spcAft>
              <a:buFontTx/>
              <a:buNone/>
              <a:defRPr/>
            </a:pPr>
            <a:r>
              <a:rPr lang="vi-VN" altLang="en-US" sz="6000" b="1" dirty="0" smtClean="0">
                <a:solidFill>
                  <a:srgbClr val="FF0000"/>
                </a:solidFill>
                <a:latin typeface="Times New Roman" panose="02020603050405020304" pitchFamily="18" charset="0"/>
                <a:cs typeface="Times New Roman" panose="02020603050405020304" pitchFamily="18" charset="0"/>
              </a:rPr>
              <a:t>ĐẾN VỚI TIẾT HỌC LỚP 7C1</a:t>
            </a:r>
          </a:p>
          <a:p>
            <a:pPr algn="ctr" defTabSz="685800" fontAlgn="base">
              <a:spcBef>
                <a:spcPct val="0"/>
              </a:spcBef>
              <a:spcAft>
                <a:spcPct val="0"/>
              </a:spcAft>
              <a:buFontTx/>
              <a:buNone/>
              <a:defRPr/>
            </a:pPr>
            <a:endParaRPr lang="vi-VN" altLang="en-US" sz="6000" b="1" dirty="0" smtClean="0">
              <a:solidFill>
                <a:srgbClr val="FF0000"/>
              </a:solidFill>
              <a:latin typeface="Times New Roman" panose="02020603050405020304" pitchFamily="18" charset="0"/>
              <a:cs typeface="Times New Roman" panose="02020603050405020304" pitchFamily="18" charset="0"/>
            </a:endParaRPr>
          </a:p>
          <a:p>
            <a:pPr algn="ctr" defTabSz="685800" fontAlgn="base">
              <a:spcBef>
                <a:spcPct val="0"/>
              </a:spcBef>
              <a:spcAft>
                <a:spcPct val="0"/>
              </a:spcAft>
              <a:buFontTx/>
              <a:buNone/>
              <a:defRPr/>
            </a:pPr>
            <a:r>
              <a:rPr lang="vi-VN" altLang="en-US" sz="7000" b="1" dirty="0" smtClean="0">
                <a:solidFill>
                  <a:srgbClr val="FF0000"/>
                </a:solidFill>
                <a:latin typeface="Times New Roman" panose="02020603050405020304" pitchFamily="18" charset="0"/>
                <a:cs typeface="Times New Roman" panose="02020603050405020304" pitchFamily="18" charset="0"/>
              </a:rPr>
              <a:t>Giáo viên: Phạm Thị Thu</a:t>
            </a:r>
            <a:endParaRPr lang="en-US" altLang="en-US" sz="7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77984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330036"/>
            <a:ext cx="11942617" cy="7938654"/>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7523" y="-1219200"/>
            <a:ext cx="609600" cy="609600"/>
          </a:xfrm>
          <a:prstGeom prst="rect">
            <a:avLst/>
          </a:prstGeom>
        </p:spPr>
      </p:pic>
      <p:pic>
        <p:nvPicPr>
          <p:cNvPr id="5"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681002" y="432358"/>
            <a:ext cx="609600" cy="1030013"/>
          </a:xfrm>
          <a:prstGeom prst="rect">
            <a:avLst/>
          </a:prstGeom>
        </p:spPr>
      </p:pic>
      <p:sp>
        <p:nvSpPr>
          <p:cNvPr id="4" name="Rectangle 3"/>
          <p:cNvSpPr/>
          <p:nvPr/>
        </p:nvSpPr>
        <p:spPr>
          <a:xfrm>
            <a:off x="0" y="5486400"/>
            <a:ext cx="11942618" cy="1482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400" dirty="0" smtClean="0">
                <a:latin typeface="Times New Roman" panose="02020603050405020304" pitchFamily="18" charset="0"/>
                <a:cs typeface="Times New Roman" panose="02020603050405020304" pitchFamily="18" charset="0"/>
              </a:rPr>
              <a:t>Rồng rắn lên mây</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894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par>
                                <p:cTn id="7" presetID="2" presetClass="mediacall" presetSubtype="0" fill="hold" nodeType="withEffect">
                                  <p:stCondLst>
                                    <p:cond delay="0"/>
                                  </p:stCondLst>
                                  <p:childTnLst>
                                    <p:cmd type="call" cmd="togglePause">
                                      <p:cBhvr>
                                        <p:cTn id="8"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9" fill="hold" display="0">
                  <p:stCondLst>
                    <p:cond delay="indefinite"/>
                  </p:stCondLst>
                  <p:endCondLst>
                    <p:cond evt="onStopAudio" delay="0">
                      <p:tgtEl>
                        <p:sldTgt/>
                      </p:tgtEl>
                    </p:cond>
                  </p:endCondLst>
                </p:cTn>
                <p:tgtEl>
                  <p:spTgt spid="3"/>
                </p:tgtEl>
              </p:cMediaNode>
            </p:audio>
            <p:audio>
              <p:cMediaNode vol="40909">
                <p:cTn id="10"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
            <a:ext cx="11984182" cy="6858000"/>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7523" y="-1219200"/>
            <a:ext cx="609600" cy="609600"/>
          </a:xfrm>
          <a:prstGeom prst="rect">
            <a:avLst/>
          </a:prstGeom>
        </p:spPr>
      </p:pic>
      <p:pic>
        <p:nvPicPr>
          <p:cNvPr id="4"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2323" y="283779"/>
            <a:ext cx="609600" cy="1030013"/>
          </a:xfrm>
          <a:prstGeom prst="rect">
            <a:avLst/>
          </a:prstGeom>
        </p:spPr>
      </p:pic>
    </p:spTree>
    <p:extLst>
      <p:ext uri="{BB962C8B-B14F-4D97-AF65-F5344CB8AC3E}">
        <p14:creationId xmlns:p14="http://schemas.microsoft.com/office/powerpoint/2010/main" val="141198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par>
                                <p:cTn id="7" presetID="2" presetClass="mediacall" presetSubtype="0" fill="hold" nodeType="withEffect">
                                  <p:stCondLst>
                                    <p:cond delay="0"/>
                                  </p:stCondLst>
                                  <p:childTnLst>
                                    <p:cmd type="call" cmd="togglePause">
                                      <p:cBhvr>
                                        <p:cTn id="8"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9" fill="hold" display="0">
                  <p:stCondLst>
                    <p:cond delay="indefinite"/>
                  </p:stCondLst>
                  <p:endCondLst>
                    <p:cond evt="onStopAudio" delay="0">
                      <p:tgtEl>
                        <p:sldTgt/>
                      </p:tgtEl>
                    </p:cond>
                  </p:endCondLst>
                </p:cTn>
                <p:tgtEl>
                  <p:spTgt spid="3"/>
                </p:tgtEl>
              </p:cMediaNode>
            </p:audio>
            <p:audio>
              <p:cMediaNode vol="40909">
                <p:cTn id="10"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1"/>
            <a:ext cx="12192000" cy="6400800"/>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7523" y="-1219200"/>
            <a:ext cx="609600" cy="609600"/>
          </a:xfrm>
          <a:prstGeom prst="rect">
            <a:avLst/>
          </a:prstGeom>
        </p:spPr>
      </p:pic>
      <p:pic>
        <p:nvPicPr>
          <p:cNvPr id="4"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2323" y="283779"/>
            <a:ext cx="609600" cy="1030013"/>
          </a:xfrm>
          <a:prstGeom prst="rect">
            <a:avLst/>
          </a:prstGeom>
        </p:spPr>
      </p:pic>
      <p:sp>
        <p:nvSpPr>
          <p:cNvPr id="5" name="Rectangle 4"/>
          <p:cNvSpPr/>
          <p:nvPr/>
        </p:nvSpPr>
        <p:spPr>
          <a:xfrm>
            <a:off x="0" y="5527964"/>
            <a:ext cx="12192000" cy="8728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dirty="0" smtClean="0">
                <a:latin typeface="+mj-lt"/>
              </a:rPr>
              <a:t>Kéo co</a:t>
            </a:r>
            <a:endParaRPr lang="en-US" sz="4000" dirty="0">
              <a:latin typeface="+mj-lt"/>
            </a:endParaRPr>
          </a:p>
        </p:txBody>
      </p:sp>
    </p:spTree>
    <p:extLst>
      <p:ext uri="{BB962C8B-B14F-4D97-AF65-F5344CB8AC3E}">
        <p14:creationId xmlns:p14="http://schemas.microsoft.com/office/powerpoint/2010/main" val="365712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par>
                                <p:cTn id="7" presetID="2" presetClass="mediacall" presetSubtype="0" fill="hold" nodeType="withEffect">
                                  <p:stCondLst>
                                    <p:cond delay="0"/>
                                  </p:stCondLst>
                                  <p:childTnLst>
                                    <p:cmd type="call" cmd="togglePause">
                                      <p:cBhvr>
                                        <p:cTn id="8"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9" fill="hold" display="0">
                  <p:stCondLst>
                    <p:cond delay="indefinite"/>
                  </p:stCondLst>
                  <p:endCondLst>
                    <p:cond evt="onStopAudio" delay="0">
                      <p:tgtEl>
                        <p:sldTgt/>
                      </p:tgtEl>
                    </p:cond>
                  </p:endCondLst>
                </p:cTn>
                <p:tgtEl>
                  <p:spTgt spid="3"/>
                </p:tgtEl>
              </p:cMediaNode>
            </p:audio>
            <p:audio>
              <p:cMediaNode vol="40909">
                <p:cTn id="10"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415637" y="332509"/>
            <a:ext cx="11457708" cy="6430897"/>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906018" y="332509"/>
            <a:ext cx="609600" cy="1030013"/>
          </a:xfrm>
          <a:prstGeom prst="rect">
            <a:avLst/>
          </a:prstGeom>
        </p:spPr>
      </p:pic>
    </p:spTree>
    <p:extLst>
      <p:ext uri="{BB962C8B-B14F-4D97-AF65-F5344CB8AC3E}">
        <p14:creationId xmlns:p14="http://schemas.microsoft.com/office/powerpoint/2010/main" val="198116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1160"/>
            <a:ext cx="12192000" cy="6456123"/>
          </a:xfrm>
          <a:prstGeom prst="rect">
            <a:avLst/>
          </a:prstGeom>
        </p:spPr>
      </p:pic>
      <p:sp>
        <p:nvSpPr>
          <p:cNvPr id="5" name="TextBox 4"/>
          <p:cNvSpPr txBox="1"/>
          <p:nvPr/>
        </p:nvSpPr>
        <p:spPr>
          <a:xfrm>
            <a:off x="0" y="5719227"/>
            <a:ext cx="12192000" cy="1323439"/>
          </a:xfrm>
          <a:prstGeom prst="rect">
            <a:avLst/>
          </a:prstGeom>
          <a:solidFill>
            <a:schemeClr val="accent1">
              <a:lumMod val="60000"/>
              <a:lumOff val="40000"/>
            </a:schemeClr>
          </a:solidFill>
        </p:spPr>
        <p:txBody>
          <a:bodyPr wrap="square" rtlCol="0">
            <a:spAutoFit/>
          </a:bodyPr>
          <a:lstStyle/>
          <a:p>
            <a:pPr algn="ctr"/>
            <a:r>
              <a:rPr lang="vi-VN" sz="4400" dirty="0" smtClean="0">
                <a:latin typeface="+mj-lt"/>
              </a:rPr>
              <a:t>Nhảy dây</a:t>
            </a:r>
          </a:p>
          <a:p>
            <a:endParaRPr lang="vi-VN" dirty="0"/>
          </a:p>
          <a:p>
            <a:endParaRPr lang="en-US" dirty="0"/>
          </a:p>
        </p:txBody>
      </p:sp>
    </p:spTree>
    <p:extLst>
      <p:ext uri="{BB962C8B-B14F-4D97-AF65-F5344CB8AC3E}">
        <p14:creationId xmlns:p14="http://schemas.microsoft.com/office/powerpoint/2010/main" val="10402589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2"/>
          <p:cNvPicPr preferRelativeResize="0"/>
          <p:nvPr/>
        </p:nvPicPr>
        <p:blipFill rotWithShape="1">
          <a:blip r:embed="rId3">
            <a:alphaModFix/>
          </a:blip>
          <a:srcRect/>
          <a:stretch/>
        </p:blipFill>
        <p:spPr>
          <a:xfrm rot="-7904644">
            <a:off x="-774049" y="5548674"/>
            <a:ext cx="5199860" cy="3876259"/>
          </a:xfrm>
          <a:prstGeom prst="rect">
            <a:avLst/>
          </a:prstGeom>
          <a:noFill/>
          <a:ln>
            <a:noFill/>
          </a:ln>
        </p:spPr>
      </p:pic>
      <p:pic>
        <p:nvPicPr>
          <p:cNvPr id="104" name="Google Shape;104;p2"/>
          <p:cNvPicPr preferRelativeResize="0"/>
          <p:nvPr/>
        </p:nvPicPr>
        <p:blipFill rotWithShape="1">
          <a:blip r:embed="rId4">
            <a:alphaModFix/>
          </a:blip>
          <a:srcRect/>
          <a:stretch/>
        </p:blipFill>
        <p:spPr>
          <a:xfrm>
            <a:off x="6899318" y="3878923"/>
            <a:ext cx="6330602" cy="4586555"/>
          </a:xfrm>
          <a:prstGeom prst="rect">
            <a:avLst/>
          </a:prstGeom>
          <a:noFill/>
          <a:ln>
            <a:noFill/>
          </a:ln>
        </p:spPr>
      </p:pic>
      <p:pic>
        <p:nvPicPr>
          <p:cNvPr id="105" name="Google Shape;105;p2"/>
          <p:cNvPicPr preferRelativeResize="0"/>
          <p:nvPr/>
        </p:nvPicPr>
        <p:blipFill rotWithShape="1">
          <a:blip r:embed="rId4">
            <a:alphaModFix/>
          </a:blip>
          <a:srcRect/>
          <a:stretch/>
        </p:blipFill>
        <p:spPr>
          <a:xfrm rot="10800000">
            <a:off x="-900945" y="-1556677"/>
            <a:ext cx="6330602" cy="4586555"/>
          </a:xfrm>
          <a:prstGeom prst="rect">
            <a:avLst/>
          </a:prstGeom>
          <a:noFill/>
          <a:ln>
            <a:noFill/>
          </a:ln>
        </p:spPr>
      </p:pic>
      <p:pic>
        <p:nvPicPr>
          <p:cNvPr id="106" name="Google Shape;106;p2"/>
          <p:cNvPicPr preferRelativeResize="0"/>
          <p:nvPr/>
        </p:nvPicPr>
        <p:blipFill rotWithShape="1">
          <a:blip r:embed="rId3">
            <a:alphaModFix/>
          </a:blip>
          <a:srcRect/>
          <a:stretch/>
        </p:blipFill>
        <p:spPr>
          <a:xfrm rot="-7365479">
            <a:off x="9035927" y="-1461106"/>
            <a:ext cx="5199860" cy="3876259"/>
          </a:xfrm>
          <a:prstGeom prst="rect">
            <a:avLst/>
          </a:prstGeom>
          <a:noFill/>
          <a:ln>
            <a:noFill/>
          </a:ln>
        </p:spPr>
      </p:pic>
      <p:pic>
        <p:nvPicPr>
          <p:cNvPr id="107" name="Google Shape;107;p2"/>
          <p:cNvPicPr preferRelativeResize="0"/>
          <p:nvPr/>
        </p:nvPicPr>
        <p:blipFill rotWithShape="1">
          <a:blip r:embed="rId5">
            <a:alphaModFix/>
          </a:blip>
          <a:srcRect/>
          <a:stretch/>
        </p:blipFill>
        <p:spPr>
          <a:xfrm>
            <a:off x="4445729" y="2536508"/>
            <a:ext cx="3300543" cy="414561"/>
          </a:xfrm>
          <a:prstGeom prst="rect">
            <a:avLst/>
          </a:prstGeom>
          <a:noFill/>
          <a:ln>
            <a:noFill/>
          </a:ln>
        </p:spPr>
      </p:pic>
      <p:pic>
        <p:nvPicPr>
          <p:cNvPr id="108" name="Google Shape;108;p2"/>
          <p:cNvPicPr preferRelativeResize="0"/>
          <p:nvPr/>
        </p:nvPicPr>
        <p:blipFill rotWithShape="1">
          <a:blip r:embed="rId6">
            <a:alphaModFix/>
          </a:blip>
          <a:srcRect t="15578" r="69854" b="10150"/>
          <a:stretch/>
        </p:blipFill>
        <p:spPr>
          <a:xfrm>
            <a:off x="1630921" y="1658192"/>
            <a:ext cx="1266870" cy="2939606"/>
          </a:xfrm>
          <a:prstGeom prst="rect">
            <a:avLst/>
          </a:prstGeom>
          <a:noFill/>
          <a:ln>
            <a:noFill/>
          </a:ln>
        </p:spPr>
      </p:pic>
      <p:pic>
        <p:nvPicPr>
          <p:cNvPr id="109" name="Google Shape;109;p2"/>
          <p:cNvPicPr preferRelativeResize="0"/>
          <p:nvPr/>
        </p:nvPicPr>
        <p:blipFill rotWithShape="1">
          <a:blip r:embed="rId6">
            <a:alphaModFix/>
          </a:blip>
          <a:srcRect t="15578" r="69854" b="10150"/>
          <a:stretch/>
        </p:blipFill>
        <p:spPr>
          <a:xfrm flipH="1">
            <a:off x="9431184" y="1782536"/>
            <a:ext cx="1266870" cy="2939606"/>
          </a:xfrm>
          <a:prstGeom prst="rect">
            <a:avLst/>
          </a:prstGeom>
          <a:noFill/>
          <a:ln>
            <a:noFill/>
          </a:ln>
        </p:spPr>
      </p:pic>
      <p:sp>
        <p:nvSpPr>
          <p:cNvPr id="110" name="Google Shape;110;p2"/>
          <p:cNvSpPr txBox="1"/>
          <p:nvPr/>
        </p:nvSpPr>
        <p:spPr>
          <a:xfrm>
            <a:off x="2822714" y="1046232"/>
            <a:ext cx="6301408" cy="689420"/>
          </a:xfrm>
          <a:prstGeom prst="rect">
            <a:avLst/>
          </a:prstGeom>
          <a:noFill/>
          <a:ln>
            <a:noFill/>
          </a:ln>
        </p:spPr>
        <p:txBody>
          <a:bodyPr spcFirstLastPara="1" wrap="square" lIns="0" tIns="0" rIns="0" bIns="0" anchor="t" anchorCtr="0">
            <a:spAutoFit/>
          </a:bodyPr>
          <a:lstStyle/>
          <a:p>
            <a:pPr algn="ctr">
              <a:lnSpc>
                <a:spcPct val="140016"/>
              </a:lnSpc>
            </a:pPr>
            <a:r>
              <a:rPr lang="en-US" sz="3200" dirty="0">
                <a:solidFill>
                  <a:srgbClr val="446889"/>
                </a:solidFill>
                <a:latin typeface="Roboto Condensed"/>
                <a:ea typeface="Roboto Condensed"/>
                <a:cs typeface="Roboto Condensed"/>
                <a:sym typeface="Roboto Condensed"/>
              </a:rPr>
              <a:t>BÀI </a:t>
            </a:r>
            <a:r>
              <a:rPr lang="vi-VN" sz="3200" dirty="0" smtClean="0">
                <a:solidFill>
                  <a:srgbClr val="446889"/>
                </a:solidFill>
                <a:latin typeface="Roboto Condensed"/>
                <a:ea typeface="Roboto Condensed"/>
                <a:cs typeface="Roboto Condensed"/>
                <a:sym typeface="Roboto Condensed"/>
              </a:rPr>
              <a:t>9</a:t>
            </a:r>
            <a:r>
              <a:rPr lang="en-US" sz="3200" dirty="0" smtClean="0">
                <a:solidFill>
                  <a:srgbClr val="446889"/>
                </a:solidFill>
                <a:latin typeface="Roboto Condensed"/>
                <a:ea typeface="Roboto Condensed"/>
                <a:cs typeface="Roboto Condensed"/>
                <a:sym typeface="Roboto Condensed"/>
              </a:rPr>
              <a:t>:</a:t>
            </a:r>
            <a:r>
              <a:rPr lang="vi-VN" sz="3200" dirty="0" smtClean="0">
                <a:solidFill>
                  <a:srgbClr val="446889"/>
                </a:solidFill>
                <a:latin typeface="Roboto Condensed"/>
                <a:ea typeface="Roboto Condensed"/>
                <a:cs typeface="Roboto Condensed"/>
                <a:sym typeface="Roboto Condensed"/>
              </a:rPr>
              <a:t> HÒA ĐIỆU VỚI TỰ NHIÊN</a:t>
            </a:r>
            <a:endParaRPr sz="3200" dirty="0">
              <a:solidFill>
                <a:prstClr val="black"/>
              </a:solidFill>
            </a:endParaRPr>
          </a:p>
        </p:txBody>
      </p:sp>
      <p:sp>
        <p:nvSpPr>
          <p:cNvPr id="111" name="Google Shape;111;p2"/>
          <p:cNvSpPr txBox="1"/>
          <p:nvPr/>
        </p:nvSpPr>
        <p:spPr>
          <a:xfrm>
            <a:off x="2306646" y="2997371"/>
            <a:ext cx="8391408" cy="2647648"/>
          </a:xfrm>
          <a:prstGeom prst="rect">
            <a:avLst/>
          </a:prstGeom>
          <a:solidFill>
            <a:schemeClr val="accent2">
              <a:lumMod val="20000"/>
              <a:lumOff val="80000"/>
            </a:schemeClr>
          </a:solidFill>
          <a:ln>
            <a:noFill/>
          </a:ln>
        </p:spPr>
        <p:txBody>
          <a:bodyPr spcFirstLastPara="1" wrap="square" lIns="0" tIns="0" rIns="0" bIns="0" anchor="t" anchorCtr="0">
            <a:spAutoFit/>
          </a:bodyPr>
          <a:lstStyle/>
          <a:p>
            <a:pPr algn="ctr">
              <a:lnSpc>
                <a:spcPct val="129000"/>
              </a:lnSpc>
            </a:pPr>
            <a:r>
              <a:rPr lang="en-US" sz="3334" b="1" dirty="0">
                <a:solidFill>
                  <a:srgbClr val="446889"/>
                </a:solidFill>
                <a:latin typeface="Times New Roman" panose="02020603050405020304" pitchFamily="18" charset="0"/>
                <a:ea typeface="Fraunces"/>
                <a:cs typeface="Times New Roman" panose="02020603050405020304" pitchFamily="18" charset="0"/>
                <a:sym typeface="Fraunces"/>
              </a:rPr>
              <a:t>TIẾT </a:t>
            </a:r>
            <a:r>
              <a:rPr lang="vi-VN" sz="3334" b="1" dirty="0" smtClean="0">
                <a:solidFill>
                  <a:srgbClr val="446889"/>
                </a:solidFill>
                <a:latin typeface="Times New Roman" panose="02020603050405020304" pitchFamily="18" charset="0"/>
                <a:ea typeface="Fraunces"/>
                <a:cs typeface="Times New Roman" panose="02020603050405020304" pitchFamily="18" charset="0"/>
                <a:sym typeface="Fraunces"/>
              </a:rPr>
              <a:t>124,125,126</a:t>
            </a:r>
            <a:r>
              <a:rPr lang="en-US" sz="3334" b="1" dirty="0" smtClean="0">
                <a:solidFill>
                  <a:srgbClr val="446889"/>
                </a:solidFill>
                <a:latin typeface="Times New Roman" panose="02020603050405020304" pitchFamily="18" charset="0"/>
                <a:ea typeface="Fraunces"/>
                <a:cs typeface="Times New Roman" panose="02020603050405020304" pitchFamily="18" charset="0"/>
                <a:sym typeface="Fraunces"/>
              </a:rPr>
              <a:t>:</a:t>
            </a:r>
            <a:r>
              <a:rPr lang="vi-VN" sz="3334" b="1" dirty="0" smtClean="0">
                <a:solidFill>
                  <a:srgbClr val="446889"/>
                </a:solidFill>
                <a:latin typeface="Times New Roman" panose="02020603050405020304" pitchFamily="18" charset="0"/>
                <a:ea typeface="Fraunces"/>
                <a:cs typeface="Times New Roman" panose="02020603050405020304" pitchFamily="18" charset="0"/>
                <a:sym typeface="Fraunces"/>
              </a:rPr>
              <a:t> VIẾT MỘT BÀI VĂN THUYẾT MINH VỀ MỘT QUY TẮC HOẶC LUẬT LỆ TRONG TRÒ CHƠI HOẶC HOẠT ĐỘNG</a:t>
            </a:r>
            <a:endParaRPr sz="3334" b="1" dirty="0">
              <a:solidFill>
                <a:srgbClr val="446889"/>
              </a:solidFill>
              <a:latin typeface="Times New Roman" panose="02020603050405020304" pitchFamily="18" charset="0"/>
              <a:ea typeface="Fraunces"/>
              <a:cs typeface="Times New Roman" panose="02020603050405020304" pitchFamily="18" charset="0"/>
              <a:sym typeface="Fraunces"/>
            </a:endParaRPr>
          </a:p>
        </p:txBody>
      </p:sp>
      <p:sp>
        <p:nvSpPr>
          <p:cNvPr id="112" name="Google Shape;112;p2"/>
          <p:cNvSpPr txBox="1"/>
          <p:nvPr/>
        </p:nvSpPr>
        <p:spPr>
          <a:xfrm>
            <a:off x="3831470" y="1725387"/>
            <a:ext cx="4845575" cy="606641"/>
          </a:xfrm>
          <a:prstGeom prst="rect">
            <a:avLst/>
          </a:prstGeom>
          <a:noFill/>
          <a:ln>
            <a:noFill/>
          </a:ln>
        </p:spPr>
        <p:txBody>
          <a:bodyPr spcFirstLastPara="1" wrap="square" lIns="0" tIns="0" rIns="0" bIns="0" anchor="t" anchorCtr="0">
            <a:spAutoFit/>
          </a:bodyPr>
          <a:lstStyle/>
          <a:p>
            <a:pPr algn="ctr">
              <a:lnSpc>
                <a:spcPct val="139985"/>
              </a:lnSpc>
            </a:pPr>
            <a:r>
              <a:rPr lang="en-US" sz="2816" b="1" dirty="0">
                <a:solidFill>
                  <a:srgbClr val="E13F55"/>
                </a:solidFill>
                <a:latin typeface="Roboto Condensed"/>
                <a:ea typeface="Roboto Condensed"/>
                <a:cs typeface="Roboto Condensed"/>
                <a:sym typeface="Roboto Condensed"/>
              </a:rPr>
              <a:t>KĨ NĂNG VIẾT</a:t>
            </a:r>
            <a:endParaRPr sz="1200" dirty="0">
              <a:solidFill>
                <a:prstClr val="black"/>
              </a:solidFill>
            </a:endParaRPr>
          </a:p>
        </p:txBody>
      </p:sp>
      <p:grpSp>
        <p:nvGrpSpPr>
          <p:cNvPr id="113" name="Google Shape;113;p2"/>
          <p:cNvGrpSpPr/>
          <p:nvPr/>
        </p:nvGrpSpPr>
        <p:grpSpPr>
          <a:xfrm>
            <a:off x="340875" y="150300"/>
            <a:ext cx="11447229" cy="2153838"/>
            <a:chOff x="0" y="-192881"/>
            <a:chExt cx="22894459" cy="4307676"/>
          </a:xfrm>
        </p:grpSpPr>
        <p:grpSp>
          <p:nvGrpSpPr>
            <p:cNvPr id="114" name="Google Shape;114;p2"/>
            <p:cNvGrpSpPr/>
            <p:nvPr/>
          </p:nvGrpSpPr>
          <p:grpSpPr>
            <a:xfrm>
              <a:off x="0" y="-192881"/>
              <a:ext cx="22894459" cy="4307676"/>
              <a:chOff x="0" y="-38100"/>
              <a:chExt cx="4522362" cy="850900"/>
            </a:xfrm>
          </p:grpSpPr>
          <p:sp>
            <p:nvSpPr>
              <p:cNvPr id="115" name="Google Shape;115;p2"/>
              <p:cNvSpPr/>
              <p:nvPr/>
            </p:nvSpPr>
            <p:spPr>
              <a:xfrm>
                <a:off x="0" y="0"/>
                <a:ext cx="4522362" cy="173456"/>
              </a:xfrm>
              <a:custGeom>
                <a:avLst/>
                <a:gdLst/>
                <a:ahLst/>
                <a:cxnLst/>
                <a:rect l="l" t="t" r="r" b="b"/>
                <a:pathLst>
                  <a:path w="4522362" h="173456" extrusionOk="0">
                    <a:moveTo>
                      <a:pt x="22995" y="0"/>
                    </a:moveTo>
                    <a:lnTo>
                      <a:pt x="4499368" y="0"/>
                    </a:lnTo>
                    <a:cubicBezTo>
                      <a:pt x="4505466" y="0"/>
                      <a:pt x="4511315" y="2423"/>
                      <a:pt x="4515627" y="6735"/>
                    </a:cubicBezTo>
                    <a:cubicBezTo>
                      <a:pt x="4519940" y="11047"/>
                      <a:pt x="4522362" y="16896"/>
                      <a:pt x="4522362" y="22995"/>
                    </a:cubicBezTo>
                    <a:lnTo>
                      <a:pt x="4522362" y="150461"/>
                    </a:lnTo>
                    <a:cubicBezTo>
                      <a:pt x="4522362" y="156560"/>
                      <a:pt x="4519940" y="162409"/>
                      <a:pt x="4515627" y="166721"/>
                    </a:cubicBezTo>
                    <a:cubicBezTo>
                      <a:pt x="4511315" y="171033"/>
                      <a:pt x="4505466" y="173456"/>
                      <a:pt x="4499368" y="173456"/>
                    </a:cubicBezTo>
                    <a:lnTo>
                      <a:pt x="22995" y="173456"/>
                    </a:lnTo>
                    <a:cubicBezTo>
                      <a:pt x="16896" y="173456"/>
                      <a:pt x="11047" y="171033"/>
                      <a:pt x="6735" y="166721"/>
                    </a:cubicBezTo>
                    <a:cubicBezTo>
                      <a:pt x="2423" y="162409"/>
                      <a:pt x="0" y="156560"/>
                      <a:pt x="0" y="150461"/>
                    </a:cubicBezTo>
                    <a:lnTo>
                      <a:pt x="0" y="22995"/>
                    </a:lnTo>
                    <a:cubicBezTo>
                      <a:pt x="0" y="16896"/>
                      <a:pt x="2423" y="11047"/>
                      <a:pt x="6735" y="6735"/>
                    </a:cubicBezTo>
                    <a:cubicBezTo>
                      <a:pt x="11047" y="2423"/>
                      <a:pt x="16896" y="0"/>
                      <a:pt x="22995" y="0"/>
                    </a:cubicBezTo>
                    <a:close/>
                  </a:path>
                </a:pathLst>
              </a:custGeom>
              <a:solidFill>
                <a:srgbClr val="FFFFFF"/>
              </a:solidFill>
              <a:ln>
                <a:noFill/>
              </a:ln>
            </p:spPr>
            <p:txBody>
              <a:bodyPr spcFirstLastPara="1" wrap="square" lIns="60950" tIns="60950" rIns="60950" bIns="60950" anchor="ctr" anchorCtr="0">
                <a:noAutofit/>
              </a:bodyPr>
              <a:lstStyle/>
              <a:p>
                <a:endParaRPr sz="1200">
                  <a:solidFill>
                    <a:prstClr val="black"/>
                  </a:solidFill>
                </a:endParaRPr>
              </a:p>
            </p:txBody>
          </p:sp>
          <p:sp>
            <p:nvSpPr>
              <p:cNvPr id="116" name="Google Shape;116;p2"/>
              <p:cNvSpPr txBox="1"/>
              <p:nvPr/>
            </p:nvSpPr>
            <p:spPr>
              <a:xfrm>
                <a:off x="0" y="-38100"/>
                <a:ext cx="812800" cy="8509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prstClr val="black"/>
                  </a:solidFill>
                  <a:ea typeface="Calibri"/>
                  <a:cs typeface="Calibri"/>
                  <a:sym typeface="Calibri"/>
                </a:endParaRPr>
              </a:p>
            </p:txBody>
          </p:sp>
        </p:grpSp>
        <p:sp>
          <p:nvSpPr>
            <p:cNvPr id="117" name="Google Shape;117;p2"/>
            <p:cNvSpPr txBox="1"/>
            <p:nvPr/>
          </p:nvSpPr>
          <p:spPr>
            <a:xfrm>
              <a:off x="981798" y="102891"/>
              <a:ext cx="1250400" cy="786754"/>
            </a:xfrm>
            <a:prstGeom prst="rect">
              <a:avLst/>
            </a:prstGeom>
            <a:noFill/>
            <a:ln>
              <a:noFill/>
            </a:ln>
          </p:spPr>
          <p:txBody>
            <a:bodyPr spcFirstLastPara="1" wrap="square" lIns="0" tIns="0" rIns="0" bIns="0" anchor="t" anchorCtr="0">
              <a:spAutoFit/>
            </a:bodyPr>
            <a:lstStyle/>
            <a:p>
              <a:pPr>
                <a:lnSpc>
                  <a:spcPct val="137013"/>
                </a:lnSpc>
              </a:pPr>
              <a:r>
                <a:rPr lang="en-US" sz="1866">
                  <a:solidFill>
                    <a:srgbClr val="446889"/>
                  </a:solidFill>
                  <a:latin typeface="Roboto Condensed"/>
                  <a:ea typeface="Roboto Condensed"/>
                  <a:cs typeface="Roboto Condensed"/>
                  <a:sym typeface="Roboto Condensed"/>
                </a:rPr>
                <a:t>LỚP 7</a:t>
              </a:r>
              <a:endParaRPr sz="1200">
                <a:solidFill>
                  <a:prstClr val="black"/>
                </a:solidFill>
              </a:endParaRPr>
            </a:p>
          </p:txBody>
        </p:sp>
        <p:sp>
          <p:nvSpPr>
            <p:cNvPr id="118" name="Google Shape;118;p2"/>
            <p:cNvSpPr txBox="1"/>
            <p:nvPr/>
          </p:nvSpPr>
          <p:spPr>
            <a:xfrm>
              <a:off x="13864753" y="93365"/>
              <a:ext cx="8301996" cy="803940"/>
            </a:xfrm>
            <a:prstGeom prst="rect">
              <a:avLst/>
            </a:prstGeom>
            <a:noFill/>
            <a:ln>
              <a:noFill/>
            </a:ln>
          </p:spPr>
          <p:txBody>
            <a:bodyPr spcFirstLastPara="1" wrap="square" lIns="0" tIns="0" rIns="0" bIns="0" anchor="t" anchorCtr="0">
              <a:spAutoFit/>
            </a:bodyPr>
            <a:lstStyle/>
            <a:p>
              <a:pPr algn="ctr">
                <a:lnSpc>
                  <a:spcPct val="140014"/>
                </a:lnSpc>
              </a:pPr>
              <a:r>
                <a:rPr lang="en-US" sz="1866">
                  <a:solidFill>
                    <a:srgbClr val="446889"/>
                  </a:solidFill>
                  <a:latin typeface="Roboto Condensed"/>
                  <a:ea typeface="Roboto Condensed"/>
                  <a:cs typeface="Roboto Condensed"/>
                  <a:sym typeface="Roboto Condensed"/>
                </a:rPr>
                <a:t>KẾT NỐI TRI THỨC VỚI CUỘC SỐNG</a:t>
              </a:r>
              <a:endParaRPr sz="1200">
                <a:solidFill>
                  <a:prstClr val="black"/>
                </a:solidFill>
              </a:endParaRPr>
            </a:p>
          </p:txBody>
        </p:sp>
      </p:grpSp>
      <p:pic>
        <p:nvPicPr>
          <p:cNvPr id="120" name="Google Shape;120;p2"/>
          <p:cNvPicPr preferRelativeResize="0"/>
          <p:nvPr/>
        </p:nvPicPr>
        <p:blipFill rotWithShape="1">
          <a:blip r:embed="rId7">
            <a:alphaModFix/>
          </a:blip>
          <a:srcRect/>
          <a:stretch/>
        </p:blipFill>
        <p:spPr>
          <a:xfrm rot="156613">
            <a:off x="7927585" y="1527568"/>
            <a:ext cx="1498919" cy="1468941"/>
          </a:xfrm>
          <a:prstGeom prst="rect">
            <a:avLst/>
          </a:prstGeom>
          <a:noFill/>
          <a:ln>
            <a:noFill/>
          </a:ln>
        </p:spPr>
      </p:pic>
    </p:spTree>
    <p:extLst>
      <p:ext uri="{BB962C8B-B14F-4D97-AF65-F5344CB8AC3E}">
        <p14:creationId xmlns:p14="http://schemas.microsoft.com/office/powerpoint/2010/main" val="8369244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fade">
                                      <p:cBhvr>
                                        <p:cTn id="1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1" name="任意多边形 2">
            <a:extLst>
              <a:ext uri="{FF2B5EF4-FFF2-40B4-BE49-F238E27FC236}">
                <a16:creationId xmlns:a16="http://schemas.microsoft.com/office/drawing/2014/main" xmlns="" id="{45503693-573E-4AD1-A189-F2729E652638}"/>
              </a:ext>
            </a:extLst>
          </p:cNvPr>
          <p:cNvSpPr/>
          <p:nvPr/>
        </p:nvSpPr>
        <p:spPr>
          <a:xfrm>
            <a:off x="715102" y="1056961"/>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6000">
              <a:solidFill>
                <a:prstClr val="white"/>
              </a:solidFill>
              <a:effectLst>
                <a:outerShdw blurRad="38100" dist="38100" dir="2700000" algn="tl">
                  <a:srgbClr val="000000">
                    <a:alpha val="43137"/>
                  </a:srgbClr>
                </a:outerShdw>
              </a:effectLst>
            </a:endParaRPr>
          </a:p>
        </p:txBody>
      </p:sp>
      <p:pic>
        <p:nvPicPr>
          <p:cNvPr id="32" name="图片 99">
            <a:extLst>
              <a:ext uri="{FF2B5EF4-FFF2-40B4-BE49-F238E27FC236}">
                <a16:creationId xmlns:a16="http://schemas.microsoft.com/office/drawing/2014/main" xmlns="" id="{D7E138B3-F7AA-4AD8-9F9F-E5848F7875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4461" y="4309379"/>
            <a:ext cx="6265047" cy="1963850"/>
          </a:xfrm>
          <a:prstGeom prst="rect">
            <a:avLst/>
          </a:prstGeom>
        </p:spPr>
      </p:pic>
      <p:sp>
        <p:nvSpPr>
          <p:cNvPr id="33" name="文本框 39">
            <a:extLst>
              <a:ext uri="{FF2B5EF4-FFF2-40B4-BE49-F238E27FC236}">
                <a16:creationId xmlns:a16="http://schemas.microsoft.com/office/drawing/2014/main" xmlns="" id="{97767DAB-125E-4E05-82CB-65F8962720B5}"/>
              </a:ext>
            </a:extLst>
          </p:cNvPr>
          <p:cNvSpPr txBox="1"/>
          <p:nvPr/>
        </p:nvSpPr>
        <p:spPr>
          <a:xfrm>
            <a:off x="969819" y="858983"/>
            <a:ext cx="1960384" cy="1200329"/>
          </a:xfrm>
          <a:prstGeom prst="rect">
            <a:avLst/>
          </a:prstGeom>
          <a:noFill/>
        </p:spPr>
        <p:txBody>
          <a:bodyPr wrap="square" rtlCol="0">
            <a:spAutoFit/>
          </a:bodyPr>
          <a:lstStyle/>
          <a:p>
            <a:pPr>
              <a:defRPr/>
            </a:pPr>
            <a:r>
              <a:rPr lang="en-US" altLang="zh-CN" sz="7200" dirty="0">
                <a:solidFill>
                  <a:prstClr val="white"/>
                </a:solidFill>
                <a:latin typeface="Tango BT" panose="04040704021002020703" pitchFamily="82" charset="0"/>
                <a:ea typeface="造字工房朗宋（非商用）常规体" pitchFamily="50" charset="-122"/>
              </a:rPr>
              <a:t>I.</a:t>
            </a:r>
            <a:endParaRPr lang="zh-CN" altLang="en-US" sz="7200" dirty="0">
              <a:solidFill>
                <a:prstClr val="white"/>
              </a:solidFill>
              <a:latin typeface="Tango BT" panose="04040704021002020703" pitchFamily="82" charset="0"/>
              <a:ea typeface="造字工房朗宋（非商用）常规体" pitchFamily="50" charset="-122"/>
            </a:endParaRPr>
          </a:p>
        </p:txBody>
      </p:sp>
      <p:grpSp>
        <p:nvGrpSpPr>
          <p:cNvPr id="34" name="组合 5">
            <a:extLst>
              <a:ext uri="{FF2B5EF4-FFF2-40B4-BE49-F238E27FC236}">
                <a16:creationId xmlns:a16="http://schemas.microsoft.com/office/drawing/2014/main" xmlns="" id="{7C5A3C3F-9C76-487B-8C24-A8B6F0EC7A17}"/>
              </a:ext>
            </a:extLst>
          </p:cNvPr>
          <p:cNvGrpSpPr/>
          <p:nvPr/>
        </p:nvGrpSpPr>
        <p:grpSpPr>
          <a:xfrm>
            <a:off x="2128246" y="685688"/>
            <a:ext cx="9135500" cy="5237017"/>
            <a:chOff x="3286924" y="2221185"/>
            <a:chExt cx="8403866" cy="1994993"/>
          </a:xfrm>
        </p:grpSpPr>
        <p:sp>
          <p:nvSpPr>
            <p:cNvPr id="35" name="文本框 40">
              <a:extLst>
                <a:ext uri="{FF2B5EF4-FFF2-40B4-BE49-F238E27FC236}">
                  <a16:creationId xmlns:a16="http://schemas.microsoft.com/office/drawing/2014/main" xmlns="" id="{E2168F2B-2522-4AC3-AD2D-984AA40E565B}"/>
                </a:ext>
              </a:extLst>
            </p:cNvPr>
            <p:cNvSpPr txBox="1"/>
            <p:nvPr/>
          </p:nvSpPr>
          <p:spPr>
            <a:xfrm>
              <a:off x="3599736" y="2341518"/>
              <a:ext cx="7836155" cy="1301415"/>
            </a:xfrm>
            <a:prstGeom prst="rect">
              <a:avLst/>
            </a:prstGeom>
            <a:noFill/>
            <a:ln w="12700">
              <a:noFill/>
            </a:ln>
          </p:spPr>
          <p:txBody>
            <a:bodyPr wrap="square" rtlCol="0">
              <a:spAutoFit/>
            </a:bodyPr>
            <a:lstStyle/>
            <a:p>
              <a:pPr algn="ctr">
                <a:defRPr/>
              </a:pPr>
              <a:r>
                <a:rPr lang="vi-VN" altLang="zh-CN" sz="54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Yêu cầu đối với bài văn           thuyết minh về quy tắc hoặc luật lệ trong trò chơi hay hoạt động</a:t>
              </a:r>
              <a:endParaRPr lang="zh-CN" altLang="en-US" sz="5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矩形 1">
              <a:extLst>
                <a:ext uri="{FF2B5EF4-FFF2-40B4-BE49-F238E27FC236}">
                  <a16:creationId xmlns:a16="http://schemas.microsoft.com/office/drawing/2014/main" xmlns="" id="{68EBDC96-1421-4FE3-B2E2-85A7A6D1E163}"/>
                </a:ext>
              </a:extLst>
            </p:cNvPr>
            <p:cNvSpPr/>
            <p:nvPr/>
          </p:nvSpPr>
          <p:spPr>
            <a:xfrm>
              <a:off x="3286924" y="2221185"/>
              <a:ext cx="8403866"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spTree>
    <p:extLst>
      <p:ext uri="{BB962C8B-B14F-4D97-AF65-F5344CB8AC3E}">
        <p14:creationId xmlns:p14="http://schemas.microsoft.com/office/powerpoint/2010/main" val="300189288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 calcmode="lin" valueType="num">
                                      <p:cBhvr>
                                        <p:cTn id="9" dur="1000" fill="hold"/>
                                        <p:tgtEl>
                                          <p:spTgt spid="33"/>
                                        </p:tgtEl>
                                        <p:attrNameLst>
                                          <p:attrName>style.rotation</p:attrName>
                                        </p:attrNameLst>
                                      </p:cBhvr>
                                      <p:tavLst>
                                        <p:tav tm="0">
                                          <p:val>
                                            <p:fltVal val="90"/>
                                          </p:val>
                                        </p:tav>
                                        <p:tav tm="100000">
                                          <p:val>
                                            <p:fltVal val="0"/>
                                          </p:val>
                                        </p:tav>
                                      </p:tavLst>
                                    </p:anim>
                                    <p:animEffect transition="in" filter="fade">
                                      <p:cBhvr>
                                        <p:cTn id="10" dur="10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5" presetClass="entr" presetSubtype="0" fill="hold" nodeType="withEffect">
                                  <p:stCondLst>
                                    <p:cond delay="1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strVal val="#ppt_w*0.70"/>
                                          </p:val>
                                        </p:tav>
                                        <p:tav tm="100000">
                                          <p:val>
                                            <p:strVal val="#ppt_w"/>
                                          </p:val>
                                        </p:tav>
                                      </p:tavLst>
                                    </p:anim>
                                    <p:anim calcmode="lin" valueType="num">
                                      <p:cBhvr>
                                        <p:cTn id="24" dur="1000" fill="hold"/>
                                        <p:tgtEl>
                                          <p:spTgt spid="34"/>
                                        </p:tgtEl>
                                        <p:attrNameLst>
                                          <p:attrName>ppt_h</p:attrName>
                                        </p:attrNameLst>
                                      </p:cBhvr>
                                      <p:tavLst>
                                        <p:tav tm="0">
                                          <p:val>
                                            <p:strVal val="#ppt_h"/>
                                          </p:val>
                                        </p:tav>
                                        <p:tav tm="100000">
                                          <p:val>
                                            <p:strVal val="#ppt_h"/>
                                          </p:val>
                                        </p:tav>
                                      </p:tavLst>
                                    </p:anim>
                                    <p:animEffect transition="in" filter="fade">
                                      <p:cBhvr>
                                        <p:cTn id="2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 xmlns:a16="http://schemas.microsoft.com/office/drawing/2014/main" id="{FEE5F04F-C06A-F0E8-7571-849C828FE3AE}"/>
              </a:ext>
            </a:extLst>
          </p:cNvPr>
          <p:cNvSpPr/>
          <p:nvPr/>
        </p:nvSpPr>
        <p:spPr>
          <a:xfrm>
            <a:off x="600328" y="1997991"/>
            <a:ext cx="1795549" cy="4278117"/>
          </a:xfrm>
          <a:prstGeom prst="roundRect">
            <a:avLst/>
          </a:prstGeom>
          <a:solidFill>
            <a:schemeClr val="accent1"/>
          </a:solidFill>
        </p:spPr>
        <p:style>
          <a:lnRef idx="2">
            <a:schemeClr val="accent2"/>
          </a:lnRef>
          <a:fillRef idx="1">
            <a:schemeClr val="lt1"/>
          </a:fillRef>
          <a:effectRef idx="0">
            <a:schemeClr val="accent2"/>
          </a:effectRef>
          <a:fontRef idx="minor">
            <a:schemeClr val="dk1"/>
          </a:fontRef>
        </p:style>
        <p:txBody>
          <a:bodyPr rtlCol="0" anchor="ctr"/>
          <a:lstStyle/>
          <a:p>
            <a:pPr algn="ctr">
              <a:defRPr/>
            </a:pPr>
            <a:r>
              <a:rPr lang="vi-VN" sz="2400" b="1" dirty="0">
                <a:solidFill>
                  <a:srgbClr val="000000"/>
                </a:solidFill>
                <a:latin typeface="Times New Roman" panose="02020603050405020304" pitchFamily="18" charset="0"/>
              </a:rPr>
              <a:t>Yêu cầu đối với bài văn thuyết minh về quy tắc hoặc luật lệ trong trò chơi hay hoạt </a:t>
            </a:r>
            <a:r>
              <a:rPr lang="vi-VN" sz="2400" b="1" dirty="0" smtClean="0">
                <a:solidFill>
                  <a:srgbClr val="000000"/>
                </a:solidFill>
                <a:latin typeface="Times New Roman" panose="02020603050405020304" pitchFamily="18" charset="0"/>
              </a:rPr>
              <a:t>động</a:t>
            </a:r>
            <a:endParaRPr lang="en-SG" sz="2400" dirty="0">
              <a:solidFill>
                <a:prstClr val="black"/>
              </a:solidFill>
              <a:latin typeface="Calibri Light" panose="020F0302020204030204"/>
              <a:cs typeface="Times New Roman" panose="02020603050405020304" pitchFamily="18" charset="0"/>
            </a:endParaRPr>
          </a:p>
        </p:txBody>
      </p:sp>
      <p:sp>
        <p:nvSpPr>
          <p:cNvPr id="3" name="Rectangle: Rounded Corners 2">
            <a:extLst>
              <a:ext uri="{FF2B5EF4-FFF2-40B4-BE49-F238E27FC236}">
                <a16:creationId xmlns="" xmlns:a16="http://schemas.microsoft.com/office/drawing/2014/main" id="{F8C1F08E-37E8-53F8-C9F7-058D5C002D4E}"/>
              </a:ext>
            </a:extLst>
          </p:cNvPr>
          <p:cNvSpPr/>
          <p:nvPr/>
        </p:nvSpPr>
        <p:spPr>
          <a:xfrm>
            <a:off x="3896955" y="2095314"/>
            <a:ext cx="7783209" cy="810037"/>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endParaRPr lang="en-SG" sz="2800" dirty="0">
              <a:solidFill>
                <a:prstClr val="black"/>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 xmlns:a16="http://schemas.microsoft.com/office/drawing/2014/main" id="{F60A6C0A-C782-4327-EAED-A5414FCD7554}"/>
              </a:ext>
            </a:extLst>
          </p:cNvPr>
          <p:cNvSpPr/>
          <p:nvPr/>
        </p:nvSpPr>
        <p:spPr>
          <a:xfrm>
            <a:off x="3896956" y="3135067"/>
            <a:ext cx="7783209" cy="816477"/>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endParaRPr lang="en-SG" sz="2800" dirty="0">
              <a:solidFill>
                <a:prstClr val="black"/>
              </a:solidFill>
              <a:latin typeface="Times New Roman" panose="02020603050405020304" pitchFamily="18" charset="0"/>
              <a:cs typeface="Times New Roman" panose="02020603050405020304" pitchFamily="18" charset="0"/>
            </a:endParaRPr>
          </a:p>
        </p:txBody>
      </p:sp>
      <p:sp>
        <p:nvSpPr>
          <p:cNvPr id="10" name="Rectangle: Rounded Corners 9">
            <a:extLst>
              <a:ext uri="{FF2B5EF4-FFF2-40B4-BE49-F238E27FC236}">
                <a16:creationId xmlns="" xmlns:a16="http://schemas.microsoft.com/office/drawing/2014/main" id="{F3F6EFC4-CB84-7528-C2DF-0F35360ED225}"/>
              </a:ext>
            </a:extLst>
          </p:cNvPr>
          <p:cNvSpPr/>
          <p:nvPr/>
        </p:nvSpPr>
        <p:spPr>
          <a:xfrm>
            <a:off x="3896957" y="4197381"/>
            <a:ext cx="7783209" cy="677217"/>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endParaRPr lang="en-SG" sz="2800" dirty="0">
              <a:solidFill>
                <a:prstClr val="black"/>
              </a:solidFill>
              <a:latin typeface="Times New Roman" panose="02020603050405020304" pitchFamily="18" charset="0"/>
              <a:cs typeface="Times New Roman" panose="02020603050405020304" pitchFamily="18" charset="0"/>
            </a:endParaRPr>
          </a:p>
        </p:txBody>
      </p:sp>
      <p:cxnSp>
        <p:nvCxnSpPr>
          <p:cNvPr id="18" name="Straight Arrow Connector 17">
            <a:extLst>
              <a:ext uri="{FF2B5EF4-FFF2-40B4-BE49-F238E27FC236}">
                <a16:creationId xmlns="" xmlns:a16="http://schemas.microsoft.com/office/drawing/2014/main" id="{06BCD49B-2A1E-BB15-1A9C-2617809E1AFF}"/>
              </a:ext>
            </a:extLst>
          </p:cNvPr>
          <p:cNvCxnSpPr>
            <a:stCxn id="2" idx="3"/>
            <a:endCxn id="3" idx="1"/>
          </p:cNvCxnSpPr>
          <p:nvPr/>
        </p:nvCxnSpPr>
        <p:spPr>
          <a:xfrm flipV="1">
            <a:off x="2395877" y="2500333"/>
            <a:ext cx="1501078" cy="16367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03B53D00-12A3-AB49-FC48-704278A4E599}"/>
              </a:ext>
            </a:extLst>
          </p:cNvPr>
          <p:cNvCxnSpPr>
            <a:cxnSpLocks/>
            <a:stCxn id="2" idx="3"/>
            <a:endCxn id="9" idx="1"/>
          </p:cNvCxnSpPr>
          <p:nvPr/>
        </p:nvCxnSpPr>
        <p:spPr>
          <a:xfrm flipV="1">
            <a:off x="2395877" y="3543306"/>
            <a:ext cx="1501079" cy="5937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A5D65066-AB68-F1BA-98EF-EDC05AF0760C}"/>
              </a:ext>
            </a:extLst>
          </p:cNvPr>
          <p:cNvCxnSpPr>
            <a:cxnSpLocks/>
            <a:stCxn id="2" idx="3"/>
            <a:endCxn id="10" idx="1"/>
          </p:cNvCxnSpPr>
          <p:nvPr/>
        </p:nvCxnSpPr>
        <p:spPr>
          <a:xfrm>
            <a:off x="2395877" y="4137050"/>
            <a:ext cx="1501080" cy="3989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3883889" y="5190065"/>
            <a:ext cx="7809347" cy="756860"/>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black"/>
              </a:solidFill>
              <a:latin typeface="Times New Roman" panose="02020603050405020304" pitchFamily="18" charset="0"/>
              <a:cs typeface="Times New Roman" panose="02020603050405020304" pitchFamily="18" charset="0"/>
            </a:endParaRPr>
          </a:p>
        </p:txBody>
      </p:sp>
      <p:cxnSp>
        <p:nvCxnSpPr>
          <p:cNvPr id="47" name="Straight Arrow Connector 46"/>
          <p:cNvCxnSpPr>
            <a:stCxn id="2" idx="3"/>
            <a:endCxn id="40" idx="1"/>
          </p:cNvCxnSpPr>
          <p:nvPr/>
        </p:nvCxnSpPr>
        <p:spPr>
          <a:xfrm>
            <a:off x="2395877" y="4137050"/>
            <a:ext cx="1488012" cy="14314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2506716" y="31531"/>
            <a:ext cx="9173448" cy="2039020"/>
          </a:xfrm>
          <a:prstGeom prst="rect">
            <a:avLst/>
          </a:prstGeom>
          <a:solidFill>
            <a:schemeClr val="accent1">
              <a:lumMod val="40000"/>
              <a:lumOff val="60000"/>
            </a:schemeClr>
          </a:solidFill>
        </p:spPr>
        <p:txBody>
          <a:bodyPr wrap="square">
            <a:spAutoFit/>
          </a:bodyPr>
          <a:lstStyle/>
          <a:p>
            <a:pPr lvl="0" algn="ctr">
              <a:lnSpc>
                <a:spcPct val="107000"/>
              </a:lnSpc>
              <a:spcAft>
                <a:spcPts val="800"/>
              </a:spcAft>
            </a:pPr>
            <a:r>
              <a:rPr lang="vi-VN"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PHT Số 1 ( HĐ cá nhân làm ở nhà)</a:t>
            </a:r>
            <a:endParaRPr lang="en-US" sz="2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pPr>
            <a:r>
              <a:rPr lang="vi-VN"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Dựa vào thông tin trong sgk/91 em hãy hoàn thành những yêu cầu của một bài văn thuyết minh về quy tắc </a:t>
            </a:r>
            <a:r>
              <a:rPr lang="vi-VN" sz="2800" b="1"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hoặc </a:t>
            </a:r>
            <a:r>
              <a:rPr lang="vi-VN" sz="2800" b="1"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luật lệ trong trò chơi hay hoạt động vào bảng sau?</a:t>
            </a:r>
            <a:endParaRPr lang="en-US" sz="2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159379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 xmlns:a16="http://schemas.microsoft.com/office/drawing/2014/main" id="{FEE5F04F-C06A-F0E8-7571-849C828FE3AE}"/>
              </a:ext>
            </a:extLst>
          </p:cNvPr>
          <p:cNvSpPr/>
          <p:nvPr/>
        </p:nvSpPr>
        <p:spPr>
          <a:xfrm>
            <a:off x="600328" y="1039091"/>
            <a:ext cx="1795549" cy="5237018"/>
          </a:xfrm>
          <a:prstGeom prst="roundRect">
            <a:avLst/>
          </a:prstGeom>
          <a:solidFill>
            <a:schemeClr val="accent1"/>
          </a:solidFill>
        </p:spPr>
        <p:style>
          <a:lnRef idx="2">
            <a:schemeClr val="accent2"/>
          </a:lnRef>
          <a:fillRef idx="1">
            <a:schemeClr val="lt1"/>
          </a:fillRef>
          <a:effectRef idx="0">
            <a:schemeClr val="accent2"/>
          </a:effectRef>
          <a:fontRef idx="minor">
            <a:schemeClr val="dk1"/>
          </a:fontRef>
        </p:style>
        <p:txBody>
          <a:bodyPr rtlCol="0" anchor="ctr"/>
          <a:lstStyle/>
          <a:p>
            <a:pPr algn="ctr">
              <a:defRPr/>
            </a:pPr>
            <a:r>
              <a:rPr lang="vi-VN" sz="2400" b="1" dirty="0">
                <a:solidFill>
                  <a:srgbClr val="000000"/>
                </a:solidFill>
                <a:latin typeface="+mj-lt"/>
              </a:rPr>
              <a:t>Yêu cầu đối với bài văn thuyết minh về quy tắc hoặc luật lệ trong trò chơi hay hoạt </a:t>
            </a:r>
            <a:r>
              <a:rPr lang="vi-VN" sz="2400" b="1" dirty="0" smtClean="0">
                <a:solidFill>
                  <a:srgbClr val="000000"/>
                </a:solidFill>
                <a:latin typeface="+mj-lt"/>
              </a:rPr>
              <a:t>động</a:t>
            </a:r>
            <a:endParaRPr lang="en-SG" sz="2400" dirty="0">
              <a:solidFill>
                <a:prstClr val="black"/>
              </a:solidFill>
              <a:latin typeface="+mj-lt"/>
              <a:cs typeface="Times New Roman" panose="02020603050405020304" pitchFamily="18" charset="0"/>
            </a:endParaRPr>
          </a:p>
        </p:txBody>
      </p:sp>
      <p:sp>
        <p:nvSpPr>
          <p:cNvPr id="3" name="Rectangle: Rounded Corners 2">
            <a:extLst>
              <a:ext uri="{FF2B5EF4-FFF2-40B4-BE49-F238E27FC236}">
                <a16:creationId xmlns="" xmlns:a16="http://schemas.microsoft.com/office/drawing/2014/main" id="{F8C1F08E-37E8-53F8-C9F7-058D5C002D4E}"/>
              </a:ext>
            </a:extLst>
          </p:cNvPr>
          <p:cNvSpPr/>
          <p:nvPr/>
        </p:nvSpPr>
        <p:spPr>
          <a:xfrm>
            <a:off x="3475180" y="917553"/>
            <a:ext cx="8287329" cy="1188016"/>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r>
              <a:rPr lang="en-SG" sz="2800" dirty="0" err="1">
                <a:solidFill>
                  <a:srgbClr val="FF0000"/>
                </a:solidFill>
                <a:latin typeface="Times New Roman" panose="02020603050405020304" pitchFamily="18" charset="0"/>
                <a:cs typeface="Times New Roman" panose="02020603050405020304" pitchFamily="18" charset="0"/>
              </a:rPr>
              <a:t>Giới</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thiệu</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được</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những</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thông</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smtClean="0">
                <a:solidFill>
                  <a:srgbClr val="FF0000"/>
                </a:solidFill>
                <a:latin typeface="Times New Roman" panose="02020603050405020304" pitchFamily="18" charset="0"/>
                <a:cs typeface="Times New Roman" panose="02020603050405020304" pitchFamily="18" charset="0"/>
              </a:rPr>
              <a:t>tin</a:t>
            </a:r>
            <a:r>
              <a:rPr lang="vi-VN" sz="2800" dirty="0" smtClean="0">
                <a:solidFill>
                  <a:srgbClr val="FF0000"/>
                </a:solidFill>
                <a:latin typeface="Times New Roman" panose="02020603050405020304" pitchFamily="18" charset="0"/>
                <a:cs typeface="Times New Roman" panose="02020603050405020304" pitchFamily="18" charset="0"/>
              </a:rPr>
              <a:t> cần thiết</a:t>
            </a:r>
            <a:r>
              <a:rPr lang="en-SG" sz="2800" dirty="0" smtClean="0">
                <a:solidFill>
                  <a:srgbClr val="FF0000"/>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về</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trò</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chơi</a:t>
            </a:r>
            <a:r>
              <a:rPr lang="en-SG" sz="2800" dirty="0">
                <a:solidFill>
                  <a:prstClr val="black"/>
                </a:solidFill>
                <a:latin typeface="Times New Roman" panose="02020603050405020304" pitchFamily="18" charset="0"/>
                <a:cs typeface="Times New Roman" panose="02020603050405020304" pitchFamily="18" charset="0"/>
              </a:rPr>
              <a:t> </a:t>
            </a:r>
            <a:endParaRPr lang="en-SG" sz="2800" dirty="0" smtClean="0">
              <a:solidFill>
                <a:prstClr val="black"/>
              </a:solidFill>
              <a:latin typeface="Times New Roman" panose="02020603050405020304" pitchFamily="18" charset="0"/>
              <a:cs typeface="Times New Roman" panose="02020603050405020304" pitchFamily="18" charset="0"/>
            </a:endParaRPr>
          </a:p>
          <a:p>
            <a:pPr algn="ctr">
              <a:defRPr/>
            </a:pPr>
            <a:r>
              <a:rPr lang="en-SG" sz="2800" dirty="0" smtClean="0">
                <a:solidFill>
                  <a:prstClr val="black"/>
                </a:solidFill>
                <a:latin typeface="Times New Roman" panose="02020603050405020304" pitchFamily="18" charset="0"/>
                <a:cs typeface="Times New Roman" panose="02020603050405020304" pitchFamily="18" charset="0"/>
              </a:rPr>
              <a:t>hay </a:t>
            </a:r>
            <a:r>
              <a:rPr lang="en-SG" sz="2800" dirty="0" err="1">
                <a:solidFill>
                  <a:prstClr val="black"/>
                </a:solidFill>
                <a:latin typeface="Times New Roman" panose="02020603050405020304" pitchFamily="18" charset="0"/>
                <a:cs typeface="Times New Roman" panose="02020603050405020304" pitchFamily="18" charset="0"/>
              </a:rPr>
              <a:t>hoạt</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động</a:t>
            </a:r>
            <a:r>
              <a:rPr lang="en-SG" sz="2800" dirty="0" smtClean="0">
                <a:solidFill>
                  <a:prstClr val="black"/>
                </a:solidFill>
                <a:latin typeface="Times New Roman" panose="02020603050405020304" pitchFamily="18" charset="0"/>
                <a:cs typeface="Times New Roman" panose="02020603050405020304" pitchFamily="18" charset="0"/>
              </a:rPr>
              <a:t> </a:t>
            </a:r>
            <a:endParaRPr lang="en-SG" sz="2800" dirty="0">
              <a:solidFill>
                <a:prstClr val="black"/>
              </a:solidFill>
              <a:latin typeface="Times New Roman" panose="02020603050405020304" pitchFamily="18" charset="0"/>
              <a:cs typeface="Times New Roman" panose="02020603050405020304" pitchFamily="18" charset="0"/>
            </a:endParaRPr>
          </a:p>
        </p:txBody>
      </p:sp>
      <p:sp>
        <p:nvSpPr>
          <p:cNvPr id="9" name="Rectangle: Rounded Corners 8">
            <a:extLst>
              <a:ext uri="{FF2B5EF4-FFF2-40B4-BE49-F238E27FC236}">
                <a16:creationId xmlns="" xmlns:a16="http://schemas.microsoft.com/office/drawing/2014/main" id="{F60A6C0A-C782-4327-EAED-A5414FCD7554}"/>
              </a:ext>
            </a:extLst>
          </p:cNvPr>
          <p:cNvSpPr/>
          <p:nvPr/>
        </p:nvSpPr>
        <p:spPr>
          <a:xfrm>
            <a:off x="3648361" y="2262353"/>
            <a:ext cx="8114147" cy="1188016"/>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r>
              <a:rPr lang="en-SG" sz="2800" dirty="0" err="1">
                <a:solidFill>
                  <a:srgbClr val="FF0000"/>
                </a:solidFill>
                <a:latin typeface="Times New Roman" panose="02020603050405020304" pitchFamily="18" charset="0"/>
                <a:cs typeface="Times New Roman" panose="02020603050405020304" pitchFamily="18" charset="0"/>
              </a:rPr>
              <a:t>Miêu</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tả</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quy</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tắc</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luật</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srgbClr val="FF0000"/>
                </a:solidFill>
                <a:latin typeface="Times New Roman" panose="02020603050405020304" pitchFamily="18" charset="0"/>
                <a:cs typeface="Times New Roman" panose="02020603050405020304" pitchFamily="18" charset="0"/>
              </a:rPr>
              <a:t>lệ</a:t>
            </a:r>
            <a:r>
              <a:rPr lang="en-SG" sz="2800" dirty="0">
                <a:solidFill>
                  <a:srgbClr val="FF0000"/>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của</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trò</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chơi</a:t>
            </a:r>
            <a:r>
              <a:rPr lang="en-SG" sz="2800" dirty="0">
                <a:solidFill>
                  <a:prstClr val="black"/>
                </a:solidFill>
                <a:latin typeface="Times New Roman" panose="02020603050405020304" pitchFamily="18" charset="0"/>
                <a:cs typeface="Times New Roman" panose="02020603050405020304" pitchFamily="18" charset="0"/>
              </a:rPr>
              <a:t> hay </a:t>
            </a:r>
            <a:r>
              <a:rPr lang="en-SG" sz="2800" dirty="0" err="1">
                <a:solidFill>
                  <a:prstClr val="black"/>
                </a:solidFill>
                <a:latin typeface="Times New Roman" panose="02020603050405020304" pitchFamily="18" charset="0"/>
                <a:cs typeface="Times New Roman" panose="02020603050405020304" pitchFamily="18" charset="0"/>
              </a:rPr>
              <a:t>hoạt</a:t>
            </a:r>
            <a:r>
              <a:rPr lang="en-SG" sz="2800" dirty="0">
                <a:solidFill>
                  <a:prstClr val="black"/>
                </a:solidFill>
                <a:latin typeface="Times New Roman" panose="02020603050405020304" pitchFamily="18" charset="0"/>
                <a:cs typeface="Times New Roman" panose="02020603050405020304" pitchFamily="18" charset="0"/>
              </a:rPr>
              <a:t> </a:t>
            </a:r>
            <a:r>
              <a:rPr lang="en-SG" sz="2800" dirty="0" err="1">
                <a:solidFill>
                  <a:prstClr val="black"/>
                </a:solidFill>
                <a:latin typeface="Times New Roman" panose="02020603050405020304" pitchFamily="18" charset="0"/>
                <a:cs typeface="Times New Roman" panose="02020603050405020304" pitchFamily="18" charset="0"/>
              </a:rPr>
              <a:t>động</a:t>
            </a:r>
            <a:endParaRPr lang="en-SG" sz="2800" dirty="0">
              <a:solidFill>
                <a:prstClr val="black"/>
              </a:solidFill>
              <a:latin typeface="Times New Roman" panose="02020603050405020304" pitchFamily="18" charset="0"/>
              <a:cs typeface="Times New Roman" panose="02020603050405020304" pitchFamily="18" charset="0"/>
            </a:endParaRPr>
          </a:p>
        </p:txBody>
      </p:sp>
      <p:sp>
        <p:nvSpPr>
          <p:cNvPr id="10" name="Rectangle: Rounded Corners 9">
            <a:extLst>
              <a:ext uri="{FF2B5EF4-FFF2-40B4-BE49-F238E27FC236}">
                <a16:creationId xmlns="" xmlns:a16="http://schemas.microsoft.com/office/drawing/2014/main" id="{F3F6EFC4-CB84-7528-C2DF-0F35360ED225}"/>
              </a:ext>
            </a:extLst>
          </p:cNvPr>
          <p:cNvSpPr/>
          <p:nvPr/>
        </p:nvSpPr>
        <p:spPr>
          <a:xfrm>
            <a:off x="3786908" y="3772926"/>
            <a:ext cx="7975601" cy="1076166"/>
          </a:xfrm>
          <a:prstGeom prst="roundRect">
            <a:avLst/>
          </a:prstGeom>
          <a:solidFill>
            <a:schemeClr val="accent3"/>
          </a:solidFill>
        </p:spPr>
        <p:style>
          <a:lnRef idx="1">
            <a:schemeClr val="accent4"/>
          </a:lnRef>
          <a:fillRef idx="2">
            <a:schemeClr val="accent4"/>
          </a:fillRef>
          <a:effectRef idx="1">
            <a:schemeClr val="accent4"/>
          </a:effectRef>
          <a:fontRef idx="minor">
            <a:schemeClr val="dk1"/>
          </a:fontRef>
        </p:style>
        <p:txBody>
          <a:bodyPr rtlCol="0" anchor="ctr"/>
          <a:lstStyle/>
          <a:p>
            <a:pPr algn="ctr">
              <a:defRPr/>
            </a:pPr>
            <a:r>
              <a:rPr lang="en-US" sz="2800" dirty="0">
                <a:solidFill>
                  <a:srgbClr val="FF0000"/>
                </a:solidFill>
                <a:latin typeface="Times New Roman" panose="02020603050405020304" pitchFamily="18" charset="0"/>
                <a:cs typeface="Times New Roman" panose="02020603050405020304" pitchFamily="18" charset="0"/>
              </a:rPr>
              <a:t>V</a:t>
            </a:r>
            <a:r>
              <a:rPr lang="vi-VN" sz="2800" dirty="0" smtClean="0">
                <a:solidFill>
                  <a:srgbClr val="FF0000"/>
                </a:solidFill>
                <a:latin typeface="Times New Roman" panose="02020603050405020304" pitchFamily="18" charset="0"/>
                <a:cs typeface="Times New Roman" panose="02020603050405020304" pitchFamily="18" charset="0"/>
              </a:rPr>
              <a:t>ai </a:t>
            </a:r>
            <a:r>
              <a:rPr lang="vi-VN" sz="2800" dirty="0">
                <a:solidFill>
                  <a:srgbClr val="FF0000"/>
                </a:solidFill>
                <a:latin typeface="Times New Roman" panose="02020603050405020304" pitchFamily="18" charset="0"/>
                <a:cs typeface="Times New Roman" panose="02020603050405020304" pitchFamily="18" charset="0"/>
              </a:rPr>
              <a:t>trò, tác dụng </a:t>
            </a:r>
            <a:r>
              <a:rPr lang="vi-VN" sz="2800" dirty="0">
                <a:solidFill>
                  <a:srgbClr val="000000"/>
                </a:solidFill>
                <a:latin typeface="Times New Roman" panose="02020603050405020304" pitchFamily="18" charset="0"/>
                <a:cs typeface="Times New Roman" panose="02020603050405020304" pitchFamily="18" charset="0"/>
              </a:rPr>
              <a:t>của trò chơi hay hoạt động đối với con người</a:t>
            </a:r>
            <a:r>
              <a:rPr lang="vi-VN" sz="2800" dirty="0">
                <a:solidFill>
                  <a:srgbClr val="000000"/>
                </a:solidFill>
                <a:latin typeface="Noto Serif"/>
              </a:rPr>
              <a:t> </a:t>
            </a:r>
            <a:endParaRPr lang="en-SG" sz="2800" dirty="0">
              <a:solidFill>
                <a:prstClr val="black"/>
              </a:solidFill>
              <a:latin typeface="Times New Roman" panose="02020603050405020304" pitchFamily="18" charset="0"/>
              <a:cs typeface="Times New Roman" panose="02020603050405020304" pitchFamily="18" charset="0"/>
            </a:endParaRPr>
          </a:p>
        </p:txBody>
      </p:sp>
      <p:cxnSp>
        <p:nvCxnSpPr>
          <p:cNvPr id="18" name="Straight Arrow Connector 17">
            <a:extLst>
              <a:ext uri="{FF2B5EF4-FFF2-40B4-BE49-F238E27FC236}">
                <a16:creationId xmlns="" xmlns:a16="http://schemas.microsoft.com/office/drawing/2014/main" id="{06BCD49B-2A1E-BB15-1A9C-2617809E1AFF}"/>
              </a:ext>
            </a:extLst>
          </p:cNvPr>
          <p:cNvCxnSpPr>
            <a:stCxn id="2" idx="3"/>
          </p:cNvCxnSpPr>
          <p:nvPr/>
        </p:nvCxnSpPr>
        <p:spPr>
          <a:xfrm flipV="1">
            <a:off x="2395877" y="1508330"/>
            <a:ext cx="1078048" cy="21492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 xmlns:a16="http://schemas.microsoft.com/office/drawing/2014/main" id="{03B53D00-12A3-AB49-FC48-704278A4E599}"/>
              </a:ext>
            </a:extLst>
          </p:cNvPr>
          <p:cNvCxnSpPr>
            <a:cxnSpLocks/>
            <a:stCxn id="2" idx="3"/>
            <a:endCxn id="9" idx="1"/>
          </p:cNvCxnSpPr>
          <p:nvPr/>
        </p:nvCxnSpPr>
        <p:spPr>
          <a:xfrm flipV="1">
            <a:off x="2395877" y="2856361"/>
            <a:ext cx="1252484" cy="8012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A5D65066-AB68-F1BA-98EF-EDC05AF0760C}"/>
              </a:ext>
            </a:extLst>
          </p:cNvPr>
          <p:cNvCxnSpPr>
            <a:cxnSpLocks/>
            <a:stCxn id="2" idx="3"/>
            <a:endCxn id="10" idx="1"/>
          </p:cNvCxnSpPr>
          <p:nvPr/>
        </p:nvCxnSpPr>
        <p:spPr>
          <a:xfrm>
            <a:off x="2395877" y="3657600"/>
            <a:ext cx="1391031" cy="6534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3786908" y="5313348"/>
            <a:ext cx="8001739" cy="1052945"/>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solidFill>
                  <a:schemeClr val="tx1"/>
                </a:solidFill>
                <a:latin typeface="Times New Roman" panose="02020603050405020304" pitchFamily="18" charset="0"/>
                <a:cs typeface="Times New Roman" panose="02020603050405020304" pitchFamily="18" charset="0"/>
              </a:rPr>
              <a:t>Nêu được </a:t>
            </a:r>
            <a:r>
              <a:rPr lang="vi-VN" sz="2800" dirty="0" smtClean="0">
                <a:solidFill>
                  <a:srgbClr val="FF0000"/>
                </a:solidFill>
                <a:latin typeface="Times New Roman" panose="02020603050405020304" pitchFamily="18" charset="0"/>
                <a:cs typeface="Times New Roman" panose="02020603050405020304" pitchFamily="18" charset="0"/>
              </a:rPr>
              <a:t>ý nghĩa </a:t>
            </a:r>
            <a:r>
              <a:rPr lang="vi-VN" sz="2800" dirty="0" smtClean="0">
                <a:solidFill>
                  <a:schemeClr val="tx1"/>
                </a:solidFill>
                <a:latin typeface="Times New Roman" panose="02020603050405020304" pitchFamily="18" charset="0"/>
                <a:cs typeface="Times New Roman" panose="02020603050405020304" pitchFamily="18" charset="0"/>
              </a:rPr>
              <a:t>của trò chơi hay hoạt động đó</a:t>
            </a:r>
            <a:endParaRPr lang="en-US" sz="2800" dirty="0">
              <a:solidFill>
                <a:schemeClr val="tx1"/>
              </a:solidFill>
              <a:latin typeface="Times New Roman" panose="02020603050405020304" pitchFamily="18" charset="0"/>
              <a:cs typeface="Times New Roman" panose="02020603050405020304" pitchFamily="18" charset="0"/>
            </a:endParaRPr>
          </a:p>
        </p:txBody>
      </p:sp>
      <p:cxnSp>
        <p:nvCxnSpPr>
          <p:cNvPr id="47" name="Straight Arrow Connector 46"/>
          <p:cNvCxnSpPr>
            <a:stCxn id="2" idx="3"/>
            <a:endCxn id="40" idx="1"/>
          </p:cNvCxnSpPr>
          <p:nvPr/>
        </p:nvCxnSpPr>
        <p:spPr>
          <a:xfrm>
            <a:off x="2395877" y="3657600"/>
            <a:ext cx="1391031" cy="21822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2974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54641777"/>
              </p:ext>
            </p:extLst>
          </p:nvPr>
        </p:nvGraphicFramePr>
        <p:xfrm>
          <a:off x="0" y="1392896"/>
          <a:ext cx="12192000" cy="5465104"/>
        </p:xfrm>
        <a:graphic>
          <a:graphicData uri="http://schemas.openxmlformats.org/drawingml/2006/table">
            <a:tbl>
              <a:tblPr/>
              <a:tblGrid>
                <a:gridCol w="3038155"/>
                <a:gridCol w="7067542"/>
                <a:gridCol w="1072055"/>
                <a:gridCol w="1014248"/>
              </a:tblGrid>
              <a:tr h="1027162">
                <a:tc>
                  <a:txBody>
                    <a:bodyPr/>
                    <a:lstStyle/>
                    <a:p>
                      <a:pPr algn="ctr">
                        <a:lnSpc>
                          <a:spcPct val="100000"/>
                        </a:lnSpc>
                      </a:pPr>
                      <a:r>
                        <a:rPr lang="en-US" sz="2700" kern="100" dirty="0" err="1">
                          <a:effectLst/>
                          <a:latin typeface="Times New Roman" panose="02020603050405020304" pitchFamily="18" charset="0"/>
                          <a:cs typeface="Times New Roman" panose="02020603050405020304" pitchFamily="18" charset="0"/>
                        </a:rPr>
                        <a:t>Nội</a:t>
                      </a:r>
                      <a:r>
                        <a:rPr lang="en-US" sz="2700" kern="100" dirty="0">
                          <a:effectLst/>
                          <a:latin typeface="Times New Roman" panose="02020603050405020304" pitchFamily="18" charset="0"/>
                          <a:cs typeface="Times New Roman" panose="02020603050405020304" pitchFamily="18" charset="0"/>
                        </a:rPr>
                        <a:t> dung </a:t>
                      </a:r>
                      <a:r>
                        <a:rPr lang="en-US" sz="2700" kern="100" dirty="0" err="1">
                          <a:effectLst/>
                          <a:latin typeface="Times New Roman" panose="02020603050405020304" pitchFamily="18" charset="0"/>
                          <a:cs typeface="Times New Roman" panose="02020603050405020304" pitchFamily="18" charset="0"/>
                        </a:rPr>
                        <a:t>kiểm</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tra</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Yêu cầu cần đạt</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tối đa</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chấm</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r>
              <a:tr h="1365084">
                <a:tc rowSpan="4">
                  <a:txBody>
                    <a:bodyPr/>
                    <a:lstStyle/>
                    <a:p>
                      <a:pPr algn="just">
                        <a:lnSpc>
                          <a:spcPct val="100000"/>
                        </a:lnSpc>
                      </a:pPr>
                      <a:r>
                        <a:rPr lang="vi-VN" sz="2800" b="0" kern="100" dirty="0" smtClean="0">
                          <a:effectLst/>
                          <a:latin typeface="Times New Roman" panose="02020603050405020304" pitchFamily="18" charset="0"/>
                          <a:ea typeface="SimSun" panose="02010600030101010101" pitchFamily="2" charset="-122"/>
                          <a:cs typeface="Times New Roman" panose="02020603050405020304" pitchFamily="18" charset="0"/>
                        </a:rPr>
                        <a:t>Yêu cầu </a:t>
                      </a:r>
                      <a:r>
                        <a:rPr kumimoji="0" lang="vi-VN" sz="28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mn-cs"/>
                        </a:rPr>
                        <a:t>đối với bài văn thuyết minh về quy tắc hoặc luật lệ trong trò chơi hay hoạt động</a:t>
                      </a:r>
                      <a:r>
                        <a:rPr lang="vi-VN" sz="2800" b="0" kern="100" dirty="0" smtClean="0">
                          <a:effectLst/>
                          <a:latin typeface="Times New Roman" panose="02020603050405020304" pitchFamily="18" charset="0"/>
                          <a:ea typeface="SimSun" panose="02010600030101010101" pitchFamily="2" charset="-122"/>
                          <a:cs typeface="Times New Roman" panose="02020603050405020304" pitchFamily="18" charset="0"/>
                        </a:rPr>
                        <a:t> </a:t>
                      </a:r>
                      <a:endParaRPr lang="x-none" sz="2800" b="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ctr">
                        <a:defRPr/>
                      </a:pPr>
                      <a:r>
                        <a:rPr lang="en-SG" sz="2800" dirty="0" err="1" smtClean="0">
                          <a:solidFill>
                            <a:prstClr val="black"/>
                          </a:solidFill>
                          <a:latin typeface="Times New Roman" panose="02020603050405020304" pitchFamily="18" charset="0"/>
                          <a:cs typeface="Times New Roman" panose="02020603050405020304" pitchFamily="18" charset="0"/>
                        </a:rPr>
                        <a:t>Giới</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thiệu</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được</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những</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thông</a:t>
                      </a:r>
                      <a:r>
                        <a:rPr lang="en-SG" sz="2800" dirty="0" smtClean="0">
                          <a:solidFill>
                            <a:prstClr val="black"/>
                          </a:solidFill>
                          <a:latin typeface="Times New Roman" panose="02020603050405020304" pitchFamily="18" charset="0"/>
                          <a:cs typeface="Times New Roman" panose="02020603050405020304" pitchFamily="18" charset="0"/>
                        </a:rPr>
                        <a:t> tin</a:t>
                      </a:r>
                      <a:r>
                        <a:rPr lang="vi-VN" sz="2800" dirty="0" smtClean="0">
                          <a:solidFill>
                            <a:prstClr val="black"/>
                          </a:solidFill>
                          <a:latin typeface="Times New Roman" panose="02020603050405020304" pitchFamily="18" charset="0"/>
                          <a:cs typeface="Times New Roman" panose="02020603050405020304" pitchFamily="18" charset="0"/>
                        </a:rPr>
                        <a:t> cần thiết</a:t>
                      </a:r>
                    </a:p>
                    <a:p>
                      <a:pPr algn="ctr">
                        <a:defRPr/>
                      </a:pPr>
                      <a:r>
                        <a:rPr lang="en-SG" sz="2800" dirty="0" err="1" smtClean="0">
                          <a:solidFill>
                            <a:prstClr val="black"/>
                          </a:solidFill>
                          <a:latin typeface="Times New Roman" panose="02020603050405020304" pitchFamily="18" charset="0"/>
                          <a:cs typeface="Times New Roman" panose="02020603050405020304" pitchFamily="18" charset="0"/>
                        </a:rPr>
                        <a:t>về</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trò</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chơi</a:t>
                      </a:r>
                      <a:r>
                        <a:rPr lang="en-SG" sz="2800" dirty="0" smtClean="0">
                          <a:solidFill>
                            <a:prstClr val="black"/>
                          </a:solidFill>
                          <a:latin typeface="Times New Roman" panose="02020603050405020304" pitchFamily="18" charset="0"/>
                          <a:cs typeface="Times New Roman" panose="02020603050405020304" pitchFamily="18" charset="0"/>
                        </a:rPr>
                        <a:t> hay </a:t>
                      </a:r>
                      <a:r>
                        <a:rPr lang="en-SG" sz="2800" dirty="0" err="1" smtClean="0">
                          <a:solidFill>
                            <a:prstClr val="black"/>
                          </a:solidFill>
                          <a:latin typeface="Times New Roman" panose="02020603050405020304" pitchFamily="18" charset="0"/>
                          <a:cs typeface="Times New Roman" panose="02020603050405020304" pitchFamily="18" charset="0"/>
                        </a:rPr>
                        <a:t>hoạt</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động</a:t>
                      </a:r>
                      <a:r>
                        <a:rPr lang="en-SG" sz="2800" dirty="0" smtClean="0">
                          <a:solidFill>
                            <a:prstClr val="black"/>
                          </a:solidFill>
                          <a:latin typeface="Times New Roman" panose="02020603050405020304" pitchFamily="18" charset="0"/>
                          <a:cs typeface="Times New Roman" panose="02020603050405020304" pitchFamily="18" charset="0"/>
                        </a:rPr>
                        <a:t> </a:t>
                      </a:r>
                    </a:p>
                  </a:txBody>
                  <a:tcPr marL="54297" marR="54297" marT="0" marB="0" anchor="ctr">
                    <a:solidFill>
                      <a:schemeClr val="accent5">
                        <a:lumMod val="20000"/>
                        <a:lumOff val="80000"/>
                      </a:schemeClr>
                    </a:solidFill>
                  </a:tcPr>
                </a:tc>
                <a:tc>
                  <a:txBody>
                    <a:bodyPr/>
                    <a:lstStyle/>
                    <a:p>
                      <a:pPr>
                        <a:lnSpc>
                          <a:spcPct val="100000"/>
                        </a:lnSpc>
                      </a:pPr>
                      <a:r>
                        <a:rPr lang="en-US" sz="2800" kern="100" dirty="0">
                          <a:effectLst/>
                          <a:latin typeface="Times New Roman" panose="02020603050405020304" pitchFamily="18" charset="0"/>
                          <a:cs typeface="Times New Roman" panose="02020603050405020304" pitchFamily="18" charset="0"/>
                        </a:rPr>
                        <a:t> </a:t>
                      </a:r>
                      <a:r>
                        <a:rPr lang="vi-VN" sz="2800" kern="100" dirty="0" smtClean="0">
                          <a:effectLst/>
                          <a:latin typeface="Times New Roman" panose="02020603050405020304" pitchFamily="18" charset="0"/>
                          <a:cs typeface="Times New Roman" panose="02020603050405020304" pitchFamily="18" charset="0"/>
                        </a:rPr>
                        <a:t>2,5</a:t>
                      </a:r>
                      <a:endParaRPr lang="x-none" sz="28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r h="1067533">
                <a:tc vMerge="1">
                  <a:txBody>
                    <a:bodyPr/>
                    <a:lstStyle/>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SG" sz="2800" dirty="0" err="1" smtClean="0">
                          <a:solidFill>
                            <a:prstClr val="black"/>
                          </a:solidFill>
                          <a:latin typeface="Times New Roman" panose="02020603050405020304" pitchFamily="18" charset="0"/>
                          <a:cs typeface="Times New Roman" panose="02020603050405020304" pitchFamily="18" charset="0"/>
                        </a:rPr>
                        <a:t>Miêu</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tả</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quy</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tắc</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luật</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lệ</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của</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trò</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chơi</a:t>
                      </a:r>
                      <a:r>
                        <a:rPr lang="en-SG" sz="2800" dirty="0" smtClean="0">
                          <a:solidFill>
                            <a:prstClr val="black"/>
                          </a:solidFill>
                          <a:latin typeface="Times New Roman" panose="02020603050405020304" pitchFamily="18" charset="0"/>
                          <a:cs typeface="Times New Roman" panose="02020603050405020304" pitchFamily="18" charset="0"/>
                        </a:rPr>
                        <a:t> hay </a:t>
                      </a:r>
                      <a:r>
                        <a:rPr lang="en-SG" sz="2800" dirty="0" err="1" smtClean="0">
                          <a:solidFill>
                            <a:prstClr val="black"/>
                          </a:solidFill>
                          <a:latin typeface="Times New Roman" panose="02020603050405020304" pitchFamily="18" charset="0"/>
                          <a:cs typeface="Times New Roman" panose="02020603050405020304" pitchFamily="18" charset="0"/>
                        </a:rPr>
                        <a:t>hoạt</a:t>
                      </a:r>
                      <a:r>
                        <a:rPr lang="en-SG" sz="2800" dirty="0" smtClean="0">
                          <a:solidFill>
                            <a:prstClr val="black"/>
                          </a:solidFill>
                          <a:latin typeface="Times New Roman" panose="02020603050405020304" pitchFamily="18" charset="0"/>
                          <a:cs typeface="Times New Roman" panose="02020603050405020304" pitchFamily="18" charset="0"/>
                        </a:rPr>
                        <a:t> </a:t>
                      </a:r>
                      <a:r>
                        <a:rPr lang="en-SG" sz="2800" dirty="0" err="1" smtClean="0">
                          <a:solidFill>
                            <a:prstClr val="black"/>
                          </a:solidFill>
                          <a:latin typeface="Times New Roman" panose="02020603050405020304" pitchFamily="18" charset="0"/>
                          <a:cs typeface="Times New Roman" panose="02020603050405020304" pitchFamily="18" charset="0"/>
                        </a:rPr>
                        <a:t>động</a:t>
                      </a:r>
                      <a:r>
                        <a:rPr lang="vi-VN" sz="2800" kern="100" dirty="0" smtClean="0">
                          <a:effectLst/>
                          <a:latin typeface="Times New Roman" panose="02020603050405020304" pitchFamily="18" charset="0"/>
                          <a:ea typeface="SimSun" panose="02010600030101010101" pitchFamily="2" charset="-122"/>
                          <a:cs typeface="Times New Roman" panose="02020603050405020304" pitchFamily="18" charset="0"/>
                        </a:rPr>
                        <a:t> </a:t>
                      </a:r>
                      <a:endParaRPr lang="x-none" sz="28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800" kern="100" dirty="0">
                          <a:effectLst/>
                          <a:latin typeface="Times New Roman" panose="02020603050405020304" pitchFamily="18" charset="0"/>
                          <a:cs typeface="Times New Roman" panose="02020603050405020304" pitchFamily="18" charset="0"/>
                        </a:rPr>
                        <a:t> </a:t>
                      </a:r>
                      <a:r>
                        <a:rPr lang="vi-VN" sz="2800" kern="100" dirty="0" smtClean="0">
                          <a:effectLst/>
                          <a:latin typeface="Times New Roman" panose="02020603050405020304" pitchFamily="18" charset="0"/>
                          <a:cs typeface="Times New Roman" panose="02020603050405020304" pitchFamily="18" charset="0"/>
                        </a:rPr>
                        <a:t>2,5</a:t>
                      </a:r>
                      <a:endParaRPr lang="x-none" sz="28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r h="1040807">
                <a:tc vMerge="1">
                  <a:txBody>
                    <a:bodyPr/>
                    <a:lstStyle/>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smtClean="0">
                          <a:solidFill>
                            <a:srgbClr val="000000"/>
                          </a:solidFill>
                          <a:latin typeface="Times New Roman" panose="02020603050405020304" pitchFamily="18" charset="0"/>
                          <a:cs typeface="Times New Roman" panose="02020603050405020304" pitchFamily="18" charset="0"/>
                        </a:rPr>
                        <a:t>v</a:t>
                      </a:r>
                      <a:r>
                        <a:rPr lang="vi-VN" sz="2800" dirty="0" smtClean="0">
                          <a:solidFill>
                            <a:srgbClr val="000000"/>
                          </a:solidFill>
                          <a:latin typeface="Times New Roman" panose="02020603050405020304" pitchFamily="18" charset="0"/>
                          <a:cs typeface="Times New Roman" panose="02020603050405020304" pitchFamily="18" charset="0"/>
                        </a:rPr>
                        <a:t>ai trò, tác dụng của trò chơi hay hoạt động đối với con người</a:t>
                      </a:r>
                      <a:r>
                        <a:rPr lang="vi-VN" sz="2800" dirty="0" smtClean="0">
                          <a:solidFill>
                            <a:srgbClr val="000000"/>
                          </a:solidFill>
                          <a:latin typeface="Noto Serif"/>
                        </a:rPr>
                        <a:t> </a:t>
                      </a:r>
                      <a:endParaRPr lang="en-SG" sz="2800" dirty="0" smtClean="0">
                        <a:solidFill>
                          <a:prstClr val="black"/>
                        </a:solidFill>
                        <a:latin typeface="Times New Roman" panose="02020603050405020304" pitchFamily="18" charset="0"/>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800" kern="100" dirty="0">
                          <a:effectLst/>
                          <a:latin typeface="Times New Roman" panose="02020603050405020304" pitchFamily="18" charset="0"/>
                          <a:cs typeface="Times New Roman" panose="02020603050405020304" pitchFamily="18" charset="0"/>
                        </a:rPr>
                        <a:t> </a:t>
                      </a:r>
                      <a:r>
                        <a:rPr lang="en-US" sz="2800" kern="100" dirty="0" smtClean="0">
                          <a:effectLst/>
                          <a:latin typeface="Times New Roman" panose="02020603050405020304" pitchFamily="18" charset="0"/>
                          <a:cs typeface="Times New Roman" panose="02020603050405020304" pitchFamily="18" charset="0"/>
                        </a:rPr>
                        <a:t>2,5</a:t>
                      </a:r>
                      <a:endParaRPr lang="x-none" sz="28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r h="964518">
                <a:tc vMerge="1">
                  <a:txBody>
                    <a:bodyPr/>
                    <a:lstStyle/>
                    <a:p>
                      <a:endParaRPr lang="en-US"/>
                    </a:p>
                  </a:txBody>
                  <a:tcPr/>
                </a:tc>
                <a:tc>
                  <a:txBody>
                    <a:bodyPr/>
                    <a:lstStyle/>
                    <a:p>
                      <a:pPr algn="ctr"/>
                      <a:r>
                        <a:rPr lang="vi-VN" sz="2800" dirty="0" smtClean="0">
                          <a:solidFill>
                            <a:schemeClr val="tx1"/>
                          </a:solidFill>
                          <a:latin typeface="Times New Roman" panose="02020603050405020304" pitchFamily="18" charset="0"/>
                          <a:cs typeface="Times New Roman" panose="02020603050405020304" pitchFamily="18" charset="0"/>
                        </a:rPr>
                        <a:t>Nêu được ý nghĩa của trò chơi hay hoạt động đó</a:t>
                      </a:r>
                      <a:endParaRPr lang="en-US" sz="2800" dirty="0">
                        <a:solidFill>
                          <a:schemeClr val="tx1"/>
                        </a:solidFill>
                        <a:latin typeface="Times New Roman" panose="02020603050405020304" pitchFamily="18" charset="0"/>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r>
                        <a:rPr lang="en-US" sz="2800" dirty="0" smtClean="0">
                          <a:latin typeface="Times New Roman" panose="02020603050405020304" pitchFamily="18" charset="0"/>
                          <a:cs typeface="Times New Roman" panose="02020603050405020304" pitchFamily="18" charset="0"/>
                        </a:rPr>
                        <a:t>2,5</a:t>
                      </a:r>
                      <a:endParaRPr lang="en-US" sz="2800" dirty="0">
                        <a:latin typeface="Times New Roman" panose="02020603050405020304" pitchFamily="18" charset="0"/>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endParaRPr lang="en-US" dirty="0"/>
                    </a:p>
                  </a:txBody>
                  <a:tcPr marL="54297" marR="54297" marT="0" marB="0" anchor="ctr">
                    <a:solidFill>
                      <a:schemeClr val="accent5">
                        <a:lumMod val="20000"/>
                        <a:lumOff val="80000"/>
                      </a:schemeClr>
                    </a:solidFill>
                  </a:tcPr>
                </a:tc>
              </a:tr>
            </a:tbl>
          </a:graphicData>
        </a:graphic>
      </p:graphicFrame>
      <p:sp>
        <p:nvSpPr>
          <p:cNvPr id="3" name="TextBox 2"/>
          <p:cNvSpPr txBox="1"/>
          <p:nvPr/>
        </p:nvSpPr>
        <p:spPr>
          <a:xfrm>
            <a:off x="1844566" y="387927"/>
            <a:ext cx="9033641" cy="769441"/>
          </a:xfrm>
          <a:prstGeom prst="rect">
            <a:avLst/>
          </a:prstGeom>
          <a:solidFill>
            <a:schemeClr val="accent6">
              <a:lumMod val="20000"/>
              <a:lumOff val="80000"/>
            </a:schemeClr>
          </a:solidFill>
        </p:spPr>
        <p:txBody>
          <a:bodyPr wrap="square" rtlCol="0">
            <a:spAutoFit/>
          </a:bodyPr>
          <a:lstStyle/>
          <a:p>
            <a:r>
              <a:rPr lang="vi-VN" sz="4400" dirty="0" smtClean="0">
                <a:latin typeface="+mj-lt"/>
              </a:rPr>
              <a:t>TIÊU CHÍ ĐÁNH GIÁ PHT  số 1</a:t>
            </a:r>
            <a:endParaRPr lang="en-US" sz="4400" dirty="0">
              <a:latin typeface="+mj-lt"/>
            </a:endParaRPr>
          </a:p>
        </p:txBody>
      </p:sp>
    </p:spTree>
    <p:extLst>
      <p:ext uri="{BB962C8B-B14F-4D97-AF65-F5344CB8AC3E}">
        <p14:creationId xmlns:p14="http://schemas.microsoft.com/office/powerpoint/2010/main" val="38235504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8441" y="681335"/>
            <a:ext cx="8426453" cy="923330"/>
          </a:xfrm>
          <a:prstGeom prst="rect">
            <a:avLst/>
          </a:prstGeom>
          <a:noFill/>
        </p:spPr>
        <p:txBody>
          <a:bodyPr wrap="square" lIns="91440" tIns="45720" rIns="91440" bIns="45720">
            <a:spAutoFit/>
          </a:bodyPr>
          <a:lstStyle/>
          <a:p>
            <a:pPr algn="ctr"/>
            <a:r>
              <a:rPr lang="vi-VN" sz="5400" b="1" cap="none" spc="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ĐUỔI HÌNH BẮT CHỮ</a:t>
            </a:r>
            <a:endPar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4" name="TextBox 3"/>
          <p:cNvSpPr txBox="1"/>
          <p:nvPr/>
        </p:nvSpPr>
        <p:spPr>
          <a:xfrm>
            <a:off x="709449" y="2156458"/>
            <a:ext cx="10941268" cy="2554545"/>
          </a:xfrm>
          <a:prstGeom prst="rect">
            <a:avLst/>
          </a:prstGeom>
          <a:solidFill>
            <a:srgbClr val="FFFF00"/>
          </a:solidFill>
        </p:spPr>
        <p:txBody>
          <a:bodyPr wrap="square" rtlCol="0">
            <a:spAutoFit/>
          </a:bodyPr>
          <a:lstStyle/>
          <a:p>
            <a:pPr algn="just"/>
            <a:r>
              <a:rPr lang="vi-VN" sz="4000" dirty="0" smtClean="0">
                <a:latin typeface="+mj-lt"/>
              </a:rPr>
              <a:t>Luật chơi như sau: Các bạn hãy quan sát các hình vẽ gợi ý và đoán thật nhanh ô chữ cần tìm. Trong thời gian ngắn nhất, bạn nào có câu trả lời đúng và chính xác sẽ là người giành chiến thắng.</a:t>
            </a:r>
            <a:endParaRPr lang="en-US" sz="4000" dirty="0">
              <a:latin typeface="+mj-lt"/>
            </a:endParaRPr>
          </a:p>
        </p:txBody>
      </p:sp>
    </p:spTree>
    <p:extLst>
      <p:ext uri="{BB962C8B-B14F-4D97-AF65-F5344CB8AC3E}">
        <p14:creationId xmlns:p14="http://schemas.microsoft.com/office/powerpoint/2010/main" val="1964140917"/>
      </p:ext>
    </p:extLst>
  </p:cSld>
  <p:clrMapOvr>
    <a:masterClrMapping/>
  </p:clrMapOvr>
  <p:transition spd="slow" advClick="0">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1" name="任意多边形 2">
            <a:extLst>
              <a:ext uri="{FF2B5EF4-FFF2-40B4-BE49-F238E27FC236}">
                <a16:creationId xmlns:a16="http://schemas.microsoft.com/office/drawing/2014/main" xmlns="" id="{45503693-573E-4AD1-A189-F2729E652638}"/>
              </a:ext>
            </a:extLst>
          </p:cNvPr>
          <p:cNvSpPr/>
          <p:nvPr/>
        </p:nvSpPr>
        <p:spPr>
          <a:xfrm>
            <a:off x="2280665" y="1735883"/>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6000">
              <a:solidFill>
                <a:prstClr val="white"/>
              </a:solidFill>
              <a:effectLst>
                <a:outerShdw blurRad="38100" dist="38100" dir="2700000" algn="tl">
                  <a:srgbClr val="000000">
                    <a:alpha val="43137"/>
                  </a:srgbClr>
                </a:outerShdw>
              </a:effectLst>
            </a:endParaRPr>
          </a:p>
        </p:txBody>
      </p:sp>
      <p:pic>
        <p:nvPicPr>
          <p:cNvPr id="32" name="图片 99">
            <a:extLst>
              <a:ext uri="{FF2B5EF4-FFF2-40B4-BE49-F238E27FC236}">
                <a16:creationId xmlns:a16="http://schemas.microsoft.com/office/drawing/2014/main" xmlns="" id="{D7E138B3-F7AA-4AD8-9F9F-E5848F7875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9879" y="4549080"/>
            <a:ext cx="6265047" cy="1963850"/>
          </a:xfrm>
          <a:prstGeom prst="rect">
            <a:avLst/>
          </a:prstGeom>
        </p:spPr>
      </p:pic>
      <p:sp>
        <p:nvSpPr>
          <p:cNvPr id="33" name="文本框 39">
            <a:extLst>
              <a:ext uri="{FF2B5EF4-FFF2-40B4-BE49-F238E27FC236}">
                <a16:creationId xmlns:a16="http://schemas.microsoft.com/office/drawing/2014/main" xmlns="" id="{97767DAB-125E-4E05-82CB-65F8962720B5}"/>
              </a:ext>
            </a:extLst>
          </p:cNvPr>
          <p:cNvSpPr txBox="1"/>
          <p:nvPr/>
        </p:nvSpPr>
        <p:spPr>
          <a:xfrm>
            <a:off x="2280665" y="1602871"/>
            <a:ext cx="881973" cy="1200329"/>
          </a:xfrm>
          <a:prstGeom prst="rect">
            <a:avLst/>
          </a:prstGeom>
          <a:noFill/>
        </p:spPr>
        <p:txBody>
          <a:bodyPr wrap="none" rtlCol="0">
            <a:spAutoFit/>
          </a:bodyPr>
          <a:lstStyle/>
          <a:p>
            <a:pPr>
              <a:defRPr/>
            </a:pPr>
            <a:r>
              <a:rPr lang="en-US" altLang="zh-CN" sz="7200">
                <a:solidFill>
                  <a:prstClr val="white"/>
                </a:solidFill>
                <a:latin typeface="Tango BT" panose="04040704021002020703" pitchFamily="82" charset="0"/>
                <a:ea typeface="造字工房朗宋（非商用）常规体" pitchFamily="50" charset="-122"/>
              </a:rPr>
              <a:t>II.</a:t>
            </a:r>
            <a:endParaRPr lang="zh-CN" altLang="en-US" sz="7200" dirty="0">
              <a:solidFill>
                <a:prstClr val="white"/>
              </a:solidFill>
              <a:latin typeface="Tango BT" panose="04040704021002020703" pitchFamily="82" charset="0"/>
              <a:ea typeface="造字工房朗宋（非商用）常规体" pitchFamily="50" charset="-122"/>
            </a:endParaRPr>
          </a:p>
        </p:txBody>
      </p:sp>
      <p:grpSp>
        <p:nvGrpSpPr>
          <p:cNvPr id="34" name="组合 5">
            <a:extLst>
              <a:ext uri="{FF2B5EF4-FFF2-40B4-BE49-F238E27FC236}">
                <a16:creationId xmlns:a16="http://schemas.microsoft.com/office/drawing/2014/main" xmlns="" id="{7C5A3C3F-9C76-487B-8C24-A8B6F0EC7A17}"/>
              </a:ext>
            </a:extLst>
          </p:cNvPr>
          <p:cNvGrpSpPr/>
          <p:nvPr/>
        </p:nvGrpSpPr>
        <p:grpSpPr>
          <a:xfrm>
            <a:off x="4105198" y="1400587"/>
            <a:ext cx="6076031" cy="1994993"/>
            <a:chOff x="4532242" y="2221185"/>
            <a:chExt cx="6076031" cy="1994993"/>
          </a:xfrm>
        </p:grpSpPr>
        <p:sp>
          <p:nvSpPr>
            <p:cNvPr id="35" name="文本框 40">
              <a:extLst>
                <a:ext uri="{FF2B5EF4-FFF2-40B4-BE49-F238E27FC236}">
                  <a16:creationId xmlns:a16="http://schemas.microsoft.com/office/drawing/2014/main" xmlns="" id="{E2168F2B-2522-4AC3-AD2D-984AA40E565B}"/>
                </a:ext>
              </a:extLst>
            </p:cNvPr>
            <p:cNvSpPr txBox="1"/>
            <p:nvPr/>
          </p:nvSpPr>
          <p:spPr>
            <a:xfrm>
              <a:off x="4671450" y="2341518"/>
              <a:ext cx="5878532" cy="1754326"/>
            </a:xfrm>
            <a:prstGeom prst="rect">
              <a:avLst/>
            </a:prstGeom>
            <a:noFill/>
            <a:ln w="12700">
              <a:noFill/>
            </a:ln>
          </p:spPr>
          <p:txBody>
            <a:bodyPr wrap="none" rtlCol="0">
              <a:spAutoFit/>
            </a:bodyPr>
            <a:lstStyle/>
            <a:p>
              <a:pPr algn="ctr">
                <a:defRPr/>
              </a:pPr>
              <a:r>
                <a:rPr lang="en-US" altLang="zh-CN" sz="5400" b="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Đọc và phân tích </a:t>
              </a:r>
            </a:p>
            <a:p>
              <a:pPr algn="ctr">
                <a:defRPr/>
              </a:pPr>
              <a:r>
                <a:rPr lang="en-US" altLang="zh-CN" sz="5400" b="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bài  viết tham khảo</a:t>
              </a:r>
              <a:endParaRPr lang="zh-CN" altLang="en-US" sz="54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矩形 1">
              <a:extLst>
                <a:ext uri="{FF2B5EF4-FFF2-40B4-BE49-F238E27FC236}">
                  <a16:creationId xmlns:a16="http://schemas.microsoft.com/office/drawing/2014/main" xmlns="" id="{68EBDC96-1421-4FE3-B2E2-85A7A6D1E163}"/>
                </a:ext>
              </a:extLst>
            </p:cNvPr>
            <p:cNvSpPr/>
            <p:nvPr/>
          </p:nvSpPr>
          <p:spPr>
            <a:xfrm>
              <a:off x="4532242" y="2221185"/>
              <a:ext cx="6076031"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grpSp>
    </p:spTree>
    <p:extLst>
      <p:ext uri="{BB962C8B-B14F-4D97-AF65-F5344CB8AC3E}">
        <p14:creationId xmlns:p14="http://schemas.microsoft.com/office/powerpoint/2010/main" val="1226780914"/>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 calcmode="lin" valueType="num">
                                      <p:cBhvr>
                                        <p:cTn id="9" dur="1000" fill="hold"/>
                                        <p:tgtEl>
                                          <p:spTgt spid="33"/>
                                        </p:tgtEl>
                                        <p:attrNameLst>
                                          <p:attrName>style.rotation</p:attrName>
                                        </p:attrNameLst>
                                      </p:cBhvr>
                                      <p:tavLst>
                                        <p:tav tm="0">
                                          <p:val>
                                            <p:fltVal val="90"/>
                                          </p:val>
                                        </p:tav>
                                        <p:tav tm="100000">
                                          <p:val>
                                            <p:fltVal val="0"/>
                                          </p:val>
                                        </p:tav>
                                      </p:tavLst>
                                    </p:anim>
                                    <p:animEffect transition="in" filter="fade">
                                      <p:cBhvr>
                                        <p:cTn id="10" dur="1000"/>
                                        <p:tgtEl>
                                          <p:spTgt spid="33"/>
                                        </p:tgtEl>
                                      </p:cBhvr>
                                    </p:animEffect>
                                  </p:childTnLst>
                                </p:cTn>
                              </p:par>
                              <p:par>
                                <p:cTn id="11" presetID="42"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5" presetClass="entr" presetSubtype="0" fill="hold" nodeType="withEffect">
                                  <p:stCondLst>
                                    <p:cond delay="15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strVal val="#ppt_w*0.70"/>
                                          </p:val>
                                        </p:tav>
                                        <p:tav tm="100000">
                                          <p:val>
                                            <p:strVal val="#ppt_w"/>
                                          </p:val>
                                        </p:tav>
                                      </p:tavLst>
                                    </p:anim>
                                    <p:anim calcmode="lin" valueType="num">
                                      <p:cBhvr>
                                        <p:cTn id="24" dur="1000" fill="hold"/>
                                        <p:tgtEl>
                                          <p:spTgt spid="34"/>
                                        </p:tgtEl>
                                        <p:attrNameLst>
                                          <p:attrName>ppt_h</p:attrName>
                                        </p:attrNameLst>
                                      </p:cBhvr>
                                      <p:tavLst>
                                        <p:tav tm="0">
                                          <p:val>
                                            <p:strVal val="#ppt_h"/>
                                          </p:val>
                                        </p:tav>
                                        <p:tav tm="100000">
                                          <p:val>
                                            <p:strVal val="#ppt_h"/>
                                          </p:val>
                                        </p:tav>
                                      </p:tavLst>
                                    </p:anim>
                                    <p:animEffect transition="in" filter="fade">
                                      <p:cBhvr>
                                        <p:cTn id="25"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9498" y="500903"/>
            <a:ext cx="792000"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vi-VN" altLang="zh-CN" sz="2400" b="1" smtClean="0">
                <a:solidFill>
                  <a:prstClr val="white"/>
                </a:solidFill>
                <a:latin typeface="思源黑体 CN Light" panose="020B0300000000000000" charset="-122"/>
                <a:ea typeface="思源黑体 CN Light" panose="020B0300000000000000" charset="-122"/>
              </a:rPr>
              <a:t>1</a:t>
            </a:r>
            <a:r>
              <a:rPr lang="en-US" altLang="zh-CN" sz="2400" b="1" dirty="0" smtClean="0">
                <a:solidFill>
                  <a:prstClr val="white"/>
                </a:solidFill>
                <a:latin typeface="思源黑体 CN Light" panose="020B0300000000000000" charset="-122"/>
                <a:ea typeface="思源黑体 CN Light" panose="020B0300000000000000" charset="-122"/>
              </a:rPr>
              <a:t>.</a:t>
            </a:r>
            <a:endParaRPr lang="en-US" altLang="zh-CN" sz="2400" b="1" dirty="0">
              <a:solidFill>
                <a:prstClr val="white"/>
              </a:solidFill>
              <a:latin typeface="思源黑体 CN Light" panose="020B0300000000000000" charset="-122"/>
              <a:ea typeface="思源黑体 CN Light" panose="020B0300000000000000" charset="-122"/>
            </a:endParaRPr>
          </a:p>
        </p:txBody>
      </p:sp>
      <p:sp>
        <p:nvSpPr>
          <p:cNvPr id="22" name="任意多边形: 形状 21"/>
          <p:cNvSpPr/>
          <p:nvPr/>
        </p:nvSpPr>
        <p:spPr>
          <a:xfrm rot="11880000">
            <a:off x="7853126" y="682161"/>
            <a:ext cx="581722" cy="562688"/>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DE077"/>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任意多边形: 形状 22"/>
          <p:cNvSpPr/>
          <p:nvPr/>
        </p:nvSpPr>
        <p:spPr>
          <a:xfrm rot="11880000">
            <a:off x="6777661" y="48979"/>
            <a:ext cx="757023" cy="732253"/>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AEEE2"/>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720032" y="520832"/>
            <a:ext cx="5436141" cy="584775"/>
          </a:xfrm>
          <a:prstGeom prst="rect">
            <a:avLst/>
          </a:prstGeom>
          <a:noFill/>
        </p:spPr>
        <p:txBody>
          <a:bodyPr wrap="square" rtlCol="0">
            <a:spAutoFit/>
          </a:bodyPr>
          <a:lstStyle/>
          <a:p>
            <a:r>
              <a:rPr lang="vi-VN" altLang="zh-CN" sz="32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Đọc</a:t>
            </a:r>
            <a:endParaRPr lang="zh-CN" altLang="en-US" sz="32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26" name="图片 52">
            <a:extLst>
              <a:ext uri="{FF2B5EF4-FFF2-40B4-BE49-F238E27FC236}">
                <a16:creationId xmlns:a16="http://schemas.microsoft.com/office/drawing/2014/main" xmlns="" id="{B96CD51F-2149-428B-8C1E-D9C580E6D3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8200" y="2267976"/>
            <a:ext cx="2895640" cy="3396416"/>
          </a:xfrm>
          <a:prstGeom prst="rect">
            <a:avLst/>
          </a:prstGeom>
        </p:spPr>
      </p:pic>
      <p:pic>
        <p:nvPicPr>
          <p:cNvPr id="27" name="图片 4">
            <a:extLst>
              <a:ext uri="{FF2B5EF4-FFF2-40B4-BE49-F238E27FC236}">
                <a16:creationId xmlns:a16="http://schemas.microsoft.com/office/drawing/2014/main" xmlns="" id="{A3F7764D-F7E7-4A88-BD58-96C63BEAD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8648" y="1211333"/>
            <a:ext cx="4974882" cy="4974882"/>
          </a:xfrm>
          <a:prstGeom prst="rect">
            <a:avLst/>
          </a:prstGeom>
        </p:spPr>
      </p:pic>
      <p:sp>
        <p:nvSpPr>
          <p:cNvPr id="28" name="矩形 42">
            <a:extLst>
              <a:ext uri="{FF2B5EF4-FFF2-40B4-BE49-F238E27FC236}">
                <a16:creationId xmlns:a16="http://schemas.microsoft.com/office/drawing/2014/main" xmlns="" id="{74E327FB-D62A-47A0-994B-08A86AB87E07}"/>
              </a:ext>
            </a:extLst>
          </p:cNvPr>
          <p:cNvSpPr/>
          <p:nvPr/>
        </p:nvSpPr>
        <p:spPr>
          <a:xfrm>
            <a:off x="6755230" y="2270397"/>
            <a:ext cx="2777514" cy="1160457"/>
          </a:xfrm>
          <a:prstGeom prst="rect">
            <a:avLst/>
          </a:prstGeom>
        </p:spPr>
        <p:txBody>
          <a:bodyPr wrap="square">
            <a:noAutofit/>
          </a:bodyPr>
          <a:lstStyle/>
          <a:p>
            <a:pPr algn="ctr"/>
            <a:endParaRPr lang="en-US" sz="3600" dirty="0">
              <a:solidFill>
                <a:prstClr val="black"/>
              </a:solidFill>
              <a:latin typeface="Times New Roman" panose="02020603050405020304" pitchFamily="18" charset="0"/>
              <a:cs typeface="Times New Roman" panose="02020603050405020304" pitchFamily="18" charset="0"/>
            </a:endParaRPr>
          </a:p>
        </p:txBody>
      </p:sp>
      <p:sp>
        <p:nvSpPr>
          <p:cNvPr id="2" name="Rectangle 1"/>
          <p:cNvSpPr/>
          <p:nvPr/>
        </p:nvSpPr>
        <p:spPr>
          <a:xfrm>
            <a:off x="5878649" y="2267976"/>
            <a:ext cx="4245066" cy="1815882"/>
          </a:xfrm>
          <a:prstGeom prst="rect">
            <a:avLst/>
          </a:prstGeom>
          <a:noFill/>
        </p:spPr>
        <p:txBody>
          <a:bodyPr wrap="square" lIns="91440" tIns="45720" rIns="91440" bIns="45720">
            <a:spAutoFit/>
          </a:bodyPr>
          <a:lstStyle/>
          <a:p>
            <a:pPr algn="ctr"/>
            <a:endParaRPr lang="vi-VN" sz="2800" dirty="0" smtClean="0">
              <a:ln w="0"/>
              <a:solidFill>
                <a:schemeClr val="accent1"/>
              </a:solidFill>
              <a:effectLst>
                <a:outerShdw blurRad="38100" dist="25400" dir="5400000" algn="ctr" rotWithShape="0">
                  <a:srgbClr val="6E747A">
                    <a:alpha val="43000"/>
                  </a:srgbClr>
                </a:outerShdw>
              </a:effectLst>
              <a:latin typeface="+mj-lt"/>
            </a:endParaRPr>
          </a:p>
          <a:p>
            <a:pPr algn="ctr"/>
            <a:r>
              <a:rPr lang="vi-VN" sz="2800" dirty="0" smtClean="0">
                <a:ln w="0"/>
                <a:solidFill>
                  <a:schemeClr val="accent1"/>
                </a:solidFill>
                <a:effectLst>
                  <a:outerShdw blurRad="38100" dist="25400" dir="5400000" algn="ctr" rotWithShape="0">
                    <a:srgbClr val="6E747A">
                      <a:alpha val="43000"/>
                    </a:srgbClr>
                  </a:outerShdw>
                </a:effectLst>
                <a:latin typeface="+mj-lt"/>
              </a:rPr>
              <a:t>Đọc to, rõ ràng</a:t>
            </a:r>
          </a:p>
          <a:p>
            <a:pPr algn="ctr"/>
            <a:r>
              <a:rPr lang="vi-VN" sz="2800" b="0" cap="none" spc="0" dirty="0" smtClean="0">
                <a:ln w="0"/>
                <a:solidFill>
                  <a:schemeClr val="accent1"/>
                </a:solidFill>
                <a:effectLst>
                  <a:outerShdw blurRad="38100" dist="25400" dir="5400000" algn="ctr" rotWithShape="0">
                    <a:srgbClr val="6E747A">
                      <a:alpha val="43000"/>
                    </a:srgbClr>
                  </a:outerShdw>
                </a:effectLst>
                <a:latin typeface="+mj-lt"/>
              </a:rPr>
              <a:t>Chú ý bảng chỉ dẫn</a:t>
            </a:r>
          </a:p>
          <a:p>
            <a:pPr algn="ctr"/>
            <a:r>
              <a:rPr lang="vi-VN" sz="2800" b="0" cap="none" spc="0" dirty="0" smtClean="0">
                <a:ln w="0"/>
                <a:solidFill>
                  <a:schemeClr val="accent1"/>
                </a:solidFill>
                <a:effectLst>
                  <a:outerShdw blurRad="38100" dist="25400" dir="5400000" algn="ctr" rotWithShape="0">
                    <a:srgbClr val="6E747A">
                      <a:alpha val="43000"/>
                    </a:srgbClr>
                  </a:outerShdw>
                </a:effectLst>
                <a:latin typeface="+mj-lt"/>
              </a:rPr>
              <a:t> màu xanh</a:t>
            </a:r>
            <a:endParaRPr lang="en-US" sz="2800" b="0" cap="none" spc="0" dirty="0">
              <a:ln w="0"/>
              <a:solidFill>
                <a:schemeClr val="accent1"/>
              </a:solidFill>
              <a:effectLst>
                <a:outerShdw blurRad="38100" dist="25400" dir="5400000" algn="ctr" rotWithShape="0">
                  <a:srgbClr val="6E747A">
                    <a:alpha val="43000"/>
                  </a:srgbClr>
                </a:outerShdw>
              </a:effectLst>
              <a:latin typeface="+mj-lt"/>
            </a:endParaRPr>
          </a:p>
        </p:txBody>
      </p:sp>
    </p:spTree>
    <p:extLst>
      <p:ext uri="{BB962C8B-B14F-4D97-AF65-F5344CB8AC3E}">
        <p14:creationId xmlns:p14="http://schemas.microsoft.com/office/powerpoint/2010/main" val="3443606313"/>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360"/>
                                          </p:val>
                                        </p:tav>
                                        <p:tav tm="100000">
                                          <p:val>
                                            <p:fltVal val="0"/>
                                          </p:val>
                                        </p:tav>
                                      </p:tavLst>
                                    </p:anim>
                                    <p:animEffect transition="in" filter="fade">
                                      <p:cBhvr>
                                        <p:cTn id="17" dur="500"/>
                                        <p:tgtEl>
                                          <p:spTgt spid="23"/>
                                        </p:tgtEl>
                                      </p:cBhvr>
                                    </p:animEffect>
                                  </p:childTnLst>
                                </p:cTn>
                              </p:par>
                              <p:par>
                                <p:cTn id="18" presetID="14" presetClass="entr" presetSubtype="10"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randombar(horizontal)">
                                      <p:cBhvr>
                                        <p:cTn id="20" dur="500"/>
                                        <p:tgtEl>
                                          <p:spTgt spid="26"/>
                                        </p:tgtEl>
                                      </p:cBhvr>
                                    </p:animEffect>
                                  </p:childTnLst>
                                </p:cTn>
                              </p:par>
                              <p:par>
                                <p:cTn id="21" presetID="42"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nodePh="1">
                                  <p:stCondLst>
                                    <p:cond delay="0"/>
                                  </p:stCondLst>
                                  <p:endCondLst>
                                    <p:cond evt="begin" delay="0">
                                      <p:tn val="28"/>
                                    </p:cond>
                                  </p:end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3682" y="423367"/>
            <a:ext cx="9364718" cy="1785104"/>
          </a:xfrm>
          <a:prstGeom prst="rect">
            <a:avLst/>
          </a:prstGeom>
        </p:spPr>
        <p:txBody>
          <a:bodyPr wrap="square">
            <a:spAutoFit/>
          </a:bodyPr>
          <a:lstStyle/>
          <a:p>
            <a:pPr algn="just"/>
            <a:r>
              <a:rPr lang="vi-VN" sz="3200" dirty="0" smtClean="0">
                <a:solidFill>
                  <a:prstClr val="black"/>
                </a:solidFill>
                <a:latin typeface="Times New Roman" panose="02020603050405020304" pitchFamily="18" charset="0"/>
              </a:rPr>
              <a:t> </a:t>
            </a:r>
            <a:r>
              <a:rPr lang="vi-VN" sz="2600" dirty="0" smtClean="0">
                <a:solidFill>
                  <a:prstClr val="black"/>
                </a:solidFill>
                <a:latin typeface="Times New Roman" panose="02020603050405020304" pitchFamily="18" charset="0"/>
              </a:rPr>
              <a:t>Trong </a:t>
            </a:r>
            <a:r>
              <a:rPr lang="vi-VN" sz="2600" dirty="0">
                <a:solidFill>
                  <a:prstClr val="black"/>
                </a:solidFill>
                <a:latin typeface="Times New Roman" panose="02020603050405020304" pitchFamily="18" charset="0"/>
              </a:rPr>
              <a:t>các trò chơi dân gian Việt Nam, trò chơi chuyền được rất nhiều bạn gái yêu thích. Ở đầu ngõ nhỏ, dưới bóng tre hay ở góc sân nhà, người ta thường thấy cảnh các bạn gái túm năm tụm ba, tóc buộc đuôi gà, cùng nhau đánh chuyền </a:t>
            </a:r>
            <a:r>
              <a:rPr lang="vi-VN" sz="2600" dirty="0" smtClean="0">
                <a:solidFill>
                  <a:prstClr val="black"/>
                </a:solidFill>
                <a:latin typeface="Times New Roman" panose="02020603050405020304" pitchFamily="18" charset="0"/>
              </a:rPr>
              <a:t>thoăn thoắt.</a:t>
            </a:r>
            <a:endParaRPr lang="en-US" sz="2600" dirty="0">
              <a:solidFill>
                <a:prstClr val="black"/>
              </a:solidFill>
              <a:latin typeface="Calibri Light"/>
            </a:endParaRPr>
          </a:p>
        </p:txBody>
      </p:sp>
      <p:sp>
        <p:nvSpPr>
          <p:cNvPr id="3" name="Rounded Rectangle 2"/>
          <p:cNvSpPr/>
          <p:nvPr/>
        </p:nvSpPr>
        <p:spPr>
          <a:xfrm>
            <a:off x="10515600" y="0"/>
            <a:ext cx="1676400" cy="20045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solidFill>
                  <a:prstClr val="white"/>
                </a:solidFill>
                <a:latin typeface="Times New Roman" panose="02020603050405020304" pitchFamily="18" charset="0"/>
              </a:rPr>
              <a:t>Giới thiệu trò chơi</a:t>
            </a:r>
            <a:endParaRPr lang="en-US" sz="2400" dirty="0">
              <a:solidFill>
                <a:prstClr val="white"/>
              </a:solidFill>
              <a:latin typeface="Calibri Light"/>
            </a:endParaRPr>
          </a:p>
        </p:txBody>
      </p:sp>
      <p:sp>
        <p:nvSpPr>
          <p:cNvPr id="4" name="Rectangle 3"/>
          <p:cNvSpPr/>
          <p:nvPr/>
        </p:nvSpPr>
        <p:spPr>
          <a:xfrm>
            <a:off x="819805" y="2208471"/>
            <a:ext cx="9427781" cy="3693319"/>
          </a:xfrm>
          <a:prstGeom prst="rect">
            <a:avLst/>
          </a:prstGeom>
        </p:spPr>
        <p:txBody>
          <a:bodyPr wrap="square">
            <a:spAutoFit/>
          </a:bodyPr>
          <a:lstStyle/>
          <a:p>
            <a:pPr algn="just"/>
            <a:r>
              <a:rPr lang="vi-VN" sz="2600" dirty="0">
                <a:latin typeface="+mj-lt"/>
              </a:rPr>
              <a:t>Tham gia trò chơi này thường có từ 2 đến 6 người, chơi theo cặp, cũng có khi chơi luân phiên từng người trong nhóm, hoặc chia các đội. Đồ chơi gồm có 10 que nhỏ gọi là que chuyền và một quả tròn nặng (Trước kia, quả chuyền thường là một thứ quả cây như quả bưởi nhỏ rụn lúc còn non, quả xà cừ, quả cà,… Ngày nay thường là quả bóng ten-nít). Người chơi tay cầm quả tung lên không trung, đồng thời nhặt que chuyền đã được rải sẵn dưới đất, kịp để bắt quả khi quả rơi xuống. Chơi từ bàn 1 đến bàn 10, người chơi vừa tung quả, nhặt tre chuyền vừa đọc những câu đồng dao phù hợp hợp với từng bàn.</a:t>
            </a:r>
            <a:endParaRPr lang="en-US" sz="2600" dirty="0">
              <a:latin typeface="+mj-lt"/>
            </a:endParaRPr>
          </a:p>
        </p:txBody>
      </p:sp>
      <p:sp>
        <p:nvSpPr>
          <p:cNvPr id="5" name="Rounded Rectangle 4"/>
          <p:cNvSpPr/>
          <p:nvPr/>
        </p:nvSpPr>
        <p:spPr>
          <a:xfrm>
            <a:off x="10625959" y="2948152"/>
            <a:ext cx="1676400" cy="29536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smtClean="0">
                <a:latin typeface="+mj-lt"/>
              </a:rPr>
              <a:t>Miêu tả cách chơi</a:t>
            </a:r>
          </a:p>
          <a:p>
            <a:pPr algn="ctr"/>
            <a:r>
              <a:rPr lang="vi-VN" sz="2400" dirty="0" smtClean="0">
                <a:latin typeface="+mj-lt"/>
              </a:rPr>
              <a:t>( quy tắc)</a:t>
            </a:r>
            <a:endParaRPr lang="en-US" sz="2400" dirty="0">
              <a:latin typeface="+mj-lt"/>
            </a:endParaRPr>
          </a:p>
        </p:txBody>
      </p:sp>
    </p:spTree>
    <p:extLst>
      <p:ext uri="{BB962C8B-B14F-4D97-AF65-F5344CB8AC3E}">
        <p14:creationId xmlns:p14="http://schemas.microsoft.com/office/powerpoint/2010/main" val="1008652784"/>
      </p:ext>
    </p:extLst>
  </p:cSld>
  <p:clrMapOvr>
    <a:masterClrMapping/>
  </p:clrMapOvr>
  <p:transition spd="slow" advClick="0">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rot="11880000">
            <a:off x="7853126" y="682161"/>
            <a:ext cx="581722" cy="562688"/>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DE077"/>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任意多边形: 形状 22"/>
          <p:cNvSpPr/>
          <p:nvPr/>
        </p:nvSpPr>
        <p:spPr>
          <a:xfrm rot="11880000">
            <a:off x="6777661" y="48979"/>
            <a:ext cx="757023" cy="732253"/>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AEEE2"/>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26" name="图片 52">
            <a:extLst>
              <a:ext uri="{FF2B5EF4-FFF2-40B4-BE49-F238E27FC236}">
                <a16:creationId xmlns:a16="http://schemas.microsoft.com/office/drawing/2014/main" xmlns="" id="{B96CD51F-2149-428B-8C1E-D9C580E6D3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766" y="3842011"/>
            <a:ext cx="2895640" cy="2741083"/>
          </a:xfrm>
          <a:prstGeom prst="rect">
            <a:avLst/>
          </a:prstGeom>
        </p:spPr>
      </p:pic>
      <p:pic>
        <p:nvPicPr>
          <p:cNvPr id="27" name="图片 4">
            <a:extLst>
              <a:ext uri="{FF2B5EF4-FFF2-40B4-BE49-F238E27FC236}">
                <a16:creationId xmlns:a16="http://schemas.microsoft.com/office/drawing/2014/main" xmlns="" id="{A3F7764D-F7E7-4A88-BD58-96C63BEAD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47" y="756745"/>
            <a:ext cx="4170636" cy="2412124"/>
          </a:xfrm>
          <a:prstGeom prst="rect">
            <a:avLst/>
          </a:prstGeom>
        </p:spPr>
      </p:pic>
      <p:sp>
        <p:nvSpPr>
          <p:cNvPr id="28" name="矩形 42">
            <a:extLst>
              <a:ext uri="{FF2B5EF4-FFF2-40B4-BE49-F238E27FC236}">
                <a16:creationId xmlns:a16="http://schemas.microsoft.com/office/drawing/2014/main" xmlns="" id="{74E327FB-D62A-47A0-994B-08A86AB87E07}"/>
              </a:ext>
            </a:extLst>
          </p:cNvPr>
          <p:cNvSpPr/>
          <p:nvPr/>
        </p:nvSpPr>
        <p:spPr>
          <a:xfrm>
            <a:off x="6164317" y="1686910"/>
            <a:ext cx="5155324" cy="4335518"/>
          </a:xfrm>
          <a:prstGeom prst="rect">
            <a:avLst/>
          </a:prstGeom>
        </p:spPr>
        <p:txBody>
          <a:bodyPr wrap="square">
            <a:noAutofit/>
          </a:bodyPr>
          <a:lstStyle/>
          <a:p>
            <a:pPr algn="ctr"/>
            <a:r>
              <a:rPr lang="vi-VN" sz="3200" i="1" dirty="0">
                <a:solidFill>
                  <a:prstClr val="black"/>
                </a:solidFill>
                <a:latin typeface="Times New Roman" panose="02020603050405020304" pitchFamily="18" charset="0"/>
                <a:cs typeface="Times New Roman" panose="02020603050405020304" pitchFamily="18" charset="0"/>
              </a:rPr>
              <a:t>B</a:t>
            </a:r>
            <a:r>
              <a:rPr lang="vi-VN" sz="3200" i="1" dirty="0" smtClean="0">
                <a:solidFill>
                  <a:prstClr val="black"/>
                </a:solidFill>
                <a:latin typeface="Times New Roman" panose="02020603050405020304" pitchFamily="18" charset="0"/>
                <a:cs typeface="Times New Roman" panose="02020603050405020304" pitchFamily="18" charset="0"/>
              </a:rPr>
              <a:t>ố </a:t>
            </a:r>
            <a:r>
              <a:rPr lang="vi-VN" sz="3200" i="1" dirty="0" smtClean="0">
                <a:solidFill>
                  <a:prstClr val="black"/>
                </a:solidFill>
                <a:latin typeface="Times New Roman" panose="02020603050405020304" pitchFamily="18" charset="0"/>
                <a:cs typeface="Times New Roman" panose="02020603050405020304" pitchFamily="18" charset="0"/>
              </a:rPr>
              <a:t>cục bài </a:t>
            </a:r>
          </a:p>
          <a:p>
            <a:pPr algn="ctr"/>
            <a:r>
              <a:rPr lang="vi-VN" sz="3200" i="1" dirty="0" smtClean="0">
                <a:solidFill>
                  <a:prstClr val="black"/>
                </a:solidFill>
                <a:latin typeface="Times New Roman" panose="02020603050405020304" pitchFamily="18" charset="0"/>
                <a:cs typeface="Times New Roman" panose="02020603050405020304" pitchFamily="18" charset="0"/>
              </a:rPr>
              <a:t>“ Chơi chuyền</a:t>
            </a:r>
            <a:r>
              <a:rPr lang="vi-VN" sz="3200" i="1" dirty="0" smtClean="0">
                <a:solidFill>
                  <a:prstClr val="black"/>
                </a:solidFill>
                <a:latin typeface="Times New Roman" panose="02020603050405020304" pitchFamily="18" charset="0"/>
                <a:cs typeface="Times New Roman" panose="02020603050405020304" pitchFamily="18" charset="0"/>
              </a:rPr>
              <a:t>” gồm 3 phần</a:t>
            </a:r>
          </a:p>
          <a:p>
            <a:r>
              <a:rPr lang="vi-VN" sz="3200" dirty="0" smtClean="0">
                <a:solidFill>
                  <a:prstClr val="black"/>
                </a:solidFill>
                <a:latin typeface="Times New Roman" panose="02020603050405020304" pitchFamily="18" charset="0"/>
                <a:cs typeface="Times New Roman" panose="02020603050405020304" pitchFamily="18" charset="0"/>
              </a:rPr>
              <a:t>- Phần mở bài: Từ đầu đến đánh chuyền thoăn thoắt.</a:t>
            </a:r>
          </a:p>
          <a:p>
            <a:r>
              <a:rPr lang="vi-VN" sz="3200" dirty="0" smtClean="0">
                <a:solidFill>
                  <a:prstClr val="black"/>
                </a:solidFill>
                <a:latin typeface="Times New Roman" panose="02020603050405020304" pitchFamily="18" charset="0"/>
                <a:cs typeface="Times New Roman" panose="02020603050405020304" pitchFamily="18" charset="0"/>
              </a:rPr>
              <a:t>- Phần thân bài: tiếp đến cho các bạn sự vui vẻ, hòa đồng.</a:t>
            </a:r>
          </a:p>
          <a:p>
            <a:r>
              <a:rPr lang="vi-VN" sz="3200" dirty="0" smtClean="0">
                <a:solidFill>
                  <a:prstClr val="black"/>
                </a:solidFill>
                <a:latin typeface="Times New Roman" panose="02020603050405020304" pitchFamily="18" charset="0"/>
                <a:cs typeface="Times New Roman" panose="02020603050405020304" pitchFamily="18" charset="0"/>
              </a:rPr>
              <a:t>- Phần kết bài: Còn lại.</a:t>
            </a:r>
            <a:endParaRPr lang="en-US" sz="3200" dirty="0">
              <a:solidFill>
                <a:prstClr val="black"/>
              </a:solidFill>
              <a:latin typeface="Times New Roman" panose="02020603050405020304" pitchFamily="18" charset="0"/>
              <a:cs typeface="Times New Roman" panose="02020603050405020304" pitchFamily="18" charset="0"/>
            </a:endParaRPr>
          </a:p>
        </p:txBody>
      </p:sp>
      <p:sp>
        <p:nvSpPr>
          <p:cNvPr id="2" name="Rectangle 1"/>
          <p:cNvSpPr/>
          <p:nvPr/>
        </p:nvSpPr>
        <p:spPr>
          <a:xfrm>
            <a:off x="1912586" y="1429887"/>
            <a:ext cx="1622559" cy="707886"/>
          </a:xfrm>
          <a:prstGeom prst="rect">
            <a:avLst/>
          </a:prstGeom>
          <a:noFill/>
        </p:spPr>
        <p:txBody>
          <a:bodyPr wrap="none" lIns="91440" tIns="45720" rIns="91440" bIns="45720">
            <a:spAutoFit/>
          </a:bodyPr>
          <a:lstStyle/>
          <a:p>
            <a:pPr algn="ctr"/>
            <a:r>
              <a:rPr lang="vi-VN" sz="4000" dirty="0" smtClean="0">
                <a:ln w="0"/>
                <a:solidFill>
                  <a:schemeClr val="accent1"/>
                </a:solidFill>
                <a:effectLst>
                  <a:outerShdw blurRad="38100" dist="25400" dir="5400000" algn="ctr" rotWithShape="0">
                    <a:srgbClr val="6E747A">
                      <a:alpha val="43000"/>
                    </a:srgbClr>
                  </a:outerShdw>
                </a:effectLst>
                <a:latin typeface="+mj-lt"/>
              </a:rPr>
              <a:t>Bố cục</a:t>
            </a:r>
            <a:endParaRPr lang="en-US" sz="4000" b="0" cap="none" spc="0" dirty="0">
              <a:ln w="0"/>
              <a:solidFill>
                <a:schemeClr val="accent1"/>
              </a:solidFill>
              <a:effectLst>
                <a:outerShdw blurRad="38100" dist="25400" dir="5400000" algn="ctr" rotWithShape="0">
                  <a:srgbClr val="6E747A">
                    <a:alpha val="43000"/>
                  </a:srgbClr>
                </a:outerShdw>
              </a:effectLst>
              <a:latin typeface="+mj-lt"/>
            </a:endParaRPr>
          </a:p>
        </p:txBody>
      </p:sp>
    </p:spTree>
    <p:extLst>
      <p:ext uri="{BB962C8B-B14F-4D97-AF65-F5344CB8AC3E}">
        <p14:creationId xmlns:p14="http://schemas.microsoft.com/office/powerpoint/2010/main" val="226478983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360"/>
                                          </p:val>
                                        </p:tav>
                                        <p:tav tm="100000">
                                          <p:val>
                                            <p:fltVal val="0"/>
                                          </p:val>
                                        </p:tav>
                                      </p:tavLst>
                                    </p:anim>
                                    <p:animEffect transition="in" filter="fade">
                                      <p:cBhvr>
                                        <p:cTn id="17" dur="500"/>
                                        <p:tgtEl>
                                          <p:spTgt spid="23"/>
                                        </p:tgtEl>
                                      </p:cBhvr>
                                    </p:animEffect>
                                  </p:childTnLst>
                                </p:cTn>
                              </p:par>
                              <p:par>
                                <p:cTn id="18" presetID="14" presetClass="entr" presetSubtype="10"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randombar(horizontal)">
                                      <p:cBhvr>
                                        <p:cTn id="20" dur="500"/>
                                        <p:tgtEl>
                                          <p:spTgt spid="26"/>
                                        </p:tgtEl>
                                      </p:cBhvr>
                                    </p:animEffect>
                                  </p:childTnLst>
                                </p:cTn>
                              </p:par>
                              <p:par>
                                <p:cTn id="21" presetID="42"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3227" y="1265845"/>
            <a:ext cx="7930055" cy="3046988"/>
          </a:xfrm>
          <a:prstGeom prst="rect">
            <a:avLst/>
          </a:prstGeom>
          <a:solidFill>
            <a:schemeClr val="accent2">
              <a:lumMod val="20000"/>
              <a:lumOff val="80000"/>
            </a:schemeClr>
          </a:solidFill>
        </p:spPr>
        <p:txBody>
          <a:bodyPr wrap="square">
            <a:spAutoFit/>
          </a:bodyPr>
          <a:lstStyle/>
          <a:p>
            <a:pPr algn="just"/>
            <a:r>
              <a:rPr lang="vi-VN" sz="3200" dirty="0" smtClean="0">
                <a:latin typeface="+mj-lt"/>
              </a:rPr>
              <a:t> Trong </a:t>
            </a:r>
            <a:r>
              <a:rPr lang="vi-VN" sz="3200" dirty="0">
                <a:latin typeface="+mj-lt"/>
              </a:rPr>
              <a:t>các trò chơi dân gian Việt Nam, trò chơi chuyền được rất nhiều bạn gái yêu thích. Ở đầu ngõ nhỏ, dưới bóng tre hay ở góc sân nhà, người ta thường thấy cảnh các bạn gái túm năm tụm ba, tóc buộc đuôi gà, cùng nhau đánh chuyền </a:t>
            </a:r>
            <a:r>
              <a:rPr lang="vi-VN" sz="3200" dirty="0" smtClean="0">
                <a:latin typeface="+mj-lt"/>
              </a:rPr>
              <a:t>thoăn thoắt.</a:t>
            </a:r>
            <a:endParaRPr lang="en-US" sz="3200" dirty="0">
              <a:latin typeface="+mj-lt"/>
            </a:endParaRPr>
          </a:p>
        </p:txBody>
      </p:sp>
      <p:sp>
        <p:nvSpPr>
          <p:cNvPr id="3" name="Rounded Rectangle 2"/>
          <p:cNvSpPr/>
          <p:nvPr/>
        </p:nvSpPr>
        <p:spPr>
          <a:xfrm>
            <a:off x="9459312" y="2284842"/>
            <a:ext cx="2475186" cy="10089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latin typeface="+mj-lt"/>
              </a:rPr>
              <a:t>Giới thiệu trò chơi</a:t>
            </a:r>
            <a:endParaRPr lang="en-US" sz="3200" dirty="0">
              <a:latin typeface="+mj-lt"/>
            </a:endParaRPr>
          </a:p>
        </p:txBody>
      </p:sp>
    </p:spTree>
    <p:extLst>
      <p:ext uri="{BB962C8B-B14F-4D97-AF65-F5344CB8AC3E}">
        <p14:creationId xmlns:p14="http://schemas.microsoft.com/office/powerpoint/2010/main" val="1282922411"/>
      </p:ext>
    </p:extLst>
  </p:cSld>
  <p:clrMapOvr>
    <a:masterClrMapping/>
  </p:clrMapOvr>
  <p:transition spd="slow" advClick="0">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00000000-1234-1234-1234-123412341234}" type="slidenum">
              <a:rPr lang="en" smtClean="0"/>
              <a:pPr/>
              <a:t>25</a:t>
            </a:fld>
            <a:endParaRPr lang="en"/>
          </a:p>
        </p:txBody>
      </p:sp>
      <p:graphicFrame>
        <p:nvGraphicFramePr>
          <p:cNvPr id="3" name="Table 2"/>
          <p:cNvGraphicFramePr>
            <a:graphicFrameLocks noGrp="1"/>
          </p:cNvGraphicFramePr>
          <p:nvPr>
            <p:extLst>
              <p:ext uri="{D42A27DB-BD31-4B8C-83A1-F6EECF244321}">
                <p14:modId xmlns:p14="http://schemas.microsoft.com/office/powerpoint/2010/main" val="3583219014"/>
              </p:ext>
            </p:extLst>
          </p:nvPr>
        </p:nvGraphicFramePr>
        <p:xfrm>
          <a:off x="488732" y="2463705"/>
          <a:ext cx="11193516" cy="4011354"/>
        </p:xfrm>
        <a:graphic>
          <a:graphicData uri="http://schemas.openxmlformats.org/drawingml/2006/table">
            <a:tbl>
              <a:tblPr firstRow="1" firstCol="1" bandRow="1"/>
              <a:tblGrid>
                <a:gridCol w="2607456"/>
                <a:gridCol w="4085532"/>
                <a:gridCol w="4500528"/>
              </a:tblGrid>
              <a:tr h="623230">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Phần của bài viết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Chi tiết</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r>
              <a:tr h="1037832">
                <a:tc rowSpan="3">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Mở bài</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nSpc>
                          <a:spcPct val="107000"/>
                        </a:lnSpc>
                        <a:spcAft>
                          <a:spcPts val="800"/>
                        </a:spcAft>
                      </a:pP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tên</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trò</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chơi</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r>
              <a:tr h="1400840">
                <a:tc vMerge="1">
                  <a:txBody>
                    <a:bodyPr/>
                    <a:lstStyle/>
                    <a:p>
                      <a:endParaRPr lang="en-US"/>
                    </a:p>
                  </a:txBody>
                  <a:tcPr/>
                </a:tc>
                <a:tc>
                  <a:txBody>
                    <a:bodyPr/>
                    <a:lstStyle/>
                    <a:p>
                      <a:pPr marR="37465">
                        <a:lnSpc>
                          <a:spcPct val="107000"/>
                        </a:lnSpc>
                        <a:spcAft>
                          <a:spcPts val="800"/>
                        </a:spcAft>
                      </a:pP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đối</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tham</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gia</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trò</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chơi</a:t>
                      </a:r>
                      <a:r>
                        <a:rPr lang="en-US"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tabLst>
                          <a:tab pos="1355725" algn="l"/>
                        </a:tabLs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tabLst>
                          <a:tab pos="1355725" algn="l"/>
                        </a:tabLs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r>
              <a:tr h="949452">
                <a:tc vMerge="1">
                  <a:txBody>
                    <a:bodyPr/>
                    <a:lstStyle/>
                    <a:p>
                      <a:endParaRPr lang="en-US"/>
                    </a:p>
                  </a:txBody>
                  <a:tcPr/>
                </a:tc>
                <a:tc>
                  <a:txBody>
                    <a:bodyPr/>
                    <a:lstStyle/>
                    <a:p>
                      <a:pPr marR="37465">
                        <a:lnSpc>
                          <a:spcPct val="107000"/>
                        </a:lnSpc>
                        <a:spcAft>
                          <a:spcPts val="800"/>
                        </a:spcAft>
                      </a:pPr>
                      <a:r>
                        <a:rPr lang="en-US" sz="280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Giới thiệu sơ lược hoàn cảnh diễn ra trò chơi</a:t>
                      </a:r>
                      <a:endParaRPr lang="en-US" sz="280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c>
                  <a:txBody>
                    <a:bodyPr/>
                    <a:lstStyle/>
                    <a:p>
                      <a:pPr algn="ctr">
                        <a:lnSpc>
                          <a:spcPct val="107000"/>
                        </a:lnSpc>
                        <a:spcAft>
                          <a:spcPts val="0"/>
                        </a:spcAft>
                      </a:pPr>
                      <a:r>
                        <a:rPr lang="vi-VN" sz="2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90000"/>
                      </a:schemeClr>
                    </a:solidFill>
                  </a:tcPr>
                </a:tc>
              </a:tr>
            </a:tbl>
          </a:graphicData>
        </a:graphic>
      </p:graphicFrame>
      <p:sp>
        <p:nvSpPr>
          <p:cNvPr id="4" name="Rectangle 1"/>
          <p:cNvSpPr>
            <a:spLocks noChangeArrowheads="1"/>
          </p:cNvSpPr>
          <p:nvPr/>
        </p:nvSpPr>
        <p:spPr bwMode="auto">
          <a:xfrm>
            <a:off x="488732" y="587231"/>
            <a:ext cx="11193516" cy="1846659"/>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355725" algn="l"/>
              </a:tabLst>
              <a:defRPr>
                <a:solidFill>
                  <a:schemeClr val="tx1"/>
                </a:solidFill>
                <a:latin typeface="Arial" panose="020B0604020202020204" pitchFamily="34" charset="0"/>
              </a:defRPr>
            </a:lvl1pPr>
            <a:lvl2pPr eaLnBrk="0" fontAlgn="base" hangingPunct="0">
              <a:spcBef>
                <a:spcPct val="0"/>
              </a:spcBef>
              <a:spcAft>
                <a:spcPct val="0"/>
              </a:spcAft>
              <a:tabLst>
                <a:tab pos="1355725" algn="l"/>
              </a:tabLst>
              <a:defRPr>
                <a:solidFill>
                  <a:schemeClr val="tx1"/>
                </a:solidFill>
                <a:latin typeface="Arial" panose="020B0604020202020204" pitchFamily="34" charset="0"/>
              </a:defRPr>
            </a:lvl2pPr>
            <a:lvl3pPr eaLnBrk="0" fontAlgn="base" hangingPunct="0">
              <a:spcBef>
                <a:spcPct val="0"/>
              </a:spcBef>
              <a:spcAft>
                <a:spcPct val="0"/>
              </a:spcAft>
              <a:tabLst>
                <a:tab pos="1355725" algn="l"/>
              </a:tabLst>
              <a:defRPr>
                <a:solidFill>
                  <a:schemeClr val="tx1"/>
                </a:solidFill>
                <a:latin typeface="Arial" panose="020B0604020202020204" pitchFamily="34" charset="0"/>
              </a:defRPr>
            </a:lvl3pPr>
            <a:lvl4pPr eaLnBrk="0" fontAlgn="base" hangingPunct="0">
              <a:spcBef>
                <a:spcPct val="0"/>
              </a:spcBef>
              <a:spcAft>
                <a:spcPct val="0"/>
              </a:spcAft>
              <a:tabLst>
                <a:tab pos="1355725" algn="l"/>
              </a:tabLst>
              <a:defRPr>
                <a:solidFill>
                  <a:schemeClr val="tx1"/>
                </a:solidFill>
                <a:latin typeface="Arial" panose="020B0604020202020204" pitchFamily="34" charset="0"/>
              </a:defRPr>
            </a:lvl4pPr>
            <a:lvl5pPr eaLnBrk="0" fontAlgn="base" hangingPunct="0">
              <a:spcBef>
                <a:spcPct val="0"/>
              </a:spcBef>
              <a:spcAft>
                <a:spcPct val="0"/>
              </a:spcAft>
              <a:tabLst>
                <a:tab pos="1355725" algn="l"/>
              </a:tabLst>
              <a:defRPr>
                <a:solidFill>
                  <a:schemeClr val="tx1"/>
                </a:solidFill>
                <a:latin typeface="Arial" panose="020B0604020202020204" pitchFamily="34" charset="0"/>
              </a:defRPr>
            </a:lvl5pPr>
            <a:lvl6pPr eaLnBrk="0" fontAlgn="base" hangingPunct="0">
              <a:spcBef>
                <a:spcPct val="0"/>
              </a:spcBef>
              <a:spcAft>
                <a:spcPct val="0"/>
              </a:spcAft>
              <a:tabLst>
                <a:tab pos="1355725" algn="l"/>
              </a:tabLst>
              <a:defRPr>
                <a:solidFill>
                  <a:schemeClr val="tx1"/>
                </a:solidFill>
                <a:latin typeface="Arial" panose="020B0604020202020204" pitchFamily="34" charset="0"/>
              </a:defRPr>
            </a:lvl6pPr>
            <a:lvl7pPr eaLnBrk="0" fontAlgn="base" hangingPunct="0">
              <a:spcBef>
                <a:spcPct val="0"/>
              </a:spcBef>
              <a:spcAft>
                <a:spcPct val="0"/>
              </a:spcAft>
              <a:tabLst>
                <a:tab pos="1355725" algn="l"/>
              </a:tabLst>
              <a:defRPr>
                <a:solidFill>
                  <a:schemeClr val="tx1"/>
                </a:solidFill>
                <a:latin typeface="Arial" panose="020B0604020202020204" pitchFamily="34" charset="0"/>
              </a:defRPr>
            </a:lvl7pPr>
            <a:lvl8pPr eaLnBrk="0" fontAlgn="base" hangingPunct="0">
              <a:spcBef>
                <a:spcPct val="0"/>
              </a:spcBef>
              <a:spcAft>
                <a:spcPct val="0"/>
              </a:spcAft>
              <a:tabLst>
                <a:tab pos="1355725" algn="l"/>
              </a:tabLst>
              <a:defRPr>
                <a:solidFill>
                  <a:schemeClr val="tx1"/>
                </a:solidFill>
                <a:latin typeface="Arial" panose="020B0604020202020204" pitchFamily="34" charset="0"/>
              </a:defRPr>
            </a:lvl8pPr>
            <a:lvl9pPr eaLnBrk="0" fontAlgn="base" hangingPunct="0">
              <a:spcBef>
                <a:spcPct val="0"/>
              </a:spcBef>
              <a:spcAft>
                <a:spcPct val="0"/>
              </a:spcAft>
              <a:tabLst>
                <a:tab pos="1355725"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1355725" algn="l"/>
              </a:tabLst>
            </a:pP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PHT SỐ 2 ( HĐ c</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á</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nhân) </a:t>
            </a:r>
            <a:endParaRPr kumimoji="0" lang="en-US" altLang="en-US" sz="24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tab pos="1355725" algn="l"/>
              </a:tabLst>
            </a:pP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Thời gian 1 ph</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ú</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 30 giây</a:t>
            </a:r>
            <a:endParaRPr kumimoji="0" lang="en-US" altLang="en-US" sz="24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tab pos="1355725" algn="l"/>
              </a:tabLst>
            </a:pP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Qua phần t</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ì</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 hiểu b</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i viết tham khảo, em hãy t</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ì</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 những chi tiết </a:t>
            </a:r>
            <a:endParaRPr kumimoji="0" lang="en-US"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1355725" algn="l"/>
              </a:tabLst>
            </a:pP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để ho</a:t>
            </a:r>
            <a:r>
              <a:rPr kumimoji="0" lang="vi-VN" altLang="en-US" sz="24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à</a:t>
            </a:r>
            <a:r>
              <a:rPr kumimoji="0" lang="vi-VN" altLang="en-US" sz="2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 thiện nội dung dưới đây</a:t>
            </a:r>
            <a:r>
              <a:rPr kumimoji="0" lang="vi-VN" altLang="en-US" sz="14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kumimoji="0" lang="en-US"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355725" algn="l"/>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5" name="TextBox 4"/>
          <p:cNvSpPr txBox="1"/>
          <p:nvPr/>
        </p:nvSpPr>
        <p:spPr>
          <a:xfrm>
            <a:off x="190142" y="2456"/>
            <a:ext cx="5708072" cy="584775"/>
          </a:xfrm>
          <a:prstGeom prst="rect">
            <a:avLst/>
          </a:prstGeom>
          <a:solidFill>
            <a:schemeClr val="accent1">
              <a:lumMod val="20000"/>
              <a:lumOff val="80000"/>
            </a:schemeClr>
          </a:solidFill>
        </p:spPr>
        <p:txBody>
          <a:bodyPr wrap="square" rtlCol="0">
            <a:spAutoFit/>
          </a:bodyPr>
          <a:lstStyle/>
          <a:p>
            <a:r>
              <a:rPr lang="vi-VN" sz="3200" dirty="0" smtClean="0">
                <a:latin typeface="+mj-lt"/>
              </a:rPr>
              <a:t>2. Phân tích bài viết tham khảo</a:t>
            </a:r>
            <a:endParaRPr lang="en-US" sz="3200" dirty="0">
              <a:latin typeface="+mj-lt"/>
            </a:endParaRPr>
          </a:p>
        </p:txBody>
      </p:sp>
      <p:pic>
        <p:nvPicPr>
          <p:cNvPr id="8" name="ĐÊM NGƯƠC 1 PHUT 30 GIÂY - BONG SÔ">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970460" y="2456"/>
            <a:ext cx="2711788" cy="1240277"/>
          </a:xfrm>
          <a:prstGeom prst="rect">
            <a:avLst/>
          </a:prstGeom>
        </p:spPr>
      </p:pic>
    </p:spTree>
    <p:extLst>
      <p:ext uri="{BB962C8B-B14F-4D97-AF65-F5344CB8AC3E}">
        <p14:creationId xmlns:p14="http://schemas.microsoft.com/office/powerpoint/2010/main" val="7572649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33071742"/>
              </p:ext>
            </p:extLst>
          </p:nvPr>
        </p:nvGraphicFramePr>
        <p:xfrm>
          <a:off x="1" y="2"/>
          <a:ext cx="12192000" cy="6857998"/>
        </p:xfrm>
        <a:graphic>
          <a:graphicData uri="http://schemas.openxmlformats.org/drawingml/2006/table">
            <a:tbl>
              <a:tblPr firstRow="1" firstCol="1" bandRow="1"/>
              <a:tblGrid>
                <a:gridCol w="2840046"/>
                <a:gridCol w="4449971"/>
                <a:gridCol w="4901983"/>
              </a:tblGrid>
              <a:tr h="121895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Phần của bài viết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Nội dung</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Chi tiết</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1929848">
                <a:tc row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Mở bài</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7000"/>
                        </a:lnSpc>
                        <a:spcAft>
                          <a:spcPts val="80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tên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trò</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chơi</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+Tên trò chơi: chơi chuyền</a:t>
                      </a:r>
                    </a:p>
                    <a:p>
                      <a:pPr algn="ctr">
                        <a:lnSpc>
                          <a:spcPct val="107000"/>
                        </a:lnSpc>
                        <a:spcAft>
                          <a:spcPts val="0"/>
                        </a:spcAft>
                      </a:pPr>
                      <a:r>
                        <a:rPr lang="vi-VN"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1943686">
                <a:tc vMerge="1">
                  <a:txBody>
                    <a:bodyPr/>
                    <a:lstStyle/>
                    <a:p>
                      <a:endParaRPr lang="en-US"/>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R="37465">
                        <a:lnSpc>
                          <a:spcPct val="107000"/>
                        </a:lnSpc>
                        <a:spcAft>
                          <a:spcPts val="80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Giới thiệu đối tượng tham gia trò chơi </a:t>
                      </a:r>
                      <a:endParaRPr lang="en-US"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Đối</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tượng</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những</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bạn</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gái</a:t>
                      </a:r>
                      <a:r>
                        <a:rPr lang="vi-VN"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tabLst>
                          <a:tab pos="1355725" algn="l"/>
                        </a:tabLst>
                      </a:pPr>
                      <a:r>
                        <a:rPr lang="vi-VN"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tabLst>
                          <a:tab pos="1355725" algn="l"/>
                        </a:tabLst>
                      </a:pPr>
                      <a:r>
                        <a:rPr lang="vi-VN"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1765508">
                <a:tc vMerge="1">
                  <a:txBody>
                    <a:bodyPr/>
                    <a:lstStyle/>
                    <a:p>
                      <a:endParaRPr lang="en-US"/>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R="37465">
                        <a:lnSpc>
                          <a:spcPct val="107000"/>
                        </a:lnSpc>
                        <a:spcAft>
                          <a:spcPts val="80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hoàn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cảnh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diễn</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ra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trò</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chơi</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lnSpc>
                          <a:spcPct val="107000"/>
                        </a:lnSpc>
                        <a:spcAft>
                          <a:spcPts val="0"/>
                        </a:spcAft>
                      </a:pP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Hoàn cảnh</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đầu</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ngõ</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dưới</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bóng</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tre</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góc</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sân</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nhà</a:t>
                      </a:r>
                      <a:r>
                        <a:rPr lang="vi-VN" sz="28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bl>
          </a:graphicData>
        </a:graphic>
      </p:graphicFrame>
    </p:spTree>
    <p:extLst>
      <p:ext uri="{BB962C8B-B14F-4D97-AF65-F5344CB8AC3E}">
        <p14:creationId xmlns:p14="http://schemas.microsoft.com/office/powerpoint/2010/main" val="2978542374"/>
      </p:ext>
    </p:extLst>
  </p:cSld>
  <p:clrMapOvr>
    <a:masterClrMapping/>
  </p:clrMapOvr>
  <p:transition spd="slow" advClick="0">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85686620"/>
              </p:ext>
            </p:extLst>
          </p:nvPr>
        </p:nvGraphicFramePr>
        <p:xfrm>
          <a:off x="0" y="1392896"/>
          <a:ext cx="12191999" cy="5635992"/>
        </p:xfrm>
        <a:graphic>
          <a:graphicData uri="http://schemas.openxmlformats.org/drawingml/2006/table">
            <a:tbl>
              <a:tblPr/>
              <a:tblGrid>
                <a:gridCol w="1246909"/>
                <a:gridCol w="4350538"/>
                <a:gridCol w="4350538"/>
                <a:gridCol w="1186327"/>
                <a:gridCol w="1057687"/>
              </a:tblGrid>
              <a:tr h="1892401">
                <a:tc>
                  <a:txBody>
                    <a:bodyPr/>
                    <a:lstStyle/>
                    <a:p>
                      <a:pPr algn="ctr">
                        <a:lnSpc>
                          <a:spcPct val="100000"/>
                        </a:lnSpc>
                      </a:pPr>
                      <a:r>
                        <a:rPr lang="en-US" sz="2700" kern="100" dirty="0" err="1" smtClean="0">
                          <a:effectLst/>
                          <a:latin typeface="Times New Roman" panose="02020603050405020304" pitchFamily="18" charset="0"/>
                          <a:cs typeface="Times New Roman" panose="02020603050405020304" pitchFamily="18" charset="0"/>
                        </a:rPr>
                        <a:t>phần</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bài</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viết</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en-US" sz="2700" kern="100" dirty="0" err="1">
                          <a:effectLst/>
                          <a:latin typeface="Times New Roman" panose="02020603050405020304" pitchFamily="18" charset="0"/>
                          <a:cs typeface="Times New Roman" panose="02020603050405020304" pitchFamily="18" charset="0"/>
                        </a:rPr>
                        <a:t>Nội</a:t>
                      </a:r>
                      <a:r>
                        <a:rPr lang="en-US" sz="2700" kern="100" dirty="0">
                          <a:effectLst/>
                          <a:latin typeface="Times New Roman" panose="02020603050405020304" pitchFamily="18" charset="0"/>
                          <a:cs typeface="Times New Roman" panose="02020603050405020304" pitchFamily="18" charset="0"/>
                        </a:rPr>
                        <a:t> dung </a:t>
                      </a:r>
                      <a:r>
                        <a:rPr lang="en-US" sz="2700" kern="100" dirty="0" err="1">
                          <a:effectLst/>
                          <a:latin typeface="Times New Roman" panose="02020603050405020304" pitchFamily="18" charset="0"/>
                          <a:cs typeface="Times New Roman" panose="02020603050405020304" pitchFamily="18" charset="0"/>
                        </a:rPr>
                        <a:t>kiểm</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tra</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Yêu cầu cần đạt</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tối đa</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chấm</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r>
              <a:tr h="946200">
                <a:tc rowSpan="3">
                  <a:txBody>
                    <a:bodyPr/>
                    <a:lstStyle/>
                    <a:p>
                      <a:pPr algn="ctr">
                        <a:lnSpc>
                          <a:spcPct val="100000"/>
                        </a:lnSpc>
                      </a:pPr>
                      <a:r>
                        <a:rPr lang="en-US" sz="2700" kern="100" dirty="0" err="1">
                          <a:effectLst/>
                          <a:latin typeface="Times New Roman" panose="02020603050405020304" pitchFamily="18" charset="0"/>
                          <a:cs typeface="Times New Roman" panose="02020603050405020304" pitchFamily="18" charset="0"/>
                        </a:rPr>
                        <a:t>Mở</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bài</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3">
                        <a:lumMod val="20000"/>
                        <a:lumOff val="80000"/>
                      </a:schemeClr>
                    </a:solidFill>
                  </a:tcPr>
                </a:tc>
                <a:tc>
                  <a:txBody>
                    <a:bodyPr/>
                    <a:lstStyle/>
                    <a:p>
                      <a:pPr>
                        <a:lnSpc>
                          <a:spcPct val="100000"/>
                        </a:lnSpc>
                      </a:pPr>
                      <a:r>
                        <a:rPr lang="en-US" sz="2700" kern="100" dirty="0" err="1">
                          <a:effectLst/>
                          <a:latin typeface="Times New Roman" panose="02020603050405020304" pitchFamily="18" charset="0"/>
                          <a:cs typeface="Times New Roman" panose="02020603050405020304" pitchFamily="18" charset="0"/>
                        </a:rPr>
                        <a:t>Giới</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thiệu</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được</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tên</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trò</a:t>
                      </a:r>
                      <a:r>
                        <a:rPr lang="en-US" sz="2700" kern="100" dirty="0">
                          <a:effectLst/>
                          <a:latin typeface="Times New Roman" panose="02020603050405020304" pitchFamily="18" charset="0"/>
                          <a:cs typeface="Times New Roman" panose="02020603050405020304" pitchFamily="18" charset="0"/>
                        </a:rPr>
                        <a:t> </a:t>
                      </a:r>
                      <a:r>
                        <a:rPr lang="en-US" sz="2700" kern="100" dirty="0" err="1">
                          <a:effectLst/>
                          <a:latin typeface="Times New Roman" panose="02020603050405020304" pitchFamily="18" charset="0"/>
                          <a:cs typeface="Times New Roman" panose="02020603050405020304" pitchFamily="18" charset="0"/>
                        </a:rPr>
                        <a:t>chơi</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ctr">
                        <a:lnSpc>
                          <a:spcPct val="100000"/>
                        </a:lnSpc>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 chơi chuyền</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r>
                        <a:rPr lang="vi-VN" sz="2700" kern="100" dirty="0" smtClean="0">
                          <a:effectLst/>
                          <a:latin typeface="Times New Roman" panose="02020603050405020304" pitchFamily="18" charset="0"/>
                          <a:cs typeface="Times New Roman" panose="02020603050405020304" pitchFamily="18" charset="0"/>
                        </a:rPr>
                        <a:t>2</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r h="1063552">
                <a:tc vMerge="1">
                  <a:txBody>
                    <a:bodyPr/>
                    <a:lstStyle/>
                    <a:p>
                      <a:endParaRPr lang="x-non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700" kern="100" dirty="0" err="1" smtClean="0">
                          <a:effectLst/>
                          <a:latin typeface="Times New Roman" panose="02020603050405020304" pitchFamily="18" charset="0"/>
                          <a:cs typeface="Times New Roman" panose="02020603050405020304" pitchFamily="18" charset="0"/>
                        </a:rPr>
                        <a:t>Giới</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thiệu</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sơ</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lược</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hoàn</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cảnh</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diễn</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ra</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trò</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chơi</a:t>
                      </a:r>
                      <a:endParaRPr lang="x-none" sz="27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 những bạn gái</a:t>
                      </a:r>
                      <a:endParaRPr lang="x-none" sz="27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p>
                      <a:pPr algn="ct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r>
                        <a:rPr lang="vi-VN" sz="2700" kern="100" dirty="0" smtClean="0">
                          <a:effectLst/>
                          <a:latin typeface="Times New Roman" panose="02020603050405020304" pitchFamily="18" charset="0"/>
                          <a:cs typeface="Times New Roman" panose="02020603050405020304" pitchFamily="18" charset="0"/>
                        </a:rPr>
                        <a:t>4</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r h="1562951">
                <a:tc vMerge="1">
                  <a:txBody>
                    <a:bodyPr/>
                    <a:lstStyle/>
                    <a:p>
                      <a:endParaRPr lang="x-non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700" kern="100" dirty="0" err="1" smtClean="0">
                          <a:effectLst/>
                          <a:latin typeface="Times New Roman" panose="02020603050405020304" pitchFamily="18" charset="0"/>
                          <a:cs typeface="Times New Roman" panose="02020603050405020304" pitchFamily="18" charset="0"/>
                        </a:rPr>
                        <a:t>Giới</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thiệu</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sơ</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lược</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hoàn</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cảnh</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diễn</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ra</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trò</a:t>
                      </a:r>
                      <a:r>
                        <a:rPr lang="en-US" sz="2700" kern="100" dirty="0" smtClean="0">
                          <a:effectLst/>
                          <a:latin typeface="Times New Roman" panose="02020603050405020304" pitchFamily="18" charset="0"/>
                          <a:cs typeface="Times New Roman" panose="02020603050405020304" pitchFamily="18" charset="0"/>
                        </a:rPr>
                        <a:t> </a:t>
                      </a:r>
                      <a:r>
                        <a:rPr lang="en-US" sz="2700" kern="100" dirty="0" err="1" smtClean="0">
                          <a:effectLst/>
                          <a:latin typeface="Times New Roman" panose="02020603050405020304" pitchFamily="18" charset="0"/>
                          <a:cs typeface="Times New Roman" panose="02020603050405020304" pitchFamily="18" charset="0"/>
                        </a:rPr>
                        <a:t>chơi</a:t>
                      </a:r>
                      <a:endParaRPr lang="x-none" sz="27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700" kern="100" dirty="0" smtClean="0">
                          <a:effectLst/>
                          <a:latin typeface="Times New Roman" panose="02020603050405020304" pitchFamily="18" charset="0"/>
                          <a:ea typeface="SimSun" panose="02010600030101010101" pitchFamily="2" charset="-122"/>
                          <a:cs typeface="Times New Roman" panose="02020603050405020304" pitchFamily="18" charset="0"/>
                        </a:rPr>
                        <a:t>Hoàn cảnh: đầu ngõ, dưới bóng tre, góc sân nhà</a:t>
                      </a:r>
                      <a:endParaRPr lang="x-none" sz="27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r>
                        <a:rPr lang="vi-VN" sz="2700" kern="100" dirty="0" smtClean="0">
                          <a:effectLst/>
                          <a:latin typeface="Times New Roman" panose="02020603050405020304" pitchFamily="18" charset="0"/>
                          <a:cs typeface="Times New Roman" panose="02020603050405020304" pitchFamily="18" charset="0"/>
                        </a:rPr>
                        <a:t>4</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700" kern="100" dirty="0">
                          <a:effectLst/>
                          <a:latin typeface="Times New Roman" panose="02020603050405020304" pitchFamily="18" charset="0"/>
                          <a:cs typeface="Times New Roman" panose="02020603050405020304" pitchFamily="18" charset="0"/>
                        </a:rPr>
                        <a:t> </a:t>
                      </a: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r>
            </a:tbl>
          </a:graphicData>
        </a:graphic>
      </p:graphicFrame>
      <p:sp>
        <p:nvSpPr>
          <p:cNvPr id="3" name="TextBox 2"/>
          <p:cNvSpPr txBox="1"/>
          <p:nvPr/>
        </p:nvSpPr>
        <p:spPr>
          <a:xfrm>
            <a:off x="3366655" y="387927"/>
            <a:ext cx="5874328" cy="769441"/>
          </a:xfrm>
          <a:prstGeom prst="rect">
            <a:avLst/>
          </a:prstGeom>
          <a:noFill/>
        </p:spPr>
        <p:txBody>
          <a:bodyPr wrap="square" rtlCol="0">
            <a:spAutoFit/>
          </a:bodyPr>
          <a:lstStyle/>
          <a:p>
            <a:r>
              <a:rPr lang="vi-VN" sz="4400" dirty="0" smtClean="0">
                <a:latin typeface="+mj-lt"/>
              </a:rPr>
              <a:t>TIÊU CHÍ ĐÁNH GIÁ</a:t>
            </a:r>
            <a:endParaRPr lang="en-US" sz="4400" dirty="0">
              <a:latin typeface="+mj-lt"/>
            </a:endParaRPr>
          </a:p>
        </p:txBody>
      </p:sp>
    </p:spTree>
    <p:extLst>
      <p:ext uri="{BB962C8B-B14F-4D97-AF65-F5344CB8AC3E}">
        <p14:creationId xmlns:p14="http://schemas.microsoft.com/office/powerpoint/2010/main" val="3667816102"/>
      </p:ext>
    </p:extLst>
  </p:cSld>
  <p:clrMapOvr>
    <a:masterClrMapping/>
  </p:clrMapOvr>
  <p:transition spd="slow" advClick="0">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8373" y="1443841"/>
            <a:ext cx="9680028" cy="4401205"/>
          </a:xfrm>
          <a:prstGeom prst="rect">
            <a:avLst/>
          </a:prstGeom>
          <a:solidFill>
            <a:schemeClr val="accent2">
              <a:lumMod val="40000"/>
              <a:lumOff val="60000"/>
            </a:schemeClr>
          </a:solidFill>
        </p:spPr>
        <p:txBody>
          <a:bodyPr wrap="square">
            <a:spAutoFit/>
          </a:bodyPr>
          <a:lstStyle/>
          <a:p>
            <a:pPr algn="just"/>
            <a:r>
              <a:rPr lang="vi-VN" sz="2800" dirty="0" smtClean="0">
                <a:latin typeface="+mj-lt"/>
              </a:rPr>
              <a:t>    Tham </a:t>
            </a:r>
            <a:r>
              <a:rPr lang="vi-VN" sz="2800" dirty="0">
                <a:latin typeface="+mj-lt"/>
              </a:rPr>
              <a:t>gia trò chơi này thường có từ 2 đến 6 người, chơi theo cặp, cũng có khi chơi luân phiên từng người trong nhóm, hoặc chia các đội. Đồ chơi gồm có 10 que nhỏ gọi là que chuyền và một quả tròn nặng (Trước kia, quả chuyền thường là một thứ quả cây như quả bưởi nhỏ rụn lúc còn non, quả xà cừ, quả cà,… Ngày nay thường là quả bóng ten-nít). Người chơi tay cầm quả tung lên không trung, đồng thời nhặt que chuyền đã được rải sẵn dưới đất, kịp để bắt quả khi quả rơi xuống. Chơi từ bàn 1 đến bàn 10, người chơi vừa tung quả, nhặt tre chuyền vừa đọc những câu đồng dao phù hợp hợp với </a:t>
            </a:r>
            <a:r>
              <a:rPr lang="vi-VN" sz="2800" dirty="0" smtClean="0">
                <a:latin typeface="+mj-lt"/>
              </a:rPr>
              <a:t>từng bàn.</a:t>
            </a:r>
            <a:endParaRPr lang="en-US" sz="2800" dirty="0">
              <a:latin typeface="+mj-lt"/>
            </a:endParaRPr>
          </a:p>
        </p:txBody>
      </p:sp>
      <p:sp>
        <p:nvSpPr>
          <p:cNvPr id="3" name="Rectangle 2"/>
          <p:cNvSpPr/>
          <p:nvPr/>
        </p:nvSpPr>
        <p:spPr>
          <a:xfrm>
            <a:off x="10484069" y="2191406"/>
            <a:ext cx="1707931" cy="18130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mj-lt"/>
              </a:rPr>
              <a:t>Miêu tả cách chơi ( quy tắc)</a:t>
            </a:r>
            <a:endParaRPr lang="en-US" sz="2800" dirty="0">
              <a:latin typeface="+mj-lt"/>
            </a:endParaRPr>
          </a:p>
        </p:txBody>
      </p:sp>
    </p:spTree>
    <p:extLst>
      <p:ext uri="{BB962C8B-B14F-4D97-AF65-F5344CB8AC3E}">
        <p14:creationId xmlns:p14="http://schemas.microsoft.com/office/powerpoint/2010/main" val="2007427774"/>
      </p:ext>
    </p:extLst>
  </p:cSld>
  <p:clrMapOvr>
    <a:masterClrMapping/>
  </p:clrMapOvr>
  <p:transition spd="slow" advClick="0">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3420" y="0"/>
            <a:ext cx="12365420" cy="6986528"/>
          </a:xfrm>
          <a:prstGeom prst="rect">
            <a:avLst/>
          </a:prstGeom>
          <a:solidFill>
            <a:schemeClr val="accent2">
              <a:lumMod val="40000"/>
              <a:lumOff val="60000"/>
            </a:schemeClr>
          </a:solidFill>
        </p:spPr>
        <p:txBody>
          <a:bodyPr wrap="square">
            <a:spAutoFit/>
          </a:bodyPr>
          <a:lstStyle/>
          <a:p>
            <a:r>
              <a:rPr lang="vi-VN" sz="2800" dirty="0">
                <a:latin typeface="+mj-lt"/>
              </a:rPr>
              <a:t>Bàn 1 (mỗi lần tung quả lấy 1 que):Cái mốtCái maiCon traiCon hếnChăng tơQuả mơQuả mậnCon rậnLên </a:t>
            </a:r>
            <a:r>
              <a:rPr lang="vi-VN" sz="2800" dirty="0" smtClean="0">
                <a:latin typeface="+mj-lt"/>
              </a:rPr>
              <a:t>đôi</a:t>
            </a:r>
          </a:p>
          <a:p>
            <a:r>
              <a:rPr lang="vi-VN" sz="2800" dirty="0" smtClean="0">
                <a:latin typeface="+mj-lt"/>
              </a:rPr>
              <a:t>Bàn </a:t>
            </a:r>
            <a:r>
              <a:rPr lang="vi-VN" sz="2800" dirty="0">
                <a:latin typeface="+mj-lt"/>
              </a:rPr>
              <a:t>2 (thường gọi là bàn đôi, mỗi lần tung quả lấy 2 que):Đôi bánh trôiĐôi bánh chayĐôi bánh dàyĐôi bánh đaLên bàn </a:t>
            </a:r>
            <a:r>
              <a:rPr lang="vi-VN" sz="2800" dirty="0" smtClean="0">
                <a:latin typeface="+mj-lt"/>
              </a:rPr>
              <a:t>đa</a:t>
            </a:r>
          </a:p>
          <a:p>
            <a:r>
              <a:rPr lang="vi-VN" sz="2800" dirty="0" smtClean="0">
                <a:latin typeface="+mj-lt"/>
              </a:rPr>
              <a:t>Bàn </a:t>
            </a:r>
            <a:r>
              <a:rPr lang="vi-VN" sz="2800" dirty="0">
                <a:latin typeface="+mj-lt"/>
              </a:rPr>
              <a:t>3 (mỗi lần tung quả lấy 3 que, lần cuối lấy 1 que dư):Ba lá đaBa lá đềBa thằng hềLên bàn </a:t>
            </a:r>
            <a:r>
              <a:rPr lang="vi-VN" sz="2800" dirty="0" smtClean="0">
                <a:latin typeface="+mj-lt"/>
              </a:rPr>
              <a:t>tư</a:t>
            </a:r>
          </a:p>
          <a:p>
            <a:r>
              <a:rPr lang="vi-VN" sz="2800" dirty="0" smtClean="0">
                <a:latin typeface="+mj-lt"/>
              </a:rPr>
              <a:t>Bàn </a:t>
            </a:r>
            <a:r>
              <a:rPr lang="vi-VN" sz="2800" dirty="0">
                <a:latin typeface="+mj-lt"/>
              </a:rPr>
              <a:t>4 (thường gọi là bàn tư, mỗi lần tung quả lấy 4 que, lần cuối lấy 2 que dư):Tư củ từTư củ khoaiHai lên </a:t>
            </a:r>
            <a:r>
              <a:rPr lang="vi-VN" sz="2800" dirty="0" smtClean="0">
                <a:latin typeface="+mj-lt"/>
              </a:rPr>
              <a:t>năm</a:t>
            </a:r>
          </a:p>
          <a:p>
            <a:r>
              <a:rPr lang="vi-VN" sz="2800" dirty="0" smtClean="0">
                <a:latin typeface="+mj-lt"/>
              </a:rPr>
              <a:t>Bàn </a:t>
            </a:r>
            <a:r>
              <a:rPr lang="vi-VN" sz="2800" dirty="0">
                <a:latin typeface="+mj-lt"/>
              </a:rPr>
              <a:t>5 (mỗi lần tung quả lấy 5 que):Năm em nằmNăm lên </a:t>
            </a:r>
            <a:r>
              <a:rPr lang="vi-VN" sz="2800" dirty="0" smtClean="0">
                <a:latin typeface="+mj-lt"/>
              </a:rPr>
              <a:t>sáu</a:t>
            </a:r>
          </a:p>
          <a:p>
            <a:r>
              <a:rPr lang="vi-VN" sz="2800" dirty="0" smtClean="0">
                <a:latin typeface="+mj-lt"/>
              </a:rPr>
              <a:t>Bàn </a:t>
            </a:r>
            <a:r>
              <a:rPr lang="vi-VN" sz="2800" dirty="0">
                <a:latin typeface="+mj-lt"/>
              </a:rPr>
              <a:t>6 (lần đầu tung quả lấy 6 que, lần thứ hai tung quả lấy 4 que còn lại):Sáu lẻ </a:t>
            </a:r>
            <a:r>
              <a:rPr lang="vi-VN" sz="2800" dirty="0" smtClean="0">
                <a:latin typeface="+mj-lt"/>
              </a:rPr>
              <a:t>bốn Bốn </a:t>
            </a:r>
            <a:r>
              <a:rPr lang="vi-VN" sz="2800" dirty="0">
                <a:latin typeface="+mj-lt"/>
              </a:rPr>
              <a:t>lên </a:t>
            </a:r>
            <a:r>
              <a:rPr lang="vi-VN" sz="2800" dirty="0" smtClean="0">
                <a:latin typeface="+mj-lt"/>
              </a:rPr>
              <a:t>bảy</a:t>
            </a:r>
          </a:p>
          <a:p>
            <a:r>
              <a:rPr lang="vi-VN" sz="2800" dirty="0" smtClean="0">
                <a:latin typeface="+mj-lt"/>
              </a:rPr>
              <a:t>Các </a:t>
            </a:r>
            <a:r>
              <a:rPr lang="vi-VN" sz="2800" dirty="0">
                <a:latin typeface="+mj-lt"/>
              </a:rPr>
              <a:t>bàn 7,8,9 tương tự như bàn 6</a:t>
            </a:r>
            <a:r>
              <a:rPr lang="vi-VN" sz="2800" dirty="0" smtClean="0">
                <a:latin typeface="+mj-lt"/>
              </a:rPr>
              <a:t>. </a:t>
            </a:r>
            <a:r>
              <a:rPr lang="vi-VN" sz="2800" dirty="0">
                <a:latin typeface="+mj-lt"/>
              </a:rPr>
              <a:t>Bàn 10 tung quả lấy cả 10 que. Hết bàn 10 thì tung quả và quay que chuyền bằng hai tay, chuyền một vòng, hai vòng hoặc ba vòng,… vừa chuyền vừa đọc: “Đầu quạ, quá giang, sang sông, trồng cây, ăn quả, nhả hột,…” khoảng 10 lần là hết một bàn chuyền vòng. Hết 10 bàn và chuyền vòng tính là </a:t>
            </a:r>
            <a:r>
              <a:rPr lang="vi-VN" sz="2800" dirty="0" smtClean="0">
                <a:latin typeface="+mj-lt"/>
              </a:rPr>
              <a:t>một ván.</a:t>
            </a:r>
            <a:endParaRPr lang="en-US" sz="2800" dirty="0">
              <a:latin typeface="+mj-lt"/>
            </a:endParaRPr>
          </a:p>
        </p:txBody>
      </p:sp>
    </p:spTree>
    <p:extLst>
      <p:ext uri="{BB962C8B-B14F-4D97-AF65-F5344CB8AC3E}">
        <p14:creationId xmlns:p14="http://schemas.microsoft.com/office/powerpoint/2010/main" val="1815557431"/>
      </p:ext>
    </p:extLst>
  </p:cSld>
  <p:clrMapOvr>
    <a:masterClrMapping/>
  </p:clrMapOvr>
  <p:transition spd="slow" advClick="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552659" y="0"/>
            <a:ext cx="11555605" cy="6857999"/>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2323" y="283779"/>
            <a:ext cx="609600" cy="1030013"/>
          </a:xfrm>
          <a:prstGeom prst="rect">
            <a:avLst/>
          </a:prstGeom>
        </p:spPr>
      </p:pic>
    </p:spTree>
    <p:extLst>
      <p:ext uri="{BB962C8B-B14F-4D97-AF65-F5344CB8AC3E}">
        <p14:creationId xmlns:p14="http://schemas.microsoft.com/office/powerpoint/2010/main" val="245401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0166" y="756745"/>
            <a:ext cx="8213834" cy="5016758"/>
          </a:xfrm>
          <a:prstGeom prst="rect">
            <a:avLst/>
          </a:prstGeom>
          <a:solidFill>
            <a:schemeClr val="accent2">
              <a:lumMod val="20000"/>
              <a:lumOff val="80000"/>
            </a:schemeClr>
          </a:solidFill>
        </p:spPr>
        <p:txBody>
          <a:bodyPr wrap="square">
            <a:spAutoFit/>
          </a:bodyPr>
          <a:lstStyle/>
          <a:p>
            <a:pPr algn="just"/>
            <a:r>
              <a:rPr lang="vi-VN" dirty="0" smtClean="0"/>
              <a:t>      </a:t>
            </a:r>
            <a:r>
              <a:rPr lang="vi-VN" sz="3200" dirty="0" smtClean="0">
                <a:latin typeface="+mj-lt"/>
              </a:rPr>
              <a:t>Khi </a:t>
            </a:r>
            <a:r>
              <a:rPr lang="vi-VN" sz="3200" dirty="0">
                <a:latin typeface="+mj-lt"/>
              </a:rPr>
              <a:t>đến lượt chuyền, nếu bạn nào không bắt được quả hay bắt que chuyền không đúng sẽ mất lượt. Đối phương sẽ được chơi. Có bạn chơi giỏi có thể chơi một lúc nhiều ván. Tính thắng thua bằng tỉ số hoàn thành các ván</a:t>
            </a:r>
            <a:r>
              <a:rPr lang="vi-VN" sz="3200" dirty="0" smtClean="0">
                <a:latin typeface="+mj-lt"/>
              </a:rPr>
              <a:t>.</a:t>
            </a:r>
          </a:p>
          <a:p>
            <a:pPr algn="just"/>
            <a:r>
              <a:rPr lang="vi-VN" sz="3200" dirty="0" smtClean="0">
                <a:latin typeface="+mj-lt"/>
              </a:rPr>
              <a:t>      Chơi </a:t>
            </a:r>
            <a:r>
              <a:rPr lang="vi-VN" sz="3200" dirty="0">
                <a:latin typeface="+mj-lt"/>
              </a:rPr>
              <a:t>chuyền luyện sự khéo léo, nhanh tay, nhanh mắt, luyện cả khả năng tính toán trong phạm vi 10. Chơi chuyền còn gắn kết người chơi, củng cố tinh thần đồng đội. Trò chơi này đem đến cho các bạn sự vui vẻ, hòa </a:t>
            </a:r>
            <a:r>
              <a:rPr lang="vi-VN" sz="3200" dirty="0" smtClean="0">
                <a:latin typeface="+mj-lt"/>
              </a:rPr>
              <a:t>đồng.</a:t>
            </a:r>
            <a:endParaRPr lang="vi-VN" sz="3200" dirty="0">
              <a:latin typeface="+mj-lt"/>
            </a:endParaRPr>
          </a:p>
        </p:txBody>
      </p:sp>
      <p:sp>
        <p:nvSpPr>
          <p:cNvPr id="3" name="Rounded Rectangle 2"/>
          <p:cNvSpPr/>
          <p:nvPr/>
        </p:nvSpPr>
        <p:spPr>
          <a:xfrm>
            <a:off x="9727324" y="3673365"/>
            <a:ext cx="2464676" cy="10247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latin typeface="+mj-lt"/>
              </a:rPr>
              <a:t>Nêu tác dụng của trò chơi</a:t>
            </a:r>
            <a:endParaRPr lang="en-US" sz="3200" dirty="0">
              <a:latin typeface="+mj-lt"/>
            </a:endParaRPr>
          </a:p>
        </p:txBody>
      </p:sp>
      <p:sp>
        <p:nvSpPr>
          <p:cNvPr id="4" name="Rounded Rectangle 3"/>
          <p:cNvSpPr/>
          <p:nvPr/>
        </p:nvSpPr>
        <p:spPr>
          <a:xfrm>
            <a:off x="9727324" y="977463"/>
            <a:ext cx="2349062" cy="9774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smtClean="0">
                <a:latin typeface="+mj-lt"/>
              </a:rPr>
              <a:t>Miêu tả </a:t>
            </a:r>
          </a:p>
          <a:p>
            <a:pPr algn="ctr"/>
            <a:r>
              <a:rPr lang="vi-VN" sz="3200" dirty="0" smtClean="0">
                <a:latin typeface="+mj-lt"/>
              </a:rPr>
              <a:t>luật chơi</a:t>
            </a:r>
            <a:endParaRPr lang="en-US" sz="3200" dirty="0">
              <a:latin typeface="+mj-lt"/>
            </a:endParaRPr>
          </a:p>
        </p:txBody>
      </p:sp>
    </p:spTree>
    <p:extLst>
      <p:ext uri="{BB962C8B-B14F-4D97-AF65-F5344CB8AC3E}">
        <p14:creationId xmlns:p14="http://schemas.microsoft.com/office/powerpoint/2010/main" val="1094473778"/>
      </p:ext>
    </p:extLst>
  </p:cSld>
  <p:clrMapOvr>
    <a:masterClrMapping/>
  </p:clrMapOvr>
  <p:transition spd="slow" advClick="0">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89326794"/>
              </p:ext>
            </p:extLst>
          </p:nvPr>
        </p:nvGraphicFramePr>
        <p:xfrm>
          <a:off x="-1" y="1953490"/>
          <a:ext cx="12192002" cy="4668025"/>
        </p:xfrm>
        <a:graphic>
          <a:graphicData uri="http://schemas.openxmlformats.org/drawingml/2006/table">
            <a:tbl>
              <a:tblPr firstRow="1" firstCol="1" bandRow="1">
                <a:tableStyleId>{5C22544A-7EE6-4342-B048-85BDC9FD1C3A}</a:tableStyleId>
              </a:tblPr>
              <a:tblGrid>
                <a:gridCol w="2837794"/>
                <a:gridCol w="3153104"/>
                <a:gridCol w="3358055"/>
                <a:gridCol w="2843049"/>
              </a:tblGrid>
              <a:tr h="655233">
                <a:tc>
                  <a:txBody>
                    <a:bodyPr/>
                    <a:lstStyle/>
                    <a:p>
                      <a:pPr>
                        <a:lnSpc>
                          <a:spcPct val="107000"/>
                        </a:lnSpc>
                        <a:spcAft>
                          <a:spcPts val="0"/>
                        </a:spcAft>
                      </a:pPr>
                      <a:r>
                        <a:rPr lang="vi-VN" sz="2800" dirty="0">
                          <a:solidFill>
                            <a:schemeClr val="tx2">
                              <a:lumMod val="10000"/>
                            </a:schemeClr>
                          </a:solidFill>
                          <a:effectLst/>
                          <a:latin typeface="+mj-lt"/>
                        </a:rPr>
                        <a:t>Phần của bài viết</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gridSpan="2">
                  <a:txBody>
                    <a:bodyPr/>
                    <a:lstStyle/>
                    <a:p>
                      <a:pPr algn="ctr">
                        <a:lnSpc>
                          <a:spcPct val="107000"/>
                        </a:lnSpc>
                        <a:spcAft>
                          <a:spcPts val="0"/>
                        </a:spcAft>
                      </a:pPr>
                      <a:r>
                        <a:rPr lang="vi-VN" sz="2800" dirty="0">
                          <a:solidFill>
                            <a:schemeClr val="tx2">
                              <a:lumMod val="10000"/>
                            </a:schemeClr>
                          </a:solidFill>
                          <a:effectLst/>
                          <a:latin typeface="+mj-lt"/>
                        </a:rPr>
                        <a:t>Nội dung</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hMerge="1">
                  <a:txBody>
                    <a:bodyPr/>
                    <a:lstStyle/>
                    <a:p>
                      <a:endParaRPr lang="en-US"/>
                    </a:p>
                  </a:txBody>
                  <a:tcPr/>
                </a:tc>
                <a:tc>
                  <a:txBody>
                    <a:bodyPr/>
                    <a:lstStyle/>
                    <a:p>
                      <a:pPr algn="ctr">
                        <a:lnSpc>
                          <a:spcPct val="107000"/>
                        </a:lnSpc>
                        <a:spcAft>
                          <a:spcPts val="0"/>
                        </a:spcAft>
                      </a:pPr>
                      <a:r>
                        <a:rPr lang="vi-VN" sz="2800">
                          <a:solidFill>
                            <a:schemeClr val="tx2">
                              <a:lumMod val="10000"/>
                            </a:schemeClr>
                          </a:solidFill>
                          <a:effectLst/>
                          <a:latin typeface="+mj-lt"/>
                        </a:rPr>
                        <a:t>Chi tiết</a:t>
                      </a:r>
                      <a:endParaRPr lang="en-US" sz="280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594378">
                <a:tc rowSpan="6">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ndParaRPr>
                    </a:p>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ndParaRPr>
                    </a:p>
                    <a:p>
                      <a:pPr>
                        <a:lnSpc>
                          <a:spcPct val="107000"/>
                        </a:lnSpc>
                        <a:spcAft>
                          <a:spcPts val="0"/>
                        </a:spcAft>
                      </a:pPr>
                      <a:endParaRPr lang="en-US" sz="2800" dirty="0">
                        <a:solidFill>
                          <a:schemeClr val="tx2">
                            <a:lumMod val="10000"/>
                          </a:schemeClr>
                        </a:solidFill>
                        <a:effectLst/>
                        <a:latin typeface="+mj-lt"/>
                      </a:endParaRPr>
                    </a:p>
                    <a:p>
                      <a:pPr>
                        <a:lnSpc>
                          <a:spcPct val="107000"/>
                        </a:lnSpc>
                        <a:spcAft>
                          <a:spcPts val="0"/>
                        </a:spcAft>
                      </a:pPr>
                      <a:r>
                        <a:rPr lang="vi-VN" sz="2800" dirty="0">
                          <a:solidFill>
                            <a:schemeClr val="tx2">
                              <a:lumMod val="10000"/>
                            </a:schemeClr>
                          </a:solidFill>
                          <a:effectLst/>
                          <a:latin typeface="+mj-lt"/>
                        </a:rPr>
                        <a:t>Thân bài</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rowSpan="3">
                  <a:txBody>
                    <a:bodyPr/>
                    <a:lstStyle/>
                    <a:p>
                      <a:pPr algn="just">
                        <a:lnSpc>
                          <a:spcPct val="107000"/>
                        </a:lnSpc>
                        <a:spcAft>
                          <a:spcPts val="0"/>
                        </a:spcAft>
                      </a:pPr>
                      <a:r>
                        <a:rPr lang="vi-VN" sz="2800" dirty="0">
                          <a:solidFill>
                            <a:schemeClr val="tx2">
                              <a:lumMod val="10000"/>
                            </a:schemeClr>
                          </a:solidFill>
                          <a:effectLst/>
                          <a:latin typeface="+mj-lt"/>
                        </a:rPr>
                        <a:t> </a:t>
                      </a:r>
                      <a:r>
                        <a:rPr lang="vi-VN" sz="2800" dirty="0" smtClean="0">
                          <a:solidFill>
                            <a:schemeClr val="tx2">
                              <a:lumMod val="10000"/>
                            </a:schemeClr>
                          </a:solidFill>
                          <a:effectLst/>
                          <a:latin typeface="+mj-lt"/>
                        </a:rPr>
                        <a:t>Miêu </a:t>
                      </a:r>
                      <a:r>
                        <a:rPr lang="vi-VN" sz="2800" dirty="0">
                          <a:solidFill>
                            <a:schemeClr val="tx2">
                              <a:lumMod val="10000"/>
                            </a:schemeClr>
                          </a:solidFill>
                          <a:effectLst/>
                          <a:latin typeface="+mj-lt"/>
                        </a:rPr>
                        <a:t>tả </a:t>
                      </a:r>
                      <a:r>
                        <a:rPr lang="vi-VN" sz="2800" dirty="0" smtClean="0">
                          <a:solidFill>
                            <a:schemeClr val="tx2">
                              <a:lumMod val="10000"/>
                            </a:schemeClr>
                          </a:solidFill>
                          <a:effectLst/>
                          <a:latin typeface="+mj-lt"/>
                        </a:rPr>
                        <a:t>cách</a:t>
                      </a:r>
                      <a:r>
                        <a:rPr lang="en-US" sz="2800" dirty="0" smtClean="0">
                          <a:solidFill>
                            <a:schemeClr val="tx2">
                              <a:lumMod val="10000"/>
                            </a:schemeClr>
                          </a:solidFill>
                          <a:effectLst/>
                          <a:latin typeface="+mj-lt"/>
                        </a:rPr>
                        <a:t> </a:t>
                      </a:r>
                      <a:r>
                        <a:rPr lang="vi-VN" sz="2800" dirty="0" smtClean="0">
                          <a:solidFill>
                            <a:schemeClr val="tx2">
                              <a:lumMod val="10000"/>
                            </a:schemeClr>
                          </a:solidFill>
                          <a:effectLst/>
                          <a:latin typeface="+mj-lt"/>
                        </a:rPr>
                        <a:t>chơi</a:t>
                      </a:r>
                      <a:endParaRPr lang="en-US" sz="2800" dirty="0">
                        <a:solidFill>
                          <a:schemeClr val="tx2">
                            <a:lumMod val="10000"/>
                          </a:schemeClr>
                        </a:solidFill>
                        <a:effectLst/>
                        <a:latin typeface="+mj-lt"/>
                      </a:endParaRPr>
                    </a:p>
                    <a:p>
                      <a:pPr algn="just">
                        <a:lnSpc>
                          <a:spcPct val="107000"/>
                        </a:lnSpc>
                        <a:spcAft>
                          <a:spcPts val="0"/>
                        </a:spcAft>
                      </a:pPr>
                      <a:r>
                        <a:rPr lang="vi-VN" sz="2800" dirty="0">
                          <a:solidFill>
                            <a:schemeClr val="tx2">
                              <a:lumMod val="10000"/>
                            </a:schemeClr>
                          </a:solidFill>
                          <a:effectLst/>
                          <a:latin typeface="+mj-lt"/>
                        </a:rPr>
                        <a:t>(quy tắc)</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a:txBody>
                    <a:bodyPr/>
                    <a:lstStyle/>
                    <a:p>
                      <a:pPr algn="l">
                        <a:lnSpc>
                          <a:spcPct val="107000"/>
                        </a:lnSpc>
                        <a:spcAft>
                          <a:spcPts val="0"/>
                        </a:spcAft>
                      </a:pPr>
                      <a:r>
                        <a:rPr lang="vi-VN" sz="2800" dirty="0">
                          <a:solidFill>
                            <a:schemeClr val="tx2">
                              <a:lumMod val="10000"/>
                            </a:schemeClr>
                          </a:solidFill>
                          <a:effectLst/>
                          <a:latin typeface="+mj-lt"/>
                        </a:rPr>
                        <a:t> </a:t>
                      </a:r>
                      <a:r>
                        <a:rPr lang="vi-VN" sz="2800" dirty="0" smtClean="0">
                          <a:solidFill>
                            <a:schemeClr val="tx2">
                              <a:lumMod val="10000"/>
                            </a:schemeClr>
                          </a:solidFill>
                          <a:effectLst/>
                          <a:latin typeface="+mj-lt"/>
                        </a:rPr>
                        <a:t>Số </a:t>
                      </a:r>
                      <a:r>
                        <a:rPr lang="vi-VN" sz="2800" dirty="0">
                          <a:solidFill>
                            <a:schemeClr val="tx2">
                              <a:lumMod val="10000"/>
                            </a:schemeClr>
                          </a:solidFill>
                          <a:effectLst/>
                          <a:latin typeface="+mj-lt"/>
                        </a:rPr>
                        <a:t>lượng người </a:t>
                      </a:r>
                      <a:r>
                        <a:rPr lang="vi-VN" sz="2800" dirty="0" smtClean="0">
                          <a:solidFill>
                            <a:schemeClr val="tx2">
                              <a:lumMod val="10000"/>
                            </a:schemeClr>
                          </a:solidFill>
                          <a:effectLst/>
                          <a:latin typeface="+mj-lt"/>
                        </a:rPr>
                        <a:t>chơi</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618811">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800" dirty="0" smtClean="0">
                          <a:solidFill>
                            <a:schemeClr val="tx2">
                              <a:lumMod val="10000"/>
                            </a:schemeClr>
                          </a:solidFill>
                          <a:effectLst/>
                          <a:latin typeface="+mj-lt"/>
                        </a:rPr>
                        <a:t>Dụng cụ</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635110">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800" dirty="0" smtClean="0">
                          <a:solidFill>
                            <a:schemeClr val="tx2">
                              <a:lumMod val="10000"/>
                            </a:schemeClr>
                          </a:solidFill>
                          <a:effectLst/>
                          <a:latin typeface="+mj-lt"/>
                        </a:rPr>
                        <a:t>Quy tắc</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879073">
                <a:tc vMerge="1">
                  <a:txBody>
                    <a:bodyPr/>
                    <a:lstStyle/>
                    <a:p>
                      <a:endParaRPr lang="en-US"/>
                    </a:p>
                  </a:txBody>
                  <a:tcPr/>
                </a:tc>
                <a:tc>
                  <a:txBody>
                    <a:bodyPr/>
                    <a:lstStyle/>
                    <a:p>
                      <a:pPr algn="l">
                        <a:lnSpc>
                          <a:spcPct val="107000"/>
                        </a:lnSpc>
                        <a:spcAft>
                          <a:spcPts val="0"/>
                        </a:spcAft>
                      </a:pPr>
                      <a:r>
                        <a:rPr lang="vi-VN" sz="2800" dirty="0" smtClean="0">
                          <a:solidFill>
                            <a:schemeClr val="tx2">
                              <a:lumMod val="10000"/>
                            </a:schemeClr>
                          </a:solidFill>
                          <a:effectLst/>
                          <a:latin typeface="+mj-lt"/>
                        </a:rPr>
                        <a:t>Miêu tả</a:t>
                      </a:r>
                      <a:r>
                        <a:rPr lang="en-US" sz="2800" baseline="0" dirty="0" smtClean="0">
                          <a:solidFill>
                            <a:schemeClr val="tx2">
                              <a:lumMod val="10000"/>
                            </a:schemeClr>
                          </a:solidFill>
                          <a:effectLst/>
                          <a:latin typeface="+mj-lt"/>
                        </a:rPr>
                        <a:t> </a:t>
                      </a:r>
                      <a:r>
                        <a:rPr lang="vi-VN" sz="2800" dirty="0" smtClean="0">
                          <a:solidFill>
                            <a:schemeClr val="tx2">
                              <a:lumMod val="10000"/>
                            </a:schemeClr>
                          </a:solidFill>
                          <a:effectLst/>
                          <a:latin typeface="+mj-lt"/>
                        </a:rPr>
                        <a:t>luật </a:t>
                      </a:r>
                      <a:r>
                        <a:rPr lang="vi-VN" sz="2800" dirty="0">
                          <a:solidFill>
                            <a:schemeClr val="tx2">
                              <a:lumMod val="10000"/>
                            </a:schemeClr>
                          </a:solidFill>
                          <a:effectLst/>
                          <a:latin typeface="+mj-lt"/>
                        </a:rPr>
                        <a:t>chơi</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594378">
                <a:tc vMerge="1">
                  <a:txBody>
                    <a:bodyPr/>
                    <a:lstStyle/>
                    <a:p>
                      <a:endParaRPr lang="en-US"/>
                    </a:p>
                  </a:txBody>
                  <a:tcPr/>
                </a:tc>
                <a:tc rowSpan="2">
                  <a:txBody>
                    <a:bodyPr/>
                    <a:lstStyle/>
                    <a:p>
                      <a:pPr>
                        <a:lnSpc>
                          <a:spcPct val="107000"/>
                        </a:lnSpc>
                        <a:spcAft>
                          <a:spcPts val="0"/>
                        </a:spcAft>
                      </a:pPr>
                      <a:r>
                        <a:rPr lang="vi-VN" sz="2800" dirty="0">
                          <a:solidFill>
                            <a:schemeClr val="tx2">
                              <a:lumMod val="10000"/>
                            </a:schemeClr>
                          </a:solidFill>
                          <a:effectLst/>
                          <a:latin typeface="+mj-lt"/>
                        </a:rPr>
                        <a:t> </a:t>
                      </a:r>
                      <a:r>
                        <a:rPr lang="vi-VN" sz="2800" dirty="0" smtClean="0">
                          <a:solidFill>
                            <a:schemeClr val="tx2">
                              <a:lumMod val="10000"/>
                            </a:schemeClr>
                          </a:solidFill>
                          <a:effectLst/>
                          <a:latin typeface="+mj-lt"/>
                        </a:rPr>
                        <a:t>Nêu </a:t>
                      </a:r>
                      <a:r>
                        <a:rPr lang="vi-VN" sz="2800" dirty="0">
                          <a:solidFill>
                            <a:schemeClr val="tx2">
                              <a:lumMod val="10000"/>
                            </a:schemeClr>
                          </a:solidFill>
                          <a:effectLst/>
                          <a:latin typeface="+mj-lt"/>
                        </a:rPr>
                        <a:t>tác dụng của trò chơi</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smtClean="0">
                          <a:solidFill>
                            <a:schemeClr val="tx2">
                              <a:lumMod val="10000"/>
                            </a:schemeClr>
                          </a:solidFill>
                          <a:effectLst/>
                          <a:latin typeface="+mj-lt"/>
                        </a:rPr>
                        <a:t>Về </a:t>
                      </a:r>
                      <a:r>
                        <a:rPr lang="vi-VN" sz="2800" dirty="0">
                          <a:solidFill>
                            <a:schemeClr val="tx2">
                              <a:lumMod val="10000"/>
                            </a:schemeClr>
                          </a:solidFill>
                          <a:effectLst/>
                          <a:latin typeface="+mj-lt"/>
                        </a:rPr>
                        <a:t>mặt thể lực, trí </a:t>
                      </a:r>
                      <a:r>
                        <a:rPr lang="vi-VN" sz="2800" dirty="0" smtClean="0">
                          <a:solidFill>
                            <a:schemeClr val="tx2">
                              <a:lumMod val="10000"/>
                            </a:schemeClr>
                          </a:solidFill>
                          <a:effectLst/>
                          <a:latin typeface="+mj-lt"/>
                        </a:rPr>
                        <a:t>tuệ</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r h="691042">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800" dirty="0" smtClean="0">
                          <a:solidFill>
                            <a:schemeClr val="tx2">
                              <a:lumMod val="10000"/>
                            </a:schemeClr>
                          </a:solidFill>
                          <a:effectLst/>
                          <a:latin typeface="+mj-lt"/>
                        </a:rPr>
                        <a:t>Về </a:t>
                      </a:r>
                      <a:r>
                        <a:rPr lang="vi-VN" sz="2800" dirty="0">
                          <a:solidFill>
                            <a:schemeClr val="tx2">
                              <a:lumMod val="10000"/>
                            </a:schemeClr>
                          </a:solidFill>
                          <a:effectLst/>
                          <a:latin typeface="+mj-lt"/>
                        </a:rPr>
                        <a:t>mặt tinh </a:t>
                      </a:r>
                      <a:r>
                        <a:rPr lang="vi-VN" sz="2800" dirty="0" smtClean="0">
                          <a:solidFill>
                            <a:schemeClr val="tx2">
                              <a:lumMod val="10000"/>
                            </a:schemeClr>
                          </a:solidFill>
                          <a:effectLst/>
                          <a:latin typeface="+mj-lt"/>
                        </a:rPr>
                        <a:t>thần</a:t>
                      </a:r>
                      <a:endParaRPr lang="en-US" sz="2800" dirty="0">
                        <a:solidFill>
                          <a:schemeClr val="tx2">
                            <a:lumMod val="10000"/>
                          </a:schemeClr>
                        </a:solidFill>
                        <a:effectLst/>
                        <a:latin typeface="+mj-lt"/>
                      </a:endParaRPr>
                    </a:p>
                  </a:txBody>
                  <a:tcPr marL="50333" marR="50333" marT="0" marB="0">
                    <a:solidFill>
                      <a:schemeClr val="accent4">
                        <a:lumMod val="40000"/>
                        <a:lumOff val="60000"/>
                      </a:schemeClr>
                    </a:solidFill>
                  </a:tcPr>
                </a:tc>
                <a:tc>
                  <a:txBody>
                    <a:bodyPr/>
                    <a:lstStyle/>
                    <a:p>
                      <a:pPr>
                        <a:lnSpc>
                          <a:spcPct val="107000"/>
                        </a:lnSpc>
                        <a:spcAft>
                          <a:spcPts val="0"/>
                        </a:spcAft>
                      </a:pPr>
                      <a:r>
                        <a:rPr lang="vi-VN" sz="2800" dirty="0">
                          <a:solidFill>
                            <a:schemeClr val="tx2">
                              <a:lumMod val="10000"/>
                            </a:schemeClr>
                          </a:solidFill>
                          <a:effectLst/>
                          <a:latin typeface="+mj-lt"/>
                        </a:rPr>
                        <a:t> </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40000"/>
                        <a:lumOff val="60000"/>
                      </a:schemeClr>
                    </a:solidFill>
                  </a:tcPr>
                </a:tc>
              </a:tr>
            </a:tbl>
          </a:graphicData>
        </a:graphic>
      </p:graphicFrame>
      <p:sp>
        <p:nvSpPr>
          <p:cNvPr id="7" name="Rectangle 6"/>
          <p:cNvSpPr/>
          <p:nvPr/>
        </p:nvSpPr>
        <p:spPr>
          <a:xfrm>
            <a:off x="0" y="137608"/>
            <a:ext cx="12192000" cy="1815882"/>
          </a:xfrm>
          <a:prstGeom prst="rect">
            <a:avLst/>
          </a:prstGeom>
          <a:solidFill>
            <a:schemeClr val="accent2">
              <a:lumMod val="20000"/>
              <a:lumOff val="80000"/>
            </a:schemeClr>
          </a:solidFill>
        </p:spPr>
        <p:txBody>
          <a:bodyPr wrap="square">
            <a:spAutoFit/>
          </a:bodyPr>
          <a:lstStyle/>
          <a:p>
            <a:pPr lvl="0" algn="ctr" eaLnBrk="0" fontAlgn="base" hangingPunct="0">
              <a:spcBef>
                <a:spcPct val="0"/>
              </a:spcBef>
              <a:spcAft>
                <a:spcPct val="0"/>
              </a:spcAft>
            </a:pPr>
            <a:r>
              <a:rPr lang="vi-VN" altLang="en-US" sz="2800" dirty="0">
                <a:solidFill>
                  <a:srgbClr val="FF0000"/>
                </a:solidFill>
                <a:latin typeface="+mj-lt"/>
                <a:ea typeface="Calibri" panose="020F0502020204030204" pitchFamily="34" charset="0"/>
                <a:cs typeface="Times New Roman" panose="02020603050405020304" pitchFamily="18" charset="0"/>
              </a:rPr>
              <a:t>PHIẾU HỌC TẬP SỐ 3 SẢN PHẨM NHÓM ( Làm ở nhà)</a:t>
            </a:r>
            <a:endParaRPr lang="en-US" altLang="en-US" sz="2800" dirty="0">
              <a:latin typeface="+mj-lt"/>
            </a:endParaRPr>
          </a:p>
          <a:p>
            <a:pPr lvl="0" eaLnBrk="0" fontAlgn="base" hangingPunct="0">
              <a:spcBef>
                <a:spcPct val="0"/>
              </a:spcBef>
              <a:spcAft>
                <a:spcPct val="0"/>
              </a:spcAft>
              <a:buFontTx/>
              <a:buChar char="•"/>
            </a:pPr>
            <a:r>
              <a:rPr lang="vi-VN" altLang="en-US" sz="2800" b="1" dirty="0">
                <a:latin typeface="+mj-lt"/>
                <a:ea typeface="Calibri" panose="020F0502020204030204" pitchFamily="34" charset="0"/>
                <a:cs typeface="Times New Roman" panose="02020603050405020304" pitchFamily="18" charset="0"/>
              </a:rPr>
              <a:t>Nội dung: Đọc kĩ nội dung bài </a:t>
            </a:r>
            <a:r>
              <a:rPr lang="vi-VN" altLang="en-US" sz="2800" b="1" i="1" dirty="0">
                <a:latin typeface="+mj-lt"/>
                <a:ea typeface="Calibri" panose="020F0502020204030204" pitchFamily="34" charset="0"/>
                <a:cs typeface="Times New Roman" panose="02020603050405020304" pitchFamily="18" charset="0"/>
              </a:rPr>
              <a:t>Chơi chuyền</a:t>
            </a:r>
            <a:r>
              <a:rPr lang="vi-VN" altLang="en-US" sz="2800" b="1" dirty="0">
                <a:latin typeface="+mj-lt"/>
                <a:ea typeface="Calibri" panose="020F0502020204030204" pitchFamily="34" charset="0"/>
                <a:cs typeface="Times New Roman" panose="02020603050405020304" pitchFamily="18" charset="0"/>
              </a:rPr>
              <a:t> và hoàn thiện bảng sau:</a:t>
            </a:r>
            <a:endParaRPr lang="en-US" altLang="en-US" sz="2800" dirty="0">
              <a:latin typeface="+mj-lt"/>
            </a:endParaRPr>
          </a:p>
          <a:p>
            <a:pPr lvl="0" eaLnBrk="0" fontAlgn="base" hangingPunct="0">
              <a:spcBef>
                <a:spcPct val="0"/>
              </a:spcBef>
              <a:spcAft>
                <a:spcPct val="0"/>
              </a:spcAft>
              <a:buFontTx/>
              <a:buChar char="•"/>
            </a:pPr>
            <a:r>
              <a:rPr lang="vi-VN" altLang="en-US" sz="2800" b="1" dirty="0">
                <a:latin typeface="+mj-lt"/>
                <a:ea typeface="Calibri" panose="020F0502020204030204" pitchFamily="34" charset="0"/>
                <a:cs typeface="Times New Roman" panose="02020603050405020304" pitchFamily="18" charset="0"/>
              </a:rPr>
              <a:t>Hình thức: Tự chọn</a:t>
            </a:r>
            <a:endParaRPr lang="en-US" altLang="en-US" sz="2800" dirty="0">
              <a:latin typeface="+mj-lt"/>
            </a:endParaRPr>
          </a:p>
          <a:p>
            <a:pPr lvl="0" eaLnBrk="0" fontAlgn="base" hangingPunct="0">
              <a:spcBef>
                <a:spcPct val="0"/>
              </a:spcBef>
              <a:spcAft>
                <a:spcPct val="0"/>
              </a:spcAft>
              <a:buFontTx/>
              <a:buChar char="•"/>
            </a:pPr>
            <a:r>
              <a:rPr lang="vi-VN" altLang="en-US" sz="2800" b="1" dirty="0">
                <a:latin typeface="+mj-lt"/>
                <a:ea typeface="Calibri" panose="020F0502020204030204" pitchFamily="34" charset="0"/>
                <a:cs typeface="Times New Roman" panose="02020603050405020304" pitchFamily="18" charset="0"/>
              </a:rPr>
              <a:t>Thời gian trình bày: không quá 7 phút</a:t>
            </a:r>
            <a:endParaRPr lang="en-US" altLang="en-US" sz="2800" dirty="0">
              <a:latin typeface="+mj-lt"/>
            </a:endParaRPr>
          </a:p>
        </p:txBody>
      </p:sp>
    </p:spTree>
    <p:extLst>
      <p:ext uri="{BB962C8B-B14F-4D97-AF65-F5344CB8AC3E}">
        <p14:creationId xmlns:p14="http://schemas.microsoft.com/office/powerpoint/2010/main" val="24028668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28337893"/>
              </p:ext>
            </p:extLst>
          </p:nvPr>
        </p:nvGraphicFramePr>
        <p:xfrm>
          <a:off x="0" y="-141891"/>
          <a:ext cx="12191999" cy="7154492"/>
        </p:xfrm>
        <a:graphic>
          <a:graphicData uri="http://schemas.openxmlformats.org/drawingml/2006/table">
            <a:tbl>
              <a:tblPr firstRow="1" firstCol="1" bandRow="1">
                <a:tableStyleId>{5C22544A-7EE6-4342-B048-85BDC9FD1C3A}</a:tableStyleId>
              </a:tblPr>
              <a:tblGrid>
                <a:gridCol w="1040524"/>
                <a:gridCol w="1340069"/>
                <a:gridCol w="1923393"/>
                <a:gridCol w="7888013"/>
              </a:tblGrid>
              <a:tr h="630042">
                <a:tc>
                  <a:txBody>
                    <a:bodyPr/>
                    <a:lstStyle/>
                    <a:p>
                      <a:pPr>
                        <a:lnSpc>
                          <a:spcPct val="107000"/>
                        </a:lnSpc>
                        <a:spcAft>
                          <a:spcPts val="0"/>
                        </a:spcAft>
                      </a:pPr>
                      <a:r>
                        <a:rPr lang="vi-VN" sz="2800" dirty="0" smtClean="0">
                          <a:solidFill>
                            <a:schemeClr val="tx2">
                              <a:lumMod val="10000"/>
                            </a:schemeClr>
                          </a:solidFill>
                          <a:effectLst/>
                          <a:latin typeface="+mj-lt"/>
                        </a:rPr>
                        <a:t>Phần</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gridSpan="2">
                  <a:txBody>
                    <a:bodyPr/>
                    <a:lstStyle/>
                    <a:p>
                      <a:pPr algn="ctr">
                        <a:lnSpc>
                          <a:spcPct val="107000"/>
                        </a:lnSpc>
                        <a:spcAft>
                          <a:spcPts val="0"/>
                        </a:spcAft>
                      </a:pPr>
                      <a:r>
                        <a:rPr lang="vi-VN" sz="2800" dirty="0">
                          <a:solidFill>
                            <a:schemeClr val="tx2">
                              <a:lumMod val="10000"/>
                            </a:schemeClr>
                          </a:solidFill>
                          <a:effectLst/>
                          <a:latin typeface="+mj-lt"/>
                        </a:rPr>
                        <a:t>Nội dung</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hMerge="1">
                  <a:txBody>
                    <a:bodyPr/>
                    <a:lstStyle/>
                    <a:p>
                      <a:endParaRPr lang="en-US"/>
                    </a:p>
                  </a:txBody>
                  <a:tcPr/>
                </a:tc>
                <a:tc>
                  <a:txBody>
                    <a:bodyPr/>
                    <a:lstStyle/>
                    <a:p>
                      <a:pPr algn="ctr">
                        <a:lnSpc>
                          <a:spcPct val="107000"/>
                        </a:lnSpc>
                        <a:spcAft>
                          <a:spcPts val="0"/>
                        </a:spcAft>
                      </a:pPr>
                      <a:r>
                        <a:rPr lang="vi-VN" sz="2800" dirty="0">
                          <a:solidFill>
                            <a:schemeClr val="tx2">
                              <a:lumMod val="10000"/>
                            </a:schemeClr>
                          </a:solidFill>
                          <a:effectLst/>
                          <a:latin typeface="+mj-lt"/>
                        </a:rPr>
                        <a:t>Chi tiết</a:t>
                      </a:r>
                      <a:endParaRPr lang="en-US" sz="28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r>
              <a:tr h="486641">
                <a:tc rowSpan="6">
                  <a:txBody>
                    <a:bodyPr/>
                    <a:lstStyle/>
                    <a:p>
                      <a:pPr>
                        <a:lnSpc>
                          <a:spcPct val="107000"/>
                        </a:lnSpc>
                        <a:spcAft>
                          <a:spcPts val="0"/>
                        </a:spcAft>
                      </a:pPr>
                      <a:r>
                        <a:rPr lang="vi-VN" sz="2600" dirty="0">
                          <a:solidFill>
                            <a:schemeClr val="tx2">
                              <a:lumMod val="10000"/>
                            </a:schemeClr>
                          </a:solidFill>
                          <a:effectLst/>
                          <a:latin typeface="+mj-lt"/>
                        </a:rPr>
                        <a:t> </a:t>
                      </a:r>
                      <a:endParaRPr lang="en-US" sz="2600" dirty="0">
                        <a:solidFill>
                          <a:schemeClr val="tx2">
                            <a:lumMod val="10000"/>
                          </a:schemeClr>
                        </a:solidFill>
                        <a:effectLst/>
                        <a:latin typeface="+mj-lt"/>
                      </a:endParaRPr>
                    </a:p>
                    <a:p>
                      <a:pPr>
                        <a:lnSpc>
                          <a:spcPct val="107000"/>
                        </a:lnSpc>
                        <a:spcAft>
                          <a:spcPts val="0"/>
                        </a:spcAft>
                      </a:pPr>
                      <a:r>
                        <a:rPr lang="vi-VN" sz="2600" dirty="0">
                          <a:solidFill>
                            <a:schemeClr val="tx2">
                              <a:lumMod val="10000"/>
                            </a:schemeClr>
                          </a:solidFill>
                          <a:effectLst/>
                          <a:latin typeface="+mj-lt"/>
                        </a:rPr>
                        <a:t> </a:t>
                      </a:r>
                      <a:endParaRPr lang="en-US" sz="2600" dirty="0">
                        <a:solidFill>
                          <a:schemeClr val="tx2">
                            <a:lumMod val="10000"/>
                          </a:schemeClr>
                        </a:solidFill>
                        <a:effectLst/>
                        <a:latin typeface="+mj-lt"/>
                      </a:endParaRPr>
                    </a:p>
                    <a:p>
                      <a:pPr>
                        <a:lnSpc>
                          <a:spcPct val="107000"/>
                        </a:lnSpc>
                        <a:spcAft>
                          <a:spcPts val="0"/>
                        </a:spcAft>
                      </a:pPr>
                      <a:endParaRPr lang="en-US" sz="2600" dirty="0">
                        <a:solidFill>
                          <a:schemeClr val="tx2">
                            <a:lumMod val="10000"/>
                          </a:schemeClr>
                        </a:solidFill>
                        <a:effectLst/>
                        <a:latin typeface="+mj-lt"/>
                      </a:endParaRPr>
                    </a:p>
                    <a:p>
                      <a:pPr>
                        <a:lnSpc>
                          <a:spcPct val="107000"/>
                        </a:lnSpc>
                        <a:spcAft>
                          <a:spcPts val="0"/>
                        </a:spcAft>
                      </a:pPr>
                      <a:r>
                        <a:rPr lang="vi-VN" sz="2600" dirty="0">
                          <a:solidFill>
                            <a:schemeClr val="tx2">
                              <a:lumMod val="10000"/>
                            </a:schemeClr>
                          </a:solidFill>
                          <a:effectLst/>
                          <a:latin typeface="+mj-lt"/>
                        </a:rPr>
                        <a:t>Thân bài</a:t>
                      </a: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rowSpan="3">
                  <a:txBody>
                    <a:bodyPr/>
                    <a:lstStyle/>
                    <a:p>
                      <a:pPr algn="l">
                        <a:lnSpc>
                          <a:spcPct val="107000"/>
                        </a:lnSpc>
                        <a:spcAft>
                          <a:spcPts val="0"/>
                        </a:spcAft>
                      </a:pPr>
                      <a:r>
                        <a:rPr lang="vi-VN" sz="2600" dirty="0" smtClean="0">
                          <a:solidFill>
                            <a:schemeClr val="tx2">
                              <a:lumMod val="10000"/>
                            </a:schemeClr>
                          </a:solidFill>
                          <a:effectLst/>
                          <a:latin typeface="+mj-lt"/>
                        </a:rPr>
                        <a:t>Miêu </a:t>
                      </a:r>
                      <a:r>
                        <a:rPr lang="vi-VN" sz="2600" dirty="0">
                          <a:solidFill>
                            <a:schemeClr val="tx2">
                              <a:lumMod val="10000"/>
                            </a:schemeClr>
                          </a:solidFill>
                          <a:effectLst/>
                          <a:latin typeface="+mj-lt"/>
                        </a:rPr>
                        <a:t>tả </a:t>
                      </a:r>
                      <a:r>
                        <a:rPr lang="vi-VN" sz="2600" dirty="0" smtClean="0">
                          <a:solidFill>
                            <a:schemeClr val="tx2">
                              <a:lumMod val="10000"/>
                            </a:schemeClr>
                          </a:solidFill>
                          <a:effectLst/>
                          <a:latin typeface="+mj-lt"/>
                        </a:rPr>
                        <a:t>cách</a:t>
                      </a:r>
                      <a:r>
                        <a:rPr lang="en-US" sz="2600" dirty="0" smtClean="0">
                          <a:solidFill>
                            <a:schemeClr val="tx2">
                              <a:lumMod val="10000"/>
                            </a:schemeClr>
                          </a:solidFill>
                          <a:effectLst/>
                          <a:latin typeface="+mj-lt"/>
                        </a:rPr>
                        <a:t> </a:t>
                      </a:r>
                      <a:r>
                        <a:rPr lang="vi-VN" sz="2600" dirty="0" smtClean="0">
                          <a:solidFill>
                            <a:schemeClr val="tx2">
                              <a:lumMod val="10000"/>
                            </a:schemeClr>
                          </a:solidFill>
                          <a:effectLst/>
                          <a:latin typeface="+mj-lt"/>
                        </a:rPr>
                        <a:t>chơi</a:t>
                      </a:r>
                      <a:r>
                        <a:rPr lang="en-US" sz="2600" baseline="0" dirty="0" smtClean="0">
                          <a:solidFill>
                            <a:schemeClr val="tx2">
                              <a:lumMod val="10000"/>
                            </a:schemeClr>
                          </a:solidFill>
                          <a:effectLst/>
                          <a:latin typeface="+mj-lt"/>
                        </a:rPr>
                        <a:t> </a:t>
                      </a:r>
                      <a:r>
                        <a:rPr lang="vi-VN" sz="2600" dirty="0" smtClean="0">
                          <a:solidFill>
                            <a:schemeClr val="tx2">
                              <a:lumMod val="10000"/>
                            </a:schemeClr>
                          </a:solidFill>
                          <a:effectLst/>
                          <a:latin typeface="+mj-lt"/>
                        </a:rPr>
                        <a:t>(quy </a:t>
                      </a:r>
                      <a:r>
                        <a:rPr lang="vi-VN" sz="2600" dirty="0">
                          <a:solidFill>
                            <a:schemeClr val="tx2">
                              <a:lumMod val="10000"/>
                            </a:schemeClr>
                          </a:solidFill>
                          <a:effectLst/>
                          <a:latin typeface="+mj-lt"/>
                        </a:rPr>
                        <a:t>tắc)</a:t>
                      </a: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a:txBody>
                    <a:bodyPr/>
                    <a:lstStyle/>
                    <a:p>
                      <a:pPr algn="l">
                        <a:lnSpc>
                          <a:spcPct val="107000"/>
                        </a:lnSpc>
                        <a:spcAft>
                          <a:spcPts val="0"/>
                        </a:spcAft>
                      </a:pPr>
                      <a:r>
                        <a:rPr lang="vi-VN" sz="2600" dirty="0">
                          <a:solidFill>
                            <a:schemeClr val="tx2">
                              <a:lumMod val="10000"/>
                            </a:schemeClr>
                          </a:solidFill>
                          <a:effectLst/>
                          <a:latin typeface="+mj-lt"/>
                        </a:rPr>
                        <a:t> </a:t>
                      </a:r>
                      <a:r>
                        <a:rPr lang="vi-VN" sz="2600" dirty="0" smtClean="0">
                          <a:solidFill>
                            <a:schemeClr val="tx2">
                              <a:lumMod val="10000"/>
                            </a:schemeClr>
                          </a:solidFill>
                          <a:effectLst/>
                          <a:latin typeface="+mj-lt"/>
                        </a:rPr>
                        <a:t>Số lượng</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algn="just">
                        <a:lnSpc>
                          <a:spcPct val="107000"/>
                        </a:lnSpc>
                        <a:buClr>
                          <a:srgbClr val="000000"/>
                        </a:buClr>
                        <a:buFont typeface="Arial"/>
                        <a:buNone/>
                      </a:pPr>
                      <a:r>
                        <a:rPr lang="vi-VN" sz="2600" dirty="0">
                          <a:solidFill>
                            <a:schemeClr val="tx2">
                              <a:lumMod val="10000"/>
                            </a:schemeClr>
                          </a:solidFill>
                          <a:effectLst/>
                          <a:latin typeface="+mj-lt"/>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từ</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2 – 6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người</a:t>
                      </a:r>
                      <a:endParaRPr lang="en-US" sz="2600" kern="0" dirty="0">
                        <a:solidFill>
                          <a:schemeClr val="tx2">
                            <a:lumMod val="10000"/>
                          </a:schemeClr>
                        </a:solidFill>
                        <a:latin typeface="Calibri" panose="020F0502020204030204" pitchFamily="34" charset="0"/>
                        <a:ea typeface="Calibri" panose="020F0502020204030204" pitchFamily="34" charset="0"/>
                        <a:cs typeface="Times New Roman" panose="02020603050405020304" pitchFamily="18" charset="0"/>
                        <a:sym typeface="Arial"/>
                      </a:endParaRPr>
                    </a:p>
                  </a:txBody>
                  <a:tcPr marL="50333" marR="50333" marT="0" marB="0">
                    <a:solidFill>
                      <a:schemeClr val="accent4">
                        <a:lumMod val="20000"/>
                        <a:lumOff val="80000"/>
                      </a:schemeClr>
                    </a:solidFill>
                  </a:tcPr>
                </a:tc>
              </a:tr>
              <a:tr h="580975">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600" dirty="0" smtClean="0">
                          <a:solidFill>
                            <a:schemeClr val="tx2">
                              <a:lumMod val="10000"/>
                            </a:schemeClr>
                          </a:solidFill>
                          <a:effectLst/>
                          <a:latin typeface="+mj-lt"/>
                        </a:rPr>
                        <a:t>Dụng cụ</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a:lnSpc>
                          <a:spcPct val="107000"/>
                        </a:lnSpc>
                        <a:spcAft>
                          <a:spcPts val="0"/>
                        </a:spcAft>
                      </a:pPr>
                      <a:r>
                        <a:rPr lang="vi-VN" sz="2600" dirty="0">
                          <a:solidFill>
                            <a:schemeClr val="tx2">
                              <a:lumMod val="10000"/>
                            </a:schemeClr>
                          </a:solidFill>
                          <a:effectLst/>
                          <a:latin typeface="+mj-lt"/>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gồm</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que</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nhỏ</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quả</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tròn nặng</a:t>
                      </a: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r>
              <a:tr h="1782863">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600" dirty="0" smtClean="0">
                          <a:solidFill>
                            <a:schemeClr val="tx2">
                              <a:lumMod val="10000"/>
                            </a:schemeClr>
                          </a:solidFill>
                          <a:effectLst/>
                          <a:latin typeface="+mj-lt"/>
                        </a:rPr>
                        <a:t>Quy tắc</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algn="just">
                        <a:lnSpc>
                          <a:spcPct val="107000"/>
                        </a:lnSpc>
                        <a:buClr>
                          <a:srgbClr val="000000"/>
                        </a:buClr>
                        <a:buFont typeface="Arial"/>
                        <a:buNone/>
                      </a:pPr>
                      <a:r>
                        <a:rPr lang="vi-VN" sz="2600" dirty="0">
                          <a:solidFill>
                            <a:schemeClr val="tx2">
                              <a:lumMod val="10000"/>
                            </a:schemeClr>
                          </a:solidFill>
                          <a:effectLst/>
                          <a:latin typeface="+mj-lt"/>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người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tung</a:t>
                      </a:r>
                      <a:r>
                        <a:rPr lang="vi-VN" sz="2600" kern="0" baseline="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quả lên không trung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thời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nhặt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que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đã được rải sẵn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kịp để bắt quả khi quả rơi xuống. </a:t>
                      </a:r>
                    </a:p>
                    <a:p>
                      <a:pPr algn="just">
                        <a:lnSpc>
                          <a:spcPct val="107000"/>
                        </a:lnSpc>
                        <a:buClr>
                          <a:srgbClr val="000000"/>
                        </a:buClr>
                        <a:buFont typeface="Arial"/>
                        <a:buNone/>
                      </a:pP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vi-VN" sz="2600" kern="0" baseline="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từ</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đến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mỗi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có</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một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dao</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khác</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nhau....</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hết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và</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vòng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tính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là</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một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ván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600" kern="0" dirty="0">
                        <a:solidFill>
                          <a:schemeClr val="tx2">
                            <a:lumMod val="10000"/>
                          </a:schemeClr>
                        </a:solidFill>
                        <a:latin typeface="Calibri" panose="020F0502020204030204" pitchFamily="34" charset="0"/>
                        <a:ea typeface="Calibri" panose="020F0502020204030204" pitchFamily="34" charset="0"/>
                        <a:cs typeface="Times New Roman" panose="02020603050405020304" pitchFamily="18" charset="0"/>
                        <a:sym typeface="Arial"/>
                      </a:endParaRPr>
                    </a:p>
                  </a:txBody>
                  <a:tcPr marL="50333" marR="50333" marT="0" marB="0">
                    <a:solidFill>
                      <a:schemeClr val="accent4">
                        <a:lumMod val="20000"/>
                        <a:lumOff val="80000"/>
                      </a:schemeClr>
                    </a:solidFill>
                  </a:tcPr>
                </a:tc>
              </a:tr>
              <a:tr h="1331572">
                <a:tc vMerge="1">
                  <a:txBody>
                    <a:bodyPr/>
                    <a:lstStyle/>
                    <a:p>
                      <a:endParaRPr lang="en-US"/>
                    </a:p>
                  </a:txBody>
                  <a:tcPr/>
                </a:tc>
                <a:tc>
                  <a:txBody>
                    <a:bodyPr/>
                    <a:lstStyle/>
                    <a:p>
                      <a:pPr algn="l">
                        <a:lnSpc>
                          <a:spcPct val="107000"/>
                        </a:lnSpc>
                        <a:spcAft>
                          <a:spcPts val="0"/>
                        </a:spcAft>
                      </a:pPr>
                      <a:r>
                        <a:rPr lang="vi-VN" sz="2600" dirty="0" smtClean="0">
                          <a:solidFill>
                            <a:schemeClr val="tx2">
                              <a:lumMod val="10000"/>
                            </a:schemeClr>
                          </a:solidFill>
                          <a:effectLst/>
                          <a:latin typeface="+mj-lt"/>
                        </a:rPr>
                        <a:t>Miêu tả</a:t>
                      </a:r>
                      <a:r>
                        <a:rPr lang="en-US" sz="2600" baseline="0" dirty="0" smtClean="0">
                          <a:solidFill>
                            <a:schemeClr val="tx2">
                              <a:lumMod val="10000"/>
                            </a:schemeClr>
                          </a:solidFill>
                          <a:effectLst/>
                          <a:latin typeface="+mj-lt"/>
                        </a:rPr>
                        <a:t> </a:t>
                      </a:r>
                      <a:r>
                        <a:rPr lang="vi-VN" sz="2600" dirty="0" smtClean="0">
                          <a:solidFill>
                            <a:schemeClr val="tx2">
                              <a:lumMod val="10000"/>
                            </a:schemeClr>
                          </a:solidFill>
                          <a:effectLst/>
                          <a:latin typeface="+mj-lt"/>
                        </a:rPr>
                        <a:t>luật </a:t>
                      </a:r>
                      <a:r>
                        <a:rPr lang="vi-VN" sz="2600" dirty="0">
                          <a:solidFill>
                            <a:schemeClr val="tx2">
                              <a:lumMod val="10000"/>
                            </a:schemeClr>
                          </a:solidFill>
                          <a:effectLst/>
                          <a:latin typeface="+mj-lt"/>
                        </a:rPr>
                        <a:t>chơi</a:t>
                      </a: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a:txBody>
                    <a:bodyPr/>
                    <a:lstStyle/>
                    <a:p>
                      <a:pPr>
                        <a:lnSpc>
                          <a:spcPct val="107000"/>
                        </a:lnSpc>
                        <a:spcAft>
                          <a:spcPts val="0"/>
                        </a:spcAft>
                      </a:pPr>
                      <a:r>
                        <a:rPr lang="vi-VN" sz="2600" dirty="0">
                          <a:solidFill>
                            <a:schemeClr val="tx2">
                              <a:lumMod val="10000"/>
                            </a:schemeClr>
                          </a:solidFill>
                          <a:effectLst/>
                          <a:latin typeface="+mj-lt"/>
                        </a:rPr>
                        <a:t> </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algn="just">
                        <a:lnSpc>
                          <a:spcPct val="107000"/>
                        </a:lnSpc>
                        <a:buClr>
                          <a:srgbClr val="000000"/>
                        </a:buClr>
                        <a:buFont typeface="Arial"/>
                        <a:buNone/>
                      </a:pP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Luật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lệ</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đến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lượt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không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bắt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được</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quả</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hay que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không đúng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sẽ</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mất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lượt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đối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phương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sẽ</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được</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Tính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thắng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thua</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bằng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tỉ</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số</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hoàn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thành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các</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ván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600" kern="0" dirty="0">
                        <a:solidFill>
                          <a:schemeClr val="tx2">
                            <a:lumMod val="10000"/>
                          </a:schemeClr>
                        </a:solidFill>
                        <a:latin typeface="Calibri" panose="020F0502020204030204" pitchFamily="34" charset="0"/>
                        <a:ea typeface="Calibri" panose="020F0502020204030204" pitchFamily="34" charset="0"/>
                        <a:cs typeface="Times New Roman" panose="02020603050405020304" pitchFamily="18" charset="0"/>
                        <a:sym typeface="Arial"/>
                      </a:endParaRPr>
                    </a:p>
                  </a:txBody>
                  <a:tcPr marL="50333" marR="50333" marT="0" marB="0">
                    <a:solidFill>
                      <a:schemeClr val="accent4">
                        <a:lumMod val="20000"/>
                        <a:lumOff val="80000"/>
                      </a:schemeClr>
                    </a:solidFill>
                  </a:tcPr>
                </a:tc>
              </a:tr>
              <a:tr h="1021304">
                <a:tc vMerge="1">
                  <a:txBody>
                    <a:bodyPr/>
                    <a:lstStyle/>
                    <a:p>
                      <a:endParaRPr lang="en-US"/>
                    </a:p>
                  </a:txBody>
                  <a:tcPr/>
                </a:tc>
                <a:tc rowSpan="2">
                  <a:txBody>
                    <a:bodyPr/>
                    <a:lstStyle/>
                    <a:p>
                      <a:pPr algn="l">
                        <a:lnSpc>
                          <a:spcPct val="107000"/>
                        </a:lnSpc>
                        <a:spcAft>
                          <a:spcPts val="0"/>
                        </a:spcAft>
                      </a:pPr>
                      <a:r>
                        <a:rPr lang="vi-VN" sz="2600" dirty="0">
                          <a:solidFill>
                            <a:schemeClr val="tx2">
                              <a:lumMod val="10000"/>
                            </a:schemeClr>
                          </a:solidFill>
                          <a:effectLst/>
                          <a:latin typeface="+mj-lt"/>
                        </a:rPr>
                        <a:t> </a:t>
                      </a:r>
                      <a:r>
                        <a:rPr lang="vi-VN" sz="2600" dirty="0" smtClean="0">
                          <a:solidFill>
                            <a:schemeClr val="tx2">
                              <a:lumMod val="10000"/>
                            </a:schemeClr>
                          </a:solidFill>
                          <a:effectLst/>
                          <a:latin typeface="+mj-lt"/>
                        </a:rPr>
                        <a:t>Nêu tác dụng </a:t>
                      </a:r>
                      <a:r>
                        <a:rPr lang="vi-VN" sz="2600" dirty="0">
                          <a:solidFill>
                            <a:schemeClr val="tx2">
                              <a:lumMod val="10000"/>
                            </a:schemeClr>
                          </a:solidFill>
                          <a:effectLst/>
                          <a:latin typeface="+mj-lt"/>
                        </a:rPr>
                        <a:t>của trò chơi</a:t>
                      </a: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c>
                  <a:txBody>
                    <a:bodyPr/>
                    <a:lstStyle/>
                    <a:p>
                      <a:pPr>
                        <a:lnSpc>
                          <a:spcPct val="107000"/>
                        </a:lnSpc>
                        <a:spcAft>
                          <a:spcPts val="0"/>
                        </a:spcAft>
                      </a:pPr>
                      <a:r>
                        <a:rPr lang="vi-VN" sz="2600" dirty="0" smtClean="0">
                          <a:solidFill>
                            <a:schemeClr val="tx2">
                              <a:lumMod val="10000"/>
                            </a:schemeClr>
                          </a:solidFill>
                          <a:effectLst/>
                          <a:latin typeface="+mj-lt"/>
                        </a:rPr>
                        <a:t>Về </a:t>
                      </a:r>
                      <a:r>
                        <a:rPr lang="vi-VN" sz="2600" dirty="0">
                          <a:solidFill>
                            <a:schemeClr val="tx2">
                              <a:lumMod val="10000"/>
                            </a:schemeClr>
                          </a:solidFill>
                          <a:effectLst/>
                          <a:latin typeface="+mj-lt"/>
                        </a:rPr>
                        <a:t>mặt thể lực, trí </a:t>
                      </a:r>
                      <a:r>
                        <a:rPr lang="vi-VN" sz="2600" dirty="0" smtClean="0">
                          <a:solidFill>
                            <a:schemeClr val="tx2">
                              <a:lumMod val="10000"/>
                            </a:schemeClr>
                          </a:solidFill>
                          <a:effectLst/>
                          <a:latin typeface="+mj-lt"/>
                        </a:rPr>
                        <a:t>tuệ</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algn="just">
                        <a:lnSpc>
                          <a:spcPct val="107000"/>
                        </a:lnSpc>
                        <a:buClr>
                          <a:srgbClr val="000000"/>
                        </a:buClr>
                        <a:buFont typeface="Arial"/>
                        <a:buNone/>
                      </a:pPr>
                      <a:r>
                        <a:rPr lang="vi-VN" sz="2600" dirty="0">
                          <a:solidFill>
                            <a:schemeClr val="tx2">
                              <a:lumMod val="10000"/>
                            </a:schemeClr>
                          </a:solidFill>
                          <a:effectLst/>
                          <a:latin typeface="+mj-lt"/>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khéo</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léo</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tay</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mắt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p>
                      <a:pPr algn="just">
                        <a:lnSpc>
                          <a:spcPct val="107000"/>
                        </a:lnSpc>
                        <a:buClr>
                          <a:srgbClr val="000000"/>
                        </a:buClr>
                        <a:buFont typeface="Arial"/>
                        <a:buNone/>
                      </a:pP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Rèn luyện khả năng tính toán trong phạm vi 10</a:t>
                      </a:r>
                      <a:endParaRPr lang="en-US" sz="2600" kern="0" dirty="0">
                        <a:solidFill>
                          <a:schemeClr val="tx2">
                            <a:lumMod val="10000"/>
                          </a:schemeClr>
                        </a:solidFill>
                        <a:latin typeface="Calibri" panose="020F0502020204030204" pitchFamily="34" charset="0"/>
                        <a:ea typeface="Calibri" panose="020F0502020204030204" pitchFamily="34" charset="0"/>
                        <a:cs typeface="Times New Roman" panose="02020603050405020304" pitchFamily="18" charset="0"/>
                        <a:sym typeface="Arial"/>
                      </a:endParaRPr>
                    </a:p>
                  </a:txBody>
                  <a:tcPr marL="50333" marR="50333" marT="0" marB="0">
                    <a:solidFill>
                      <a:schemeClr val="accent4">
                        <a:lumMod val="20000"/>
                        <a:lumOff val="80000"/>
                      </a:schemeClr>
                    </a:solidFill>
                  </a:tcPr>
                </a:tc>
              </a:tr>
              <a:tr h="1321095">
                <a:tc vMerge="1">
                  <a:txBody>
                    <a:bodyPr/>
                    <a:lstStyle/>
                    <a:p>
                      <a:endParaRPr lang="en-US"/>
                    </a:p>
                  </a:txBody>
                  <a:tcPr/>
                </a:tc>
                <a:tc vMerge="1">
                  <a:txBody>
                    <a:bodyPr/>
                    <a:lstStyle/>
                    <a:p>
                      <a:endParaRPr lang="en-US"/>
                    </a:p>
                  </a:txBody>
                  <a:tcPr/>
                </a:tc>
                <a:tc>
                  <a:txBody>
                    <a:bodyPr/>
                    <a:lstStyle/>
                    <a:p>
                      <a:pPr algn="l">
                        <a:lnSpc>
                          <a:spcPct val="107000"/>
                        </a:lnSpc>
                        <a:spcAft>
                          <a:spcPts val="0"/>
                        </a:spcAft>
                      </a:pPr>
                      <a:r>
                        <a:rPr lang="vi-VN" sz="2600" dirty="0" smtClean="0">
                          <a:solidFill>
                            <a:schemeClr val="tx2">
                              <a:lumMod val="10000"/>
                            </a:schemeClr>
                          </a:solidFill>
                          <a:effectLst/>
                          <a:latin typeface="+mj-lt"/>
                        </a:rPr>
                        <a:t>Về </a:t>
                      </a:r>
                      <a:r>
                        <a:rPr lang="vi-VN" sz="2600" dirty="0">
                          <a:solidFill>
                            <a:schemeClr val="tx2">
                              <a:lumMod val="10000"/>
                            </a:schemeClr>
                          </a:solidFill>
                          <a:effectLst/>
                          <a:latin typeface="+mj-lt"/>
                        </a:rPr>
                        <a:t>mặt tinh </a:t>
                      </a:r>
                      <a:r>
                        <a:rPr lang="vi-VN" sz="2600" dirty="0" smtClean="0">
                          <a:solidFill>
                            <a:schemeClr val="tx2">
                              <a:lumMod val="10000"/>
                            </a:schemeClr>
                          </a:solidFill>
                          <a:effectLst/>
                          <a:latin typeface="+mj-lt"/>
                        </a:rPr>
                        <a:t>thần</a:t>
                      </a:r>
                      <a:endParaRPr lang="en-US" sz="2600" dirty="0">
                        <a:solidFill>
                          <a:schemeClr val="tx2">
                            <a:lumMod val="10000"/>
                          </a:schemeClr>
                        </a:solidFill>
                        <a:effectLst/>
                        <a:latin typeface="+mj-lt"/>
                      </a:endParaRPr>
                    </a:p>
                  </a:txBody>
                  <a:tcPr marL="50333" marR="50333" marT="0" marB="0">
                    <a:solidFill>
                      <a:schemeClr val="accent4">
                        <a:lumMod val="20000"/>
                        <a:lumOff val="80000"/>
                      </a:schemeClr>
                    </a:solidFill>
                  </a:tcPr>
                </a:tc>
                <a:tc>
                  <a:txBody>
                    <a:bodyPr/>
                    <a:lstStyle/>
                    <a:p>
                      <a:pPr marL="0" marR="0" lvl="0" indent="0" algn="l" defTabSz="914400" rtl="0" eaLnBrk="1" fontAlgn="auto" latinLnBrk="0" hangingPunct="1">
                        <a:lnSpc>
                          <a:spcPct val="107000"/>
                        </a:lnSpc>
                        <a:spcBef>
                          <a:spcPts val="0"/>
                        </a:spcBef>
                        <a:spcAft>
                          <a:spcPts val="0"/>
                        </a:spcAft>
                        <a:buClr>
                          <a:srgbClr val="000000"/>
                        </a:buClr>
                        <a:buSzTx/>
                        <a:buFont typeface="Arial"/>
                        <a:buNone/>
                        <a:tabLst/>
                        <a:defRPr/>
                      </a:pPr>
                      <a:r>
                        <a:rPr lang="vi-VN" sz="2600" dirty="0">
                          <a:solidFill>
                            <a:schemeClr val="tx2">
                              <a:lumMod val="10000"/>
                            </a:schemeClr>
                          </a:solidFill>
                          <a:effectLst/>
                          <a:latin typeface="+mj-lt"/>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gắn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kết</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củng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cố</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tinh</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thần</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đội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đen đến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vui</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vẻ</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hòa</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6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6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600" kern="0" dirty="0" smtClean="0">
                        <a:solidFill>
                          <a:schemeClr val="tx2">
                            <a:lumMod val="10000"/>
                          </a:schemeClr>
                        </a:solidFill>
                        <a:latin typeface="Calibri" panose="020F0502020204030204" pitchFamily="34" charset="0"/>
                        <a:ea typeface="Calibri" panose="020F0502020204030204" pitchFamily="34" charset="0"/>
                        <a:cs typeface="Times New Roman" panose="02020603050405020304" pitchFamily="18" charset="0"/>
                        <a:sym typeface="Arial"/>
                      </a:endParaRPr>
                    </a:p>
                    <a:p>
                      <a:pPr>
                        <a:lnSpc>
                          <a:spcPct val="107000"/>
                        </a:lnSpc>
                        <a:spcAft>
                          <a:spcPts val="0"/>
                        </a:spcAft>
                      </a:pPr>
                      <a:endParaRPr lang="en-US" sz="2600" dirty="0">
                        <a:solidFill>
                          <a:schemeClr val="tx2">
                            <a:lumMod val="10000"/>
                          </a:schemeClr>
                        </a:solidFill>
                        <a:effectLst/>
                        <a:latin typeface="+mj-lt"/>
                        <a:ea typeface="Calibri" panose="020F0502020204030204" pitchFamily="34" charset="0"/>
                        <a:cs typeface="Times New Roman" panose="02020603050405020304" pitchFamily="18" charset="0"/>
                      </a:endParaRPr>
                    </a:p>
                  </a:txBody>
                  <a:tcPr marL="50333" marR="50333" marT="0" marB="0">
                    <a:solidFill>
                      <a:schemeClr val="accent4">
                        <a:lumMod val="20000"/>
                        <a:lumOff val="80000"/>
                      </a:schemeClr>
                    </a:solidFill>
                  </a:tcPr>
                </a:tc>
              </a:tr>
            </a:tbl>
          </a:graphicData>
        </a:graphic>
      </p:graphicFrame>
    </p:spTree>
    <p:extLst>
      <p:ext uri="{BB962C8B-B14F-4D97-AF65-F5344CB8AC3E}">
        <p14:creationId xmlns:p14="http://schemas.microsoft.com/office/powerpoint/2010/main" val="18392252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B0806C59-1C64-9F42-A08F-5B4EC92DF41A}"/>
              </a:ext>
            </a:extLst>
          </p:cNvPr>
          <p:cNvSpPr>
            <a:spLocks noGrp="1"/>
          </p:cNvSpPr>
          <p:nvPr>
            <p:ph type="sldNum" idx="12"/>
          </p:nvPr>
        </p:nvSpPr>
        <p:spPr/>
        <p:txBody>
          <a:bodyPr/>
          <a:lstStyle/>
          <a:p>
            <a:fld id="{00000000-1234-1234-1234-123412341234}" type="slidenum">
              <a:rPr lang="en" smtClean="0">
                <a:solidFill>
                  <a:srgbClr val="A6BCC9"/>
                </a:solidFill>
              </a:rPr>
              <a:pPr/>
              <a:t>33</a:t>
            </a:fld>
            <a:endParaRPr lang="en">
              <a:solidFill>
                <a:srgbClr val="A6BCC9"/>
              </a:solidFill>
            </a:endParaRPr>
          </a:p>
        </p:txBody>
      </p:sp>
      <p:graphicFrame>
        <p:nvGraphicFramePr>
          <p:cNvPr id="5" name="Table 4">
            <a:extLst>
              <a:ext uri="{FF2B5EF4-FFF2-40B4-BE49-F238E27FC236}">
                <a16:creationId xmlns:a16="http://schemas.microsoft.com/office/drawing/2014/main" xmlns="" id="{96EAA1E4-A201-F14C-804A-25EE0192E682}"/>
              </a:ext>
            </a:extLst>
          </p:cNvPr>
          <p:cNvGraphicFramePr>
            <a:graphicFrameLocks noGrp="1"/>
          </p:cNvGraphicFramePr>
          <p:nvPr>
            <p:extLst>
              <p:ext uri="{D42A27DB-BD31-4B8C-83A1-F6EECF244321}">
                <p14:modId xmlns:p14="http://schemas.microsoft.com/office/powerpoint/2010/main" val="3716405438"/>
              </p:ext>
            </p:extLst>
          </p:nvPr>
        </p:nvGraphicFramePr>
        <p:xfrm>
          <a:off x="-31531" y="557417"/>
          <a:ext cx="12223531" cy="6467652"/>
        </p:xfrm>
        <a:graphic>
          <a:graphicData uri="http://schemas.openxmlformats.org/drawingml/2006/table">
            <a:tbl>
              <a:tblPr/>
              <a:tblGrid>
                <a:gridCol w="1062958">
                  <a:extLst>
                    <a:ext uri="{9D8B030D-6E8A-4147-A177-3AD203B41FA5}">
                      <a16:colId xmlns:a16="http://schemas.microsoft.com/office/drawing/2014/main" xmlns="" val="1575845265"/>
                    </a:ext>
                  </a:extLst>
                </a:gridCol>
                <a:gridCol w="1321445">
                  <a:extLst>
                    <a:ext uri="{9D8B030D-6E8A-4147-A177-3AD203B41FA5}">
                      <a16:colId xmlns:a16="http://schemas.microsoft.com/office/drawing/2014/main" xmlns="" val="1470902406"/>
                    </a:ext>
                  </a:extLst>
                </a:gridCol>
                <a:gridCol w="1383556"/>
                <a:gridCol w="6435032">
                  <a:extLst>
                    <a:ext uri="{9D8B030D-6E8A-4147-A177-3AD203B41FA5}">
                      <a16:colId xmlns:a16="http://schemas.microsoft.com/office/drawing/2014/main" xmlns="" val="39101847"/>
                    </a:ext>
                  </a:extLst>
                </a:gridCol>
                <a:gridCol w="1024966"/>
                <a:gridCol w="995574">
                  <a:extLst>
                    <a:ext uri="{9D8B030D-6E8A-4147-A177-3AD203B41FA5}">
                      <a16:colId xmlns:a16="http://schemas.microsoft.com/office/drawing/2014/main" xmlns="" val="3746564334"/>
                    </a:ext>
                  </a:extLst>
                </a:gridCol>
              </a:tblGrid>
              <a:tr h="829949">
                <a:tc>
                  <a:txBody>
                    <a:bodyPr/>
                    <a:lstStyle/>
                    <a:p>
                      <a:pPr algn="ctr">
                        <a:lnSpc>
                          <a:spcPct val="100000"/>
                        </a:lnSpc>
                      </a:pPr>
                      <a:r>
                        <a:rPr lang="vi-VN" sz="2200" kern="100" dirty="0" smtClean="0">
                          <a:effectLst/>
                          <a:latin typeface="Times New Roman" panose="02020603050405020304" pitchFamily="18" charset="0"/>
                          <a:ea typeface="SimSun" panose="02010600030101010101" pitchFamily="2" charset="-122"/>
                          <a:cs typeface="Times New Roman" panose="02020603050405020304" pitchFamily="18" charset="0"/>
                        </a:rPr>
                        <a:t>Thân bài</a:t>
                      </a:r>
                      <a:endParaRPr lang="x-none" sz="22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gridSpan="2">
                  <a:txBody>
                    <a:bodyPr/>
                    <a:lstStyle/>
                    <a:p>
                      <a:pPr algn="ctr">
                        <a:lnSpc>
                          <a:spcPct val="100000"/>
                        </a:lnSpc>
                      </a:pPr>
                      <a:r>
                        <a:rPr lang="en-US" sz="2200" kern="100" dirty="0" err="1" smtClean="0">
                          <a:effectLst/>
                          <a:latin typeface="Times New Roman" panose="02020603050405020304" pitchFamily="18" charset="0"/>
                          <a:cs typeface="Times New Roman" panose="02020603050405020304" pitchFamily="18" charset="0"/>
                        </a:rPr>
                        <a:t>Nội</a:t>
                      </a:r>
                      <a:r>
                        <a:rPr lang="en-US" sz="2200" kern="100" dirty="0" smtClean="0">
                          <a:effectLst/>
                          <a:latin typeface="Times New Roman" panose="02020603050405020304" pitchFamily="18" charset="0"/>
                          <a:cs typeface="Times New Roman" panose="02020603050405020304" pitchFamily="18" charset="0"/>
                        </a:rPr>
                        <a:t> dung </a:t>
                      </a:r>
                      <a:r>
                        <a:rPr lang="en-US" sz="2200" kern="100" dirty="0" err="1" smtClean="0">
                          <a:effectLst/>
                          <a:latin typeface="Times New Roman" panose="02020603050405020304" pitchFamily="18" charset="0"/>
                          <a:cs typeface="Times New Roman" panose="02020603050405020304" pitchFamily="18" charset="0"/>
                        </a:rPr>
                        <a:t>kiểm</a:t>
                      </a:r>
                      <a:r>
                        <a:rPr lang="en-US" sz="2200" kern="100" dirty="0" smtClean="0">
                          <a:effectLst/>
                          <a:latin typeface="Times New Roman" panose="02020603050405020304" pitchFamily="18" charset="0"/>
                          <a:cs typeface="Times New Roman" panose="02020603050405020304" pitchFamily="18" charset="0"/>
                        </a:rPr>
                        <a:t> </a:t>
                      </a:r>
                      <a:r>
                        <a:rPr lang="en-US" sz="2200" kern="100" dirty="0" err="1" smtClean="0">
                          <a:effectLst/>
                          <a:latin typeface="Times New Roman" panose="02020603050405020304" pitchFamily="18" charset="0"/>
                          <a:cs typeface="Times New Roman" panose="02020603050405020304" pitchFamily="18" charset="0"/>
                        </a:rPr>
                        <a:t>tra</a:t>
                      </a:r>
                      <a:endParaRPr lang="x-none" sz="22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hMerge="1">
                  <a:txBody>
                    <a:bodyPr/>
                    <a:lstStyle/>
                    <a:p>
                      <a:pPr algn="ct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2200" kern="100" dirty="0" smtClean="0">
                          <a:effectLst/>
                          <a:latin typeface="Times New Roman" panose="02020603050405020304" pitchFamily="18" charset="0"/>
                          <a:ea typeface="SimSun" panose="02010600030101010101" pitchFamily="2" charset="-122"/>
                          <a:cs typeface="Times New Roman" panose="02020603050405020304" pitchFamily="18" charset="0"/>
                        </a:rPr>
                        <a:t>Yêu cầu cần đạt</a:t>
                      </a:r>
                      <a:endParaRPr lang="x-none" sz="22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p>
                      <a:pPr algn="ctr">
                        <a:lnSpc>
                          <a:spcPct val="100000"/>
                        </a:lnSpc>
                      </a:pPr>
                      <a:endParaRPr lang="x-none" sz="22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vi-VN" sz="22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tối đa</a:t>
                      </a:r>
                      <a:endParaRPr lang="x-none" sz="2200" kern="100" dirty="0" smtClean="0">
                        <a:effectLst/>
                        <a:latin typeface="Times New Roman" panose="02020603050405020304" pitchFamily="18" charset="0"/>
                        <a:ea typeface="SimSun" panose="02010600030101010101" pitchFamily="2" charset="-122"/>
                        <a:cs typeface="Times New Roman" panose="02020603050405020304" pitchFamily="18" charset="0"/>
                      </a:endParaRPr>
                    </a:p>
                    <a:p>
                      <a:pPr algn="ctr">
                        <a:lnSpc>
                          <a:spcPct val="100000"/>
                        </a:lnSpc>
                      </a:pPr>
                      <a:endParaRPr lang="x-none" sz="22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tc>
                  <a:txBody>
                    <a:bodyPr/>
                    <a:lstStyle/>
                    <a:p>
                      <a:pPr algn="ctr">
                        <a:lnSpc>
                          <a:spcPct val="100000"/>
                        </a:lnSpc>
                      </a:pPr>
                      <a:r>
                        <a:rPr lang="vi-VN" sz="2200" kern="100" dirty="0" smtClean="0">
                          <a:effectLst/>
                          <a:latin typeface="Times New Roman" panose="02020603050405020304" pitchFamily="18" charset="0"/>
                          <a:ea typeface="SimSun" panose="02010600030101010101" pitchFamily="2" charset="-122"/>
                          <a:cs typeface="Times New Roman" panose="02020603050405020304" pitchFamily="18" charset="0"/>
                        </a:rPr>
                        <a:t>Điểm chấm</a:t>
                      </a:r>
                      <a:endParaRPr lang="x-none" sz="22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1">
                        <a:lumMod val="20000"/>
                        <a:lumOff val="80000"/>
                      </a:schemeClr>
                    </a:solidFill>
                  </a:tcPr>
                </a:tc>
                <a:extLst>
                  <a:ext uri="{0D108BD9-81ED-4DB2-BD59-A6C34878D82A}">
                    <a16:rowId xmlns:a16="http://schemas.microsoft.com/office/drawing/2014/main" xmlns="" val="356129789"/>
                  </a:ext>
                </a:extLst>
              </a:tr>
              <a:tr h="428799">
                <a:tc rowSpan="6">
                  <a:txBody>
                    <a:bodyPr/>
                    <a:lstStyle/>
                    <a:p>
                      <a:pPr algn="ctr">
                        <a:lnSpc>
                          <a:spcPct val="100000"/>
                        </a:lnSpc>
                      </a:pPr>
                      <a:r>
                        <a:rPr lang="vi-VN" sz="2000" kern="100" dirty="0" smtClean="0">
                          <a:effectLst/>
                          <a:latin typeface="Times New Roman" panose="02020603050405020304" pitchFamily="18" charset="0"/>
                          <a:ea typeface="+mn-ea"/>
                          <a:cs typeface="Times New Roman" panose="02020603050405020304" pitchFamily="18" charset="0"/>
                        </a:rPr>
                        <a:t>Nội dung</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3">
                        <a:lumMod val="20000"/>
                        <a:lumOff val="80000"/>
                      </a:schemeClr>
                    </a:solidFill>
                  </a:tcPr>
                </a:tc>
                <a:tc rowSpan="3">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Miêu tả cách chơi</a:t>
                      </a:r>
                    </a:p>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(quy tắc)</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Số lượng</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just">
                        <a:lnSpc>
                          <a:spcPct val="107000"/>
                        </a:lnSpc>
                        <a:buClr>
                          <a:srgbClr val="000000"/>
                        </a:buClr>
                        <a:buFont typeface="Arial"/>
                        <a:buNone/>
                      </a:pPr>
                      <a:r>
                        <a:rPr lang="vi-VN" sz="2000" dirty="0">
                          <a:solidFill>
                            <a:schemeClr val="tx2">
                              <a:lumMod val="10000"/>
                            </a:schemeClr>
                          </a:solidFill>
                          <a:effectLst/>
                          <a:latin typeface="Times New Roman" panose="02020603050405020304" pitchFamily="18" charset="0"/>
                          <a:cs typeface="Times New Roman" panose="02020603050405020304" pitchFamily="18" charset="0"/>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từ</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2 – 6 </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người</a:t>
                      </a:r>
                      <a:endParaRPr lang="en-US" sz="2000" kern="0" dirty="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txBody>
                  <a:tcPr marL="50333" marR="50333" marT="0" marB="0">
                    <a:solidFill>
                      <a:schemeClr val="accent5">
                        <a:lumMod val="20000"/>
                        <a:lumOff val="80000"/>
                      </a:schemeClr>
                    </a:solidFill>
                  </a:tcPr>
                </a:tc>
                <a:tc>
                  <a:txBody>
                    <a:bodyPr/>
                    <a:lstStyle/>
                    <a:p>
                      <a:pPr>
                        <a:lnSpc>
                          <a:spcPct val="100000"/>
                        </a:lnSpc>
                      </a:pPr>
                      <a:r>
                        <a:rPr lang="vi-VN" sz="2400" kern="100" dirty="0" smtClean="0">
                          <a:effectLst/>
                          <a:latin typeface="Times New Roman" panose="02020603050405020304" pitchFamily="18" charset="0"/>
                          <a:ea typeface="SimSun" panose="02010600030101010101" pitchFamily="2" charset="-122"/>
                          <a:cs typeface="Times New Roman" panose="02020603050405020304" pitchFamily="18" charset="0"/>
                        </a:rPr>
                        <a:t>1</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extLst>
                  <a:ext uri="{0D108BD9-81ED-4DB2-BD59-A6C34878D82A}">
                    <a16:rowId xmlns:a16="http://schemas.microsoft.com/office/drawing/2014/main" xmlns="" val="1790342593"/>
                  </a:ext>
                </a:extLst>
              </a:tr>
              <a:tr h="428799">
                <a:tc vMerge="1">
                  <a:txBody>
                    <a:bodyPr/>
                    <a:lstStyle/>
                    <a:p>
                      <a:endParaRPr lang="x-none"/>
                    </a:p>
                  </a:txBody>
                  <a:tcPr/>
                </a:tc>
                <a:tc vMerge="1">
                  <a:txBody>
                    <a:bodyPr/>
                    <a:lstStyle/>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Dụng cụ</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7000"/>
                        </a:lnSpc>
                        <a:spcAft>
                          <a:spcPts val="0"/>
                        </a:spcAft>
                      </a:pPr>
                      <a:r>
                        <a:rPr lang="vi-VN" sz="2000" dirty="0">
                          <a:solidFill>
                            <a:schemeClr val="tx2">
                              <a:lumMod val="10000"/>
                            </a:schemeClr>
                          </a:solidFill>
                          <a:effectLst/>
                          <a:latin typeface="Times New Roman" panose="02020603050405020304" pitchFamily="18" charset="0"/>
                          <a:cs typeface="Times New Roman" panose="02020603050405020304" pitchFamily="18" charset="0"/>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gồm</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que</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nhỏ</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quả</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tròn nặng</a:t>
                      </a:r>
                      <a:endParaRPr lang="en-US" sz="20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0333" marR="50333" marT="0" marB="0">
                    <a:solidFill>
                      <a:schemeClr val="accent5">
                        <a:lumMod val="20000"/>
                        <a:lumOff val="80000"/>
                      </a:schemeClr>
                    </a:solidFill>
                  </a:tcPr>
                </a:tc>
                <a:tc>
                  <a:txBody>
                    <a:bodyPr/>
                    <a:lstStyle/>
                    <a:p>
                      <a:pPr>
                        <a:lnSpc>
                          <a:spcPct val="100000"/>
                        </a:lnSpc>
                      </a:pPr>
                      <a:r>
                        <a:rPr lang="vi-VN" sz="2400" kern="100" dirty="0" smtClean="0">
                          <a:effectLst/>
                          <a:latin typeface="Times New Roman" panose="02020603050405020304" pitchFamily="18" charset="0"/>
                          <a:ea typeface="SimSun" panose="02010600030101010101" pitchFamily="2" charset="-122"/>
                          <a:cs typeface="Times New Roman" panose="02020603050405020304" pitchFamily="18" charset="0"/>
                        </a:rPr>
                        <a:t>1</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extLst>
                  <a:ext uri="{0D108BD9-81ED-4DB2-BD59-A6C34878D82A}">
                    <a16:rowId xmlns:a16="http://schemas.microsoft.com/office/drawing/2014/main" xmlns="" val="215015587"/>
                  </a:ext>
                </a:extLst>
              </a:tr>
              <a:tr h="428799">
                <a:tc vMerge="1">
                  <a:txBody>
                    <a:bodyPr/>
                    <a:lstStyle/>
                    <a:p>
                      <a:endParaRPr lang="x-none"/>
                    </a:p>
                  </a:txBody>
                  <a:tcPr/>
                </a:tc>
                <a:tc vMerge="1">
                  <a:txBody>
                    <a:bodyPr/>
                    <a:lstStyle/>
                    <a:p>
                      <a:pP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Quy tắc</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gn="just">
                        <a:lnSpc>
                          <a:spcPct val="107000"/>
                        </a:lnSpc>
                        <a:buClr>
                          <a:srgbClr val="000000"/>
                        </a:buClr>
                        <a:buFont typeface="Arial"/>
                        <a:buNone/>
                      </a:pPr>
                      <a:r>
                        <a:rPr lang="vi-VN" sz="2000" dirty="0">
                          <a:solidFill>
                            <a:schemeClr val="tx2">
                              <a:lumMod val="10000"/>
                            </a:schemeClr>
                          </a:solidFill>
                          <a:effectLst/>
                          <a:latin typeface="Times New Roman" panose="02020603050405020304" pitchFamily="18" charset="0"/>
                          <a:cs typeface="Times New Roman" panose="02020603050405020304" pitchFamily="18" charset="0"/>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người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tung</a:t>
                      </a:r>
                      <a:r>
                        <a:rPr lang="vi-VN" sz="2000" kern="0" baseline="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quả lên không trung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thời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nhặt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que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đã được rải sẵn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kịp để bắt quả khi quả rơi xuống. </a:t>
                      </a:r>
                    </a:p>
                    <a:p>
                      <a:pPr algn="just">
                        <a:lnSpc>
                          <a:spcPct val="107000"/>
                        </a:lnSpc>
                        <a:buClr>
                          <a:srgbClr val="000000"/>
                        </a:buClr>
                        <a:buFont typeface="Arial"/>
                        <a:buNone/>
                      </a:pP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vi-VN" sz="2000" kern="0" baseline="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từ</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đến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mỗi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có</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một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dao</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khác</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nhau....</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hết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10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bàn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và</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1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vòng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tính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là</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một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ván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000" kern="0" dirty="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txBody>
                  <a:tcPr marL="50333" marR="50333" marT="0" marB="0">
                    <a:solidFill>
                      <a:schemeClr val="accent5">
                        <a:lumMod val="20000"/>
                        <a:lumOff val="80000"/>
                      </a:schemeClr>
                    </a:solidFill>
                  </a:tcPr>
                </a:tc>
                <a:tc>
                  <a:txBody>
                    <a:bodyPr/>
                    <a:lstStyle/>
                    <a:p>
                      <a:pPr>
                        <a:lnSpc>
                          <a:spcPct val="100000"/>
                        </a:lnSpc>
                      </a:pPr>
                      <a:r>
                        <a:rPr lang="vi-VN" sz="2400" kern="100" dirty="0" smtClean="0">
                          <a:effectLst/>
                          <a:latin typeface="Times New Roman" panose="02020603050405020304" pitchFamily="18" charset="0"/>
                          <a:ea typeface="SimSun" panose="02010600030101010101" pitchFamily="2" charset="-122"/>
                          <a:cs typeface="Times New Roman" panose="02020603050405020304" pitchFamily="18" charset="0"/>
                        </a:rPr>
                        <a:t>2</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5">
                        <a:lumMod val="20000"/>
                        <a:lumOff val="80000"/>
                      </a:schemeClr>
                    </a:solidFill>
                  </a:tcPr>
                </a:tc>
                <a:extLst>
                  <a:ext uri="{0D108BD9-81ED-4DB2-BD59-A6C34878D82A}">
                    <a16:rowId xmlns:a16="http://schemas.microsoft.com/office/drawing/2014/main" xmlns="" val="4170541703"/>
                  </a:ext>
                </a:extLst>
              </a:tr>
              <a:tr h="1029443">
                <a:tc vMerge="1">
                  <a:txBody>
                    <a:bodyPr/>
                    <a:lstStyle/>
                    <a:p>
                      <a:pPr algn="ctr">
                        <a:lnSpc>
                          <a:spcPct val="100000"/>
                        </a:lnSpc>
                      </a:pPr>
                      <a:endParaRPr lang="x-none" sz="27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3">
                        <a:lumMod val="20000"/>
                        <a:lumOff val="80000"/>
                      </a:schemeClr>
                    </a:solidFill>
                  </a:tcPr>
                </a:tc>
                <a:tc>
                  <a:txBody>
                    <a:bodyPr/>
                    <a:lstStyle/>
                    <a:p>
                      <a:pPr algn="ctr">
                        <a:lnSpc>
                          <a:spcPct val="100000"/>
                        </a:lnSpc>
                      </a:pPr>
                      <a:r>
                        <a:rPr lang="vi-VN" sz="2000" kern="100" dirty="0">
                          <a:effectLst/>
                          <a:latin typeface="Times New Roman" panose="02020603050405020304" pitchFamily="18" charset="0"/>
                          <a:cs typeface="Times New Roman" panose="02020603050405020304" pitchFamily="18" charset="0"/>
                        </a:rPr>
                        <a:t>Miêu tả </a:t>
                      </a:r>
                      <a:r>
                        <a:rPr lang="vi-VN" sz="2000" kern="100" dirty="0" smtClean="0">
                          <a:effectLst/>
                          <a:latin typeface="Times New Roman" panose="02020603050405020304" pitchFamily="18" charset="0"/>
                          <a:cs typeface="Times New Roman" panose="02020603050405020304" pitchFamily="18" charset="0"/>
                        </a:rPr>
                        <a:t>luật </a:t>
                      </a:r>
                      <a:r>
                        <a:rPr lang="vi-VN" sz="2000" kern="100" dirty="0">
                          <a:effectLst/>
                          <a:latin typeface="Times New Roman" panose="02020603050405020304" pitchFamily="18" charset="0"/>
                          <a:cs typeface="Times New Roman" panose="02020603050405020304" pitchFamily="18" charset="0"/>
                        </a:rPr>
                        <a:t>lệ </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Luật lệ</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pPr algn="just">
                        <a:lnSpc>
                          <a:spcPct val="107000"/>
                        </a:lnSpc>
                        <a:buClr>
                          <a:srgbClr val="000000"/>
                        </a:buClr>
                        <a:buFont typeface="Arial"/>
                        <a:buNone/>
                      </a:pP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Luật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lệ</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đến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lượt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không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bắt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được</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quả</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hay que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chuyền</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không đúng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sẽ</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mất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lượt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đối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phương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sẽ</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được</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chơi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Tính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thắng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thua</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bằng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tỉ</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số</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hoàn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thành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các</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ván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en-US" sz="2000" kern="0" dirty="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txBody>
                  <a:tcPr marL="50333" marR="50333" marT="0" marB="0">
                    <a:solidFill>
                      <a:schemeClr val="accent6">
                        <a:lumMod val="20000"/>
                        <a:lumOff val="80000"/>
                      </a:schemeClr>
                    </a:solidFill>
                  </a:tcPr>
                </a:tc>
                <a:tc>
                  <a:txBody>
                    <a:bodyPr/>
                    <a:lstStyle/>
                    <a:p>
                      <a:r>
                        <a:rPr lang="vi-VN" sz="2400" dirty="0" smtClean="0">
                          <a:latin typeface="Times New Roman" panose="02020603050405020304" pitchFamily="18" charset="0"/>
                          <a:cs typeface="Times New Roman" panose="02020603050405020304" pitchFamily="18" charset="0"/>
                        </a:rPr>
                        <a:t>2</a:t>
                      </a:r>
                      <a:endParaRPr lang="en-US" sz="2400" dirty="0">
                        <a:latin typeface="Times New Roman" panose="02020603050405020304" pitchFamily="18" charset="0"/>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extLst>
                  <a:ext uri="{0D108BD9-81ED-4DB2-BD59-A6C34878D82A}">
                    <a16:rowId xmlns:a16="http://schemas.microsoft.com/office/drawing/2014/main" xmlns="" val="1025717699"/>
                  </a:ext>
                </a:extLst>
              </a:tr>
              <a:tr h="411480">
                <a:tc vMerge="1">
                  <a:txBody>
                    <a:bodyPr/>
                    <a:lstStyle/>
                    <a:p>
                      <a:endParaRPr lang="x-none"/>
                    </a:p>
                  </a:txBody>
                  <a:tcPr/>
                </a:tc>
                <a:tc rowSpan="2">
                  <a:txBody>
                    <a:bodyPr/>
                    <a:lstStyle/>
                    <a:p>
                      <a:pPr algn="ctr">
                        <a:lnSpc>
                          <a:spcPct val="100000"/>
                        </a:lnSpc>
                      </a:pPr>
                      <a:r>
                        <a:rPr lang="en-US" sz="2000" kern="100" dirty="0" err="1" smtClean="0">
                          <a:effectLst/>
                          <a:latin typeface="Times New Roman" panose="02020603050405020304" pitchFamily="18" charset="0"/>
                          <a:ea typeface="SimSun" panose="02010600030101010101" pitchFamily="2" charset="-122"/>
                          <a:cs typeface="Times New Roman" panose="02020603050405020304" pitchFamily="18" charset="0"/>
                        </a:rPr>
                        <a:t>tác</a:t>
                      </a:r>
                      <a:r>
                        <a:rPr lang="en-US"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 </a:t>
                      </a:r>
                      <a:r>
                        <a:rPr lang="en-US" sz="2000" kern="100" dirty="0" err="1">
                          <a:effectLst/>
                          <a:latin typeface="Times New Roman" panose="02020603050405020304" pitchFamily="18" charset="0"/>
                          <a:ea typeface="SimSun" panose="02010600030101010101" pitchFamily="2" charset="-122"/>
                          <a:cs typeface="Times New Roman" panose="02020603050405020304" pitchFamily="18" charset="0"/>
                        </a:rPr>
                        <a:t>dụng</a:t>
                      </a:r>
                      <a:r>
                        <a:rPr lang="en-US" sz="2000" kern="1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000" kern="100" dirty="0" err="1">
                          <a:effectLst/>
                          <a:latin typeface="Times New Roman" panose="02020603050405020304" pitchFamily="18" charset="0"/>
                          <a:ea typeface="SimSun" panose="02010600030101010101" pitchFamily="2" charset="-122"/>
                          <a:cs typeface="Times New Roman" panose="02020603050405020304" pitchFamily="18" charset="0"/>
                        </a:rPr>
                        <a:t>của</a:t>
                      </a:r>
                      <a:r>
                        <a:rPr lang="en-US" sz="2000" kern="1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000" kern="100" dirty="0" err="1">
                          <a:effectLst/>
                          <a:latin typeface="Times New Roman" panose="02020603050405020304" pitchFamily="18" charset="0"/>
                          <a:ea typeface="SimSun" panose="02010600030101010101" pitchFamily="2" charset="-122"/>
                          <a:cs typeface="Times New Roman" panose="02020603050405020304" pitchFamily="18" charset="0"/>
                        </a:rPr>
                        <a:t>trò</a:t>
                      </a:r>
                      <a:r>
                        <a:rPr lang="en-US" sz="2000" kern="1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000" kern="100" dirty="0" err="1">
                          <a:effectLst/>
                          <a:latin typeface="Times New Roman" panose="02020603050405020304" pitchFamily="18" charset="0"/>
                          <a:ea typeface="SimSun" panose="02010600030101010101" pitchFamily="2" charset="-122"/>
                          <a:cs typeface="Times New Roman" panose="02020603050405020304" pitchFamily="18" charset="0"/>
                        </a:rPr>
                        <a:t>chơi</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pPr algn="ctr">
                        <a:lnSpc>
                          <a:spcPct val="107000"/>
                        </a:lnSpc>
                        <a:spcAft>
                          <a:spcPts val="0"/>
                        </a:spcAft>
                      </a:pPr>
                      <a:r>
                        <a:rPr lang="vi-VN" sz="2000" dirty="0" smtClean="0">
                          <a:solidFill>
                            <a:schemeClr val="tx2">
                              <a:lumMod val="10000"/>
                            </a:schemeClr>
                          </a:solidFill>
                          <a:effectLst/>
                          <a:latin typeface="Times New Roman" panose="02020603050405020304" pitchFamily="18" charset="0"/>
                          <a:cs typeface="Times New Roman" panose="02020603050405020304" pitchFamily="18" charset="0"/>
                        </a:rPr>
                        <a:t>Về </a:t>
                      </a:r>
                      <a:r>
                        <a:rPr lang="vi-VN" sz="2000" dirty="0">
                          <a:solidFill>
                            <a:schemeClr val="tx2">
                              <a:lumMod val="10000"/>
                            </a:schemeClr>
                          </a:solidFill>
                          <a:effectLst/>
                          <a:latin typeface="Times New Roman" panose="02020603050405020304" pitchFamily="18" charset="0"/>
                          <a:cs typeface="Times New Roman" panose="02020603050405020304" pitchFamily="18" charset="0"/>
                        </a:rPr>
                        <a:t>mặt thể lực, trí </a:t>
                      </a:r>
                      <a:r>
                        <a:rPr lang="vi-VN" sz="2000" dirty="0" smtClean="0">
                          <a:solidFill>
                            <a:schemeClr val="tx2">
                              <a:lumMod val="10000"/>
                            </a:schemeClr>
                          </a:solidFill>
                          <a:effectLst/>
                          <a:latin typeface="Times New Roman" panose="02020603050405020304" pitchFamily="18" charset="0"/>
                          <a:cs typeface="Times New Roman" panose="02020603050405020304" pitchFamily="18" charset="0"/>
                        </a:rPr>
                        <a:t>tuệ</a:t>
                      </a:r>
                      <a:endParaRPr lang="en-US" sz="2000" dirty="0">
                        <a:solidFill>
                          <a:schemeClr val="tx2">
                            <a:lumMod val="10000"/>
                          </a:schemeClr>
                        </a:solidFill>
                        <a:effectLst/>
                        <a:latin typeface="Times New Roman" panose="02020603050405020304" pitchFamily="18" charset="0"/>
                        <a:cs typeface="Times New Roman" panose="02020603050405020304" pitchFamily="18" charset="0"/>
                      </a:endParaRPr>
                    </a:p>
                  </a:txBody>
                  <a:tcPr marL="50333" marR="50333" marT="0" marB="0">
                    <a:solidFill>
                      <a:schemeClr val="accent6">
                        <a:lumMod val="20000"/>
                        <a:lumOff val="80000"/>
                      </a:schemeClr>
                    </a:solidFill>
                  </a:tcPr>
                </a:tc>
                <a:tc>
                  <a:txBody>
                    <a:bodyPr/>
                    <a:lstStyle/>
                    <a:p>
                      <a:pPr algn="just">
                        <a:lnSpc>
                          <a:spcPct val="107000"/>
                        </a:lnSpc>
                        <a:buClr>
                          <a:srgbClr val="000000"/>
                        </a:buClr>
                        <a:buFont typeface="Arial"/>
                        <a:buNone/>
                      </a:pPr>
                      <a:r>
                        <a:rPr lang="vi-VN" sz="2000" dirty="0">
                          <a:solidFill>
                            <a:schemeClr val="tx2">
                              <a:lumMod val="10000"/>
                            </a:schemeClr>
                          </a:solidFill>
                          <a:effectLst/>
                          <a:latin typeface="Times New Roman" panose="02020603050405020304" pitchFamily="18" charset="0"/>
                          <a:cs typeface="Times New Roman" panose="02020603050405020304" pitchFamily="18" charset="0"/>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khéo</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léo</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tay</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nhanh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mắt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p>
                      <a:pPr algn="just">
                        <a:lnSpc>
                          <a:spcPct val="107000"/>
                        </a:lnSpc>
                        <a:buClr>
                          <a:srgbClr val="000000"/>
                        </a:buClr>
                        <a:buFont typeface="Arial"/>
                        <a:buNone/>
                      </a:pP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Rèn luyện khả năng tính toán trong phạm vi 10</a:t>
                      </a:r>
                      <a:endPar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endParaRPr>
                    </a:p>
                  </a:txBody>
                  <a:tcPr marL="50333" marR="50333" marT="0" marB="0">
                    <a:solidFill>
                      <a:schemeClr val="accent6">
                        <a:lumMod val="20000"/>
                        <a:lumOff val="80000"/>
                      </a:schemeClr>
                    </a:solidFill>
                  </a:tcPr>
                </a:tc>
                <a:tc>
                  <a:txBody>
                    <a:bodyPr/>
                    <a:lstStyle/>
                    <a:p>
                      <a:r>
                        <a:rPr lang="vi-VN" sz="2400" dirty="0" smtClean="0">
                          <a:latin typeface="Times New Roman" panose="02020603050405020304" pitchFamily="18" charset="0"/>
                          <a:cs typeface="Times New Roman" panose="02020603050405020304" pitchFamily="18" charset="0"/>
                        </a:rPr>
                        <a:t>1</a:t>
                      </a:r>
                      <a:endParaRPr lang="en-US" sz="2400" dirty="0">
                        <a:latin typeface="Times New Roman" panose="02020603050405020304" pitchFamily="18" charset="0"/>
                        <a:cs typeface="Times New Roman" panose="02020603050405020304" pitchFamily="18" charset="0"/>
                      </a:endParaRPr>
                    </a:p>
                  </a:txBody>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extLst>
                  <a:ext uri="{0D108BD9-81ED-4DB2-BD59-A6C34878D82A}">
                    <a16:rowId xmlns:a16="http://schemas.microsoft.com/office/drawing/2014/main" xmlns="" val="3808186790"/>
                  </a:ext>
                </a:extLst>
              </a:tr>
              <a:tr h="760356">
                <a:tc vMerge="1">
                  <a:txBody>
                    <a:bodyPr/>
                    <a:lstStyle/>
                    <a:p>
                      <a:endParaRPr lang="en-US"/>
                    </a:p>
                  </a:txBody>
                  <a:tcPr/>
                </a:tc>
                <a:tc vMerge="1">
                  <a:txBody>
                    <a:bodyPr/>
                    <a:lstStyle/>
                    <a:p>
                      <a:endParaRPr lang="en-US"/>
                    </a:p>
                  </a:txBody>
                  <a:tcPr/>
                </a:tc>
                <a:tc>
                  <a:txBody>
                    <a:bodyPr/>
                    <a:lstStyle/>
                    <a:p>
                      <a:pPr algn="ctr">
                        <a:lnSpc>
                          <a:spcPct val="107000"/>
                        </a:lnSpc>
                        <a:spcAft>
                          <a:spcPts val="0"/>
                        </a:spcAft>
                      </a:pPr>
                      <a:r>
                        <a:rPr lang="vi-VN" sz="2000" dirty="0" smtClean="0">
                          <a:solidFill>
                            <a:schemeClr val="tx2">
                              <a:lumMod val="10000"/>
                            </a:schemeClr>
                          </a:solidFill>
                          <a:effectLst/>
                          <a:latin typeface="Times New Roman" panose="02020603050405020304" pitchFamily="18" charset="0"/>
                          <a:cs typeface="Times New Roman" panose="02020603050405020304" pitchFamily="18" charset="0"/>
                        </a:rPr>
                        <a:t>Về </a:t>
                      </a:r>
                      <a:r>
                        <a:rPr lang="vi-VN" sz="2000" dirty="0">
                          <a:solidFill>
                            <a:schemeClr val="tx2">
                              <a:lumMod val="10000"/>
                            </a:schemeClr>
                          </a:solidFill>
                          <a:effectLst/>
                          <a:latin typeface="Times New Roman" panose="02020603050405020304" pitchFamily="18" charset="0"/>
                          <a:cs typeface="Times New Roman" panose="02020603050405020304" pitchFamily="18" charset="0"/>
                        </a:rPr>
                        <a:t>mặt tinh </a:t>
                      </a:r>
                      <a:r>
                        <a:rPr lang="vi-VN" sz="2000" dirty="0" smtClean="0">
                          <a:solidFill>
                            <a:schemeClr val="tx2">
                              <a:lumMod val="10000"/>
                            </a:schemeClr>
                          </a:solidFill>
                          <a:effectLst/>
                          <a:latin typeface="Times New Roman" panose="02020603050405020304" pitchFamily="18" charset="0"/>
                          <a:cs typeface="Times New Roman" panose="02020603050405020304" pitchFamily="18" charset="0"/>
                        </a:rPr>
                        <a:t>thần</a:t>
                      </a:r>
                      <a:endParaRPr lang="en-US" sz="2000" dirty="0">
                        <a:solidFill>
                          <a:schemeClr val="tx2">
                            <a:lumMod val="10000"/>
                          </a:schemeClr>
                        </a:solidFill>
                        <a:effectLst/>
                        <a:latin typeface="Times New Roman" panose="02020603050405020304" pitchFamily="18" charset="0"/>
                        <a:cs typeface="Times New Roman" panose="02020603050405020304" pitchFamily="18" charset="0"/>
                      </a:endParaRPr>
                    </a:p>
                  </a:txBody>
                  <a:tcPr marL="50333" marR="50333" marT="0" marB="0">
                    <a:solidFill>
                      <a:schemeClr val="accent6">
                        <a:lumMod val="20000"/>
                        <a:lumOff val="80000"/>
                      </a:schemeClr>
                    </a:solidFill>
                  </a:tcPr>
                </a:tc>
                <a:tc>
                  <a:txBody>
                    <a:bodyPr/>
                    <a:lstStyle/>
                    <a:p>
                      <a:pPr>
                        <a:lnSpc>
                          <a:spcPct val="100000"/>
                        </a:lnSpc>
                      </a:pP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gắn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kết</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củng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cố</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tinh</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thần</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đội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đen đến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vui</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vẻ</a:t>
                      </a:r>
                      <a:r>
                        <a:rPr lang="en-US" sz="2000" kern="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hòa</a:t>
                      </a:r>
                      <a:r>
                        <a:rPr lang="vi-VN" sz="2000" kern="0" baseline="0" dirty="0"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000" kern="0" dirty="0" err="1" smtClean="0">
                          <a:solidFill>
                            <a:schemeClr val="tx2">
                              <a:lumMod val="10000"/>
                            </a:schemeClr>
                          </a:solidFill>
                          <a:latin typeface="Times New Roman" panose="02020603050405020304" pitchFamily="18" charset="0"/>
                          <a:ea typeface="Calibri" panose="020F0502020204030204" pitchFamily="34" charset="0"/>
                          <a:cs typeface="Times New Roman" panose="02020603050405020304" pitchFamily="18" charset="0"/>
                          <a:sym typeface="Arial"/>
                        </a:rPr>
                        <a:t>đồng</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r>
                        <a:rPr lang="vi-VN" sz="2400" dirty="0" smtClean="0">
                          <a:latin typeface="Times New Roman" panose="02020603050405020304" pitchFamily="18" charset="0"/>
                          <a:cs typeface="Times New Roman" panose="02020603050405020304" pitchFamily="18" charset="0"/>
                        </a:rPr>
                        <a:t>1</a:t>
                      </a:r>
                      <a:endParaRPr lang="en-US" sz="2400" dirty="0">
                        <a:latin typeface="Times New Roman" panose="02020603050405020304" pitchFamily="18" charset="0"/>
                        <a:cs typeface="Times New Roman" panose="02020603050405020304" pitchFamily="18" charset="0"/>
                      </a:endParaRPr>
                    </a:p>
                  </a:txBody>
                  <a:tcPr marL="54297" marR="54297" marT="0" marB="0" anchor="ctr">
                    <a:solidFill>
                      <a:schemeClr val="accent6">
                        <a:lumMod val="20000"/>
                        <a:lumOff val="80000"/>
                      </a:schemeClr>
                    </a:solidFill>
                  </a:tcPr>
                </a:tc>
                <a:tc>
                  <a:txBody>
                    <a:bodyPr/>
                    <a:lstStyle/>
                    <a:p>
                      <a:endParaRPr lang="en-US" sz="2400" dirty="0">
                        <a:latin typeface="Times New Roman" panose="02020603050405020304" pitchFamily="18" charset="0"/>
                        <a:cs typeface="Times New Roman" panose="02020603050405020304" pitchFamily="18" charset="0"/>
                      </a:endParaRPr>
                    </a:p>
                  </a:txBody>
                  <a:tcPr marL="54297" marR="54297" marT="0" marB="0" anchor="ctr">
                    <a:solidFill>
                      <a:schemeClr val="accent6">
                        <a:lumMod val="20000"/>
                        <a:lumOff val="80000"/>
                      </a:schemeClr>
                    </a:solidFill>
                  </a:tcPr>
                </a:tc>
              </a:tr>
              <a:tr h="857599">
                <a:tc>
                  <a:txBody>
                    <a:bodyPr/>
                    <a:lstStyle/>
                    <a:p>
                      <a:pPr algn="ctr">
                        <a:lnSpc>
                          <a:spcPct val="100000"/>
                        </a:lnSpc>
                      </a:pP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Hình thức</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chemeClr val="accent3">
                        <a:lumMod val="20000"/>
                        <a:lumOff val="80000"/>
                      </a:schemeClr>
                    </a:solidFill>
                  </a:tcPr>
                </a:tc>
                <a:tc gridSpan="2">
                  <a:txBody>
                    <a:bodyPr/>
                    <a:lstStyle/>
                    <a:p>
                      <a:pPr lvl="0" algn="ctr"/>
                      <a:r>
                        <a:rPr lang="vi-VN" sz="2000" kern="100" dirty="0" smtClean="0">
                          <a:effectLst/>
                          <a:latin typeface="Times New Roman" panose="02020603050405020304" pitchFamily="18" charset="0"/>
                          <a:ea typeface="SimSun" panose="02010600030101010101" pitchFamily="2" charset="-122"/>
                          <a:cs typeface="Times New Roman" panose="02020603050405020304" pitchFamily="18" charset="0"/>
                        </a:rPr>
                        <a:t>Thuyết trình</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rgbClr val="FFD579"/>
                    </a:solidFill>
                  </a:tcPr>
                </a:tc>
                <a:tc hMerge="1">
                  <a:txBody>
                    <a:bodyPr/>
                    <a:lstStyle/>
                    <a:p>
                      <a:pPr>
                        <a:lnSpc>
                          <a:spcPct val="100000"/>
                        </a:lnSpc>
                      </a:pP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rgbClr val="FFD579"/>
                    </a:solidFill>
                  </a:tcPr>
                </a:tc>
                <a:tc>
                  <a:txBody>
                    <a:bodyPr/>
                    <a:lstStyle/>
                    <a:p>
                      <a:pPr lvl="0"/>
                      <a:r>
                        <a:rPr lang="en-US" sz="2000" kern="100" dirty="0">
                          <a:effectLst/>
                          <a:latin typeface="Times New Roman" panose="02020603050405020304" pitchFamily="18" charset="0"/>
                          <a:cs typeface="Times New Roman" panose="02020603050405020304" pitchFamily="18" charset="0"/>
                        </a:rPr>
                        <a:t> </a:t>
                      </a:r>
                      <a:r>
                        <a:rPr lang="vi-VN" sz="2000" kern="100" dirty="0" smtClean="0">
                          <a:effectLst/>
                          <a:latin typeface="Times New Roman" panose="02020603050405020304" pitchFamily="18" charset="0"/>
                          <a:cs typeface="Times New Roman" panose="02020603050405020304" pitchFamily="18" charset="0"/>
                        </a:rPr>
                        <a:t>-</a:t>
                      </a:r>
                      <a:r>
                        <a:rPr lang="vi-VN" sz="2000" b="0" i="0" u="none" strike="noStrike" cap="none" dirty="0" smtClean="0">
                          <a:solidFill>
                            <a:schemeClr val="tx1"/>
                          </a:solidFill>
                          <a:effectLst/>
                          <a:latin typeface="Times New Roman" panose="02020603050405020304" pitchFamily="18" charset="0"/>
                          <a:ea typeface="+mn-ea"/>
                          <a:cs typeface="Times New Roman" panose="02020603050405020304" pitchFamily="18" charset="0"/>
                          <a:sym typeface="Arial"/>
                        </a:rPr>
                        <a:t>Trang trí, trình bày đẹp và khoa học, sáng tạo</a:t>
                      </a:r>
                      <a:endParaRPr lang="en-US" sz="2000" b="0" i="0" u="none" strike="noStrike" cap="none" dirty="0" smtClean="0">
                        <a:solidFill>
                          <a:schemeClr val="tx1"/>
                        </a:solidFill>
                        <a:effectLst/>
                        <a:latin typeface="Times New Roman" panose="02020603050405020304" pitchFamily="18" charset="0"/>
                        <a:ea typeface="+mn-ea"/>
                        <a:cs typeface="Times New Roman" panose="02020603050405020304" pitchFamily="18" charset="0"/>
                        <a:sym typeface="Arial"/>
                      </a:endParaRPr>
                    </a:p>
                    <a:p>
                      <a:r>
                        <a:rPr lang="vi-VN" sz="2000" b="0" i="0" u="none" strike="noStrike" cap="none" dirty="0" smtClean="0">
                          <a:solidFill>
                            <a:schemeClr val="tx1"/>
                          </a:solidFill>
                          <a:effectLst/>
                          <a:latin typeface="Times New Roman" panose="02020603050405020304" pitchFamily="18" charset="0"/>
                          <a:ea typeface="+mn-ea"/>
                          <a:cs typeface="Times New Roman" panose="02020603050405020304" pitchFamily="18" charset="0"/>
                          <a:sym typeface="Arial"/>
                        </a:rPr>
                        <a:t>-Phong thái tự tin, thuyết trình rõ ràng từng vấn đề</a:t>
                      </a:r>
                      <a:r>
                        <a:rPr lang="en-US" sz="2000" kern="100" dirty="0">
                          <a:effectLst/>
                          <a:latin typeface="Times New Roman" panose="02020603050405020304" pitchFamily="18" charset="0"/>
                          <a:cs typeface="Times New Roman" panose="02020603050405020304" pitchFamily="18" charset="0"/>
                        </a:rPr>
                        <a:t> </a:t>
                      </a:r>
                      <a:endParaRPr lang="x-none" sz="20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rgbClr val="FFD579"/>
                    </a:solidFill>
                  </a:tcPr>
                </a:tc>
                <a:tc>
                  <a:txBody>
                    <a:bodyPr/>
                    <a:lstStyle/>
                    <a:p>
                      <a:r>
                        <a:rPr lang="vi-VN" dirty="0" smtClean="0"/>
                        <a:t>1</a:t>
                      </a:r>
                    </a:p>
                    <a:p>
                      <a:r>
                        <a:rPr lang="vi-VN" dirty="0" smtClean="0"/>
                        <a:t>1</a:t>
                      </a:r>
                      <a:endParaRPr lang="en-US" dirty="0"/>
                    </a:p>
                  </a:txBody>
                  <a:tcPr marL="54297" marR="54297" marT="0" marB="0" anchor="ctr">
                    <a:solidFill>
                      <a:srgbClr val="FFD579"/>
                    </a:solidFill>
                  </a:tcPr>
                </a:tc>
                <a:tc>
                  <a:txBody>
                    <a:bodyPr/>
                    <a:lstStyle/>
                    <a:p>
                      <a:pPr>
                        <a:lnSpc>
                          <a:spcPct val="100000"/>
                        </a:lnSpc>
                      </a:pPr>
                      <a:r>
                        <a:rPr lang="en-US" sz="2400" kern="100" dirty="0">
                          <a:effectLst/>
                          <a:latin typeface="Times New Roman" panose="02020603050405020304" pitchFamily="18" charset="0"/>
                          <a:cs typeface="Times New Roman" panose="02020603050405020304" pitchFamily="18" charset="0"/>
                        </a:rPr>
                        <a:t> </a:t>
                      </a:r>
                    </a:p>
                    <a:p>
                      <a:pPr>
                        <a:lnSpc>
                          <a:spcPct val="100000"/>
                        </a:lnSpc>
                      </a:pPr>
                      <a:r>
                        <a:rPr lang="en-US" sz="2400" kern="100" dirty="0">
                          <a:effectLst/>
                          <a:latin typeface="Times New Roman" panose="02020603050405020304" pitchFamily="18" charset="0"/>
                          <a:cs typeface="Times New Roman" panose="02020603050405020304" pitchFamily="18" charset="0"/>
                        </a:rPr>
                        <a:t> </a:t>
                      </a:r>
                      <a:endParaRPr lang="x-none" sz="2400" kern="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54297" marR="54297" marT="0" marB="0" anchor="ctr">
                    <a:solidFill>
                      <a:srgbClr val="FFD579"/>
                    </a:solidFill>
                  </a:tcPr>
                </a:tc>
                <a:extLst>
                  <a:ext uri="{0D108BD9-81ED-4DB2-BD59-A6C34878D82A}">
                    <a16:rowId xmlns:a16="http://schemas.microsoft.com/office/drawing/2014/main" xmlns="" val="2604049052"/>
                  </a:ext>
                </a:extLst>
              </a:tr>
            </a:tbl>
          </a:graphicData>
        </a:graphic>
      </p:graphicFrame>
      <p:sp>
        <p:nvSpPr>
          <p:cNvPr id="2" name="TextBox 1"/>
          <p:cNvSpPr txBox="1"/>
          <p:nvPr/>
        </p:nvSpPr>
        <p:spPr>
          <a:xfrm>
            <a:off x="3862551" y="0"/>
            <a:ext cx="5076497" cy="523220"/>
          </a:xfrm>
          <a:prstGeom prst="rect">
            <a:avLst/>
          </a:prstGeom>
          <a:solidFill>
            <a:schemeClr val="accent5"/>
          </a:solidFill>
        </p:spPr>
        <p:txBody>
          <a:bodyPr wrap="square" rtlCol="0">
            <a:spAutoFit/>
          </a:bodyPr>
          <a:lstStyle/>
          <a:p>
            <a:r>
              <a:rPr lang="vi-VN" sz="2800" dirty="0" smtClean="0">
                <a:latin typeface="+mj-lt"/>
              </a:rPr>
              <a:t>Tiêu chí đánh giá PHT số 3</a:t>
            </a:r>
            <a:endParaRPr lang="en-US" sz="2800" dirty="0">
              <a:latin typeface="+mj-lt"/>
            </a:endParaRPr>
          </a:p>
        </p:txBody>
      </p:sp>
    </p:spTree>
    <p:extLst>
      <p:ext uri="{BB962C8B-B14F-4D97-AF65-F5344CB8AC3E}">
        <p14:creationId xmlns:p14="http://schemas.microsoft.com/office/powerpoint/2010/main" val="3876442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3325" y="1040524"/>
            <a:ext cx="9301655" cy="4524315"/>
          </a:xfrm>
          <a:prstGeom prst="rect">
            <a:avLst/>
          </a:prstGeom>
        </p:spPr>
        <p:txBody>
          <a:bodyPr wrap="square">
            <a:spAutoFit/>
          </a:bodyPr>
          <a:lstStyle/>
          <a:p>
            <a:pPr algn="just"/>
            <a:r>
              <a:rPr lang="vi-VN" sz="3600" dirty="0">
                <a:latin typeface="+mj-lt"/>
              </a:rPr>
              <a:t>Hiện nay, chơi chuyền không còn phổ biến như trước. Các bạn nhỏ có thêm nhiều trò chơi khác, nhất là trò chơi công nghệ. Song, với tư cách là trò chơi thể hiện đậm nét một vẻ đẹp của văn hóa dân gian người Việt, chơi chuyền vẫn là “trò” thường có mặt trong các lễ hội và trong các hoạt động phát triển thể chất hoặc hướng tới mục đích lưu giữ bản sắc truyền thống. </a:t>
            </a:r>
            <a:endParaRPr lang="en-US" sz="3600" dirty="0">
              <a:latin typeface="+mj-lt"/>
            </a:endParaRPr>
          </a:p>
        </p:txBody>
      </p:sp>
      <p:sp>
        <p:nvSpPr>
          <p:cNvPr id="3" name="Rounded Rectangle 2"/>
          <p:cNvSpPr/>
          <p:nvPr/>
        </p:nvSpPr>
        <p:spPr>
          <a:xfrm>
            <a:off x="10137228" y="1403130"/>
            <a:ext cx="2307020" cy="37991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smtClean="0">
                <a:latin typeface="+mj-lt"/>
              </a:rPr>
              <a:t>Nêu ý nghĩa của trò chơi</a:t>
            </a:r>
            <a:endParaRPr lang="en-US" sz="2800" dirty="0">
              <a:latin typeface="+mj-lt"/>
            </a:endParaRPr>
          </a:p>
        </p:txBody>
      </p:sp>
    </p:spTree>
    <p:extLst>
      <p:ext uri="{BB962C8B-B14F-4D97-AF65-F5344CB8AC3E}">
        <p14:creationId xmlns:p14="http://schemas.microsoft.com/office/powerpoint/2010/main" val="3080238399"/>
      </p:ext>
    </p:extLst>
  </p:cSld>
  <p:clrMapOvr>
    <a:masterClrMapping/>
  </p:clrMapOvr>
  <p:transition spd="slow" advClick="0">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15641103"/>
              </p:ext>
            </p:extLst>
          </p:nvPr>
        </p:nvGraphicFramePr>
        <p:xfrm>
          <a:off x="817418" y="2493818"/>
          <a:ext cx="10709564" cy="3809999"/>
        </p:xfrm>
        <a:graphic>
          <a:graphicData uri="http://schemas.openxmlformats.org/drawingml/2006/table">
            <a:tbl>
              <a:tblPr firstRow="1" firstCol="1" bandRow="1">
                <a:tableStyleId>{5C22544A-7EE6-4342-B048-85BDC9FD1C3A}</a:tableStyleId>
              </a:tblPr>
              <a:tblGrid>
                <a:gridCol w="4024974"/>
                <a:gridCol w="3292615"/>
                <a:gridCol w="3391975"/>
              </a:tblGrid>
              <a:tr h="745063">
                <a:tc>
                  <a:txBody>
                    <a:bodyPr/>
                    <a:lstStyle/>
                    <a:p>
                      <a:pPr algn="ctr">
                        <a:lnSpc>
                          <a:spcPct val="107000"/>
                        </a:lnSpc>
                        <a:spcAft>
                          <a:spcPts val="0"/>
                        </a:spcAft>
                      </a:pPr>
                      <a:r>
                        <a:rPr lang="vi-VN" sz="2800" dirty="0">
                          <a:solidFill>
                            <a:schemeClr val="tx1"/>
                          </a:solidFill>
                          <a:effectLst/>
                          <a:latin typeface="+mj-lt"/>
                        </a:rPr>
                        <a:t>Phần của bài viết</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gn="ctr">
                        <a:lnSpc>
                          <a:spcPct val="107000"/>
                        </a:lnSpc>
                        <a:spcAft>
                          <a:spcPts val="0"/>
                        </a:spcAft>
                      </a:pPr>
                      <a:r>
                        <a:rPr lang="vi-VN" sz="2800" dirty="0">
                          <a:solidFill>
                            <a:schemeClr val="tx1"/>
                          </a:solidFill>
                          <a:effectLst/>
                          <a:latin typeface="+mj-lt"/>
                        </a:rPr>
                        <a:t>Nội dung</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gn="ctr">
                        <a:lnSpc>
                          <a:spcPct val="107000"/>
                        </a:lnSpc>
                        <a:spcAft>
                          <a:spcPts val="0"/>
                        </a:spcAft>
                      </a:pPr>
                      <a:r>
                        <a:rPr lang="vi-VN" sz="2800" dirty="0">
                          <a:solidFill>
                            <a:schemeClr val="tx1"/>
                          </a:solidFill>
                          <a:effectLst/>
                          <a:latin typeface="+mj-lt"/>
                        </a:rPr>
                        <a:t>Chi tiết</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r>
              <a:tr h="3064936">
                <a:tc>
                  <a:txBody>
                    <a:bodyPr/>
                    <a:lstStyle/>
                    <a:p>
                      <a:pPr algn="ct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nSpc>
                          <a:spcPct val="107000"/>
                        </a:lnSpc>
                        <a:spcAft>
                          <a:spcPts val="0"/>
                        </a:spcAft>
                      </a:pPr>
                      <a:r>
                        <a:rPr lang="vi-VN" sz="2800" dirty="0">
                          <a:solidFill>
                            <a:schemeClr val="tx1"/>
                          </a:solidFill>
                          <a:effectLst/>
                          <a:latin typeface="+mj-lt"/>
                        </a:rPr>
                        <a:t>             Kết bài</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nSpc>
                          <a:spcPct val="107000"/>
                        </a:lnSpc>
                        <a:spcAft>
                          <a:spcPts val="0"/>
                        </a:spcAft>
                      </a:pPr>
                      <a:r>
                        <a:rPr lang="vi-VN" sz="2800" dirty="0">
                          <a:solidFill>
                            <a:schemeClr val="tx1"/>
                          </a:solidFill>
                          <a:effectLst/>
                          <a:latin typeface="+mj-lt"/>
                        </a:rPr>
                        <a:t>Ý nghĩa của trò chơi</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nSpc>
                          <a:spcPct val="107000"/>
                        </a:lnSpc>
                        <a:spcAft>
                          <a:spcPts val="0"/>
                        </a:spcAft>
                      </a:pPr>
                      <a:r>
                        <a:rPr lang="vi-VN" sz="2800" dirty="0">
                          <a:solidFill>
                            <a:schemeClr val="tx1"/>
                          </a:solidFill>
                          <a:effectLst/>
                          <a:latin typeface="+mj-lt"/>
                        </a:rPr>
                        <a:t> </a:t>
                      </a:r>
                      <a:endParaRPr lang="en-US" sz="2800" dirty="0" smtClean="0">
                        <a:solidFill>
                          <a:schemeClr val="tx1"/>
                        </a:solidFill>
                        <a:effectLst/>
                        <a:latin typeface="+mj-lt"/>
                      </a:endParaRPr>
                    </a:p>
                    <a:p>
                      <a:pPr>
                        <a:lnSpc>
                          <a:spcPct val="107000"/>
                        </a:lnSpc>
                        <a:spcAft>
                          <a:spcPts val="0"/>
                        </a:spcAft>
                      </a:pPr>
                      <a:endParaRPr lang="en-US" sz="2800" dirty="0">
                        <a:solidFill>
                          <a:schemeClr val="tx1"/>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vi-VN" sz="1400" dirty="0">
                          <a:solidFill>
                            <a:schemeClr val="tx1"/>
                          </a:solidFill>
                          <a:effectLst/>
                        </a:rPr>
                        <a:t> </a:t>
                      </a:r>
                      <a:endParaRPr lang="en-US" sz="1100" dirty="0">
                        <a:solidFill>
                          <a:schemeClr val="tx1"/>
                        </a:solidFill>
                        <a:effectLst/>
                      </a:endParaRPr>
                    </a:p>
                    <a:p>
                      <a:pPr>
                        <a:lnSpc>
                          <a:spcPct val="107000"/>
                        </a:lnSpc>
                        <a:spcAft>
                          <a:spcPts val="0"/>
                        </a:spcAft>
                      </a:pPr>
                      <a:r>
                        <a:rPr lang="vi-VN" sz="1400" dirty="0">
                          <a:solidFill>
                            <a:schemeClr val="tx1"/>
                          </a:solidFill>
                          <a:effectLst/>
                        </a:rPr>
                        <a:t> </a:t>
                      </a:r>
                      <a:endParaRPr lang="en-US" sz="1100" dirty="0">
                        <a:solidFill>
                          <a:schemeClr val="tx1"/>
                        </a:solidFill>
                        <a:effectLst/>
                      </a:endParaRPr>
                    </a:p>
                    <a:p>
                      <a:pPr>
                        <a:lnSpc>
                          <a:spcPct val="107000"/>
                        </a:lnSpc>
                        <a:spcAft>
                          <a:spcPts val="0"/>
                        </a:spcAft>
                      </a:pPr>
                      <a:r>
                        <a:rPr lang="vi-VN" sz="1400" dirty="0">
                          <a:solidFill>
                            <a:schemeClr val="tx1"/>
                          </a:solidFill>
                          <a:effectLst/>
                        </a:rPr>
                        <a:t> </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FC000"/>
                    </a:solidFill>
                  </a:tcPr>
                </a:tc>
              </a:tr>
            </a:tbl>
          </a:graphicData>
        </a:graphic>
      </p:graphicFrame>
      <p:sp>
        <p:nvSpPr>
          <p:cNvPr id="5" name="Rectangle 2"/>
          <p:cNvSpPr>
            <a:spLocks noChangeArrowheads="1"/>
          </p:cNvSpPr>
          <p:nvPr/>
        </p:nvSpPr>
        <p:spPr bwMode="auto">
          <a:xfrm>
            <a:off x="1246909" y="1142052"/>
            <a:ext cx="944879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en-US" sz="28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Em hãy t</a:t>
            </a:r>
            <a:r>
              <a:rPr kumimoji="0" lang="vi-VN" altLang="en-US" sz="2800" b="1"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ì</a:t>
            </a:r>
            <a:r>
              <a:rPr kumimoji="0" lang="vi-VN" altLang="en-US" sz="2800" b="1" i="0" u="none" strike="noStrike" cap="none" normalizeH="0" baseline="0" dirty="0" smtClean="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 những chi tiết thể hiện ý nghĩa trò chơi chuyền?</a:t>
            </a:r>
            <a:endParaRPr kumimoji="0" lang="vi-VN" altLang="en-US" sz="2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19859438"/>
      </p:ext>
    </p:extLst>
  </p:cSld>
  <p:clrMapOvr>
    <a:masterClrMapping/>
  </p:clrMapOvr>
  <p:transition spd="slow" advClick="0">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28895752"/>
              </p:ext>
            </p:extLst>
          </p:nvPr>
        </p:nvGraphicFramePr>
        <p:xfrm>
          <a:off x="838200" y="997528"/>
          <a:ext cx="10709564" cy="3768135"/>
        </p:xfrm>
        <a:graphic>
          <a:graphicData uri="http://schemas.openxmlformats.org/drawingml/2006/table">
            <a:tbl>
              <a:tblPr firstRow="1" firstCol="1" bandRow="1">
                <a:tableStyleId>{5C22544A-7EE6-4342-B048-85BDC9FD1C3A}</a:tableStyleId>
              </a:tblPr>
              <a:tblGrid>
                <a:gridCol w="4024974"/>
                <a:gridCol w="2506080"/>
                <a:gridCol w="4178510"/>
              </a:tblGrid>
              <a:tr h="592436">
                <a:tc>
                  <a:txBody>
                    <a:bodyPr/>
                    <a:lstStyle/>
                    <a:p>
                      <a:pPr algn="ctr">
                        <a:lnSpc>
                          <a:spcPct val="107000"/>
                        </a:lnSpc>
                        <a:spcAft>
                          <a:spcPts val="0"/>
                        </a:spcAft>
                      </a:pPr>
                      <a:r>
                        <a:rPr lang="vi-VN" sz="2800" dirty="0">
                          <a:solidFill>
                            <a:schemeClr val="tx1"/>
                          </a:solidFill>
                          <a:effectLst/>
                          <a:latin typeface="+mj-lt"/>
                        </a:rPr>
                        <a:t>Phần của bài viết</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gn="ctr">
                        <a:lnSpc>
                          <a:spcPct val="107000"/>
                        </a:lnSpc>
                        <a:spcAft>
                          <a:spcPts val="0"/>
                        </a:spcAft>
                      </a:pPr>
                      <a:r>
                        <a:rPr lang="vi-VN" sz="2800" dirty="0">
                          <a:solidFill>
                            <a:schemeClr val="tx1"/>
                          </a:solidFill>
                          <a:effectLst/>
                          <a:latin typeface="+mj-lt"/>
                        </a:rPr>
                        <a:t>Nội dung</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gn="ctr">
                        <a:lnSpc>
                          <a:spcPct val="107000"/>
                        </a:lnSpc>
                        <a:spcAft>
                          <a:spcPts val="0"/>
                        </a:spcAft>
                      </a:pPr>
                      <a:r>
                        <a:rPr lang="vi-VN" sz="2800" dirty="0">
                          <a:solidFill>
                            <a:schemeClr val="tx1"/>
                          </a:solidFill>
                          <a:effectLst/>
                          <a:latin typeface="+mj-lt"/>
                        </a:rPr>
                        <a:t>Chi tiết</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r>
              <a:tr h="2556368">
                <a:tc>
                  <a:txBody>
                    <a:bodyPr/>
                    <a:lstStyle/>
                    <a:p>
                      <a:pPr algn="ct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nSpc>
                          <a:spcPct val="107000"/>
                        </a:lnSpc>
                        <a:spcAft>
                          <a:spcPts val="0"/>
                        </a:spcAft>
                      </a:pPr>
                      <a:r>
                        <a:rPr lang="vi-VN" sz="2800" dirty="0">
                          <a:solidFill>
                            <a:schemeClr val="tx1"/>
                          </a:solidFill>
                          <a:effectLst/>
                          <a:latin typeface="+mj-lt"/>
                        </a:rPr>
                        <a:t>             Kết bài</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nSpc>
                          <a:spcPct val="107000"/>
                        </a:lnSpc>
                        <a:spcAft>
                          <a:spcPts val="0"/>
                        </a:spcAft>
                      </a:pPr>
                      <a:r>
                        <a:rPr lang="vi-VN" sz="2800" dirty="0">
                          <a:solidFill>
                            <a:schemeClr val="tx1"/>
                          </a:solidFill>
                          <a:effectLst/>
                          <a:latin typeface="+mj-lt"/>
                        </a:rPr>
                        <a:t>Ý nghĩa của trò chơi</a:t>
                      </a: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c>
                  <a:txBody>
                    <a:bodyPr/>
                    <a:lstStyle/>
                    <a:p>
                      <a:pPr>
                        <a:lnSpc>
                          <a:spcPct val="107000"/>
                        </a:lnSpc>
                        <a:spcAft>
                          <a:spcPts val="0"/>
                        </a:spcAft>
                      </a:pPr>
                      <a:r>
                        <a:rPr lang="vi-VN" sz="2800" dirty="0">
                          <a:solidFill>
                            <a:schemeClr val="tx1"/>
                          </a:solidFill>
                          <a:effectLst/>
                          <a:latin typeface="+mj-lt"/>
                        </a:rPr>
                        <a:t> </a:t>
                      </a:r>
                      <a:endParaRPr lang="en-US" sz="2800" dirty="0">
                        <a:solidFill>
                          <a:schemeClr val="tx1"/>
                        </a:solidFill>
                        <a:effectLst/>
                        <a:latin typeface="+mj-lt"/>
                      </a:endParaRPr>
                    </a:p>
                    <a:p>
                      <a:pPr algn="just">
                        <a:lnSpc>
                          <a:spcPct val="107000"/>
                        </a:lnSpc>
                        <a:buClr>
                          <a:srgbClr val="000000"/>
                        </a:buClr>
                        <a:buFont typeface="Arial"/>
                        <a:buNone/>
                      </a:pPr>
                      <a:r>
                        <a:rPr lang="vi-VN" sz="2800" dirty="0">
                          <a:solidFill>
                            <a:schemeClr val="tx1"/>
                          </a:solidFill>
                          <a:effectLst/>
                          <a:latin typeface="+mj-lt"/>
                        </a:rPr>
                        <a:t> </a:t>
                      </a:r>
                      <a:r>
                        <a:rPr lang="vi-VN" sz="2800" dirty="0" smtClean="0">
                          <a:solidFill>
                            <a:schemeClr val="tx1"/>
                          </a:solidFill>
                          <a:effectLst/>
                          <a:latin typeface="+mj-lt"/>
                        </a:rPr>
                        <a:t>-</a:t>
                      </a:r>
                      <a:r>
                        <a:rPr lang="vi-VN" sz="2800" baseline="0" dirty="0" smtClean="0">
                          <a:solidFill>
                            <a:schemeClr val="tx1"/>
                          </a:solidFill>
                          <a:effectLst/>
                          <a:latin typeface="+mj-lt"/>
                        </a:rPr>
                        <a:t> </a:t>
                      </a:r>
                      <a:r>
                        <a:rPr lang="vi-VN" sz="2800" kern="0" dirty="0" smtClean="0">
                          <a:solidFill>
                            <a:schemeClr val="tx1"/>
                          </a:solidFill>
                          <a:effectLst/>
                          <a:latin typeface="Times New Roman" panose="02020603050405020304" pitchFamily="18" charset="0"/>
                          <a:cs typeface="Times New Roman" panose="02020603050405020304" pitchFamily="18" charset="0"/>
                          <a:sym typeface="Arial"/>
                        </a:rPr>
                        <a:t>Thể </a:t>
                      </a:r>
                      <a:r>
                        <a:rPr lang="vi-VN" sz="2800" kern="0" dirty="0" smtClean="0">
                          <a:solidFill>
                            <a:schemeClr val="tx1"/>
                          </a:solidFill>
                          <a:effectLst/>
                          <a:latin typeface="Times New Roman" panose="02020603050405020304" pitchFamily="18" charset="0"/>
                          <a:cs typeface="Times New Roman" panose="02020603050405020304" pitchFamily="18" charset="0"/>
                          <a:sym typeface="Arial"/>
                        </a:rPr>
                        <a:t>hiện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nét</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đẹp</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văn</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hóa</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dân</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gian</a:t>
                      </a:r>
                    </a:p>
                    <a:p>
                      <a:pPr algn="just">
                        <a:lnSpc>
                          <a:spcPct val="107000"/>
                        </a:lnSpc>
                        <a:buClr>
                          <a:srgbClr val="000000"/>
                        </a:buClr>
                        <a:buFont typeface="Arial"/>
                        <a:buNone/>
                      </a:pP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a:t>
                      </a:r>
                      <a:r>
                        <a:rPr lang="vi-VN" sz="2800" kern="0" baseline="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L</a:t>
                      </a: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ưu </a:t>
                      </a:r>
                      <a:r>
                        <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giữ nét đẹp truyền thống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người</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 </a:t>
                      </a:r>
                      <a:r>
                        <a:rPr lang="en-US" sz="2800" kern="0"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Việt</a:t>
                      </a:r>
                      <a:r>
                        <a:rPr lang="en-US"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rPr>
                        <a:t>.</a:t>
                      </a:r>
                      <a:endParaRPr lang="vi-VN" sz="2800" kern="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sym typeface="Arial"/>
                      </a:endParaRPr>
                    </a:p>
                    <a:p>
                      <a:pPr algn="just">
                        <a:lnSpc>
                          <a:spcPct val="107000"/>
                        </a:lnSpc>
                        <a:buClr>
                          <a:srgbClr val="000000"/>
                        </a:buClr>
                        <a:buFont typeface="Arial"/>
                        <a:buNone/>
                      </a:pPr>
                      <a:endParaRPr lang="en-US" sz="2800" kern="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sym typeface="Arial"/>
                      </a:endParaRPr>
                    </a:p>
                    <a:p>
                      <a:pPr>
                        <a:lnSpc>
                          <a:spcPct val="107000"/>
                        </a:lnSpc>
                        <a:spcAft>
                          <a:spcPts val="0"/>
                        </a:spcAft>
                      </a:pPr>
                      <a:endParaRPr lang="en-US" sz="280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1624936118"/>
      </p:ext>
    </p:extLst>
  </p:cSld>
  <p:clrMapOvr>
    <a:masterClrMapping/>
  </p:clrMapOvr>
  <p:transition spd="slow" advClick="0">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rot="11880000">
            <a:off x="7853126" y="682161"/>
            <a:ext cx="581722" cy="562688"/>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DE077"/>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任意多边形: 形状 22"/>
          <p:cNvSpPr/>
          <p:nvPr/>
        </p:nvSpPr>
        <p:spPr>
          <a:xfrm rot="11880000">
            <a:off x="6777661" y="48979"/>
            <a:ext cx="757023" cy="732253"/>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AEEE2"/>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720032" y="520832"/>
            <a:ext cx="5436141" cy="584775"/>
          </a:xfrm>
          <a:prstGeom prst="rect">
            <a:avLst/>
          </a:prstGeom>
          <a:noFill/>
        </p:spPr>
        <p:txBody>
          <a:bodyPr wrap="square" rtlCol="0">
            <a:spAutoFit/>
          </a:bodyPr>
          <a:lstStyle/>
          <a:p>
            <a:pPr algn="ctr"/>
            <a:r>
              <a:rPr lang="vi-VN" altLang="zh-CN" sz="32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LUYỆN TẬP</a:t>
            </a:r>
            <a:endParaRPr lang="zh-CN" altLang="en-US" sz="32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26" name="图片 52">
            <a:extLst>
              <a:ext uri="{FF2B5EF4-FFF2-40B4-BE49-F238E27FC236}">
                <a16:creationId xmlns:a16="http://schemas.microsoft.com/office/drawing/2014/main" xmlns="" id="{B96CD51F-2149-428B-8C1E-D9C580E6D3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785" y="2000566"/>
            <a:ext cx="2895640" cy="3396416"/>
          </a:xfrm>
          <a:prstGeom prst="rect">
            <a:avLst/>
          </a:prstGeom>
        </p:spPr>
      </p:pic>
      <p:pic>
        <p:nvPicPr>
          <p:cNvPr id="27" name="图片 4">
            <a:extLst>
              <a:ext uri="{FF2B5EF4-FFF2-40B4-BE49-F238E27FC236}">
                <a16:creationId xmlns:a16="http://schemas.microsoft.com/office/drawing/2014/main" xmlns="" id="{A3F7764D-F7E7-4A88-BD58-96C63BEADD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8648" y="1211333"/>
            <a:ext cx="4974882" cy="4974882"/>
          </a:xfrm>
          <a:prstGeom prst="rect">
            <a:avLst/>
          </a:prstGeom>
        </p:spPr>
      </p:pic>
      <p:sp>
        <p:nvSpPr>
          <p:cNvPr id="28" name="矩形 42">
            <a:extLst>
              <a:ext uri="{FF2B5EF4-FFF2-40B4-BE49-F238E27FC236}">
                <a16:creationId xmlns:a16="http://schemas.microsoft.com/office/drawing/2014/main" xmlns="" id="{74E327FB-D62A-47A0-994B-08A86AB87E07}"/>
              </a:ext>
            </a:extLst>
          </p:cNvPr>
          <p:cNvSpPr/>
          <p:nvPr/>
        </p:nvSpPr>
        <p:spPr>
          <a:xfrm>
            <a:off x="6755230" y="2507673"/>
            <a:ext cx="2777514" cy="1787236"/>
          </a:xfrm>
          <a:prstGeom prst="rect">
            <a:avLst/>
          </a:prstGeom>
        </p:spPr>
        <p:txBody>
          <a:bodyPr wrap="square">
            <a:noAutofit/>
          </a:bodyPr>
          <a:lstStyle/>
          <a:p>
            <a:pPr algn="ctr"/>
            <a:r>
              <a:rPr lang="vi-VN" sz="2400" i="1" dirty="0" smtClean="0">
                <a:solidFill>
                  <a:prstClr val="black"/>
                </a:solidFill>
                <a:latin typeface="Times New Roman" panose="02020603050405020304" pitchFamily="18" charset="0"/>
                <a:cs typeface="Times New Roman" panose="02020603050405020304" pitchFamily="18" charset="0"/>
              </a:rPr>
              <a:t>Em hãy viết đoạn văn từ 4-6 câu giới thiệu về một trò chơi dân gian mà em biết.</a:t>
            </a:r>
            <a:endParaRPr lang="en-US" sz="2400" dirty="0">
              <a:solidFill>
                <a:prstClr val="black"/>
              </a:solidFill>
              <a:latin typeface="Times New Roman" panose="02020603050405020304" pitchFamily="18" charset="0"/>
              <a:cs typeface="Times New Roman" panose="02020603050405020304" pitchFamily="18" charset="0"/>
            </a:endParaRPr>
          </a:p>
        </p:txBody>
      </p:sp>
      <p:pic>
        <p:nvPicPr>
          <p:cNvPr id="2" name="3 Minute Countdown Video ">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195605" y="6291941"/>
            <a:ext cx="8134350" cy="583058"/>
          </a:xfrm>
          <a:prstGeom prst="rect">
            <a:avLst/>
          </a:prstGeom>
        </p:spPr>
      </p:pic>
    </p:spTree>
    <p:extLst>
      <p:ext uri="{BB962C8B-B14F-4D97-AF65-F5344CB8AC3E}">
        <p14:creationId xmlns:p14="http://schemas.microsoft.com/office/powerpoint/2010/main" val="17337865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360"/>
                                          </p:val>
                                        </p:tav>
                                        <p:tav tm="100000">
                                          <p:val>
                                            <p:fltVal val="0"/>
                                          </p:val>
                                        </p:tav>
                                      </p:tavLst>
                                    </p:anim>
                                    <p:animEffect transition="in" filter="fade">
                                      <p:cBhvr>
                                        <p:cTn id="17" dur="500"/>
                                        <p:tgtEl>
                                          <p:spTgt spid="23"/>
                                        </p:tgtEl>
                                      </p:cBhvr>
                                    </p:animEffect>
                                  </p:childTnLst>
                                </p:cTn>
                              </p:par>
                              <p:par>
                                <p:cTn id="18" presetID="14" presetClass="entr" presetSubtype="10"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randombar(horizontal)">
                                      <p:cBhvr>
                                        <p:cTn id="20" dur="500"/>
                                        <p:tgtEl>
                                          <p:spTgt spid="26"/>
                                        </p:tgtEl>
                                      </p:cBhvr>
                                    </p:animEffect>
                                  </p:childTnLst>
                                </p:cTn>
                              </p:par>
                              <p:par>
                                <p:cTn id="21" presetID="42"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2"/>
                    </p:tgtEl>
                  </p:cond>
                </p:stCondLst>
                <p:endSync evt="end" delay="0">
                  <p:rtn val="all"/>
                </p:endSync>
                <p:childTnLst>
                  <p:par>
                    <p:cTn id="34" fill="hold">
                      <p:stCondLst>
                        <p:cond delay="0"/>
                      </p:stCondLst>
                      <p:childTnLst>
                        <p:par>
                          <p:cTn id="35" fill="hold">
                            <p:stCondLst>
                              <p:cond delay="0"/>
                            </p:stCondLst>
                            <p:childTnLst>
                              <p:par>
                                <p:cTn id="36" presetID="2" presetClass="mediacall" presetSubtype="0" fill="hold" nodeType="clickEffect">
                                  <p:stCondLst>
                                    <p:cond delay="0"/>
                                  </p:stCondLst>
                                  <p:childTnLst>
                                    <p:cmd type="call" cmd="togglePause">
                                      <p:cBhvr>
                                        <p:cTn id="37" dur="1" fill="hold"/>
                                        <p:tgtEl>
                                          <p:spTgt spid="2"/>
                                        </p:tgtEl>
                                      </p:cBhvr>
                                    </p:cmd>
                                  </p:childTnLst>
                                </p:cTn>
                              </p:par>
                            </p:childTnLst>
                          </p:cTn>
                        </p:par>
                      </p:childTnLst>
                    </p:cTn>
                  </p:par>
                </p:childTnLst>
              </p:cTn>
              <p:nextCondLst>
                <p:cond evt="onClick" delay="0">
                  <p:tgtEl>
                    <p:spTgt spid="2"/>
                  </p:tgtEl>
                </p:cond>
              </p:nextCondLst>
            </p:seq>
            <p:video>
              <p:cMediaNode vol="80000">
                <p:cTn id="38" fill="hold" display="0">
                  <p:stCondLst>
                    <p:cond delay="indefinite"/>
                  </p:stCondLst>
                </p:cTn>
                <p:tgtEl>
                  <p:spTgt spid="2"/>
                </p:tgtEl>
              </p:cMediaNode>
            </p:video>
          </p:childTnLst>
        </p:cTn>
      </p:par>
    </p:tnLst>
    <p:bldLst>
      <p:bldP spid="22" grpId="0" bldLvl="0" animBg="1"/>
      <p:bldP spid="23" grpId="0" bldLvl="0" animBg="1"/>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rot="11880000">
            <a:off x="7853126" y="682161"/>
            <a:ext cx="581722" cy="562688"/>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DE077"/>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任意多边形: 形状 22"/>
          <p:cNvSpPr/>
          <p:nvPr/>
        </p:nvSpPr>
        <p:spPr>
          <a:xfrm rot="11880000">
            <a:off x="6777661" y="48979"/>
            <a:ext cx="757023" cy="732253"/>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AEEE2"/>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720032" y="520832"/>
            <a:ext cx="5436141" cy="584775"/>
          </a:xfrm>
          <a:prstGeom prst="rect">
            <a:avLst/>
          </a:prstGeom>
          <a:noFill/>
        </p:spPr>
        <p:txBody>
          <a:bodyPr wrap="square" rtlCol="0">
            <a:spAutoFit/>
          </a:bodyPr>
          <a:lstStyle/>
          <a:p>
            <a:pPr algn="ctr"/>
            <a:r>
              <a:rPr lang="vi-VN" altLang="zh-CN" sz="32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VẬN DỤNG</a:t>
            </a:r>
            <a:endParaRPr lang="zh-CN" altLang="en-US" sz="32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26" name="图片 52">
            <a:extLst>
              <a:ext uri="{FF2B5EF4-FFF2-40B4-BE49-F238E27FC236}">
                <a16:creationId xmlns:a16="http://schemas.microsoft.com/office/drawing/2014/main" xmlns="" id="{B96CD51F-2149-428B-8C1E-D9C580E6D3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8200" y="2267976"/>
            <a:ext cx="2895640" cy="3396416"/>
          </a:xfrm>
          <a:prstGeom prst="rect">
            <a:avLst/>
          </a:prstGeom>
        </p:spPr>
      </p:pic>
      <p:pic>
        <p:nvPicPr>
          <p:cNvPr id="27" name="图片 4">
            <a:extLst>
              <a:ext uri="{FF2B5EF4-FFF2-40B4-BE49-F238E27FC236}">
                <a16:creationId xmlns:a16="http://schemas.microsoft.com/office/drawing/2014/main" xmlns="" id="{A3F7764D-F7E7-4A88-BD58-96C63BEAD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8648" y="1211333"/>
            <a:ext cx="4974882" cy="4974882"/>
          </a:xfrm>
          <a:prstGeom prst="rect">
            <a:avLst/>
          </a:prstGeom>
        </p:spPr>
      </p:pic>
      <p:sp>
        <p:nvSpPr>
          <p:cNvPr id="28" name="矩形 42">
            <a:extLst>
              <a:ext uri="{FF2B5EF4-FFF2-40B4-BE49-F238E27FC236}">
                <a16:creationId xmlns:a16="http://schemas.microsoft.com/office/drawing/2014/main" xmlns="" id="{74E327FB-D62A-47A0-994B-08A86AB87E07}"/>
              </a:ext>
            </a:extLst>
          </p:cNvPr>
          <p:cNvSpPr/>
          <p:nvPr/>
        </p:nvSpPr>
        <p:spPr>
          <a:xfrm>
            <a:off x="6755230" y="2507673"/>
            <a:ext cx="2777514" cy="1787236"/>
          </a:xfrm>
          <a:prstGeom prst="rect">
            <a:avLst/>
          </a:prstGeom>
        </p:spPr>
        <p:txBody>
          <a:bodyPr wrap="square">
            <a:noAutofit/>
          </a:bodyPr>
          <a:lstStyle/>
          <a:p>
            <a:pPr algn="ctr"/>
            <a:r>
              <a:rPr lang="vi-VN" sz="2400" i="1" dirty="0" smtClean="0">
                <a:solidFill>
                  <a:prstClr val="black"/>
                </a:solidFill>
                <a:latin typeface="Times New Roman" panose="02020603050405020304" pitchFamily="18" charset="0"/>
                <a:cs typeface="Times New Roman" panose="02020603050405020304" pitchFamily="18" charset="0"/>
              </a:rPr>
              <a:t>Về nhà em hãy sưu tầm tranh ảnh chuẩn bị cho viết bài văn ở tiết sau.</a:t>
            </a:r>
            <a:endParaRPr lang="en-US"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76851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360"/>
                                          </p:val>
                                        </p:tav>
                                        <p:tav tm="100000">
                                          <p:val>
                                            <p:fltVal val="0"/>
                                          </p:val>
                                        </p:tav>
                                      </p:tavLst>
                                    </p:anim>
                                    <p:animEffect transition="in" filter="fade">
                                      <p:cBhvr>
                                        <p:cTn id="17" dur="500"/>
                                        <p:tgtEl>
                                          <p:spTgt spid="23"/>
                                        </p:tgtEl>
                                      </p:cBhvr>
                                    </p:animEffect>
                                  </p:childTnLst>
                                </p:cTn>
                              </p:par>
                              <p:par>
                                <p:cTn id="18" presetID="14" presetClass="entr" presetSubtype="10"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randombar(horizontal)">
                                      <p:cBhvr>
                                        <p:cTn id="20" dur="500"/>
                                        <p:tgtEl>
                                          <p:spTgt spid="26"/>
                                        </p:tgtEl>
                                      </p:cBhvr>
                                    </p:animEffect>
                                  </p:childTnLst>
                                </p:cTn>
                              </p:par>
                              <p:par>
                                <p:cTn id="21" presetID="42"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rot="11880000">
            <a:off x="7853126" y="682161"/>
            <a:ext cx="581722" cy="562688"/>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DE077"/>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 name="任意多边形: 形状 22"/>
          <p:cNvSpPr/>
          <p:nvPr/>
        </p:nvSpPr>
        <p:spPr>
          <a:xfrm rot="11880000">
            <a:off x="6777661" y="48979"/>
            <a:ext cx="757023" cy="732253"/>
          </a:xfrm>
          <a:custGeom>
            <a:avLst/>
            <a:gdLst>
              <a:gd name="connsiteX0" fmla="*/ 962081 w 1296281"/>
              <a:gd name="connsiteY0" fmla="*/ 1248824 h 1253866"/>
              <a:gd name="connsiteX1" fmla="*/ 729117 w 1296281"/>
              <a:gd name="connsiteY1" fmla="*/ 1157723 h 1253866"/>
              <a:gd name="connsiteX2" fmla="*/ 714464 w 1296281"/>
              <a:gd name="connsiteY2" fmla="*/ 908009 h 1253866"/>
              <a:gd name="connsiteX3" fmla="*/ 735383 w 1296281"/>
              <a:gd name="connsiteY3" fmla="*/ 879419 h 1253866"/>
              <a:gd name="connsiteX4" fmla="*/ 718781 w 1296281"/>
              <a:gd name="connsiteY4" fmla="*/ 887839 h 1253866"/>
              <a:gd name="connsiteX5" fmla="*/ 589247 w 1296281"/>
              <a:gd name="connsiteY5" fmla="*/ 888877 h 1253866"/>
              <a:gd name="connsiteX6" fmla="*/ 558504 w 1296281"/>
              <a:gd name="connsiteY6" fmla="*/ 876148 h 1253866"/>
              <a:gd name="connsiteX7" fmla="*/ 581816 w 1296281"/>
              <a:gd name="connsiteY7" fmla="*/ 908008 h 1253866"/>
              <a:gd name="connsiteX8" fmla="*/ 567163 w 1296281"/>
              <a:gd name="connsiteY8" fmla="*/ 1157724 h 1253866"/>
              <a:gd name="connsiteX9" fmla="*/ 254072 w 1296281"/>
              <a:gd name="connsiteY9" fmla="*/ 1212815 h 1253866"/>
              <a:gd name="connsiteX10" fmla="*/ 209718 w 1296281"/>
              <a:gd name="connsiteY10" fmla="*/ 898023 h 1253866"/>
              <a:gd name="connsiteX11" fmla="*/ 484060 w 1296281"/>
              <a:gd name="connsiteY11" fmla="*/ 820520 h 1253866"/>
              <a:gd name="connsiteX12" fmla="*/ 488165 w 1296281"/>
              <a:gd name="connsiteY12" fmla="*/ 822895 h 1253866"/>
              <a:gd name="connsiteX13" fmla="*/ 482046 w 1296281"/>
              <a:gd name="connsiteY13" fmla="*/ 817954 h 1253866"/>
              <a:gd name="connsiteX14" fmla="*/ 438039 w 1296281"/>
              <a:gd name="connsiteY14" fmla="*/ 738693 h 1253866"/>
              <a:gd name="connsiteX15" fmla="*/ 427053 w 1296281"/>
              <a:gd name="connsiteY15" fmla="*/ 648703 h 1253866"/>
              <a:gd name="connsiteX16" fmla="*/ 429099 w 1296281"/>
              <a:gd name="connsiteY16" fmla="*/ 641110 h 1253866"/>
              <a:gd name="connsiteX17" fmla="*/ 427174 w 1296281"/>
              <a:gd name="connsiteY17" fmla="*/ 645444 h 1253866"/>
              <a:gd name="connsiteX18" fmla="*/ 159671 w 1296281"/>
              <a:gd name="connsiteY18" fmla="*/ 743996 h 1253866"/>
              <a:gd name="connsiteX19" fmla="*/ 10526 w 1296281"/>
              <a:gd name="connsiteY19" fmla="*/ 463253 h 1253866"/>
              <a:gd name="connsiteX20" fmla="*/ 296203 w 1296281"/>
              <a:gd name="connsiteY20" fmla="*/ 323793 h 1253866"/>
              <a:gd name="connsiteX21" fmla="*/ 454835 w 1296281"/>
              <a:gd name="connsiteY21" fmla="*/ 517204 h 1253866"/>
              <a:gd name="connsiteX22" fmla="*/ 454703 w 1296281"/>
              <a:gd name="connsiteY22" fmla="*/ 556681 h 1253866"/>
              <a:gd name="connsiteX23" fmla="*/ 472093 w 1296281"/>
              <a:gd name="connsiteY23" fmla="*/ 528314 h 1253866"/>
              <a:gd name="connsiteX24" fmla="*/ 577499 w 1296281"/>
              <a:gd name="connsiteY24" fmla="*/ 453016 h 1253866"/>
              <a:gd name="connsiteX25" fmla="*/ 595877 w 1296281"/>
              <a:gd name="connsiteY25" fmla="*/ 450069 h 1253866"/>
              <a:gd name="connsiteX26" fmla="*/ 562150 w 1296281"/>
              <a:gd name="connsiteY26" fmla="*/ 439236 h 1253866"/>
              <a:gd name="connsiteX27" fmla="*/ 427226 w 1296281"/>
              <a:gd name="connsiteY27" fmla="*/ 228600 h 1253866"/>
              <a:gd name="connsiteX28" fmla="*/ 648140 w 1296281"/>
              <a:gd name="connsiteY28" fmla="*/ 0 h 1253866"/>
              <a:gd name="connsiteX29" fmla="*/ 869054 w 1296281"/>
              <a:gd name="connsiteY29" fmla="*/ 228600 h 1253866"/>
              <a:gd name="connsiteX30" fmla="*/ 734130 w 1296281"/>
              <a:gd name="connsiteY30" fmla="*/ 439235 h 1253866"/>
              <a:gd name="connsiteX31" fmla="*/ 698436 w 1296281"/>
              <a:gd name="connsiteY31" fmla="*/ 450701 h 1253866"/>
              <a:gd name="connsiteX32" fmla="*/ 707032 w 1296281"/>
              <a:gd name="connsiteY32" fmla="*/ 451978 h 1253866"/>
              <a:gd name="connsiteX33" fmla="*/ 814234 w 1296281"/>
              <a:gd name="connsiteY33" fmla="*/ 522899 h 1253866"/>
              <a:gd name="connsiteX34" fmla="*/ 848833 w 1296281"/>
              <a:gd name="connsiteY34" fmla="*/ 585215 h 1253866"/>
              <a:gd name="connsiteX35" fmla="*/ 841445 w 1296281"/>
              <a:gd name="connsiteY35" fmla="*/ 517204 h 1253866"/>
              <a:gd name="connsiteX36" fmla="*/ 1000077 w 1296281"/>
              <a:gd name="connsiteY36" fmla="*/ 323793 h 1253866"/>
              <a:gd name="connsiteX37" fmla="*/ 1285755 w 1296281"/>
              <a:gd name="connsiteY37" fmla="*/ 463254 h 1253866"/>
              <a:gd name="connsiteX38" fmla="*/ 1136610 w 1296281"/>
              <a:gd name="connsiteY38" fmla="*/ 743996 h 1253866"/>
              <a:gd name="connsiteX39" fmla="*/ 894590 w 1296281"/>
              <a:gd name="connsiteY39" fmla="*/ 680766 h 1253866"/>
              <a:gd name="connsiteX40" fmla="*/ 860591 w 1296281"/>
              <a:gd name="connsiteY40" fmla="*/ 621400 h 1253866"/>
              <a:gd name="connsiteX41" fmla="*/ 869228 w 1296281"/>
              <a:gd name="connsiteY41" fmla="*/ 692152 h 1253866"/>
              <a:gd name="connsiteX42" fmla="*/ 824187 w 1296281"/>
              <a:gd name="connsiteY42" fmla="*/ 812540 h 1253866"/>
              <a:gd name="connsiteX43" fmla="*/ 817981 w 1296281"/>
              <a:gd name="connsiteY43" fmla="*/ 818627 h 1253866"/>
              <a:gd name="connsiteX44" fmla="*/ 853598 w 1296281"/>
              <a:gd name="connsiteY44" fmla="*/ 806922 h 1253866"/>
              <a:gd name="connsiteX45" fmla="*/ 1086563 w 1296281"/>
              <a:gd name="connsiteY45" fmla="*/ 898023 h 1253866"/>
              <a:gd name="connsiteX46" fmla="*/ 1042208 w 1296281"/>
              <a:gd name="connsiteY46" fmla="*/ 1212815 h 1253866"/>
              <a:gd name="connsiteX47" fmla="*/ 962081 w 1296281"/>
              <a:gd name="connsiteY47" fmla="*/ 1248824 h 125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96281" h="1253866">
                <a:moveTo>
                  <a:pt x="962081" y="1248824"/>
                </a:moveTo>
                <a:cubicBezTo>
                  <a:pt x="877537" y="1267354"/>
                  <a:pt x="784774" y="1234328"/>
                  <a:pt x="729117" y="1157723"/>
                </a:cubicBezTo>
                <a:cubicBezTo>
                  <a:pt x="673460" y="1081118"/>
                  <a:pt x="670716" y="982689"/>
                  <a:pt x="714464" y="908009"/>
                </a:cubicBezTo>
                <a:lnTo>
                  <a:pt x="735383" y="879419"/>
                </a:lnTo>
                <a:lnTo>
                  <a:pt x="718781" y="887839"/>
                </a:lnTo>
                <a:cubicBezTo>
                  <a:pt x="675269" y="901977"/>
                  <a:pt x="630396" y="901423"/>
                  <a:pt x="589247" y="888877"/>
                </a:cubicBezTo>
                <a:lnTo>
                  <a:pt x="558504" y="876148"/>
                </a:lnTo>
                <a:lnTo>
                  <a:pt x="581816" y="908008"/>
                </a:lnTo>
                <a:cubicBezTo>
                  <a:pt x="625564" y="982690"/>
                  <a:pt x="622821" y="1081118"/>
                  <a:pt x="567163" y="1157724"/>
                </a:cubicBezTo>
                <a:cubicBezTo>
                  <a:pt x="492954" y="1259863"/>
                  <a:pt x="352779" y="1284528"/>
                  <a:pt x="254072" y="1212815"/>
                </a:cubicBezTo>
                <a:cubicBezTo>
                  <a:pt x="155367" y="1141101"/>
                  <a:pt x="135508" y="1000163"/>
                  <a:pt x="209718" y="898023"/>
                </a:cubicBezTo>
                <a:cubicBezTo>
                  <a:pt x="274650" y="808651"/>
                  <a:pt x="390090" y="778595"/>
                  <a:pt x="484060" y="820520"/>
                </a:cubicBezTo>
                <a:lnTo>
                  <a:pt x="488165" y="822895"/>
                </a:lnTo>
                <a:lnTo>
                  <a:pt x="482046" y="817954"/>
                </a:lnTo>
                <a:cubicBezTo>
                  <a:pt x="462963" y="795398"/>
                  <a:pt x="447792" y="768711"/>
                  <a:pt x="438039" y="738693"/>
                </a:cubicBezTo>
                <a:cubicBezTo>
                  <a:pt x="428285" y="708675"/>
                  <a:pt x="424872" y="678167"/>
                  <a:pt x="427053" y="648703"/>
                </a:cubicBezTo>
                <a:lnTo>
                  <a:pt x="429099" y="641110"/>
                </a:lnTo>
                <a:lnTo>
                  <a:pt x="427174" y="645444"/>
                </a:lnTo>
                <a:cubicBezTo>
                  <a:pt x="375794" y="734596"/>
                  <a:pt x="264734" y="778133"/>
                  <a:pt x="159671" y="743996"/>
                </a:cubicBezTo>
                <a:cubicBezTo>
                  <a:pt x="39598" y="704982"/>
                  <a:pt x="-27176" y="579289"/>
                  <a:pt x="10526" y="463253"/>
                </a:cubicBezTo>
                <a:cubicBezTo>
                  <a:pt x="48228" y="347218"/>
                  <a:pt x="176130" y="284779"/>
                  <a:pt x="296203" y="323793"/>
                </a:cubicBezTo>
                <a:cubicBezTo>
                  <a:pt x="386258" y="353053"/>
                  <a:pt x="446332" y="431071"/>
                  <a:pt x="454835" y="517204"/>
                </a:cubicBezTo>
                <a:lnTo>
                  <a:pt x="454703" y="556681"/>
                </a:lnTo>
                <a:lnTo>
                  <a:pt x="472093" y="528314"/>
                </a:lnTo>
                <a:cubicBezTo>
                  <a:pt x="498009" y="493977"/>
                  <a:pt x="533985" y="467154"/>
                  <a:pt x="577499" y="453016"/>
                </a:cubicBezTo>
                <a:lnTo>
                  <a:pt x="595877" y="450069"/>
                </a:lnTo>
                <a:lnTo>
                  <a:pt x="562150" y="439236"/>
                </a:lnTo>
                <a:cubicBezTo>
                  <a:pt x="482861" y="404532"/>
                  <a:pt x="427226" y="323289"/>
                  <a:pt x="427226" y="228600"/>
                </a:cubicBezTo>
                <a:cubicBezTo>
                  <a:pt x="427226" y="102348"/>
                  <a:pt x="526133" y="0"/>
                  <a:pt x="648140" y="0"/>
                </a:cubicBezTo>
                <a:cubicBezTo>
                  <a:pt x="770147" y="0"/>
                  <a:pt x="869054" y="102348"/>
                  <a:pt x="869054" y="228600"/>
                </a:cubicBezTo>
                <a:cubicBezTo>
                  <a:pt x="869054" y="323289"/>
                  <a:pt x="813419" y="404532"/>
                  <a:pt x="734130" y="439235"/>
                </a:cubicBezTo>
                <a:lnTo>
                  <a:pt x="698436" y="450701"/>
                </a:lnTo>
                <a:lnTo>
                  <a:pt x="707032" y="451978"/>
                </a:lnTo>
                <a:cubicBezTo>
                  <a:pt x="748182" y="464525"/>
                  <a:pt x="785609" y="489065"/>
                  <a:pt x="814234" y="522899"/>
                </a:cubicBezTo>
                <a:lnTo>
                  <a:pt x="848833" y="585215"/>
                </a:lnTo>
                <a:lnTo>
                  <a:pt x="841445" y="517204"/>
                </a:lnTo>
                <a:cubicBezTo>
                  <a:pt x="849949" y="431071"/>
                  <a:pt x="910023" y="353054"/>
                  <a:pt x="1000077" y="323793"/>
                </a:cubicBezTo>
                <a:cubicBezTo>
                  <a:pt x="1120150" y="284779"/>
                  <a:pt x="1248052" y="347218"/>
                  <a:pt x="1285755" y="463254"/>
                </a:cubicBezTo>
                <a:cubicBezTo>
                  <a:pt x="1323457" y="579289"/>
                  <a:pt x="1256683" y="704982"/>
                  <a:pt x="1136610" y="743996"/>
                </a:cubicBezTo>
                <a:cubicBezTo>
                  <a:pt x="1046555" y="773257"/>
                  <a:pt x="952097" y="745450"/>
                  <a:pt x="894590" y="680766"/>
                </a:cubicBezTo>
                <a:lnTo>
                  <a:pt x="860591" y="621400"/>
                </a:lnTo>
                <a:lnTo>
                  <a:pt x="869228" y="692152"/>
                </a:lnTo>
                <a:cubicBezTo>
                  <a:pt x="865957" y="736350"/>
                  <a:pt x="850102" y="778202"/>
                  <a:pt x="824187" y="812540"/>
                </a:cubicBezTo>
                <a:lnTo>
                  <a:pt x="817981" y="818627"/>
                </a:lnTo>
                <a:lnTo>
                  <a:pt x="853598" y="806922"/>
                </a:lnTo>
                <a:cubicBezTo>
                  <a:pt x="938143" y="788392"/>
                  <a:pt x="1030906" y="821418"/>
                  <a:pt x="1086563" y="898023"/>
                </a:cubicBezTo>
                <a:cubicBezTo>
                  <a:pt x="1160772" y="1000163"/>
                  <a:pt x="1140913" y="1141101"/>
                  <a:pt x="1042208" y="1212815"/>
                </a:cubicBezTo>
                <a:cubicBezTo>
                  <a:pt x="1017531" y="1230743"/>
                  <a:pt x="990262" y="1242648"/>
                  <a:pt x="962081" y="1248824"/>
                </a:cubicBezTo>
                <a:close/>
              </a:path>
            </a:pathLst>
          </a:custGeom>
          <a:solidFill>
            <a:srgbClr val="FAEEE2"/>
          </a:solidFill>
          <a:ln>
            <a:solidFill>
              <a:srgbClr val="A64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720032" y="520832"/>
            <a:ext cx="5436141" cy="1077218"/>
          </a:xfrm>
          <a:prstGeom prst="rect">
            <a:avLst/>
          </a:prstGeom>
          <a:noFill/>
        </p:spPr>
        <p:txBody>
          <a:bodyPr wrap="square" rtlCol="0">
            <a:spAutoFit/>
          </a:bodyPr>
          <a:lstStyle/>
          <a:p>
            <a:pPr algn="ctr"/>
            <a:r>
              <a:rPr lang="vi-VN" altLang="zh-CN" sz="3200" b="1" dirty="0" smtClean="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Hướng dẫn học bài và giao bài về nhà</a:t>
            </a:r>
            <a:endParaRPr lang="zh-CN" altLang="en-US" sz="32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26" name="图片 52">
            <a:extLst>
              <a:ext uri="{FF2B5EF4-FFF2-40B4-BE49-F238E27FC236}">
                <a16:creationId xmlns:a16="http://schemas.microsoft.com/office/drawing/2014/main" xmlns="" id="{B96CD51F-2149-428B-8C1E-D9C580E6D3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8200" y="2267976"/>
            <a:ext cx="2895640" cy="3396416"/>
          </a:xfrm>
          <a:prstGeom prst="rect">
            <a:avLst/>
          </a:prstGeom>
        </p:spPr>
      </p:pic>
      <p:pic>
        <p:nvPicPr>
          <p:cNvPr id="27" name="图片 4">
            <a:extLst>
              <a:ext uri="{FF2B5EF4-FFF2-40B4-BE49-F238E27FC236}">
                <a16:creationId xmlns:a16="http://schemas.microsoft.com/office/drawing/2014/main" xmlns="" id="{A3F7764D-F7E7-4A88-BD58-96C63BEADD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8648" y="1211333"/>
            <a:ext cx="4974882" cy="4974882"/>
          </a:xfrm>
          <a:prstGeom prst="rect">
            <a:avLst/>
          </a:prstGeom>
        </p:spPr>
      </p:pic>
      <p:sp>
        <p:nvSpPr>
          <p:cNvPr id="28" name="矩形 42">
            <a:extLst>
              <a:ext uri="{FF2B5EF4-FFF2-40B4-BE49-F238E27FC236}">
                <a16:creationId xmlns:a16="http://schemas.microsoft.com/office/drawing/2014/main" xmlns="" id="{74E327FB-D62A-47A0-994B-08A86AB87E07}"/>
              </a:ext>
            </a:extLst>
          </p:cNvPr>
          <p:cNvSpPr/>
          <p:nvPr/>
        </p:nvSpPr>
        <p:spPr>
          <a:xfrm>
            <a:off x="6258910" y="2507673"/>
            <a:ext cx="4067504" cy="1787236"/>
          </a:xfrm>
          <a:prstGeom prst="rect">
            <a:avLst/>
          </a:prstGeom>
        </p:spPr>
        <p:txBody>
          <a:bodyPr wrap="square">
            <a:noAutofit/>
          </a:bodyPr>
          <a:lstStyle/>
          <a:p>
            <a:pPr algn="ctr"/>
            <a:r>
              <a:rPr lang="vi-VN" sz="2400" dirty="0" smtClean="0">
                <a:solidFill>
                  <a:prstClr val="black"/>
                </a:solidFill>
                <a:latin typeface="Times New Roman" panose="02020603050405020304" pitchFamily="18" charset="0"/>
                <a:cs typeface="Times New Roman" panose="02020603050405020304" pitchFamily="18" charset="0"/>
              </a:rPr>
              <a:t>Hoàn thành bài tập về nhà</a:t>
            </a:r>
          </a:p>
          <a:p>
            <a:pPr algn="ctr"/>
            <a:r>
              <a:rPr lang="vi-VN" sz="2400" dirty="0" smtClean="0">
                <a:solidFill>
                  <a:prstClr val="black"/>
                </a:solidFill>
                <a:latin typeface="Times New Roman" panose="02020603050405020304" pitchFamily="18" charset="0"/>
                <a:cs typeface="Times New Roman" panose="02020603050405020304" pitchFamily="18" charset="0"/>
              </a:rPr>
              <a:t>Chuẩn bị tiết 125</a:t>
            </a:r>
            <a:endParaRPr lang="en-US"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841056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 calcmode="lin" valueType="num">
                                      <p:cBhvr>
                                        <p:cTn id="16" dur="500" fill="hold"/>
                                        <p:tgtEl>
                                          <p:spTgt spid="23"/>
                                        </p:tgtEl>
                                        <p:attrNameLst>
                                          <p:attrName>style.rotation</p:attrName>
                                        </p:attrNameLst>
                                      </p:cBhvr>
                                      <p:tavLst>
                                        <p:tav tm="0">
                                          <p:val>
                                            <p:fltVal val="360"/>
                                          </p:val>
                                        </p:tav>
                                        <p:tav tm="100000">
                                          <p:val>
                                            <p:fltVal val="0"/>
                                          </p:val>
                                        </p:tav>
                                      </p:tavLst>
                                    </p:anim>
                                    <p:animEffect transition="in" filter="fade">
                                      <p:cBhvr>
                                        <p:cTn id="17" dur="500"/>
                                        <p:tgtEl>
                                          <p:spTgt spid="23"/>
                                        </p:tgtEl>
                                      </p:cBhvr>
                                    </p:animEffect>
                                  </p:childTnLst>
                                </p:cTn>
                              </p:par>
                              <p:par>
                                <p:cTn id="18" presetID="14" presetClass="entr" presetSubtype="10" fill="hold" nodeType="withEffect">
                                  <p:stCondLst>
                                    <p:cond delay="750"/>
                                  </p:stCondLst>
                                  <p:childTnLst>
                                    <p:set>
                                      <p:cBhvr>
                                        <p:cTn id="19" dur="1" fill="hold">
                                          <p:stCondLst>
                                            <p:cond delay="0"/>
                                          </p:stCondLst>
                                        </p:cTn>
                                        <p:tgtEl>
                                          <p:spTgt spid="26"/>
                                        </p:tgtEl>
                                        <p:attrNameLst>
                                          <p:attrName>style.visibility</p:attrName>
                                        </p:attrNameLst>
                                      </p:cBhvr>
                                      <p:to>
                                        <p:strVal val="visible"/>
                                      </p:to>
                                    </p:set>
                                    <p:animEffect transition="in" filter="randombar(horizontal)">
                                      <p:cBhvr>
                                        <p:cTn id="20" dur="500"/>
                                        <p:tgtEl>
                                          <p:spTgt spid="26"/>
                                        </p:tgtEl>
                                      </p:cBhvr>
                                    </p:animEffect>
                                  </p:childTnLst>
                                </p:cTn>
                              </p:par>
                              <p:par>
                                <p:cTn id="21" presetID="42" presetClass="entr" presetSubtype="0"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72272" y="0"/>
            <a:ext cx="11555605" cy="6561574"/>
          </a:xfrm>
          <a:prstGeom prst="rect">
            <a:avLst/>
          </a:prstGeom>
        </p:spPr>
      </p:pic>
      <p:sp>
        <p:nvSpPr>
          <p:cNvPr id="8" name="TextBox 7"/>
          <p:cNvSpPr txBox="1"/>
          <p:nvPr/>
        </p:nvSpPr>
        <p:spPr>
          <a:xfrm>
            <a:off x="472272" y="5757705"/>
            <a:ext cx="11555605" cy="1200329"/>
          </a:xfrm>
          <a:prstGeom prst="rect">
            <a:avLst/>
          </a:prstGeom>
          <a:solidFill>
            <a:schemeClr val="accent1"/>
          </a:solidFill>
        </p:spPr>
        <p:txBody>
          <a:bodyPr wrap="square" rtlCol="0">
            <a:spAutoFit/>
          </a:bodyPr>
          <a:lstStyle/>
          <a:p>
            <a:pPr algn="ctr"/>
            <a:r>
              <a:rPr lang="vi-VN" sz="4400" dirty="0" smtClean="0">
                <a:latin typeface="+mj-lt"/>
              </a:rPr>
              <a:t>ĐÁ CẦU</a:t>
            </a:r>
          </a:p>
          <a:p>
            <a:endParaRPr lang="en-US" sz="2800" dirty="0">
              <a:solidFill>
                <a:srgbClr val="00B0F0"/>
              </a:solidFill>
              <a:latin typeface="+mj-lt"/>
            </a:endParaRPr>
          </a:p>
        </p:txBody>
      </p:sp>
    </p:spTree>
    <p:extLst>
      <p:ext uri="{BB962C8B-B14F-4D97-AF65-F5344CB8AC3E}">
        <p14:creationId xmlns:p14="http://schemas.microsoft.com/office/powerpoint/2010/main" val="6351009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Content Placeholder 6"/>
          <p:cNvPicPr>
            <a:picLocks noGrp="1" noChangeAspect="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0" y="1"/>
            <a:ext cx="12192000" cy="7000202"/>
          </a:xfrm>
        </p:spPr>
      </p:pic>
    </p:spTree>
    <p:extLst>
      <p:ext uri="{BB962C8B-B14F-4D97-AF65-F5344CB8AC3E}">
        <p14:creationId xmlns:p14="http://schemas.microsoft.com/office/powerpoint/2010/main" val="97273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82823"/>
            <a:ext cx="12192000" cy="6775177"/>
          </a:xfrm>
          <a:prstGeom prst="rect">
            <a:avLst/>
          </a:prstGeom>
        </p:spPr>
      </p:pic>
      <p:pic>
        <p:nvPicPr>
          <p:cNvPr id="5"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22323" y="283779"/>
            <a:ext cx="609600" cy="1030013"/>
          </a:xfrm>
          <a:prstGeom prst="rect">
            <a:avLst/>
          </a:prstGeom>
        </p:spPr>
      </p:pic>
    </p:spTree>
    <p:extLst>
      <p:ext uri="{BB962C8B-B14F-4D97-AF65-F5344CB8AC3E}">
        <p14:creationId xmlns:p14="http://schemas.microsoft.com/office/powerpoint/2010/main" val="317640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04800"/>
            <a:ext cx="12192000" cy="6192982"/>
          </a:xfrm>
          <a:prstGeom prst="rect">
            <a:avLst/>
          </a:prstGeom>
        </p:spPr>
      </p:pic>
      <p:sp>
        <p:nvSpPr>
          <p:cNvPr id="3" name="TextBox 2"/>
          <p:cNvSpPr txBox="1"/>
          <p:nvPr/>
        </p:nvSpPr>
        <p:spPr>
          <a:xfrm>
            <a:off x="748145" y="4876801"/>
            <a:ext cx="10945091" cy="830997"/>
          </a:xfrm>
          <a:prstGeom prst="rect">
            <a:avLst/>
          </a:prstGeom>
          <a:solidFill>
            <a:schemeClr val="accent1">
              <a:lumMod val="75000"/>
            </a:schemeClr>
          </a:solidFill>
        </p:spPr>
        <p:txBody>
          <a:bodyPr wrap="square" rtlCol="0">
            <a:spAutoFit/>
          </a:bodyPr>
          <a:lstStyle/>
          <a:p>
            <a:pPr algn="ctr"/>
            <a:r>
              <a:rPr lang="vi-VN" sz="4800" dirty="0" smtClean="0">
                <a:latin typeface="+mj-lt"/>
              </a:rPr>
              <a:t>Mèo đuổi chuột</a:t>
            </a:r>
            <a:endParaRPr lang="en-US" sz="4800" dirty="0">
              <a:latin typeface="+mj-lt"/>
            </a:endParaRPr>
          </a:p>
        </p:txBody>
      </p:sp>
    </p:spTree>
    <p:extLst>
      <p:ext uri="{BB962C8B-B14F-4D97-AF65-F5344CB8AC3E}">
        <p14:creationId xmlns:p14="http://schemas.microsoft.com/office/powerpoint/2010/main" val="3198654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96983" y="152400"/>
            <a:ext cx="11817926" cy="6276109"/>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97633" y="0"/>
            <a:ext cx="609600" cy="1082566"/>
          </a:xfrm>
          <a:prstGeom prst="rect">
            <a:avLst/>
          </a:prstGeom>
        </p:spPr>
      </p:pic>
    </p:spTree>
    <p:extLst>
      <p:ext uri="{BB962C8B-B14F-4D97-AF65-F5344CB8AC3E}">
        <p14:creationId xmlns:p14="http://schemas.microsoft.com/office/powerpoint/2010/main" val="262838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96983" y="124691"/>
            <a:ext cx="11817926" cy="6733309"/>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97633" y="0"/>
            <a:ext cx="609600" cy="1082566"/>
          </a:xfrm>
          <a:prstGeom prst="rect">
            <a:avLst/>
          </a:prstGeom>
        </p:spPr>
      </p:pic>
      <p:sp>
        <p:nvSpPr>
          <p:cNvPr id="4" name="Rectangle 3"/>
          <p:cNvSpPr/>
          <p:nvPr/>
        </p:nvSpPr>
        <p:spPr>
          <a:xfrm>
            <a:off x="96983" y="5929745"/>
            <a:ext cx="11817925" cy="9282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dirty="0" smtClean="0">
                <a:latin typeface="Times New Roman" panose="02020603050405020304" pitchFamily="18" charset="0"/>
                <a:cs typeface="Times New Roman" panose="02020603050405020304" pitchFamily="18" charset="0"/>
              </a:rPr>
              <a:t>Ô ĂN QUAN</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778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0" y="0"/>
            <a:ext cx="11942617" cy="6562278"/>
          </a:xfrm>
          <a:prstGeom prst="rect">
            <a:avLst/>
          </a:prstGeom>
        </p:spPr>
      </p:pic>
      <p:pic>
        <p:nvPicPr>
          <p:cNvPr id="3"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7523" y="-1219200"/>
            <a:ext cx="609600" cy="609600"/>
          </a:xfrm>
          <a:prstGeom prst="rect">
            <a:avLst/>
          </a:prstGeom>
        </p:spPr>
      </p:pic>
      <p:pic>
        <p:nvPicPr>
          <p:cNvPr id="5" name="bensound-jazzyfrenchy.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681002" y="432358"/>
            <a:ext cx="609600" cy="1030013"/>
          </a:xfrm>
          <a:prstGeom prst="rect">
            <a:avLst/>
          </a:prstGeom>
        </p:spPr>
      </p:pic>
    </p:spTree>
    <p:extLst>
      <p:ext uri="{BB962C8B-B14F-4D97-AF65-F5344CB8AC3E}">
        <p14:creationId xmlns:p14="http://schemas.microsoft.com/office/powerpoint/2010/main" val="34462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3"/>
                                        </p:tgtEl>
                                      </p:cBhvr>
                                    </p:cmd>
                                  </p:childTnLst>
                                </p:cTn>
                              </p:par>
                              <p:par>
                                <p:cTn id="7" presetID="2" presetClass="mediacall" presetSubtype="0" fill="hold" nodeType="withEffect">
                                  <p:stCondLst>
                                    <p:cond delay="0"/>
                                  </p:stCondLst>
                                  <p:childTnLst>
                                    <p:cmd type="call" cmd="togglePause">
                                      <p:cBhvr>
                                        <p:cTn id="8"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0909">
                <p:cTn id="9" fill="hold" display="0">
                  <p:stCondLst>
                    <p:cond delay="indefinite"/>
                  </p:stCondLst>
                  <p:endCondLst>
                    <p:cond evt="onStopAudio" delay="0">
                      <p:tgtEl>
                        <p:sldTgt/>
                      </p:tgtEl>
                    </p:cond>
                  </p:endCondLst>
                </p:cTn>
                <p:tgtEl>
                  <p:spTgt spid="3"/>
                </p:tgtEl>
              </p:cMediaNode>
            </p:audio>
            <p:audio>
              <p:cMediaNode vol="40909">
                <p:cTn id="10"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Kent template">
  <a:themeElements>
    <a:clrScheme name="Custom 347">
      <a:dk1>
        <a:srgbClr val="4A5C65"/>
      </a:dk1>
      <a:lt1>
        <a:srgbClr val="FFFFFF"/>
      </a:lt1>
      <a:dk2>
        <a:srgbClr val="A6BCC9"/>
      </a:dk2>
      <a:lt2>
        <a:srgbClr val="DEE9F2"/>
      </a:lt2>
      <a:accent1>
        <a:srgbClr val="02BDC7"/>
      </a:accent1>
      <a:accent2>
        <a:srgbClr val="FFB600"/>
      </a:accent2>
      <a:accent3>
        <a:srgbClr val="FF9755"/>
      </a:accent3>
      <a:accent4>
        <a:srgbClr val="FD6C68"/>
      </a:accent4>
      <a:accent5>
        <a:srgbClr val="FC4067"/>
      </a:accent5>
      <a:accent6>
        <a:srgbClr val="A6BCC9"/>
      </a:accent6>
      <a:hlink>
        <a:srgbClr val="02BDC7"/>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Kent template">
  <a:themeElements>
    <a:clrScheme name="Custom 347">
      <a:dk1>
        <a:srgbClr val="4A5C65"/>
      </a:dk1>
      <a:lt1>
        <a:srgbClr val="FFFFFF"/>
      </a:lt1>
      <a:dk2>
        <a:srgbClr val="A6BCC9"/>
      </a:dk2>
      <a:lt2>
        <a:srgbClr val="DEE9F2"/>
      </a:lt2>
      <a:accent1>
        <a:srgbClr val="02BDC7"/>
      </a:accent1>
      <a:accent2>
        <a:srgbClr val="FFB600"/>
      </a:accent2>
      <a:accent3>
        <a:srgbClr val="FF9755"/>
      </a:accent3>
      <a:accent4>
        <a:srgbClr val="FD6C68"/>
      </a:accent4>
      <a:accent5>
        <a:srgbClr val="FC4067"/>
      </a:accent5>
      <a:accent6>
        <a:srgbClr val="A6BCC9"/>
      </a:accent6>
      <a:hlink>
        <a:srgbClr val="02BDC7"/>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Kent template">
  <a:themeElements>
    <a:clrScheme name="Custom 347">
      <a:dk1>
        <a:srgbClr val="4A5C65"/>
      </a:dk1>
      <a:lt1>
        <a:srgbClr val="FFFFFF"/>
      </a:lt1>
      <a:dk2>
        <a:srgbClr val="A6BCC9"/>
      </a:dk2>
      <a:lt2>
        <a:srgbClr val="DEE9F2"/>
      </a:lt2>
      <a:accent1>
        <a:srgbClr val="02BDC7"/>
      </a:accent1>
      <a:accent2>
        <a:srgbClr val="FFB600"/>
      </a:accent2>
      <a:accent3>
        <a:srgbClr val="FF9755"/>
      </a:accent3>
      <a:accent4>
        <a:srgbClr val="FD6C68"/>
      </a:accent4>
      <a:accent5>
        <a:srgbClr val="FC4067"/>
      </a:accent5>
      <a:accent6>
        <a:srgbClr val="A6BCC9"/>
      </a:accent6>
      <a:hlink>
        <a:srgbClr val="02BDC7"/>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9534</TotalTime>
  <Words>1918</Words>
  <Application>Microsoft Office PowerPoint</Application>
  <PresentationFormat>Widescreen</PresentationFormat>
  <Paragraphs>271</Paragraphs>
  <Slides>40</Slides>
  <Notes>2</Notes>
  <HiddenSlides>0</HiddenSlides>
  <MMClips>15</MMClips>
  <ScaleCrop>false</ScaleCrop>
  <HeadingPairs>
    <vt:vector size="6" baseType="variant">
      <vt:variant>
        <vt:lpstr>Fonts Used</vt:lpstr>
      </vt:variant>
      <vt:variant>
        <vt:i4>17</vt:i4>
      </vt:variant>
      <vt:variant>
        <vt:lpstr>Theme</vt:lpstr>
      </vt:variant>
      <vt:variant>
        <vt:i4>10</vt:i4>
      </vt:variant>
      <vt:variant>
        <vt:lpstr>Slide Titles</vt:lpstr>
      </vt:variant>
      <vt:variant>
        <vt:i4>40</vt:i4>
      </vt:variant>
    </vt:vector>
  </HeadingPairs>
  <TitlesOfParts>
    <vt:vector size="67" baseType="lpstr">
      <vt:lpstr>Arial Unicode MS</vt:lpstr>
      <vt:lpstr>微软雅黑</vt:lpstr>
      <vt:lpstr>SimSun</vt:lpstr>
      <vt:lpstr>SimSun</vt:lpstr>
      <vt:lpstr>Arial</vt:lpstr>
      <vt:lpstr>Calibri</vt:lpstr>
      <vt:lpstr>Calibri Light</vt:lpstr>
      <vt:lpstr>Fraunces</vt:lpstr>
      <vt:lpstr>Lato Light</vt:lpstr>
      <vt:lpstr>Noto Serif</vt:lpstr>
      <vt:lpstr>Roboto Condensed</vt:lpstr>
      <vt:lpstr>Roboto Slab Regular</vt:lpstr>
      <vt:lpstr>黑体</vt:lpstr>
      <vt:lpstr>Tango BT</vt:lpstr>
      <vt:lpstr>Times New Roman</vt:lpstr>
      <vt:lpstr>思源黑体 CN Light</vt:lpstr>
      <vt:lpstr>造字工房朗宋（非商用）常规体</vt:lpstr>
      <vt:lpstr>Office Theme</vt:lpstr>
      <vt:lpstr>1_Office Theme</vt:lpstr>
      <vt:lpstr>Blue Waves</vt:lpstr>
      <vt:lpstr>Office 主题</vt:lpstr>
      <vt:lpstr>1_Office 主题</vt:lpstr>
      <vt:lpstr>2_Office 主题</vt:lpstr>
      <vt:lpstr>6_Office Theme</vt:lpstr>
      <vt:lpstr>1_Kent template</vt:lpstr>
      <vt:lpstr>2_Kent template</vt:lpstr>
      <vt:lpstr>4_Kent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74</cp:revision>
  <dcterms:created xsi:type="dcterms:W3CDTF">2024-04-11T05:29:53Z</dcterms:created>
  <dcterms:modified xsi:type="dcterms:W3CDTF">2024-04-27T02:49:45Z</dcterms:modified>
</cp:coreProperties>
</file>