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media/audio2.wav" ContentType="audio/wav"/>
  <Override PartName="/ppt/media/audio3.wav" ContentType="audio/wav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3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</p:sldMasterIdLst>
  <p:notesMasterIdLst>
    <p:notesMasterId r:id="rId35"/>
  </p:notesMasterIdLst>
  <p:sldIdLst>
    <p:sldId id="385" r:id="rId5"/>
    <p:sldId id="307" r:id="rId6"/>
    <p:sldId id="257" r:id="rId7"/>
    <p:sldId id="386" r:id="rId8"/>
    <p:sldId id="262" r:id="rId9"/>
    <p:sldId id="393" r:id="rId10"/>
    <p:sldId id="265" r:id="rId11"/>
    <p:sldId id="313" r:id="rId12"/>
    <p:sldId id="267" r:id="rId13"/>
    <p:sldId id="301" r:id="rId14"/>
    <p:sldId id="315" r:id="rId15"/>
    <p:sldId id="317" r:id="rId16"/>
    <p:sldId id="259" r:id="rId17"/>
    <p:sldId id="271" r:id="rId18"/>
    <p:sldId id="260" r:id="rId19"/>
    <p:sldId id="261" r:id="rId20"/>
    <p:sldId id="365" r:id="rId21"/>
    <p:sldId id="370" r:id="rId22"/>
    <p:sldId id="366" r:id="rId23"/>
    <p:sldId id="369" r:id="rId24"/>
    <p:sldId id="368" r:id="rId25"/>
    <p:sldId id="374" r:id="rId26"/>
    <p:sldId id="373" r:id="rId27"/>
    <p:sldId id="388" r:id="rId28"/>
    <p:sldId id="272" r:id="rId29"/>
    <p:sldId id="395" r:id="rId30"/>
    <p:sldId id="390" r:id="rId31"/>
    <p:sldId id="391" r:id="rId32"/>
    <p:sldId id="394" r:id="rId33"/>
    <p:sldId id="31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68" y="44"/>
      </p:cViewPr>
      <p:guideLst>
        <p:guide pos="416"/>
        <p:guide pos="7256"/>
        <p:guide orient="horz" pos="648"/>
        <p:guide orient="horz" pos="712"/>
        <p:guide orient="horz" pos="3928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07/relationships/hdphoto" Target="../media/hdphoto3.wdp"/><Relationship Id="rId1" Type="http://schemas.openxmlformats.org/officeDocument/2006/relationships/image" Target="../media/image12.png"/><Relationship Id="rId4" Type="http://schemas.microsoft.com/office/2007/relationships/hdphoto" Target="../media/hdphoto4.wdp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0.png"/><Relationship Id="rId1" Type="http://schemas.openxmlformats.org/officeDocument/2006/relationships/image" Target="../media/image120.png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microsoft.com/office/2007/relationships/hdphoto" Target="../media/hdphoto3.wdp"/><Relationship Id="rId1" Type="http://schemas.openxmlformats.org/officeDocument/2006/relationships/image" Target="../media/image12.png"/><Relationship Id="rId4" Type="http://schemas.microsoft.com/office/2007/relationships/hdphoto" Target="../media/hdphoto4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6B1822-A9FC-4D44-A39E-26078E9E59F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3EA173-5C8C-41A3-BCD1-807EFAAC66C6}">
      <dgm:prSet phldrT="[Text]" custT="1"/>
      <dgm:spPr>
        <a:solidFill>
          <a:srgbClr val="C27D55"/>
        </a:solidFill>
        <a:ln>
          <a:solidFill>
            <a:srgbClr val="C27D55"/>
          </a:solidFill>
        </a:ln>
      </dgm:spPr>
      <dgm:t>
        <a:bodyPr/>
        <a:lstStyle/>
        <a:p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I.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dài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cung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tròn</a:t>
          </a:r>
          <a:endParaRPr lang="en-US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B8DB04-A648-4F0A-A784-0CD1A8BBC50D}" type="parTrans" cxnId="{0C5368CF-B0FE-45D6-8875-971EF0FAEFDD}">
      <dgm:prSet/>
      <dgm:spPr/>
      <dgm:t>
        <a:bodyPr/>
        <a:lstStyle/>
        <a:p>
          <a:endParaRPr lang="en-US"/>
        </a:p>
      </dgm:t>
    </dgm:pt>
    <dgm:pt modelId="{C1B269D9-AE99-468D-B8A9-33590ACAFF95}" type="sibTrans" cxnId="{0C5368CF-B0FE-45D6-8875-971EF0FAEFDD}">
      <dgm:prSet/>
      <dgm:spPr/>
      <dgm:t>
        <a:bodyPr/>
        <a:lstStyle/>
        <a:p>
          <a:endParaRPr lang="en-US"/>
        </a:p>
      </dgm:t>
    </dgm:pt>
    <dgm:pt modelId="{EE8C681E-DA62-4180-B3D9-EC2214786DD5}">
      <dgm:prSet phldrT="[Text]" custT="1"/>
      <dgm:spPr>
        <a:solidFill>
          <a:srgbClr val="FBC410"/>
        </a:solidFill>
      </dgm:spPr>
      <dgm:t>
        <a:bodyPr/>
        <a:lstStyle/>
        <a:p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II.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Diện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tích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hình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quạt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tròn</a:t>
          </a:r>
          <a:endParaRPr lang="en-US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DFCF07-79DD-4FB3-A69F-472AFEFB4214}" type="parTrans" cxnId="{A5E5CB89-0885-4971-BA0C-245D3F843727}">
      <dgm:prSet/>
      <dgm:spPr/>
      <dgm:t>
        <a:bodyPr/>
        <a:lstStyle/>
        <a:p>
          <a:endParaRPr lang="en-US"/>
        </a:p>
      </dgm:t>
    </dgm:pt>
    <dgm:pt modelId="{DA3D6164-145D-458C-B6A5-DCD13A07623F}" type="sibTrans" cxnId="{A5E5CB89-0885-4971-BA0C-245D3F843727}">
      <dgm:prSet/>
      <dgm:spPr/>
      <dgm:t>
        <a:bodyPr/>
        <a:lstStyle/>
        <a:p>
          <a:endParaRPr lang="en-US"/>
        </a:p>
      </dgm:t>
    </dgm:pt>
    <dgm:pt modelId="{EFC1F5D1-B68F-4220-95D5-67CC2B426F58}">
      <dgm:prSet phldrT="[Text]" custT="1"/>
      <dgm:spPr>
        <a:solidFill>
          <a:srgbClr val="A6CE39"/>
        </a:solidFill>
        <a:ln>
          <a:solidFill>
            <a:srgbClr val="A6D139"/>
          </a:solidFill>
        </a:ln>
      </dgm:spPr>
      <dgm:t>
        <a:bodyPr/>
        <a:lstStyle/>
        <a:p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III.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Diện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tích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hình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vành</a:t>
          </a:r>
          <a:r>
            <a: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khuyên</a:t>
          </a:r>
          <a:endParaRPr lang="en-US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7BF8DF-A110-4A22-80B8-837D94E38189}" type="parTrans" cxnId="{F68A1D64-FD0C-48CD-960A-0987EE489DA3}">
      <dgm:prSet/>
      <dgm:spPr/>
      <dgm:t>
        <a:bodyPr/>
        <a:lstStyle/>
        <a:p>
          <a:endParaRPr lang="en-US"/>
        </a:p>
      </dgm:t>
    </dgm:pt>
    <dgm:pt modelId="{CA8669F4-0395-4C13-9A7B-5FFF32A34089}" type="sibTrans" cxnId="{F68A1D64-FD0C-48CD-960A-0987EE489DA3}">
      <dgm:prSet/>
      <dgm:spPr/>
      <dgm:t>
        <a:bodyPr/>
        <a:lstStyle/>
        <a:p>
          <a:endParaRPr lang="en-US"/>
        </a:p>
      </dgm:t>
    </dgm:pt>
    <dgm:pt modelId="{2846A69A-51B0-444A-A5C4-59300493C2BF}" type="pres">
      <dgm:prSet presAssocID="{466B1822-A9FC-4D44-A39E-26078E9E59F3}" presName="Name0" presStyleCnt="0">
        <dgm:presLayoutVars>
          <dgm:chMax val="7"/>
          <dgm:chPref val="7"/>
          <dgm:dir/>
        </dgm:presLayoutVars>
      </dgm:prSet>
      <dgm:spPr/>
    </dgm:pt>
    <dgm:pt modelId="{5C1B730D-2CBB-4546-9717-B47B87B555C5}" type="pres">
      <dgm:prSet presAssocID="{466B1822-A9FC-4D44-A39E-26078E9E59F3}" presName="Name1" presStyleCnt="0"/>
      <dgm:spPr/>
    </dgm:pt>
    <dgm:pt modelId="{E6516038-6416-412D-8359-8070B231350E}" type="pres">
      <dgm:prSet presAssocID="{466B1822-A9FC-4D44-A39E-26078E9E59F3}" presName="cycle" presStyleCnt="0"/>
      <dgm:spPr/>
    </dgm:pt>
    <dgm:pt modelId="{9B22AD79-54DD-40EA-B12E-28C046684DEC}" type="pres">
      <dgm:prSet presAssocID="{466B1822-A9FC-4D44-A39E-26078E9E59F3}" presName="srcNode" presStyleLbl="node1" presStyleIdx="0" presStyleCnt="3"/>
      <dgm:spPr/>
    </dgm:pt>
    <dgm:pt modelId="{F704E4F3-F15A-4DB5-9E72-DA268DC038EE}" type="pres">
      <dgm:prSet presAssocID="{466B1822-A9FC-4D44-A39E-26078E9E59F3}" presName="conn" presStyleLbl="parChTrans1D2" presStyleIdx="0" presStyleCnt="1"/>
      <dgm:spPr/>
    </dgm:pt>
    <dgm:pt modelId="{DB1A58BA-72CB-4096-92EF-12D31C042A05}" type="pres">
      <dgm:prSet presAssocID="{466B1822-A9FC-4D44-A39E-26078E9E59F3}" presName="extraNode" presStyleLbl="node1" presStyleIdx="0" presStyleCnt="3"/>
      <dgm:spPr/>
    </dgm:pt>
    <dgm:pt modelId="{380C2AA6-8780-458D-8104-2969E4D624F0}" type="pres">
      <dgm:prSet presAssocID="{466B1822-A9FC-4D44-A39E-26078E9E59F3}" presName="dstNode" presStyleLbl="node1" presStyleIdx="0" presStyleCnt="3"/>
      <dgm:spPr/>
    </dgm:pt>
    <dgm:pt modelId="{BFC86232-A59E-45BC-AD53-B8159E2399BE}" type="pres">
      <dgm:prSet presAssocID="{3F3EA173-5C8C-41A3-BCD1-807EFAAC66C6}" presName="text_1" presStyleLbl="node1" presStyleIdx="0" presStyleCnt="3">
        <dgm:presLayoutVars>
          <dgm:bulletEnabled val="1"/>
        </dgm:presLayoutVars>
      </dgm:prSet>
      <dgm:spPr/>
    </dgm:pt>
    <dgm:pt modelId="{1D2C2B30-1645-41B1-BB7B-6B06AEA884EC}" type="pres">
      <dgm:prSet presAssocID="{3F3EA173-5C8C-41A3-BCD1-807EFAAC66C6}" presName="accent_1" presStyleCnt="0"/>
      <dgm:spPr/>
    </dgm:pt>
    <dgm:pt modelId="{ABBE3BE7-BDAF-4AA2-B217-5C13BC3A3C00}" type="pres">
      <dgm:prSet presAssocID="{3F3EA173-5C8C-41A3-BCD1-807EFAAC66C6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9803F8A-2172-48C7-90D4-FAC4FE06C725}" type="pres">
      <dgm:prSet presAssocID="{EE8C681E-DA62-4180-B3D9-EC2214786DD5}" presName="text_2" presStyleLbl="node1" presStyleIdx="1" presStyleCnt="3">
        <dgm:presLayoutVars>
          <dgm:bulletEnabled val="1"/>
        </dgm:presLayoutVars>
      </dgm:prSet>
      <dgm:spPr/>
    </dgm:pt>
    <dgm:pt modelId="{E3A54035-8491-4CB3-A4EC-0ABFBEF3086A}" type="pres">
      <dgm:prSet presAssocID="{EE8C681E-DA62-4180-B3D9-EC2214786DD5}" presName="accent_2" presStyleCnt="0"/>
      <dgm:spPr/>
    </dgm:pt>
    <dgm:pt modelId="{0156BADF-4E66-4DE0-92D2-7A6C527A51A8}" type="pres">
      <dgm:prSet presAssocID="{EE8C681E-DA62-4180-B3D9-EC2214786DD5}" presName="accentRepeatNode" presStyleLbl="solidFgAcc1" presStyleIdx="1" presStyleCnt="3" custScaleX="10156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B97E0A8-B6CE-41AE-938A-08C22BC33B3D}" type="pres">
      <dgm:prSet presAssocID="{EFC1F5D1-B68F-4220-95D5-67CC2B426F58}" presName="text_3" presStyleLbl="node1" presStyleIdx="2" presStyleCnt="3">
        <dgm:presLayoutVars>
          <dgm:bulletEnabled val="1"/>
        </dgm:presLayoutVars>
      </dgm:prSet>
      <dgm:spPr/>
    </dgm:pt>
    <dgm:pt modelId="{5C00CFBE-F833-45F4-AE18-0739DD8E353B}" type="pres">
      <dgm:prSet presAssocID="{EFC1F5D1-B68F-4220-95D5-67CC2B426F58}" presName="accent_3" presStyleCnt="0"/>
      <dgm:spPr/>
    </dgm:pt>
    <dgm:pt modelId="{A6D85182-ADAD-4C07-86E8-FB847B60342F}" type="pres">
      <dgm:prSet presAssocID="{EFC1F5D1-B68F-4220-95D5-67CC2B426F58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D0E09B1B-9513-4732-9ABB-C883A44BB58C}" type="presOf" srcId="{EFC1F5D1-B68F-4220-95D5-67CC2B426F58}" destId="{9B97E0A8-B6CE-41AE-938A-08C22BC33B3D}" srcOrd="0" destOrd="0" presId="urn:microsoft.com/office/officeart/2008/layout/VerticalCurvedList"/>
    <dgm:cxn modelId="{D933B239-1A4C-44CA-A2A4-D07158AA89B8}" type="presOf" srcId="{466B1822-A9FC-4D44-A39E-26078E9E59F3}" destId="{2846A69A-51B0-444A-A5C4-59300493C2BF}" srcOrd="0" destOrd="0" presId="urn:microsoft.com/office/officeart/2008/layout/VerticalCurvedList"/>
    <dgm:cxn modelId="{F68A1D64-FD0C-48CD-960A-0987EE489DA3}" srcId="{466B1822-A9FC-4D44-A39E-26078E9E59F3}" destId="{EFC1F5D1-B68F-4220-95D5-67CC2B426F58}" srcOrd="2" destOrd="0" parTransId="{417BF8DF-A110-4A22-80B8-837D94E38189}" sibTransId="{CA8669F4-0395-4C13-9A7B-5FFF32A34089}"/>
    <dgm:cxn modelId="{140B4668-B096-4818-B444-174DB17F4F4B}" type="presOf" srcId="{EE8C681E-DA62-4180-B3D9-EC2214786DD5}" destId="{79803F8A-2172-48C7-90D4-FAC4FE06C725}" srcOrd="0" destOrd="0" presId="urn:microsoft.com/office/officeart/2008/layout/VerticalCurvedList"/>
    <dgm:cxn modelId="{A5E5CB89-0885-4971-BA0C-245D3F843727}" srcId="{466B1822-A9FC-4D44-A39E-26078E9E59F3}" destId="{EE8C681E-DA62-4180-B3D9-EC2214786DD5}" srcOrd="1" destOrd="0" parTransId="{93DFCF07-79DD-4FB3-A69F-472AFEFB4214}" sibTransId="{DA3D6164-145D-458C-B6A5-DCD13A07623F}"/>
    <dgm:cxn modelId="{0C5368CF-B0FE-45D6-8875-971EF0FAEFDD}" srcId="{466B1822-A9FC-4D44-A39E-26078E9E59F3}" destId="{3F3EA173-5C8C-41A3-BCD1-807EFAAC66C6}" srcOrd="0" destOrd="0" parTransId="{DAB8DB04-A648-4F0A-A784-0CD1A8BBC50D}" sibTransId="{C1B269D9-AE99-468D-B8A9-33590ACAFF95}"/>
    <dgm:cxn modelId="{63F22EE8-22BF-48BB-B34D-B7EC05CB8DD3}" type="presOf" srcId="{C1B269D9-AE99-468D-B8A9-33590ACAFF95}" destId="{F704E4F3-F15A-4DB5-9E72-DA268DC038EE}" srcOrd="0" destOrd="0" presId="urn:microsoft.com/office/officeart/2008/layout/VerticalCurvedList"/>
    <dgm:cxn modelId="{E5CE5CFC-A66C-4E2E-872C-A71678AEC425}" type="presOf" srcId="{3F3EA173-5C8C-41A3-BCD1-807EFAAC66C6}" destId="{BFC86232-A59E-45BC-AD53-B8159E2399BE}" srcOrd="0" destOrd="0" presId="urn:microsoft.com/office/officeart/2008/layout/VerticalCurvedList"/>
    <dgm:cxn modelId="{6DE0B0AA-86D3-4847-B7B3-E6F0BA6325CA}" type="presParOf" srcId="{2846A69A-51B0-444A-A5C4-59300493C2BF}" destId="{5C1B730D-2CBB-4546-9717-B47B87B555C5}" srcOrd="0" destOrd="0" presId="urn:microsoft.com/office/officeart/2008/layout/VerticalCurvedList"/>
    <dgm:cxn modelId="{7BF26168-F273-4E91-BE41-CB0CD20F2FC4}" type="presParOf" srcId="{5C1B730D-2CBB-4546-9717-B47B87B555C5}" destId="{E6516038-6416-412D-8359-8070B231350E}" srcOrd="0" destOrd="0" presId="urn:microsoft.com/office/officeart/2008/layout/VerticalCurvedList"/>
    <dgm:cxn modelId="{D2C80D57-2023-4763-AC81-8768BFF7C533}" type="presParOf" srcId="{E6516038-6416-412D-8359-8070B231350E}" destId="{9B22AD79-54DD-40EA-B12E-28C046684DEC}" srcOrd="0" destOrd="0" presId="urn:microsoft.com/office/officeart/2008/layout/VerticalCurvedList"/>
    <dgm:cxn modelId="{BC8B6DF1-6DC8-48F9-9EC7-5D23DF74B417}" type="presParOf" srcId="{E6516038-6416-412D-8359-8070B231350E}" destId="{F704E4F3-F15A-4DB5-9E72-DA268DC038EE}" srcOrd="1" destOrd="0" presId="urn:microsoft.com/office/officeart/2008/layout/VerticalCurvedList"/>
    <dgm:cxn modelId="{FEB0FA8A-52AD-447F-B2BA-FEFDBF76588A}" type="presParOf" srcId="{E6516038-6416-412D-8359-8070B231350E}" destId="{DB1A58BA-72CB-4096-92EF-12D31C042A05}" srcOrd="2" destOrd="0" presId="urn:microsoft.com/office/officeart/2008/layout/VerticalCurvedList"/>
    <dgm:cxn modelId="{3354E5CD-3906-4DB3-81D1-D5E96832954B}" type="presParOf" srcId="{E6516038-6416-412D-8359-8070B231350E}" destId="{380C2AA6-8780-458D-8104-2969E4D624F0}" srcOrd="3" destOrd="0" presId="urn:microsoft.com/office/officeart/2008/layout/VerticalCurvedList"/>
    <dgm:cxn modelId="{3D17BBD9-44E7-4EF3-8FE9-05F2C469B90C}" type="presParOf" srcId="{5C1B730D-2CBB-4546-9717-B47B87B555C5}" destId="{BFC86232-A59E-45BC-AD53-B8159E2399BE}" srcOrd="1" destOrd="0" presId="urn:microsoft.com/office/officeart/2008/layout/VerticalCurvedList"/>
    <dgm:cxn modelId="{0BBDB60E-9CC9-4670-A521-A6767961239D}" type="presParOf" srcId="{5C1B730D-2CBB-4546-9717-B47B87B555C5}" destId="{1D2C2B30-1645-41B1-BB7B-6B06AEA884EC}" srcOrd="2" destOrd="0" presId="urn:microsoft.com/office/officeart/2008/layout/VerticalCurvedList"/>
    <dgm:cxn modelId="{29C5C59B-3E69-477E-A27A-6CEC9E9E9F55}" type="presParOf" srcId="{1D2C2B30-1645-41B1-BB7B-6B06AEA884EC}" destId="{ABBE3BE7-BDAF-4AA2-B217-5C13BC3A3C00}" srcOrd="0" destOrd="0" presId="urn:microsoft.com/office/officeart/2008/layout/VerticalCurvedList"/>
    <dgm:cxn modelId="{B59B3386-1F39-4759-A771-56E5FCED6B46}" type="presParOf" srcId="{5C1B730D-2CBB-4546-9717-B47B87B555C5}" destId="{79803F8A-2172-48C7-90D4-FAC4FE06C725}" srcOrd="3" destOrd="0" presId="urn:microsoft.com/office/officeart/2008/layout/VerticalCurvedList"/>
    <dgm:cxn modelId="{CD74CEF1-C23D-4EAC-B082-E73C11DC296F}" type="presParOf" srcId="{5C1B730D-2CBB-4546-9717-B47B87B555C5}" destId="{E3A54035-8491-4CB3-A4EC-0ABFBEF3086A}" srcOrd="4" destOrd="0" presId="urn:microsoft.com/office/officeart/2008/layout/VerticalCurvedList"/>
    <dgm:cxn modelId="{0F404C92-9967-47FD-9B8B-A6E4DC2CFEF4}" type="presParOf" srcId="{E3A54035-8491-4CB3-A4EC-0ABFBEF3086A}" destId="{0156BADF-4E66-4DE0-92D2-7A6C527A51A8}" srcOrd="0" destOrd="0" presId="urn:microsoft.com/office/officeart/2008/layout/VerticalCurvedList"/>
    <dgm:cxn modelId="{8C77067B-F81E-4D93-B884-6241D8DA97FA}" type="presParOf" srcId="{5C1B730D-2CBB-4546-9717-B47B87B555C5}" destId="{9B97E0A8-B6CE-41AE-938A-08C22BC33B3D}" srcOrd="5" destOrd="0" presId="urn:microsoft.com/office/officeart/2008/layout/VerticalCurvedList"/>
    <dgm:cxn modelId="{F0665411-206F-4781-87EE-7D436F4D8C06}" type="presParOf" srcId="{5C1B730D-2CBB-4546-9717-B47B87B555C5}" destId="{5C00CFBE-F833-45F4-AE18-0739DD8E353B}" srcOrd="6" destOrd="0" presId="urn:microsoft.com/office/officeart/2008/layout/VerticalCurvedList"/>
    <dgm:cxn modelId="{D346BA38-C026-44B8-9576-E9394BBECBF1}" type="presParOf" srcId="{5C00CFBE-F833-45F4-AE18-0739DD8E353B}" destId="{A6D85182-ADAD-4C07-86E8-FB847B60342F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3C582F-2239-4BCF-807C-A231F450BD8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mc:AlternateContent xmlns:mc="http://schemas.openxmlformats.org/markup-compatibility/2006" xmlns:a14="http://schemas.microsoft.com/office/drawing/2010/main">
      <mc:Choice Requires="a14">
        <dgm:pt modelId="{B1826045-4D3E-4BE4-BD3C-445DC00C9D35}">
          <dgm:prSet phldrT="[Text]" custT="1"/>
          <dgm:spPr>
            <a:solidFill>
              <a:schemeClr val="accent5">
                <a:lumMod val="40000"/>
                <a:lumOff val="60000"/>
              </a:schemeClr>
            </a:solidFill>
          </dgm:spPr>
          <dgm:t>
            <a:bodyPr/>
            <a:lstStyle/>
            <a:p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 vi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kính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 =</a:t>
              </a:r>
              <a14:m>
                <m:oMath xmlns:m="http://schemas.openxmlformats.org/officeDocument/2006/math">
                  <m:r>
                    <a:rPr lang="en-US" sz="2800" b="0" i="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 </m:t>
                  </m:r>
                  <m:r>
                    <a:rPr lang="el-GR" sz="2800" i="1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𝜋</m:t>
                  </m:r>
                </m:oMath>
              </a14:m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dgm:t>
        </dgm:pt>
      </mc:Choice>
      <mc:Fallback xmlns="">
        <dgm:pt modelId="{B1826045-4D3E-4BE4-BD3C-445DC00C9D35}">
          <dgm:prSet phldrT="[Text]" custT="1"/>
          <dgm:spPr>
            <a:solidFill>
              <a:schemeClr val="accent5">
                <a:lumMod val="40000"/>
                <a:lumOff val="60000"/>
              </a:schemeClr>
            </a:solidFill>
          </dgm:spPr>
          <dgm:t>
            <a:bodyPr/>
            <a:lstStyle/>
            <a:p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 vi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kính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 =</a:t>
              </a:r>
              <a:r>
                <a:rPr lang="en-US" sz="2800" b="0" i="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a:t> </a:t>
              </a:r>
              <a:r>
                <a:rPr lang="el-GR" sz="2800" i="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a:t>𝜋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dgm:t>
        </dgm:pt>
      </mc:Fallback>
    </mc:AlternateContent>
    <dgm:pt modelId="{00479EF7-5A18-45EC-B96D-C90CEF20C043}" type="parTrans" cxnId="{896CC291-0A69-4E9F-97E0-D3AA52BCD707}">
      <dgm:prSet/>
      <dgm:spPr/>
      <dgm:t>
        <a:bodyPr/>
        <a:lstStyle/>
        <a:p>
          <a:endParaRPr lang="en-US"/>
        </a:p>
      </dgm:t>
    </dgm:pt>
    <dgm:pt modelId="{5E7BCB25-410D-4B9E-9774-BFDCE34B0EA2}" type="sibTrans" cxnId="{896CC291-0A69-4E9F-97E0-D3AA52BCD707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72D5B69F-26EC-426B-8521-CE9E7D984C0D}">
          <dgm:prSet phldrT="[Text]" custT="1"/>
          <dgm:spPr>
            <a:solidFill>
              <a:schemeClr val="accent4">
                <a:lumMod val="40000"/>
                <a:lumOff val="60000"/>
              </a:schemeClr>
            </a:solidFill>
          </dgm:spPr>
          <dgm:t>
            <a:bodyPr/>
            <a:lstStyle/>
            <a:p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 vi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bán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kính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R </a:t>
              </a:r>
              <a:r>
                <a:rPr lang="en-US" sz="28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 =</a:t>
              </a:r>
              <a14:m>
                <m:oMath xmlns:m="http://schemas.openxmlformats.org/officeDocument/2006/math">
                  <m:r>
                    <a:rPr lang="en-US" sz="2800" b="0" i="1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2</m:t>
                  </m:r>
                  <m:r>
                    <a:rPr lang="el-GR" sz="2800" i="1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𝜋</m:t>
                  </m:r>
                  <m:r>
                    <a:rPr lang="en-US" sz="2800" b="0" i="1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𝑅</m:t>
                  </m:r>
                </m:oMath>
              </a14:m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dgm:t>
        </dgm:pt>
      </mc:Choice>
      <mc:Fallback xmlns="">
        <dgm:pt modelId="{72D5B69F-26EC-426B-8521-CE9E7D984C0D}">
          <dgm:prSet phldrT="[Text]" custT="1"/>
          <dgm:spPr>
            <a:solidFill>
              <a:schemeClr val="accent4">
                <a:lumMod val="40000"/>
                <a:lumOff val="60000"/>
              </a:schemeClr>
            </a:solidFill>
          </dgm:spPr>
          <dgm:t>
            <a:bodyPr/>
            <a:lstStyle/>
            <a:p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 vi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bán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kính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R </a:t>
              </a:r>
              <a:r>
                <a:rPr lang="en-US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r>
                <a:rPr lang="en-US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 =</a:t>
              </a:r>
              <a:r>
                <a:rPr lang="en-US" sz="2800" b="0" i="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a:t>2</a:t>
              </a:r>
              <a:r>
                <a:rPr lang="el-GR" sz="2800" i="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a:t>𝜋</a:t>
              </a:r>
              <a:r>
                <a:rPr lang="en-US" sz="2800" b="0" i="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a:t>𝑅</a:t>
              </a:r>
              <a:endPara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dgm:t>
        </dgm:pt>
      </mc:Fallback>
    </mc:AlternateContent>
    <dgm:pt modelId="{212C6ADB-82C9-4302-896B-F1468797A55C}" type="parTrans" cxnId="{4E7EF8E9-952F-4F60-A019-4E08A2F196C4}">
      <dgm:prSet/>
      <dgm:spPr/>
      <dgm:t>
        <a:bodyPr/>
        <a:lstStyle/>
        <a:p>
          <a:endParaRPr lang="en-US"/>
        </a:p>
      </dgm:t>
    </dgm:pt>
    <dgm:pt modelId="{00625383-BAF0-4FDD-933E-56CA6010D97A}" type="sibTrans" cxnId="{4E7EF8E9-952F-4F60-A019-4E08A2F196C4}">
      <dgm:prSet/>
      <dgm:spPr/>
      <dgm:t>
        <a:bodyPr/>
        <a:lstStyle/>
        <a:p>
          <a:endParaRPr lang="en-US"/>
        </a:p>
      </dgm:t>
    </dgm:pt>
    <dgm:pt modelId="{081FE2AB-CDB9-4135-96A9-4ACE888C9AAB}" type="pres">
      <dgm:prSet presAssocID="{6B3C582F-2239-4BCF-807C-A231F450BD81}" presName="linearFlow" presStyleCnt="0">
        <dgm:presLayoutVars>
          <dgm:dir/>
          <dgm:resizeHandles val="exact"/>
        </dgm:presLayoutVars>
      </dgm:prSet>
      <dgm:spPr/>
    </dgm:pt>
    <dgm:pt modelId="{7EF78F9B-8730-4B68-B22D-F1882C579D5D}" type="pres">
      <dgm:prSet presAssocID="{B1826045-4D3E-4BE4-BD3C-445DC00C9D35}" presName="composite" presStyleCnt="0"/>
      <dgm:spPr/>
    </dgm:pt>
    <dgm:pt modelId="{C6B49DE5-433C-4E03-B1C7-E6987DA1421A}" type="pres">
      <dgm:prSet presAssocID="{B1826045-4D3E-4BE4-BD3C-445DC00C9D35}" presName="imgShp" presStyleLbl="fgImgPlace1" presStyleIdx="0" presStyleCnt="2"/>
      <dgm:spPr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36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 l="2982" t="2982" r="2982" b="2982"/>
          </a:stretch>
        </a:blipFill>
        <a:ln>
          <a:solidFill>
            <a:schemeClr val="accent4">
              <a:lumMod val="50000"/>
            </a:schemeClr>
          </a:solidFill>
        </a:ln>
      </dgm:spPr>
    </dgm:pt>
    <dgm:pt modelId="{60712854-FC4E-4BF6-AA5A-3EEE8BFECFF6}" type="pres">
      <dgm:prSet presAssocID="{B1826045-4D3E-4BE4-BD3C-445DC00C9D35}" presName="txShp" presStyleLbl="node1" presStyleIdx="0" presStyleCnt="2" custScaleX="125995" custScaleY="86961" custLinFactNeighborX="5855" custLinFactNeighborY="-1052">
        <dgm:presLayoutVars>
          <dgm:bulletEnabled val="1"/>
        </dgm:presLayoutVars>
      </dgm:prSet>
      <dgm:spPr/>
    </dgm:pt>
    <dgm:pt modelId="{9F7B0930-D697-4073-9268-E903AF76743C}" type="pres">
      <dgm:prSet presAssocID="{5E7BCB25-410D-4B9E-9774-BFDCE34B0EA2}" presName="spacing" presStyleCnt="0"/>
      <dgm:spPr/>
    </dgm:pt>
    <dgm:pt modelId="{52A8CB23-4D64-4408-B25C-27289A2B4D4E}" type="pres">
      <dgm:prSet presAssocID="{72D5B69F-26EC-426B-8521-CE9E7D984C0D}" presName="composite" presStyleCnt="0"/>
      <dgm:spPr/>
    </dgm:pt>
    <dgm:pt modelId="{8E0CE585-D0FC-43F8-94FE-737D4AF7A5CA}" type="pres">
      <dgm:prSet presAssocID="{72D5B69F-26EC-426B-8521-CE9E7D984C0D}" presName="imgShp" presStyleLbl="fgImgPlace1" presStyleIdx="1" presStyleCnt="2"/>
      <dgm:spPr>
        <a:blipFill rotWithShape="1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412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</dgm:pt>
    <dgm:pt modelId="{BF44266A-7C1D-4627-A3D2-8366D4575DDE}" type="pres">
      <dgm:prSet presAssocID="{72D5B69F-26EC-426B-8521-CE9E7D984C0D}" presName="txShp" presStyleLbl="node1" presStyleIdx="1" presStyleCnt="2" custScaleX="129056" custScaleY="79549" custLinFactNeighborX="5369" custLinFactNeighborY="2238">
        <dgm:presLayoutVars>
          <dgm:bulletEnabled val="1"/>
        </dgm:presLayoutVars>
      </dgm:prSet>
      <dgm:spPr/>
    </dgm:pt>
  </dgm:ptLst>
  <dgm:cxnLst>
    <dgm:cxn modelId="{6BB62022-DA73-4966-BCED-1A225EFC1849}" type="presOf" srcId="{72D5B69F-26EC-426B-8521-CE9E7D984C0D}" destId="{BF44266A-7C1D-4627-A3D2-8366D4575DDE}" srcOrd="0" destOrd="0" presId="urn:microsoft.com/office/officeart/2005/8/layout/vList3"/>
    <dgm:cxn modelId="{16C4CF53-0343-4446-88EF-95341BC74A10}" type="presOf" srcId="{6B3C582F-2239-4BCF-807C-A231F450BD81}" destId="{081FE2AB-CDB9-4135-96A9-4ACE888C9AAB}" srcOrd="0" destOrd="0" presId="urn:microsoft.com/office/officeart/2005/8/layout/vList3"/>
    <dgm:cxn modelId="{896CC291-0A69-4E9F-97E0-D3AA52BCD707}" srcId="{6B3C582F-2239-4BCF-807C-A231F450BD81}" destId="{B1826045-4D3E-4BE4-BD3C-445DC00C9D35}" srcOrd="0" destOrd="0" parTransId="{00479EF7-5A18-45EC-B96D-C90CEF20C043}" sibTransId="{5E7BCB25-410D-4B9E-9774-BFDCE34B0EA2}"/>
    <dgm:cxn modelId="{4E7EF8E9-952F-4F60-A019-4E08A2F196C4}" srcId="{6B3C582F-2239-4BCF-807C-A231F450BD81}" destId="{72D5B69F-26EC-426B-8521-CE9E7D984C0D}" srcOrd="1" destOrd="0" parTransId="{212C6ADB-82C9-4302-896B-F1468797A55C}" sibTransId="{00625383-BAF0-4FDD-933E-56CA6010D97A}"/>
    <dgm:cxn modelId="{C0B1C7ED-DE6F-4B8E-9BF1-DEA965640E24}" type="presOf" srcId="{B1826045-4D3E-4BE4-BD3C-445DC00C9D35}" destId="{60712854-FC4E-4BF6-AA5A-3EEE8BFECFF6}" srcOrd="0" destOrd="0" presId="urn:microsoft.com/office/officeart/2005/8/layout/vList3"/>
    <dgm:cxn modelId="{B778D949-8AA3-43AE-86F9-DC3EA233B4B4}" type="presParOf" srcId="{081FE2AB-CDB9-4135-96A9-4ACE888C9AAB}" destId="{7EF78F9B-8730-4B68-B22D-F1882C579D5D}" srcOrd="0" destOrd="0" presId="urn:microsoft.com/office/officeart/2005/8/layout/vList3"/>
    <dgm:cxn modelId="{0BAFFE37-E651-4F35-AD3C-90E19592FE81}" type="presParOf" srcId="{7EF78F9B-8730-4B68-B22D-F1882C579D5D}" destId="{C6B49DE5-433C-4E03-B1C7-E6987DA1421A}" srcOrd="0" destOrd="0" presId="urn:microsoft.com/office/officeart/2005/8/layout/vList3"/>
    <dgm:cxn modelId="{A9D861E1-1938-4665-BCEE-6AE46426E07B}" type="presParOf" srcId="{7EF78F9B-8730-4B68-B22D-F1882C579D5D}" destId="{60712854-FC4E-4BF6-AA5A-3EEE8BFECFF6}" srcOrd="1" destOrd="0" presId="urn:microsoft.com/office/officeart/2005/8/layout/vList3"/>
    <dgm:cxn modelId="{5094B256-9F34-4430-B76E-B4ED2633F764}" type="presParOf" srcId="{081FE2AB-CDB9-4135-96A9-4ACE888C9AAB}" destId="{9F7B0930-D697-4073-9268-E903AF76743C}" srcOrd="1" destOrd="0" presId="urn:microsoft.com/office/officeart/2005/8/layout/vList3"/>
    <dgm:cxn modelId="{794E3D12-8A67-4684-A517-A785FB9271C6}" type="presParOf" srcId="{081FE2AB-CDB9-4135-96A9-4ACE888C9AAB}" destId="{52A8CB23-4D64-4408-B25C-27289A2B4D4E}" srcOrd="2" destOrd="0" presId="urn:microsoft.com/office/officeart/2005/8/layout/vList3"/>
    <dgm:cxn modelId="{45721BD3-DF00-41AC-8599-9A27B0E55032}" type="presParOf" srcId="{52A8CB23-4D64-4408-B25C-27289A2B4D4E}" destId="{8E0CE585-D0FC-43F8-94FE-737D4AF7A5CA}" srcOrd="0" destOrd="0" presId="urn:microsoft.com/office/officeart/2005/8/layout/vList3"/>
    <dgm:cxn modelId="{87583E7F-F919-48A3-A48D-14930F80675A}" type="presParOf" srcId="{52A8CB23-4D64-4408-B25C-27289A2B4D4E}" destId="{BF44266A-7C1D-4627-A3D2-8366D4575DD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3C582F-2239-4BCF-807C-A231F450BD8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1826045-4D3E-4BE4-BD3C-445DC00C9D35}">
      <dgm:prSet phldrT="[Text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00479EF7-5A18-45EC-B96D-C90CEF20C043}" type="parTrans" cxnId="{896CC291-0A69-4E9F-97E0-D3AA52BCD707}">
      <dgm:prSet/>
      <dgm:spPr/>
      <dgm:t>
        <a:bodyPr/>
        <a:lstStyle/>
        <a:p>
          <a:endParaRPr lang="en-US"/>
        </a:p>
      </dgm:t>
    </dgm:pt>
    <dgm:pt modelId="{5E7BCB25-410D-4B9E-9774-BFDCE34B0EA2}" type="sibTrans" cxnId="{896CC291-0A69-4E9F-97E0-D3AA52BCD707}">
      <dgm:prSet/>
      <dgm:spPr/>
      <dgm:t>
        <a:bodyPr/>
        <a:lstStyle/>
        <a:p>
          <a:endParaRPr lang="en-US"/>
        </a:p>
      </dgm:t>
    </dgm:pt>
    <dgm:pt modelId="{72D5B69F-26EC-426B-8521-CE9E7D984C0D}">
      <dgm:prSet phldrT="[Text]" custT="1"/>
      <dgm:spPr>
        <a:blipFill>
          <a:blip xmlns:r="http://schemas.openxmlformats.org/officeDocument/2006/relationships" r:embed="rId2"/>
          <a:stretch>
            <a:fillRect b="-1951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212C6ADB-82C9-4302-896B-F1468797A55C}" type="parTrans" cxnId="{4E7EF8E9-952F-4F60-A019-4E08A2F196C4}">
      <dgm:prSet/>
      <dgm:spPr/>
      <dgm:t>
        <a:bodyPr/>
        <a:lstStyle/>
        <a:p>
          <a:endParaRPr lang="en-US"/>
        </a:p>
      </dgm:t>
    </dgm:pt>
    <dgm:pt modelId="{00625383-BAF0-4FDD-933E-56CA6010D97A}" type="sibTrans" cxnId="{4E7EF8E9-952F-4F60-A019-4E08A2F196C4}">
      <dgm:prSet/>
      <dgm:spPr/>
      <dgm:t>
        <a:bodyPr/>
        <a:lstStyle/>
        <a:p>
          <a:endParaRPr lang="en-US"/>
        </a:p>
      </dgm:t>
    </dgm:pt>
    <dgm:pt modelId="{081FE2AB-CDB9-4135-96A9-4ACE888C9AAB}" type="pres">
      <dgm:prSet presAssocID="{6B3C582F-2239-4BCF-807C-A231F450BD81}" presName="linearFlow" presStyleCnt="0">
        <dgm:presLayoutVars>
          <dgm:dir/>
          <dgm:resizeHandles val="exact"/>
        </dgm:presLayoutVars>
      </dgm:prSet>
      <dgm:spPr/>
    </dgm:pt>
    <dgm:pt modelId="{7EF78F9B-8730-4B68-B22D-F1882C579D5D}" type="pres">
      <dgm:prSet presAssocID="{B1826045-4D3E-4BE4-BD3C-445DC00C9D35}" presName="composite" presStyleCnt="0"/>
      <dgm:spPr/>
    </dgm:pt>
    <dgm:pt modelId="{C6B49DE5-433C-4E03-B1C7-E6987DA1421A}" type="pres">
      <dgm:prSet presAssocID="{B1826045-4D3E-4BE4-BD3C-445DC00C9D35}" presName="imgShp" presStyleLbl="fgImgPlace1" presStyleIdx="0" presStyleCnt="2"/>
      <dgm:spPr>
        <a:blipFill dpi="0" rotWithShape="1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36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 l="2982" t="2982" r="2982" b="2982"/>
          </a:stretch>
        </a:blipFill>
        <a:ln>
          <a:solidFill>
            <a:schemeClr val="accent4">
              <a:lumMod val="50000"/>
            </a:schemeClr>
          </a:solidFill>
        </a:ln>
      </dgm:spPr>
    </dgm:pt>
    <dgm:pt modelId="{60712854-FC4E-4BF6-AA5A-3EEE8BFECFF6}" type="pres">
      <dgm:prSet presAssocID="{B1826045-4D3E-4BE4-BD3C-445DC00C9D35}" presName="txShp" presStyleLbl="node1" presStyleIdx="0" presStyleCnt="2" custScaleX="125995" custScaleY="86961" custLinFactNeighborX="5855" custLinFactNeighborY="-10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7B0930-D697-4073-9268-E903AF76743C}" type="pres">
      <dgm:prSet presAssocID="{5E7BCB25-410D-4B9E-9774-BFDCE34B0EA2}" presName="spacing" presStyleCnt="0"/>
      <dgm:spPr/>
    </dgm:pt>
    <dgm:pt modelId="{52A8CB23-4D64-4408-B25C-27289A2B4D4E}" type="pres">
      <dgm:prSet presAssocID="{72D5B69F-26EC-426B-8521-CE9E7D984C0D}" presName="composite" presStyleCnt="0"/>
      <dgm:spPr/>
    </dgm:pt>
    <dgm:pt modelId="{8E0CE585-D0FC-43F8-94FE-737D4AF7A5CA}" type="pres">
      <dgm:prSet presAssocID="{72D5B69F-26EC-426B-8521-CE9E7D984C0D}" presName="imgShp" presStyleLbl="fgImgPlace1" presStyleIdx="1" presStyleCnt="2"/>
      <dgm:spPr>
        <a:blipFill rotWithShape="1"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412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</dgm:pt>
    <dgm:pt modelId="{BF44266A-7C1D-4627-A3D2-8366D4575DDE}" type="pres">
      <dgm:prSet presAssocID="{72D5B69F-26EC-426B-8521-CE9E7D984C0D}" presName="txShp" presStyleLbl="node1" presStyleIdx="1" presStyleCnt="2" custScaleX="129056" custScaleY="79549" custLinFactNeighborX="5369" custLinFactNeighborY="22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6CC291-0A69-4E9F-97E0-D3AA52BCD707}" srcId="{6B3C582F-2239-4BCF-807C-A231F450BD81}" destId="{B1826045-4D3E-4BE4-BD3C-445DC00C9D35}" srcOrd="0" destOrd="0" parTransId="{00479EF7-5A18-45EC-B96D-C90CEF20C043}" sibTransId="{5E7BCB25-410D-4B9E-9774-BFDCE34B0EA2}"/>
    <dgm:cxn modelId="{4E7EF8E9-952F-4F60-A019-4E08A2F196C4}" srcId="{6B3C582F-2239-4BCF-807C-A231F450BD81}" destId="{72D5B69F-26EC-426B-8521-CE9E7D984C0D}" srcOrd="1" destOrd="0" parTransId="{212C6ADB-82C9-4302-896B-F1468797A55C}" sibTransId="{00625383-BAF0-4FDD-933E-56CA6010D97A}"/>
    <dgm:cxn modelId="{16C4CF53-0343-4446-88EF-95341BC74A10}" type="presOf" srcId="{6B3C582F-2239-4BCF-807C-A231F450BD81}" destId="{081FE2AB-CDB9-4135-96A9-4ACE888C9AAB}" srcOrd="0" destOrd="0" presId="urn:microsoft.com/office/officeart/2005/8/layout/vList3"/>
    <dgm:cxn modelId="{6BB62022-DA73-4966-BCED-1A225EFC1849}" type="presOf" srcId="{72D5B69F-26EC-426B-8521-CE9E7D984C0D}" destId="{BF44266A-7C1D-4627-A3D2-8366D4575DDE}" srcOrd="0" destOrd="0" presId="urn:microsoft.com/office/officeart/2005/8/layout/vList3"/>
    <dgm:cxn modelId="{C0B1C7ED-DE6F-4B8E-9BF1-DEA965640E24}" type="presOf" srcId="{B1826045-4D3E-4BE4-BD3C-445DC00C9D35}" destId="{60712854-FC4E-4BF6-AA5A-3EEE8BFECFF6}" srcOrd="0" destOrd="0" presId="urn:microsoft.com/office/officeart/2005/8/layout/vList3"/>
    <dgm:cxn modelId="{B778D949-8AA3-43AE-86F9-DC3EA233B4B4}" type="presParOf" srcId="{081FE2AB-CDB9-4135-96A9-4ACE888C9AAB}" destId="{7EF78F9B-8730-4B68-B22D-F1882C579D5D}" srcOrd="0" destOrd="0" presId="urn:microsoft.com/office/officeart/2005/8/layout/vList3"/>
    <dgm:cxn modelId="{0BAFFE37-E651-4F35-AD3C-90E19592FE81}" type="presParOf" srcId="{7EF78F9B-8730-4B68-B22D-F1882C579D5D}" destId="{C6B49DE5-433C-4E03-B1C7-E6987DA1421A}" srcOrd="0" destOrd="0" presId="urn:microsoft.com/office/officeart/2005/8/layout/vList3"/>
    <dgm:cxn modelId="{A9D861E1-1938-4665-BCEE-6AE46426E07B}" type="presParOf" srcId="{7EF78F9B-8730-4B68-B22D-F1882C579D5D}" destId="{60712854-FC4E-4BF6-AA5A-3EEE8BFECFF6}" srcOrd="1" destOrd="0" presId="urn:microsoft.com/office/officeart/2005/8/layout/vList3"/>
    <dgm:cxn modelId="{5094B256-9F34-4430-B76E-B4ED2633F764}" type="presParOf" srcId="{081FE2AB-CDB9-4135-96A9-4ACE888C9AAB}" destId="{9F7B0930-D697-4073-9268-E903AF76743C}" srcOrd="1" destOrd="0" presId="urn:microsoft.com/office/officeart/2005/8/layout/vList3"/>
    <dgm:cxn modelId="{794E3D12-8A67-4684-A517-A785FB9271C6}" type="presParOf" srcId="{081FE2AB-CDB9-4135-96A9-4ACE888C9AAB}" destId="{52A8CB23-4D64-4408-B25C-27289A2B4D4E}" srcOrd="2" destOrd="0" presId="urn:microsoft.com/office/officeart/2005/8/layout/vList3"/>
    <dgm:cxn modelId="{45721BD3-DF00-41AC-8599-9A27B0E55032}" type="presParOf" srcId="{52A8CB23-4D64-4408-B25C-27289A2B4D4E}" destId="{8E0CE585-D0FC-43F8-94FE-737D4AF7A5CA}" srcOrd="0" destOrd="0" presId="urn:microsoft.com/office/officeart/2005/8/layout/vList3"/>
    <dgm:cxn modelId="{87583E7F-F919-48A3-A48D-14930F80675A}" type="presParOf" srcId="{52A8CB23-4D64-4408-B25C-27289A2B4D4E}" destId="{BF44266A-7C1D-4627-A3D2-8366D4575DD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04E4F3-F15A-4DB5-9E72-DA268DC038EE}">
      <dsp:nvSpPr>
        <dsp:cNvPr id="0" name=""/>
        <dsp:cNvSpPr/>
      </dsp:nvSpPr>
      <dsp:spPr>
        <a:xfrm>
          <a:off x="-6125176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C86232-A59E-45BC-AD53-B8159E2399BE}">
      <dsp:nvSpPr>
        <dsp:cNvPr id="0" name=""/>
        <dsp:cNvSpPr/>
      </dsp:nvSpPr>
      <dsp:spPr>
        <a:xfrm>
          <a:off x="752110" y="541866"/>
          <a:ext cx="7360690" cy="1083733"/>
        </a:xfrm>
        <a:prstGeom prst="rect">
          <a:avLst/>
        </a:prstGeom>
        <a:solidFill>
          <a:srgbClr val="C27D55"/>
        </a:solidFill>
        <a:ln w="12700" cap="flat" cmpd="sng" algn="ctr">
          <a:solidFill>
            <a:srgbClr val="C27D5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I.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dài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cung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tròn</a:t>
          </a:r>
          <a:endParaRPr lang="en-US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52110" y="541866"/>
        <a:ext cx="7360690" cy="1083733"/>
      </dsp:txXfrm>
    </dsp:sp>
    <dsp:sp modelId="{ABBE3BE7-BDAF-4AA2-B217-5C13BC3A3C00}">
      <dsp:nvSpPr>
        <dsp:cNvPr id="0" name=""/>
        <dsp:cNvSpPr/>
      </dsp:nvSpPr>
      <dsp:spPr>
        <a:xfrm>
          <a:off x="74777" y="406400"/>
          <a:ext cx="1354666" cy="135466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803F8A-2172-48C7-90D4-FAC4FE06C725}">
      <dsp:nvSpPr>
        <dsp:cNvPr id="0" name=""/>
        <dsp:cNvSpPr/>
      </dsp:nvSpPr>
      <dsp:spPr>
        <a:xfrm>
          <a:off x="1146048" y="2167466"/>
          <a:ext cx="6966753" cy="1083733"/>
        </a:xfrm>
        <a:prstGeom prst="rect">
          <a:avLst/>
        </a:prstGeom>
        <a:solidFill>
          <a:srgbClr val="FBC41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II.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Diện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tích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hình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quạt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tròn</a:t>
          </a:r>
          <a:endParaRPr lang="en-US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46048" y="2167466"/>
        <a:ext cx="6966753" cy="1083733"/>
      </dsp:txXfrm>
    </dsp:sp>
    <dsp:sp modelId="{0156BADF-4E66-4DE0-92D2-7A6C527A51A8}">
      <dsp:nvSpPr>
        <dsp:cNvPr id="0" name=""/>
        <dsp:cNvSpPr/>
      </dsp:nvSpPr>
      <dsp:spPr>
        <a:xfrm>
          <a:off x="458148" y="2032000"/>
          <a:ext cx="1375799" cy="135466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97E0A8-B6CE-41AE-938A-08C22BC33B3D}">
      <dsp:nvSpPr>
        <dsp:cNvPr id="0" name=""/>
        <dsp:cNvSpPr/>
      </dsp:nvSpPr>
      <dsp:spPr>
        <a:xfrm>
          <a:off x="752110" y="3793066"/>
          <a:ext cx="7360690" cy="1083733"/>
        </a:xfrm>
        <a:prstGeom prst="rect">
          <a:avLst/>
        </a:prstGeom>
        <a:solidFill>
          <a:srgbClr val="A6CE39"/>
        </a:solidFill>
        <a:ln w="12700" cap="flat" cmpd="sng" algn="ctr">
          <a:solidFill>
            <a:srgbClr val="A6D13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91440" rIns="91440" bIns="9144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III.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Diện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tích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hình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vành</a:t>
          </a:r>
          <a:r>
            <a:rPr lang="en-US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6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khuyên</a:t>
          </a:r>
          <a:endParaRPr lang="en-US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52110" y="3793066"/>
        <a:ext cx="7360690" cy="1083733"/>
      </dsp:txXfrm>
    </dsp:sp>
    <dsp:sp modelId="{A6D85182-ADAD-4C07-86E8-FB847B60342F}">
      <dsp:nvSpPr>
        <dsp:cNvPr id="0" name=""/>
        <dsp:cNvSpPr/>
      </dsp:nvSpPr>
      <dsp:spPr>
        <a:xfrm>
          <a:off x="74777" y="3657600"/>
          <a:ext cx="1354666" cy="135466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712854-FC4E-4BF6-AA5A-3EEE8BFECFF6}">
      <dsp:nvSpPr>
        <dsp:cNvPr id="0" name=""/>
        <dsp:cNvSpPr/>
      </dsp:nvSpPr>
      <dsp:spPr>
        <a:xfrm rot="10800000">
          <a:off x="1119027" y="85644"/>
          <a:ext cx="7813145" cy="1352977"/>
        </a:xfrm>
        <a:prstGeom prst="homePlate">
          <a:avLst/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6084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Chu vi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tròn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d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 =</a:t>
          </a:r>
          <a14:m xmlns:a14="http://schemas.microsoft.com/office/drawing/2010/main">
            <m:oMath xmlns:m="http://schemas.openxmlformats.org/officeDocument/2006/math">
              <m:r>
                <a:rPr lang="en-US" sz="2800" b="0" i="0" kern="120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m:t> </m:t>
              </m:r>
              <m:r>
                <a:rPr lang="el-GR" sz="2800" i="1" kern="120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m:t>𝜋</m:t>
              </m:r>
            </m:oMath>
          </a14:m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</a:t>
          </a:r>
        </a:p>
      </dsp:txBody>
      <dsp:txXfrm rot="10800000">
        <a:off x="1457271" y="85644"/>
        <a:ext cx="7474901" cy="1352977"/>
      </dsp:txXfrm>
    </dsp:sp>
    <dsp:sp modelId="{C6B49DE5-433C-4E03-B1C7-E6987DA1421A}">
      <dsp:nvSpPr>
        <dsp:cNvPr id="0" name=""/>
        <dsp:cNvSpPr/>
      </dsp:nvSpPr>
      <dsp:spPr>
        <a:xfrm>
          <a:off x="784023" y="578"/>
          <a:ext cx="1555843" cy="1555843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36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 l="2982" t="2982" r="2982" b="2982"/>
          </a:stretch>
        </a:blipFill>
        <a:ln w="12700" cap="flat" cmpd="sng" algn="ctr">
          <a:solidFill>
            <a:schemeClr val="accent4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44266A-7C1D-4627-A3D2-8366D4575DDE}">
      <dsp:nvSpPr>
        <dsp:cNvPr id="0" name=""/>
        <dsp:cNvSpPr/>
      </dsp:nvSpPr>
      <dsp:spPr>
        <a:xfrm rot="10800000">
          <a:off x="993981" y="2193042"/>
          <a:ext cx="8002962" cy="1237658"/>
        </a:xfrm>
        <a:prstGeom prst="homePlate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6084" tIns="106680" rIns="199136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Chu vi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đường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tròn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bán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kính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R </a:t>
          </a:r>
          <a:r>
            <a:rPr lang="en-US" sz="28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 =</a:t>
          </a:r>
          <a14:m xmlns:a14="http://schemas.microsoft.com/office/drawing/2010/main">
            <m:oMath xmlns:m="http://schemas.openxmlformats.org/officeDocument/2006/math">
              <m:r>
                <a:rPr lang="en-US" sz="2800" b="0" i="1" kern="120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m:t>2</m:t>
              </m:r>
              <m:r>
                <a:rPr lang="el-GR" sz="2800" i="1" kern="120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m:t>𝜋</m:t>
              </m:r>
              <m:r>
                <a:rPr lang="en-US" sz="2800" b="0" i="1" kern="120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m:t>𝑅</m:t>
              </m:r>
            </m:oMath>
          </a14:m>
          <a:endParaRPr lang="en-US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303395" y="2193042"/>
        <a:ext cx="7693548" cy="1237658"/>
      </dsp:txXfrm>
    </dsp:sp>
    <dsp:sp modelId="{8E0CE585-D0FC-43F8-94FE-737D4AF7A5CA}">
      <dsp:nvSpPr>
        <dsp:cNvPr id="0" name=""/>
        <dsp:cNvSpPr/>
      </dsp:nvSpPr>
      <dsp:spPr>
        <a:xfrm>
          <a:off x="784023" y="1999129"/>
          <a:ext cx="1555843" cy="1555843"/>
        </a:xfrm>
        <a:prstGeom prst="ellipse">
          <a:avLst/>
        </a:prstGeom>
        <a:blipFill rotWithShape="1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412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5FD3C-E9C8-4818-96C5-5AEF9AC7E00E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D5CF19-A5F1-46FA-8AE8-6FC1F7045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82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>
            <a:extLst>
              <a:ext uri="{FF2B5EF4-FFF2-40B4-BE49-F238E27FC236}">
                <a16:creationId xmlns:a16="http://schemas.microsoft.com/office/drawing/2014/main" id="{599F7756-9804-4629-8B54-63EEFEB7A02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备注占位符 2">
            <a:extLst>
              <a:ext uri="{FF2B5EF4-FFF2-40B4-BE49-F238E27FC236}">
                <a16:creationId xmlns:a16="http://schemas.microsoft.com/office/drawing/2014/main" id="{6DD5826A-64C4-4A62-89AF-695CD72A17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>
              <a:cs typeface="等线" panose="02010600030101010101" pitchFamily="2" charset="-122"/>
            </a:endParaRPr>
          </a:p>
        </p:txBody>
      </p:sp>
      <p:sp>
        <p:nvSpPr>
          <p:cNvPr id="108548" name="灯片编号占位符 3">
            <a:extLst>
              <a:ext uri="{FF2B5EF4-FFF2-40B4-BE49-F238E27FC236}">
                <a16:creationId xmlns:a16="http://schemas.microsoft.com/office/drawing/2014/main" id="{364C0CE3-477F-4674-A087-DDFC336695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2BB9BA-AF8B-4E6E-BBC7-F875D15D1E76}" type="slidenum">
              <a:rPr lang="zh-CN" altLang="en-US" smtClean="0">
                <a:latin typeface="字魂59号-创粗黑"/>
                <a:ea typeface="SimSun" panose="02010600030101010101" pitchFamily="2" charset="-122"/>
              </a:rPr>
              <a:pPr/>
              <a:t>1</a:t>
            </a:fld>
            <a:endParaRPr lang="zh-CN" altLang="en-US">
              <a:latin typeface="字魂59号-创粗黑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521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幻灯片图像占位符 1">
            <a:extLst>
              <a:ext uri="{FF2B5EF4-FFF2-40B4-BE49-F238E27FC236}">
                <a16:creationId xmlns:a16="http://schemas.microsoft.com/office/drawing/2014/main" id="{599F7756-9804-4629-8B54-63EEFEB7A02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备注占位符 2">
            <a:extLst>
              <a:ext uri="{FF2B5EF4-FFF2-40B4-BE49-F238E27FC236}">
                <a16:creationId xmlns:a16="http://schemas.microsoft.com/office/drawing/2014/main" id="{6DD5826A-64C4-4A62-89AF-695CD72A17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>
              <a:cs typeface="等线" panose="02010600030101010101" pitchFamily="2" charset="-122"/>
            </a:endParaRPr>
          </a:p>
        </p:txBody>
      </p:sp>
      <p:sp>
        <p:nvSpPr>
          <p:cNvPr id="108548" name="灯片编号占位符 3">
            <a:extLst>
              <a:ext uri="{FF2B5EF4-FFF2-40B4-BE49-F238E27FC236}">
                <a16:creationId xmlns:a16="http://schemas.microsoft.com/office/drawing/2014/main" id="{364C0CE3-477F-4674-A087-DDFC336695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2BB9BA-AF8B-4E6E-BBC7-F875D15D1E76}" type="slidenum">
              <a:rPr lang="zh-CN" altLang="en-US" smtClean="0">
                <a:latin typeface="字魂59号-创粗黑"/>
                <a:ea typeface="SimSun" panose="02010600030101010101" pitchFamily="2" charset="-122"/>
              </a:rPr>
              <a:pPr/>
              <a:t>2</a:t>
            </a:fld>
            <a:endParaRPr lang="zh-CN" altLang="en-US">
              <a:latin typeface="字魂59号-创粗黑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7171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21D11D-80AD-4F37-8FA1-8765D53C350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7588" cy="3430588"/>
          </a:xfrm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C94B92F-B891-E984-E1B6-F788977288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6ADF3D3A-28A4-FF19-C98E-5E55C4AA9A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BCEF433-7ED9-4013-B824-4F3B96D7F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2DA5D10-58E4-9CE6-4262-E9E808173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88D0BC3-13A7-AFFA-2169-7C81E54F8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40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C30A26E-E63D-7923-11E1-C3F85599E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60BE5A74-56D8-E3A8-1F49-C4DE379EE9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BB63F5A-62F2-9A34-0980-385B6FD25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D78F0DF-2C84-5B31-D6ED-D74747D91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A44BD57-512E-3C5C-59B7-70D7E97DB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3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68168D7C-2CD6-E141-CD58-5680358048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0D04FC0E-99BB-4AE8-3DB8-864E2DA47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58506F-6786-86E0-068B-667D5E9F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469746B9-12BC-5ADD-D5B8-3D10823B9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F264C2D-1C32-162E-FAFD-03E9FF03A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52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2EE4B-2E2E-4291-8E8C-1EA03E9D9D87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3125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67CE3A49-067E-4B40-BD96-46834B78A4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49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9486EBC-A00E-4BD5-B612-2FCF39431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332C6738-C56B-488C-9EDD-60F3DA94EF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D816C69-D33C-4890-94BF-B1D5BDFE7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65C51FA-B492-4E83-AD6C-6001B112C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743F3A1-4A4A-460E-BEB2-E425ED240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70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AE5CACD-DD25-4784-BC13-8CDB5A641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76F132EA-D3D0-4068-B72E-DEB7F54C4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CE6C0DA-6079-456A-B99E-A12D7FCA0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4A485C4-CC48-41BA-878A-5E79AC2E6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3DDE9F4-BA75-4BBB-B0BE-1D9198875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338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1009245-FF6E-4367-80A7-CFB001C3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455E0AE-8632-46DE-BA37-F15CBAF4F4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3AB8F7A-23C5-4B24-9B9F-4D526F16C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A2C6CB7-A828-4DD5-B528-4697682FD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981E899-C93C-48F2-ADE1-8E23A1DB8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794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2E1E6A8-6E5B-41A9-98DB-4A19720BF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D7D20BB-9F10-4F4D-AC36-FA42CADBC9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CF050B57-25FA-4A3E-A917-75CF568A65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4554F515-72E8-44BC-BD1D-A87020036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0EE4A2D-CB1C-4842-895C-AEDA504B8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F8780362-1086-48E5-B77F-29CA6BB7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133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62E679B-83C9-4F65-82EF-21674B8E3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EF23056-FBA2-441A-881A-10BF194E4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C193BDA-5C90-4155-A6E9-8A4550B92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19D4BC51-19F3-4390-94A0-2CF6887F1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F3643494-178F-497F-A85D-89F4C852FC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48C3E3A-7E85-485D-BE6E-37C93235C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3ACCC0A6-27CF-4286-9161-ABAC8CA64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00EB9804-E397-461D-AFE8-C5BDEB63E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4466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DC17015-F23E-4987-AC39-2248C130E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701CF90-2B06-4404-82D5-0B9CC585F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FC38C17E-C75D-4A08-8E60-829036631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DCC6B1A7-21F0-4A3D-9F91-6A0D568C9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263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8AA501B-1B2F-6387-1AAB-F72ACCC61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1C59D064-1625-393B-1A5A-F0C228B8FB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94B6D65-CBA0-F2AE-7822-B65453A8A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018BB88-4D7C-0028-A18C-FEEA8CBC8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7A85C89-090B-2B41-AD07-44B1F262F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58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5F4C5411-3AF1-4709-99D8-DD5F396F8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676943B0-1D5E-4B41-8447-CB1871B0B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48A7FF1A-8419-4729-9C4D-60F1DE5F8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506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0DA12E2-C421-4BB6-B3D7-0FAF1376A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82B125E7-501A-47EA-BF87-A98C23F253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55DF8341-FABD-4685-A0F2-8AEF6BABF4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5E2B40E6-0FE2-49C5-9BB5-9723DB2CD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047ED572-7868-46F3-B296-B2AAEF5AC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512E168-EB44-4557-81FF-143D4E62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8355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48062F9-9F64-401A-97AF-8B44A8F7C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DB33AE81-E08D-425B-9B43-1DA4C31C71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Z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C7388EA1-1BE9-49EB-8FED-9C45DBF53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0EDC482-6CE1-4DE4-AC35-9795029B5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C71BC174-FE8A-46D0-B5C9-DC295823C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2D7292CC-E23B-48A4-B55E-4E51E0A5E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6167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91128F4-094C-4DA0-B2E2-A0FD5FAAC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74468B53-560A-40E3-BEDC-641AADDC74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83868A4-7D97-4025-9FF1-1623790E7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E2916F2-B073-47A2-B9A4-694121C27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E9B0A60-AD89-4313-B5B4-A2B854681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6401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6792DF5F-7FAE-4D70-8F50-B1D6F034FB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01AA20A4-5129-4AF8-9F8B-BC29B4CA2D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8233D45-DA2E-43BC-B4BD-0896DCA75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6C72FC5-B505-4443-8F15-9D644A8F3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00551D9-6114-4C04-A4C8-7C4A10244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9787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7CBB5C4-14C2-499E-A043-69C7360E23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AD8F3715-C01B-45A0-AD0B-8D94147269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69A0D60-E403-417D-9B96-BA23D0007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400E5541-95A4-4D23-9E64-FDD0E6A80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EAE79EB-1468-4D45-A91B-438BE1389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141988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5111135-E81A-4A51-B2E0-F3EDA49DE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89C86B4-43E1-443C-A753-47B022253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FCCE565-A3D8-46AD-9067-30AC14FBD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AE71925-58C3-44E4-96CD-6D69E08FF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DEFBDA2-1842-4EEA-830B-7D8E61243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709144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DBF8563-68DD-47AF-A2B5-82B36C8C1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6EF2583A-9D65-473B-A238-B95518A19B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1926CED-C2BD-4735-BF0C-581080344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0B8E61-5944-4E76-9F02-20C1DE70C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81E2BB7-AA8C-417E-A08F-11D8F3C7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367600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7CBDE64-0DD5-4FB3-9719-EE3023E88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004E438-8C4E-45F8-9C50-6FC9AAAA77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10675270-E994-49F3-B319-FA0B06D970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65B2AD1-7CAC-4989-8D9D-822752662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7314C4FF-820F-4B8B-ACDC-9C5F9069D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597AEBB5-0239-4924-93F5-37EBC8DF5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855036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4EDDB8E-0130-457F-998A-D72B380BF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00F7AAA-2D5F-45FC-B124-416AD2E6B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D2C9FE8C-80E8-4629-BF8A-DF56BFC8AC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7EE8B216-A104-4E63-9358-D896DAE3FB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96654920-B42A-40D1-AAEC-7DB1822DC0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5F06D488-A98B-4CAA-A3FD-3F665821D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6E5312CD-323D-486D-82BB-BF9E5193E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C88AA60D-DD02-48E0-ACB5-BF4ABFF0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65602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BF3FB27-3271-71DB-A171-476A7BCBB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04594C3-6074-4DB0-AFAC-D4129AA47E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1CB4F43-CA85-E062-6E24-7EAA8300B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71F3224-7304-7D06-01BB-A01394CD5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5CD23E9-89DE-5CED-1561-E7058E85E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3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95AB5D8-E0B4-4130-965F-AAD72E968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A697F689-FADB-4F94-B955-A74F25BB3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DEB9449D-57BD-41BC-98AD-7A8C248D0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C10D8E05-F90B-48E8-B4F8-1B55DA2DF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25062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0C42327A-4E52-4DDA-B09B-6C2337B6C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AA8BB808-52AD-4726-8E10-B9E1AEE03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958853F0-D092-4CF6-981F-8552D02A5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749713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BE2F320-CED8-41A5-8DE5-1D1A5FE84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B513C0F-1932-4226-A25C-6F4A3C6DD4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1BE15203-0939-47E9-B784-C3D69F253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13CBBA7-978A-450B-A8ED-386AC02B3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4E3B4B5D-5C54-468C-8983-C3A21BA43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F3128676-8D14-4FD3-B2ED-FCA43CE4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950625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214424D-FB6A-4CFB-B14B-B427C12C3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B40131E6-5C49-4E68-B120-7F4A751C6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BZ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78D8BDA7-0E9E-434D-8A89-4D85FC739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922D27B7-31AE-479F-ADF1-92E3AEC46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A721A90E-84BA-4A62-83D6-1CEEF5C01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B93724BB-DEC9-44F3-A0CB-FD0B75818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617454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031598E-729B-4738-B819-EAE8204FE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081EB335-2492-4F8F-AA0C-52D90026ED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E0F9157-8B95-4482-B020-AEED70BF9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43A70EA-6466-4B84-AF60-538CB3BEF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952DB77-3DF6-4550-BAF0-BA1C7E6D9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992699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D6581701-39F3-4549-9352-501E02B883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D0FEA86D-19D0-4F22-A5CA-E5289DF9A5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7A46D04-F239-4F8F-B9FD-7A0EFB8FE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8D24ABA-C881-42BB-9BFA-2F9501F76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29DFE78-E7FC-44AC-83D9-C5F3374B5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936593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7167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4288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9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234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093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74A9620-A90B-502B-D30A-6798B0658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4D63E51-0131-AD48-244C-E2D80C9108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4A2E37E8-7A93-CFCC-298B-ABF363FF0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9B79D7C9-49F2-98D6-A502-69FC3B819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F19EEB8E-0622-B0DB-13EF-D50C29AB4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C8B8FF76-CB77-0A91-868E-664903303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24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7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0459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7189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149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2402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185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7707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96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FA21488-8840-AF82-59AC-0A20A8DF7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28D1395-DDA0-ECB8-BF69-86DF909EC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06AD848D-6127-49B0-7604-83CA7FD8BD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F400B7DF-8CE4-FB03-DA91-A9E1690CFF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AFE52710-AAEF-6433-DC0D-35E2030AD2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50D0F8D3-FC72-1534-A68B-4F505E919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0B06277B-795E-E27F-12B8-E11512912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3CC779EA-67E9-D5B0-F16D-493CF9CBC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0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FAC82D8-0274-0C39-8156-8FCECF721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F4C15641-363A-D3E6-D259-EC3397B22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E41353EE-E5A0-2296-58A0-4EFEE9AA3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D785077-916A-3643-2DE8-123611358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88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9CA5885F-60BB-459C-A8D8-434583AA5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C1476EAE-D475-C43A-944D-497CFCEEA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96B5A816-41D6-FBE9-B874-092E8BD6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3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CF25079-0A36-0301-9066-20A02B661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6119797-A147-2C03-A063-5E8D2DEE3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A901CF83-04BB-0456-1498-BC6419E9B6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106EAEFB-4F4C-735A-B9CB-06F6ABB21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DB67C7E-E8FC-26B5-0CCC-A63545481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35BA93E-AC74-C5C5-4374-8012C1D71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65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C2CF246-292B-C4F1-528C-44CCF4006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D9F80790-9FEC-2C67-372C-83BD3BC355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081081B5-594B-C34C-9A8D-D0005DDC6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C2F1BBF3-42C8-BB53-EC34-6F0139515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3DE8EE2A-0A66-7BE4-4D9F-12F083D8B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C2BB330E-31BE-E731-F2AD-C7CF226C5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E555EEB1-8E49-CABB-AB2B-1C9A8BF3F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8253F0E-A755-FC20-0012-2571E1F32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E898045-FF46-88F4-2B04-172FBB23B5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C3170-412F-42A9-A949-069DFD0F6BD6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6678C6D-A971-C5D9-0EAC-CB899798B0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A551BD2-6BCE-8268-CBD2-8B1DD23960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35109-73B9-48E5-8841-FB799A713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480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20" r:id="rId12"/>
    <p:sldLayoutId id="2147483721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F2F1CE89-DAD1-4C2B-A9F8-C942C2389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EBC71028-0481-4558-B70A-D64089EF8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32C015F-6B11-4A00-82F6-8FDA5F931C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43012-1E32-4D10-899C-C0AE1C417187}" type="datetimeFigureOut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21/08/2024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3F2BA62-366D-4904-B892-CCBB0C2C5F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0153D78-CE74-4DE3-B33A-5D6C0BCF6C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66775-0A66-4454-8E09-2146FA3DA5DC}" type="slidenum">
              <a:rPr lang="en-B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B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164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6A0A25AE-056F-422E-BB67-43536EA8E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BZ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40BCE770-36AF-47DB-B701-6B083D8DB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BZ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45529CC-0374-4990-86E3-EEFAD5D075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F0574-43A3-46A0-8870-1B2305CBE5B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D8FC903-7F2B-4210-9796-D5E539FD90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Add a footer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A0B41E72-42A2-4C80-A540-C2010BEC41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1BBB0-96F0-4077-A278-0F3FB5C104D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728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87100-A6B2-43DE-8265-A7E5DEB4E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41E0E-0F2F-4A46-BFEC-80478DF491B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791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126" rtl="0" eaLnBrk="1" latinLnBrk="0" hangingPunct="1">
        <a:spcBef>
          <a:spcPct val="0"/>
        </a:spcBef>
        <a:buNone/>
        <a:defRPr sz="4399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7" indent="-342797" algn="l" defTabSz="9141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727" indent="-285664" algn="l" defTabSz="914126" rtl="0" eaLnBrk="1" latinLnBrk="0" hangingPunct="1">
        <a:spcBef>
          <a:spcPct val="20000"/>
        </a:spcBef>
        <a:buFont typeface="Arial" pitchFamily="34" charset="0"/>
        <a:buChar char="–"/>
        <a:defRPr sz="2799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spcBef>
          <a:spcPct val="20000"/>
        </a:spcBef>
        <a:buFont typeface="Arial" pitchFamily="34" charset="0"/>
        <a:buChar char="–"/>
        <a:defRPr sz="19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spcBef>
          <a:spcPct val="20000"/>
        </a:spcBef>
        <a:buFont typeface="Arial" pitchFamily="34" charset="0"/>
        <a:buChar char="»"/>
        <a:defRPr sz="19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8.emf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7" Type="http://schemas.openxmlformats.org/officeDocument/2006/relationships/image" Target="../media/image32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Layout" Target="../slideLayouts/slideLayout26.xml"/><Relationship Id="rId7" Type="http://schemas.openxmlformats.org/officeDocument/2006/relationships/slide" Target="slide22.xml"/><Relationship Id="rId12" Type="http://schemas.openxmlformats.org/officeDocument/2006/relationships/slide" Target="slide16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6" Type="http://schemas.openxmlformats.org/officeDocument/2006/relationships/slide" Target="slide17.xml"/><Relationship Id="rId11" Type="http://schemas.openxmlformats.org/officeDocument/2006/relationships/slide" Target="slide23.xml"/><Relationship Id="rId5" Type="http://schemas.openxmlformats.org/officeDocument/2006/relationships/slide" Target="slide18.xml"/><Relationship Id="rId10" Type="http://schemas.openxmlformats.org/officeDocument/2006/relationships/slide" Target="slide19.xml"/><Relationship Id="rId4" Type="http://schemas.openxmlformats.org/officeDocument/2006/relationships/image" Target="../media/image34.png"/><Relationship Id="rId9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39.jpeg"/><Relationship Id="rId18" Type="http://schemas.openxmlformats.org/officeDocument/2006/relationships/slide" Target="slide15.xml"/><Relationship Id="rId3" Type="http://schemas.openxmlformats.org/officeDocument/2006/relationships/audio" Target="../media/media4.wav"/><Relationship Id="rId7" Type="http://schemas.openxmlformats.org/officeDocument/2006/relationships/audio" Target="../media/audio2.wav"/><Relationship Id="rId12" Type="http://schemas.openxmlformats.org/officeDocument/2006/relationships/image" Target="../media/image38.emf"/><Relationship Id="rId17" Type="http://schemas.microsoft.com/office/2007/relationships/hdphoto" Target="../media/hdphoto6.wdp"/><Relationship Id="rId2" Type="http://schemas.microsoft.com/office/2007/relationships/media" Target="../media/media4.wav"/><Relationship Id="rId16" Type="http://schemas.openxmlformats.org/officeDocument/2006/relationships/image" Target="../media/image42.png"/><Relationship Id="rId20" Type="http://schemas.openxmlformats.org/officeDocument/2006/relationships/image" Target="../media/image44.svg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37.png"/><Relationship Id="rId5" Type="http://schemas.openxmlformats.org/officeDocument/2006/relationships/audio" Target="../media/media5.wav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3.png"/><Relationship Id="rId4" Type="http://schemas.microsoft.com/office/2007/relationships/media" Target="../media/media5.wav"/><Relationship Id="rId9" Type="http://schemas.openxmlformats.org/officeDocument/2006/relationships/image" Target="../media/image35.jpeg"/><Relationship Id="rId1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39.jpeg"/><Relationship Id="rId18" Type="http://schemas.openxmlformats.org/officeDocument/2006/relationships/image" Target="../media/image44.svg"/><Relationship Id="rId3" Type="http://schemas.openxmlformats.org/officeDocument/2006/relationships/audio" Target="../media/media4.wav"/><Relationship Id="rId7" Type="http://schemas.openxmlformats.org/officeDocument/2006/relationships/audio" Target="../media/audio2.wav"/><Relationship Id="rId12" Type="http://schemas.openxmlformats.org/officeDocument/2006/relationships/image" Target="../media/image38.emf"/><Relationship Id="rId17" Type="http://schemas.openxmlformats.org/officeDocument/2006/relationships/image" Target="../media/image43.png"/><Relationship Id="rId2" Type="http://schemas.microsoft.com/office/2007/relationships/media" Target="../media/media4.wav"/><Relationship Id="rId16" Type="http://schemas.openxmlformats.org/officeDocument/2006/relationships/slide" Target="slide15.xml"/><Relationship Id="rId20" Type="http://schemas.openxmlformats.org/officeDocument/2006/relationships/image" Target="../media/image46.png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37.png"/><Relationship Id="rId5" Type="http://schemas.openxmlformats.org/officeDocument/2006/relationships/audio" Target="../media/media5.wav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microsoft.com/office/2007/relationships/media" Target="../media/media5.wav"/><Relationship Id="rId9" Type="http://schemas.openxmlformats.org/officeDocument/2006/relationships/image" Target="../media/image35.jpeg"/><Relationship Id="rId1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39.jpeg"/><Relationship Id="rId18" Type="http://schemas.openxmlformats.org/officeDocument/2006/relationships/image" Target="../media/image44.svg"/><Relationship Id="rId3" Type="http://schemas.openxmlformats.org/officeDocument/2006/relationships/audio" Target="../media/media4.wav"/><Relationship Id="rId21" Type="http://schemas.openxmlformats.org/officeDocument/2006/relationships/image" Target="../media/image48.wmf"/><Relationship Id="rId7" Type="http://schemas.openxmlformats.org/officeDocument/2006/relationships/audio" Target="../media/audio2.wav"/><Relationship Id="rId12" Type="http://schemas.openxmlformats.org/officeDocument/2006/relationships/image" Target="../media/image38.emf"/><Relationship Id="rId17" Type="http://schemas.openxmlformats.org/officeDocument/2006/relationships/image" Target="../media/image43.png"/><Relationship Id="rId2" Type="http://schemas.microsoft.com/office/2007/relationships/media" Target="../media/media4.wav"/><Relationship Id="rId16" Type="http://schemas.openxmlformats.org/officeDocument/2006/relationships/slide" Target="slide15.xml"/><Relationship Id="rId20" Type="http://schemas.openxmlformats.org/officeDocument/2006/relationships/oleObject" Target="../embeddings/oleObject15.bin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37.png"/><Relationship Id="rId5" Type="http://schemas.openxmlformats.org/officeDocument/2006/relationships/audio" Target="../media/media5.wav"/><Relationship Id="rId15" Type="http://schemas.openxmlformats.org/officeDocument/2006/relationships/image" Target="../media/image41.png"/><Relationship Id="rId23" Type="http://schemas.openxmlformats.org/officeDocument/2006/relationships/image" Target="../media/image49.wmf"/><Relationship Id="rId10" Type="http://schemas.openxmlformats.org/officeDocument/2006/relationships/image" Target="../media/image36.png"/><Relationship Id="rId19" Type="http://schemas.openxmlformats.org/officeDocument/2006/relationships/image" Target="../media/image47.png"/><Relationship Id="rId4" Type="http://schemas.microsoft.com/office/2007/relationships/media" Target="../media/media5.wav"/><Relationship Id="rId9" Type="http://schemas.openxmlformats.org/officeDocument/2006/relationships/image" Target="../media/image35.jpeg"/><Relationship Id="rId14" Type="http://schemas.openxmlformats.org/officeDocument/2006/relationships/image" Target="../media/image40.png"/><Relationship Id="rId22" Type="http://schemas.openxmlformats.org/officeDocument/2006/relationships/oleObject" Target="../embeddings/oleObject1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39.jpeg"/><Relationship Id="rId18" Type="http://schemas.openxmlformats.org/officeDocument/2006/relationships/image" Target="../media/image44.svg"/><Relationship Id="rId3" Type="http://schemas.openxmlformats.org/officeDocument/2006/relationships/audio" Target="../media/media4.wav"/><Relationship Id="rId21" Type="http://schemas.openxmlformats.org/officeDocument/2006/relationships/image" Target="../media/image51.wmf"/><Relationship Id="rId7" Type="http://schemas.openxmlformats.org/officeDocument/2006/relationships/audio" Target="../media/audio2.wav"/><Relationship Id="rId12" Type="http://schemas.openxmlformats.org/officeDocument/2006/relationships/image" Target="../media/image38.emf"/><Relationship Id="rId17" Type="http://schemas.openxmlformats.org/officeDocument/2006/relationships/image" Target="../media/image43.png"/><Relationship Id="rId2" Type="http://schemas.microsoft.com/office/2007/relationships/media" Target="../media/media4.wav"/><Relationship Id="rId16" Type="http://schemas.openxmlformats.org/officeDocument/2006/relationships/slide" Target="slide15.xml"/><Relationship Id="rId20" Type="http://schemas.openxmlformats.org/officeDocument/2006/relationships/oleObject" Target="../embeddings/oleObject17.bin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37.png"/><Relationship Id="rId5" Type="http://schemas.openxmlformats.org/officeDocument/2006/relationships/audio" Target="../media/media5.wav"/><Relationship Id="rId15" Type="http://schemas.openxmlformats.org/officeDocument/2006/relationships/image" Target="../media/image41.png"/><Relationship Id="rId23" Type="http://schemas.openxmlformats.org/officeDocument/2006/relationships/image" Target="../media/image52.wmf"/><Relationship Id="rId10" Type="http://schemas.openxmlformats.org/officeDocument/2006/relationships/image" Target="../media/image36.png"/><Relationship Id="rId19" Type="http://schemas.openxmlformats.org/officeDocument/2006/relationships/image" Target="../media/image50.png"/><Relationship Id="rId4" Type="http://schemas.microsoft.com/office/2007/relationships/media" Target="../media/media5.wav"/><Relationship Id="rId9" Type="http://schemas.openxmlformats.org/officeDocument/2006/relationships/image" Target="../media/image35.jpeg"/><Relationship Id="rId14" Type="http://schemas.openxmlformats.org/officeDocument/2006/relationships/image" Target="../media/image40.png"/><Relationship Id="rId22" Type="http://schemas.openxmlformats.org/officeDocument/2006/relationships/oleObject" Target="../embeddings/oleObject18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39.jpeg"/><Relationship Id="rId18" Type="http://schemas.openxmlformats.org/officeDocument/2006/relationships/image" Target="../media/image44.svg"/><Relationship Id="rId3" Type="http://schemas.openxmlformats.org/officeDocument/2006/relationships/audio" Target="../media/media4.wav"/><Relationship Id="rId7" Type="http://schemas.openxmlformats.org/officeDocument/2006/relationships/audio" Target="../media/audio2.wav"/><Relationship Id="rId12" Type="http://schemas.openxmlformats.org/officeDocument/2006/relationships/image" Target="../media/image38.emf"/><Relationship Id="rId17" Type="http://schemas.openxmlformats.org/officeDocument/2006/relationships/image" Target="../media/image43.png"/><Relationship Id="rId2" Type="http://schemas.microsoft.com/office/2007/relationships/media" Target="../media/media4.wav"/><Relationship Id="rId16" Type="http://schemas.openxmlformats.org/officeDocument/2006/relationships/slide" Target="slide15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37.png"/><Relationship Id="rId5" Type="http://schemas.openxmlformats.org/officeDocument/2006/relationships/audio" Target="../media/media5.wav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microsoft.com/office/2007/relationships/media" Target="../media/media5.wav"/><Relationship Id="rId9" Type="http://schemas.openxmlformats.org/officeDocument/2006/relationships/image" Target="../media/image35.jpeg"/><Relationship Id="rId1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39.jpeg"/><Relationship Id="rId18" Type="http://schemas.openxmlformats.org/officeDocument/2006/relationships/image" Target="../media/image44.svg"/><Relationship Id="rId3" Type="http://schemas.openxmlformats.org/officeDocument/2006/relationships/audio" Target="../media/media4.wav"/><Relationship Id="rId21" Type="http://schemas.openxmlformats.org/officeDocument/2006/relationships/oleObject" Target="../embeddings/oleObject18.bin"/><Relationship Id="rId7" Type="http://schemas.openxmlformats.org/officeDocument/2006/relationships/audio" Target="../media/audio2.wav"/><Relationship Id="rId12" Type="http://schemas.openxmlformats.org/officeDocument/2006/relationships/image" Target="../media/image38.emf"/><Relationship Id="rId17" Type="http://schemas.openxmlformats.org/officeDocument/2006/relationships/image" Target="../media/image43.png"/><Relationship Id="rId2" Type="http://schemas.microsoft.com/office/2007/relationships/media" Target="../media/media4.wav"/><Relationship Id="rId16" Type="http://schemas.openxmlformats.org/officeDocument/2006/relationships/slide" Target="slide15.xml"/><Relationship Id="rId20" Type="http://schemas.openxmlformats.org/officeDocument/2006/relationships/image" Target="../media/image53.wmf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37.png"/><Relationship Id="rId5" Type="http://schemas.openxmlformats.org/officeDocument/2006/relationships/audio" Target="../media/media5.wav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oleObject" Target="../embeddings/oleObject19.bin"/><Relationship Id="rId4" Type="http://schemas.microsoft.com/office/2007/relationships/media" Target="../media/media5.wav"/><Relationship Id="rId9" Type="http://schemas.openxmlformats.org/officeDocument/2006/relationships/image" Target="../media/image35.jpeg"/><Relationship Id="rId14" Type="http://schemas.openxmlformats.org/officeDocument/2006/relationships/image" Target="../media/image40.png"/><Relationship Id="rId22" Type="http://schemas.openxmlformats.org/officeDocument/2006/relationships/image" Target="../media/image52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39.jpeg"/><Relationship Id="rId18" Type="http://schemas.openxmlformats.org/officeDocument/2006/relationships/image" Target="../media/image44.svg"/><Relationship Id="rId3" Type="http://schemas.openxmlformats.org/officeDocument/2006/relationships/audio" Target="../media/media4.wav"/><Relationship Id="rId7" Type="http://schemas.openxmlformats.org/officeDocument/2006/relationships/audio" Target="../media/audio2.wav"/><Relationship Id="rId12" Type="http://schemas.openxmlformats.org/officeDocument/2006/relationships/image" Target="../media/image38.emf"/><Relationship Id="rId17" Type="http://schemas.openxmlformats.org/officeDocument/2006/relationships/image" Target="../media/image43.png"/><Relationship Id="rId2" Type="http://schemas.microsoft.com/office/2007/relationships/media" Target="../media/media4.wav"/><Relationship Id="rId16" Type="http://schemas.openxmlformats.org/officeDocument/2006/relationships/slide" Target="slide15.xml"/><Relationship Id="rId20" Type="http://schemas.openxmlformats.org/officeDocument/2006/relationships/image" Target="../media/image52.wmf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37.png"/><Relationship Id="rId5" Type="http://schemas.openxmlformats.org/officeDocument/2006/relationships/audio" Target="../media/media5.wav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oleObject" Target="../embeddings/oleObject18.bin"/><Relationship Id="rId4" Type="http://schemas.microsoft.com/office/2007/relationships/media" Target="../media/media5.wav"/><Relationship Id="rId9" Type="http://schemas.openxmlformats.org/officeDocument/2006/relationships/image" Target="../media/image35.jpeg"/><Relationship Id="rId1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37.png"/><Relationship Id="rId18" Type="http://schemas.openxmlformats.org/officeDocument/2006/relationships/slide" Target="slide15.xml"/><Relationship Id="rId3" Type="http://schemas.openxmlformats.org/officeDocument/2006/relationships/audio" Target="../media/media4.wav"/><Relationship Id="rId21" Type="http://schemas.openxmlformats.org/officeDocument/2006/relationships/image" Target="../media/image54.png"/><Relationship Id="rId7" Type="http://schemas.openxmlformats.org/officeDocument/2006/relationships/video" Target="../media/media6.mp4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microsoft.com/office/2007/relationships/media" Target="../media/media4.wav"/><Relationship Id="rId16" Type="http://schemas.openxmlformats.org/officeDocument/2006/relationships/image" Target="../media/image40.png"/><Relationship Id="rId20" Type="http://schemas.openxmlformats.org/officeDocument/2006/relationships/image" Target="../media/image44.svg"/><Relationship Id="rId1" Type="http://schemas.openxmlformats.org/officeDocument/2006/relationships/tags" Target="../tags/tag8.xml"/><Relationship Id="rId6" Type="http://schemas.microsoft.com/office/2007/relationships/media" Target="../media/media6.mp4"/><Relationship Id="rId11" Type="http://schemas.openxmlformats.org/officeDocument/2006/relationships/image" Target="../media/image35.jpeg"/><Relationship Id="rId5" Type="http://schemas.openxmlformats.org/officeDocument/2006/relationships/audio" Target="../media/media5.wav"/><Relationship Id="rId15" Type="http://schemas.openxmlformats.org/officeDocument/2006/relationships/image" Target="../media/image39.jpeg"/><Relationship Id="rId10" Type="http://schemas.openxmlformats.org/officeDocument/2006/relationships/audio" Target="../media/audio3.wav"/><Relationship Id="rId19" Type="http://schemas.openxmlformats.org/officeDocument/2006/relationships/image" Target="../media/image43.png"/><Relationship Id="rId4" Type="http://schemas.microsoft.com/office/2007/relationships/media" Target="../media/media5.wav"/><Relationship Id="rId9" Type="http://schemas.openxmlformats.org/officeDocument/2006/relationships/audio" Target="../media/audio2.wav"/><Relationship Id="rId14" Type="http://schemas.openxmlformats.org/officeDocument/2006/relationships/image" Target="../media/image38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0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56.wmf"/><Relationship Id="rId4" Type="http://schemas.openxmlformats.org/officeDocument/2006/relationships/oleObject" Target="../embeddings/oleObject20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4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59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40.png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0.wmf"/><Relationship Id="rId18" Type="http://schemas.openxmlformats.org/officeDocument/2006/relationships/image" Target="../media/image22.png"/><Relationship Id="rId3" Type="http://schemas.openxmlformats.org/officeDocument/2006/relationships/oleObject" Target="../embeddings/oleObject2.bin"/><Relationship Id="rId21" Type="http://schemas.openxmlformats.org/officeDocument/2006/relationships/image" Target="../media/image220.png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21.wmf"/><Relationship Id="rId2" Type="http://schemas.openxmlformats.org/officeDocument/2006/relationships/notesSlide" Target="../notesSlides/notesSlide3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23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wmf"/><Relationship Id="rId11" Type="http://schemas.openxmlformats.org/officeDocument/2006/relationships/image" Target="../media/image16.png"/><Relationship Id="rId5" Type="http://schemas.openxmlformats.org/officeDocument/2006/relationships/oleObject" Target="../embeddings/oleObject3.bin"/><Relationship Id="rId15" Type="http://schemas.openxmlformats.org/officeDocument/2006/relationships/image" Target="../media/image20.wmf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3" name="图片 2" descr="OPL20U25GSXzBJYl68kk8uQGfFKzs7yb1M4KJWUiLk6ZEvGF+qCIPSnY57AbBFCvTWID13 2022 KNTT STT 6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6417CDA-5C7F-4749-A699-842B7A8CBF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980" y="-24848"/>
            <a:ext cx="1728020" cy="185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清新欢乐节奏流行进取电音乐" descr="OPL20U25GSXzBJYl68kk8uQGfFKzs7yb1M4KJWUiLk6ZEvGF+qCIPSnY57AbBFCvTWID13 2022 KNTT STT 6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152614BD-7471-41CA-8470-4366F31E45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9137" y="5520928"/>
            <a:ext cx="478631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36278"/>
            <a:ext cx="12193057" cy="685859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532824">
            <a:off x="1826870" y="3324693"/>
            <a:ext cx="8753263" cy="184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.ProTeacher03 Open Sans ExtraBo" panose="020B0906030804020204" pitchFamily="34" charset="0"/>
                <a:ea typeface=".ProTeacher03 Open Sans ExtraBo" panose="020B0906030804020204" pitchFamily="34" charset="0"/>
                <a:cs typeface=".ProTeacher03 Open Sans ExtraBo" panose="020B0906030804020204" pitchFamily="34" charset="0"/>
                <a:sym typeface="Arial"/>
              </a:rPr>
              <a:t>CHÀO MỪNG  QUÝ THẦY CÔ VÀ CÁC EM 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.ProTeacher03 Open Sans ExtraBo" panose="020B0906030804020204" pitchFamily="34" charset="0"/>
              <a:ea typeface=".ProTeacher03 Open Sans ExtraBo" panose="020B0906030804020204" pitchFamily="34" charset="0"/>
              <a:cs typeface=".ProTeacher03 Open Sans ExtraBo" panose="020B0906030804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.ProTeacher03 Open Sans ExtraBo" panose="020B0906030804020204" pitchFamily="34" charset="0"/>
                <a:ea typeface=".ProTeacher03 Open Sans ExtraBo" panose="020B0906030804020204" pitchFamily="34" charset="0"/>
                <a:cs typeface=".ProTeacher03 Open Sans ExtraBo" panose="020B0906030804020204" pitchFamily="34" charset="0"/>
                <a:sym typeface="Arial"/>
              </a:rPr>
              <a:t>ĐẾN VỚI BÀI HỌC HÔM NAY!</a:t>
            </a:r>
          </a:p>
        </p:txBody>
      </p:sp>
    </p:spTree>
    <p:extLst>
      <p:ext uri="{BB962C8B-B14F-4D97-AF65-F5344CB8AC3E}">
        <p14:creationId xmlns:p14="http://schemas.microsoft.com/office/powerpoint/2010/main" val="213938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5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7" y="0"/>
            <a:ext cx="12193057" cy="685249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51295" y="1191518"/>
            <a:ext cx="7443854" cy="1372140"/>
          </a:xfrm>
          <a:prstGeom prst="rect">
            <a:avLst/>
          </a:prstGeom>
          <a:solidFill>
            <a:srgbClr val="B1D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            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43622" y="3254377"/>
            <a:ext cx="6849218" cy="1854834"/>
          </a:xfrm>
          <a:prstGeom prst="rect">
            <a:avLst/>
          </a:prstGeom>
          <a:solidFill>
            <a:srgbClr val="72D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" action="ppaction://noaction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090" y="5623800"/>
            <a:ext cx="980428" cy="9804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30515" y="1400534"/>
            <a:ext cx="76646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800" b="1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1: 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cung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màu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xanh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83</a:t>
            </a:r>
            <a:r>
              <a:rPr lang="vi-VN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( làm tròn đến chữ số hàng phần trăm)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71122" y="3456850"/>
            <a:ext cx="572785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cung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màu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xanh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ea typeface="Roboto Black" panose="02000000000000000000" pitchFamily="2" charset="0"/>
                <a:cs typeface="Times New Roman" panose="02020603050405020304" pitchFamily="18" charset="0"/>
              </a:rPr>
              <a:t>: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315" y="1817094"/>
            <a:ext cx="3359041" cy="403218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8926221"/>
              </p:ext>
            </p:extLst>
          </p:nvPr>
        </p:nvGraphicFramePr>
        <p:xfrm>
          <a:off x="5843588" y="4056063"/>
          <a:ext cx="50704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69920" imgH="457200" progId="Equation.DSMT4">
                  <p:embed/>
                </p:oleObj>
              </mc:Choice>
              <mc:Fallback>
                <p:oleObj name="Equation" r:id="rId6" imgW="2869920" imgH="45720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43588" y="4056063"/>
                        <a:ext cx="5070475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23D49890-DA53-28CC-6323-19B0BA1FBFB4}"/>
              </a:ext>
            </a:extLst>
          </p:cNvPr>
          <p:cNvSpPr/>
          <p:nvPr/>
        </p:nvSpPr>
        <p:spPr>
          <a:xfrm>
            <a:off x="815146" y="967138"/>
            <a:ext cx="1736203" cy="44514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96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6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Text Box 8"/>
          <p:cNvSpPr txBox="1">
            <a:spLocks noChangeArrowheads="1"/>
          </p:cNvSpPr>
          <p:nvPr/>
        </p:nvSpPr>
        <p:spPr bwMode="auto">
          <a:xfrm>
            <a:off x="1524000" y="1"/>
            <a:ext cx="91440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tập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1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</a:rPr>
              <a:t>: </a:t>
            </a:r>
            <a:b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</a:b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  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Lấy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giá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trị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gần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đúng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của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sym typeface="Symbol" pitchFamily="18" charset="2"/>
              </a:rPr>
              <a:t>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là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3,14,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hãy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điền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vào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các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ô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trống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trong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bảng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sau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(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đơn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vị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độ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dài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: cm,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làm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tròn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kết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quả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đến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chữ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số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thập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phân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thứ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hai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):</a:t>
            </a:r>
          </a:p>
        </p:txBody>
      </p:sp>
      <p:graphicFrame>
        <p:nvGraphicFramePr>
          <p:cNvPr id="21571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323279"/>
              </p:ext>
            </p:extLst>
          </p:nvPr>
        </p:nvGraphicFramePr>
        <p:xfrm>
          <a:off x="1676400" y="2133796"/>
          <a:ext cx="9180897" cy="2214562"/>
        </p:xfrm>
        <a:graphic>
          <a:graphicData uri="http://schemas.openxmlformats.org/drawingml/2006/table">
            <a:tbl>
              <a:tblPr/>
              <a:tblGrid>
                <a:gridCol w="3595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3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3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1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90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39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77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Bán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kính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tròn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(R)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0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kern="10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kern="10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kính</a:t>
                      </a:r>
                      <a:r>
                        <a:rPr kumimoji="0" lang="en-US" sz="2400" b="0" i="0" u="none" strike="noStrike" kern="10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kern="10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kern="10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kern="10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tròn</a:t>
                      </a:r>
                      <a:r>
                        <a:rPr kumimoji="0" lang="en-US" sz="2400" b="0" i="0" u="none" strike="noStrike" kern="10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(d 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8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Độ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dài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tròn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(C)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20,41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25,12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592" name="Rectangle 88"/>
          <p:cNvSpPr>
            <a:spLocks noChangeArrowheads="1"/>
          </p:cNvSpPr>
          <p:nvPr/>
        </p:nvSpPr>
        <p:spPr bwMode="auto">
          <a:xfrm>
            <a:off x="8524875" y="2928939"/>
            <a:ext cx="813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6,5</a:t>
            </a:r>
          </a:p>
        </p:txBody>
      </p:sp>
      <p:sp>
        <p:nvSpPr>
          <p:cNvPr id="21593" name="Rectangle 89"/>
          <p:cNvSpPr>
            <a:spLocks noChangeArrowheads="1"/>
          </p:cNvSpPr>
          <p:nvPr/>
        </p:nvSpPr>
        <p:spPr bwMode="auto">
          <a:xfrm>
            <a:off x="8667751" y="2286001"/>
            <a:ext cx="813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3,25</a:t>
            </a:r>
          </a:p>
        </p:txBody>
      </p:sp>
      <p:sp>
        <p:nvSpPr>
          <p:cNvPr id="21594" name="Rectangle 90"/>
          <p:cNvSpPr>
            <a:spLocks noChangeArrowheads="1"/>
          </p:cNvSpPr>
          <p:nvPr/>
        </p:nvSpPr>
        <p:spPr bwMode="auto">
          <a:xfrm>
            <a:off x="7810501" y="3690939"/>
            <a:ext cx="822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9,42</a:t>
            </a:r>
          </a:p>
        </p:txBody>
      </p:sp>
      <p:sp>
        <p:nvSpPr>
          <p:cNvPr id="21595" name="Rectangle 91"/>
          <p:cNvSpPr>
            <a:spLocks noChangeArrowheads="1"/>
          </p:cNvSpPr>
          <p:nvPr/>
        </p:nvSpPr>
        <p:spPr bwMode="auto">
          <a:xfrm>
            <a:off x="7810501" y="2286001"/>
            <a:ext cx="639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1,5</a:t>
            </a:r>
          </a:p>
        </p:txBody>
      </p:sp>
      <p:sp>
        <p:nvSpPr>
          <p:cNvPr id="21596" name="Rectangle 92"/>
          <p:cNvSpPr>
            <a:spLocks noChangeArrowheads="1"/>
          </p:cNvSpPr>
          <p:nvPr/>
        </p:nvSpPr>
        <p:spPr bwMode="auto">
          <a:xfrm>
            <a:off x="6810375" y="3714751"/>
            <a:ext cx="106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18,84</a:t>
            </a:r>
          </a:p>
        </p:txBody>
      </p:sp>
      <p:sp>
        <p:nvSpPr>
          <p:cNvPr id="21597" name="Rectangle 93"/>
          <p:cNvSpPr>
            <a:spLocks noChangeArrowheads="1"/>
          </p:cNvSpPr>
          <p:nvPr/>
        </p:nvSpPr>
        <p:spPr bwMode="auto">
          <a:xfrm>
            <a:off x="7096126" y="2976564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1598" name="Rectangle 94"/>
          <p:cNvSpPr>
            <a:spLocks noChangeArrowheads="1"/>
          </p:cNvSpPr>
          <p:nvPr/>
        </p:nvSpPr>
        <p:spPr bwMode="auto">
          <a:xfrm>
            <a:off x="6167439" y="2286001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1599" name="Rectangle 95"/>
          <p:cNvSpPr>
            <a:spLocks noChangeArrowheads="1"/>
          </p:cNvSpPr>
          <p:nvPr/>
        </p:nvSpPr>
        <p:spPr bwMode="auto">
          <a:xfrm>
            <a:off x="5167313" y="3714751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62,8</a:t>
            </a:r>
          </a:p>
        </p:txBody>
      </p:sp>
      <p:sp>
        <p:nvSpPr>
          <p:cNvPr id="21600" name="Rectangle 96"/>
          <p:cNvSpPr>
            <a:spLocks noChangeArrowheads="1"/>
          </p:cNvSpPr>
          <p:nvPr/>
        </p:nvSpPr>
        <p:spPr bwMode="auto">
          <a:xfrm>
            <a:off x="5310188" y="3048001"/>
            <a:ext cx="704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21601" name="Rectangle 97"/>
          <p:cNvSpPr>
            <a:spLocks noChangeArrowheads="1"/>
          </p:cNvSpPr>
          <p:nvPr/>
        </p:nvSpPr>
        <p:spPr bwMode="auto">
          <a:xfrm>
            <a:off x="6024563" y="3714751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31,4</a:t>
            </a:r>
          </a:p>
        </p:txBody>
      </p:sp>
      <p:sp>
        <p:nvSpPr>
          <p:cNvPr id="6191" name="Rectangle 120"/>
          <p:cNvSpPr>
            <a:spLocks noChangeArrowheads="1"/>
          </p:cNvSpPr>
          <p:nvPr/>
        </p:nvSpPr>
        <p:spPr bwMode="auto">
          <a:xfrm>
            <a:off x="1524001" y="30395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628" name="Text Box 124"/>
          <p:cNvSpPr txBox="1">
            <a:spLocks noChangeArrowheads="1"/>
          </p:cNvSpPr>
          <p:nvPr/>
        </p:nvSpPr>
        <p:spPr bwMode="auto">
          <a:xfrm>
            <a:off x="1595438" y="4500564"/>
            <a:ext cx="39624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aphicFrame>
        <p:nvGraphicFramePr>
          <p:cNvPr id="21629" name="Object 4"/>
          <p:cNvGraphicFramePr>
            <a:graphicFrameLocks noChangeAspect="1"/>
          </p:cNvGraphicFramePr>
          <p:nvPr/>
        </p:nvGraphicFramePr>
        <p:xfrm>
          <a:off x="6116638" y="5078414"/>
          <a:ext cx="1181100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09336" imgH="393529" progId="Equation.DSMT4">
                  <p:embed/>
                </p:oleObj>
              </mc:Choice>
              <mc:Fallback>
                <p:oleObj name="Equation" r:id="rId2" imgW="609336" imgH="393529" progId="Equation.DSMT4">
                  <p:embed/>
                  <p:pic>
                    <p:nvPicPr>
                      <p:cNvPr id="2162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6638" y="5078414"/>
                        <a:ext cx="1181100" cy="765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630" name="Text Box 126"/>
          <p:cNvSpPr txBox="1">
            <a:spLocks noChangeArrowheads="1"/>
          </p:cNvSpPr>
          <p:nvPr/>
        </p:nvSpPr>
        <p:spPr bwMode="auto">
          <a:xfrm>
            <a:off x="5045075" y="5221288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0000FF"/>
                </a:solidFill>
                <a:latin typeface="VNI-Times" pitchFamily="2" charset="0"/>
              </a:rPr>
              <a:t>d = 2R </a:t>
            </a:r>
          </a:p>
        </p:txBody>
      </p:sp>
      <p:graphicFrame>
        <p:nvGraphicFramePr>
          <p:cNvPr id="21631" name="Object 5"/>
          <p:cNvGraphicFramePr>
            <a:graphicFrameLocks noChangeAspect="1"/>
          </p:cNvGraphicFramePr>
          <p:nvPr/>
        </p:nvGraphicFramePr>
        <p:xfrm>
          <a:off x="5010150" y="6037263"/>
          <a:ext cx="1219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07780" imgH="177723" progId="Equation.DSMT4">
                  <p:embed/>
                </p:oleObj>
              </mc:Choice>
              <mc:Fallback>
                <p:oleObj name="Equation" r:id="rId4" imgW="507780" imgH="177723" progId="Equation.DSMT4">
                  <p:embed/>
                  <p:pic>
                    <p:nvPicPr>
                      <p:cNvPr id="2163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0150" y="6037263"/>
                        <a:ext cx="1219200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32" name="Object 6"/>
          <p:cNvGraphicFramePr>
            <a:graphicFrameLocks noChangeAspect="1"/>
          </p:cNvGraphicFramePr>
          <p:nvPr/>
        </p:nvGraphicFramePr>
        <p:xfrm>
          <a:off x="6305550" y="5864225"/>
          <a:ext cx="1219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2030" imgH="393529" progId="Equation.DSMT4">
                  <p:embed/>
                </p:oleObj>
              </mc:Choice>
              <mc:Fallback>
                <p:oleObj name="Equation" r:id="rId6" imgW="622030" imgH="393529" progId="Equation.DSMT4">
                  <p:embed/>
                  <p:pic>
                    <p:nvPicPr>
                      <p:cNvPr id="2163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5550" y="5864225"/>
                        <a:ext cx="1219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9810750" y="2928939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8</a:t>
            </a:r>
            <a:endParaRPr lang="vi-V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9810750" y="2214564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4</a:t>
            </a:r>
            <a:endParaRPr lang="vi-V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99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1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92" grpId="0"/>
      <p:bldP spid="21593" grpId="0"/>
      <p:bldP spid="21594" grpId="0"/>
      <p:bldP spid="21595" grpId="0"/>
      <p:bldP spid="21596" grpId="0"/>
      <p:bldP spid="21597" grpId="0"/>
      <p:bldP spid="21598" grpId="0"/>
      <p:bldP spid="21599" grpId="0"/>
      <p:bldP spid="21600" grpId="0"/>
      <p:bldP spid="21601" grpId="0"/>
      <p:bldP spid="21628" grpId="0"/>
      <p:bldP spid="21630" grpId="0"/>
      <p:bldP spid="23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1571625" y="142875"/>
            <a:ext cx="977656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tập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2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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là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3,14,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hãy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điền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vào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ô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trống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trong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bảng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sau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(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làm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tròn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kết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quả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đến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chữ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số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thập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phân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thứ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nhất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và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đến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độ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)</a:t>
            </a:r>
            <a:endParaRPr lang="en-US" b="1" dirty="0">
              <a:solidFill>
                <a:prstClr val="black"/>
              </a:solidFill>
              <a:latin typeface=".Vn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757694"/>
              </p:ext>
            </p:extLst>
          </p:nvPr>
        </p:nvGraphicFramePr>
        <p:xfrm>
          <a:off x="1881189" y="2286000"/>
          <a:ext cx="8572499" cy="2835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1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26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93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10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1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45092">
                <a:tc>
                  <a:txBody>
                    <a:bodyPr/>
                    <a:lstStyle/>
                    <a:p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Bán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kính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R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tròn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10cm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dm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6,2cm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092">
                <a:tc>
                  <a:txBody>
                    <a:bodyPr/>
                    <a:lstStyle/>
                    <a:p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đo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</a:t>
                      </a:r>
                      <a:r>
                        <a:rPr lang="en-US" sz="2800" b="0" kern="1200" baseline="300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lang="en-US" sz="2800" b="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cung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tròn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</a:t>
                      </a:r>
                      <a:r>
                        <a:rPr lang="en-US" sz="2800" b="0" kern="1200" baseline="300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 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lang="en-US" sz="2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lang="en-US" sz="2800" b="0" kern="1200" baseline="300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 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r>
                        <a:rPr lang="en-US" sz="2800" b="0" kern="1200" baseline="300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 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</a:t>
                      </a:r>
                      <a:r>
                        <a:rPr lang="en-US" sz="2800" b="0" kern="1200" baseline="300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 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092">
                <a:tc>
                  <a:txBody>
                    <a:bodyPr/>
                    <a:lstStyle/>
                    <a:p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dài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l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cung</a:t>
                      </a:r>
                      <a:r>
                        <a:rPr lang="en-US" sz="28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tròn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35,6</a:t>
                      </a:r>
                    </a:p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cm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20,8</a:t>
                      </a:r>
                    </a:p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dm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/>
                      <a:r>
                        <a:rPr lang="en-US" sz="2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dm</a:t>
                      </a:r>
                      <a:endParaRPr lang="vi-VN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95875" y="4143375"/>
            <a:ext cx="812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15,7</a:t>
            </a:r>
          </a:p>
          <a:p>
            <a:pPr algn="ctr" eaLnBrk="1" hangingPunct="1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endParaRPr lang="vi-VN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238875" y="2286000"/>
            <a:ext cx="812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40,8</a:t>
            </a:r>
          </a:p>
          <a:p>
            <a:pPr algn="ctr" eaLnBrk="1" hangingPunct="1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endParaRPr lang="vi-VN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348539" y="3429001"/>
            <a:ext cx="676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57</a:t>
            </a:r>
            <a:r>
              <a:rPr lang="en-US" sz="2800" b="1" baseline="30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vi-VN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453439" y="4214814"/>
            <a:ext cx="6429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4,4</a:t>
            </a:r>
          </a:p>
          <a:p>
            <a:pPr algn="ctr" eaLnBrk="1" hangingPunct="1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endParaRPr lang="vi-VN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372501" y="2292889"/>
            <a:ext cx="11575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20,6</a:t>
            </a:r>
          </a:p>
          <a:p>
            <a:pPr algn="ctr" eaLnBrk="1" hangingPunct="1"/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dm</a:t>
            </a:r>
            <a:endParaRPr lang="vi-VN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40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12AE49D-48E9-4DEE-AD38-21A6F5B00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BZ"/>
          </a:p>
        </p:txBody>
      </p:sp>
      <p:pic>
        <p:nvPicPr>
          <p:cNvPr id="8" name="Best No Text Intro Template Free Download #108">
            <a:hlinkClick r:id="" action="ppaction://media"/>
            <a:extLst>
              <a:ext uri="{FF2B5EF4-FFF2-40B4-BE49-F238E27FC236}">
                <a16:creationId xmlns:a16="http://schemas.microsoft.com/office/drawing/2014/main" id="{9D7CABB5-C9F8-4E2E-9D5A-B29F25EC618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844"/>
          </a:xfrm>
        </p:spPr>
      </p:pic>
      <p:sp>
        <p:nvSpPr>
          <p:cNvPr id="9" name="Hình chữ nhật 8">
            <a:extLst>
              <a:ext uri="{FF2B5EF4-FFF2-40B4-BE49-F238E27FC236}">
                <a16:creationId xmlns:a16="http://schemas.microsoft.com/office/drawing/2014/main" id="{144ABAD0-9032-45F7-89C7-EAB5CE1875EC}"/>
              </a:ext>
            </a:extLst>
          </p:cNvPr>
          <p:cNvSpPr/>
          <p:nvPr/>
        </p:nvSpPr>
        <p:spPr>
          <a:xfrm>
            <a:off x="1823014" y="2365047"/>
            <a:ext cx="821346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88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ĐẤU TRƯỜNG</a:t>
            </a:r>
            <a:r>
              <a:rPr kumimoji="0" lang="en-BZ" sz="8800" b="1" i="0" u="none" strike="noStrike" kern="1200" cap="none" spc="0" normalizeH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45</a:t>
            </a:r>
            <a:endParaRPr kumimoji="0" lang="vi-VN" sz="88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688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09932"/>
          </a:xfrm>
        </p:spPr>
        <p:txBody>
          <a:bodyPr>
            <a:normAutofit lnSpcReduction="10000"/>
          </a:bodyPr>
          <a:lstStyle/>
          <a:p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chơi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45 thành viên của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9A1</a:t>
            </a:r>
          </a:p>
          <a:p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30708" y="365125"/>
            <a:ext cx="30492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Luật</a:t>
            </a: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endParaRPr kumimoji="0" lang="en-US" sz="54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127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ạc sân khấu chuyển động">
            <a:hlinkClick r:id="" action="ppaction://media"/>
            <a:extLst>
              <a:ext uri="{FF2B5EF4-FFF2-40B4-BE49-F238E27FC236}">
                <a16:creationId xmlns:a16="http://schemas.microsoft.com/office/drawing/2014/main" id="{5D3C3E9F-C32A-4B4A-9CBF-08A139435CF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3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BF695565-997F-43D8-81FF-C09AE0E9EF53}"/>
              </a:ext>
            </a:extLst>
          </p:cNvPr>
          <p:cNvSpPr/>
          <p:nvPr/>
        </p:nvSpPr>
        <p:spPr>
          <a:xfrm>
            <a:off x="1045177" y="1292706"/>
            <a:ext cx="1226385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B.A</a:t>
            </a:r>
            <a:r>
              <a:rPr lang="en-BZ" sz="2799" b="1" dirty="0">
                <a:solidFill>
                  <a:prstClr val="white"/>
                </a:solidFill>
              </a:rPr>
              <a:t>N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32222AAB-0B03-4392-B90A-6B6C83D30118}"/>
              </a:ext>
            </a:extLst>
          </p:cNvPr>
          <p:cNvSpPr/>
          <p:nvPr/>
        </p:nvSpPr>
        <p:spPr>
          <a:xfrm>
            <a:off x="1045177" y="322474"/>
            <a:ext cx="1226385" cy="676273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Đ.</a:t>
            </a:r>
            <a:r>
              <a:rPr lang="en-BZ" sz="2799" b="1" dirty="0">
                <a:solidFill>
                  <a:prstClr val="white"/>
                </a:solidFill>
                <a:latin typeface="Calibri" panose="020F0502020204030204"/>
              </a:rPr>
              <a:t> AN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63FED7B0-D3BD-4838-827A-C5768771A85A}"/>
              </a:ext>
            </a:extLst>
          </p:cNvPr>
          <p:cNvSpPr/>
          <p:nvPr/>
        </p:nvSpPr>
        <p:spPr>
          <a:xfrm>
            <a:off x="2455975" y="322474"/>
            <a:ext cx="1226385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800" b="1" dirty="0">
                <a:solidFill>
                  <a:prstClr val="white"/>
                </a:solidFill>
              </a:rPr>
              <a:t>ĐẠI</a:t>
            </a:r>
            <a:endParaRPr kumimoji="0" lang="en-BZ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Hình chữ nhật: Góc Tròn 7">
            <a:extLst>
              <a:ext uri="{FF2B5EF4-FFF2-40B4-BE49-F238E27FC236}">
                <a16:creationId xmlns:a16="http://schemas.microsoft.com/office/drawing/2014/main" id="{4910E2CA-41FC-4008-A5ED-50282A56245B}"/>
              </a:ext>
            </a:extLst>
          </p:cNvPr>
          <p:cNvSpPr/>
          <p:nvPr/>
        </p:nvSpPr>
        <p:spPr>
          <a:xfrm>
            <a:off x="3866773" y="330045"/>
            <a:ext cx="1147989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000" b="1" dirty="0">
                <a:solidFill>
                  <a:prstClr val="white"/>
                </a:solidFill>
                <a:latin typeface="Calibri" panose="020F0502020204030204"/>
              </a:rPr>
              <a:t>KHANG</a:t>
            </a:r>
            <a:endParaRPr kumimoji="0" lang="en-BZ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id="{3FFA9C38-3905-42DA-A2B2-87B5A523ECCC}"/>
              </a:ext>
            </a:extLst>
          </p:cNvPr>
          <p:cNvSpPr/>
          <p:nvPr/>
        </p:nvSpPr>
        <p:spPr>
          <a:xfrm>
            <a:off x="5199175" y="322474"/>
            <a:ext cx="1147989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400" b="1" dirty="0">
                <a:solidFill>
                  <a:prstClr val="white"/>
                </a:solidFill>
                <a:latin typeface="Calibri" panose="020F0502020204030204"/>
              </a:rPr>
              <a:t>D.LINH</a:t>
            </a:r>
            <a:endParaRPr kumimoji="0" lang="en-BZ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EE3CCDE1-6F9A-4662-B897-27251BE2E6A7}"/>
              </a:ext>
            </a:extLst>
          </p:cNvPr>
          <p:cNvSpPr/>
          <p:nvPr/>
        </p:nvSpPr>
        <p:spPr>
          <a:xfrm>
            <a:off x="6508361" y="330045"/>
            <a:ext cx="1220725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000" b="1" dirty="0">
                <a:solidFill>
                  <a:prstClr val="white"/>
                </a:solidFill>
              </a:rPr>
              <a:t>H.MẠNH</a:t>
            </a:r>
            <a:endParaRPr kumimoji="0" lang="en-BZ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3DB17FD3-4F05-4891-9E6B-5B205171D85D}"/>
              </a:ext>
            </a:extLst>
          </p:cNvPr>
          <p:cNvSpPr/>
          <p:nvPr/>
        </p:nvSpPr>
        <p:spPr>
          <a:xfrm>
            <a:off x="7904939" y="354136"/>
            <a:ext cx="1354564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Y.NHI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Hình chữ nhật: Góc Tròn 11">
            <a:extLst>
              <a:ext uri="{FF2B5EF4-FFF2-40B4-BE49-F238E27FC236}">
                <a16:creationId xmlns:a16="http://schemas.microsoft.com/office/drawing/2014/main" id="{C342E672-A24E-4AB4-9EA7-7E9EB4800614}"/>
              </a:ext>
            </a:extLst>
          </p:cNvPr>
          <p:cNvSpPr/>
          <p:nvPr/>
        </p:nvSpPr>
        <p:spPr>
          <a:xfrm>
            <a:off x="1045177" y="5173632"/>
            <a:ext cx="1226385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CHÂU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D7E3DE55-521D-436D-B609-A204CE513135}"/>
              </a:ext>
            </a:extLst>
          </p:cNvPr>
          <p:cNvSpPr/>
          <p:nvPr/>
        </p:nvSpPr>
        <p:spPr>
          <a:xfrm>
            <a:off x="3845472" y="1304612"/>
            <a:ext cx="1169290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000" b="1" dirty="0">
                <a:solidFill>
                  <a:prstClr val="white"/>
                </a:solidFill>
                <a:latin typeface="Calibri" panose="020F0502020204030204"/>
              </a:rPr>
              <a:t>KHANH</a:t>
            </a:r>
            <a:endParaRPr kumimoji="0" lang="en-BZ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1C655957-E458-4DD9-8306-21C896002C8A}"/>
              </a:ext>
            </a:extLst>
          </p:cNvPr>
          <p:cNvSpPr/>
          <p:nvPr/>
        </p:nvSpPr>
        <p:spPr>
          <a:xfrm>
            <a:off x="2434674" y="1304612"/>
            <a:ext cx="1247686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HÀ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Hình chữ nhật: Góc Tròn 15">
            <a:extLst>
              <a:ext uri="{FF2B5EF4-FFF2-40B4-BE49-F238E27FC236}">
                <a16:creationId xmlns:a16="http://schemas.microsoft.com/office/drawing/2014/main" id="{8DE1B464-FE76-436D-BE4B-8CE0C0D35265}"/>
              </a:ext>
            </a:extLst>
          </p:cNvPr>
          <p:cNvSpPr/>
          <p:nvPr/>
        </p:nvSpPr>
        <p:spPr>
          <a:xfrm>
            <a:off x="6604473" y="5140782"/>
            <a:ext cx="1370255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B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BZ" sz="2400" b="1" dirty="0">
                <a:solidFill>
                  <a:prstClr val="white"/>
                </a:solidFill>
              </a:rPr>
              <a:t>NGUYÊN</a:t>
            </a:r>
            <a:endParaRPr kumimoji="0" lang="en-BZ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Hình chữ nhật: Góc Tròn 16">
            <a:extLst>
              <a:ext uri="{FF2B5EF4-FFF2-40B4-BE49-F238E27FC236}">
                <a16:creationId xmlns:a16="http://schemas.microsoft.com/office/drawing/2014/main" id="{C156A379-EC45-4856-8B82-87AFFAD84310}"/>
              </a:ext>
            </a:extLst>
          </p:cNvPr>
          <p:cNvSpPr/>
          <p:nvPr/>
        </p:nvSpPr>
        <p:spPr>
          <a:xfrm>
            <a:off x="5233693" y="1274968"/>
            <a:ext cx="1113471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Tr. LINH</a:t>
            </a:r>
          </a:p>
        </p:txBody>
      </p:sp>
      <p:sp>
        <p:nvSpPr>
          <p:cNvPr id="18" name="Hình chữ nhật: Góc Tròn 17">
            <a:extLst>
              <a:ext uri="{FF2B5EF4-FFF2-40B4-BE49-F238E27FC236}">
                <a16:creationId xmlns:a16="http://schemas.microsoft.com/office/drawing/2014/main" id="{11968F8E-5DEA-4A22-AE01-E2F7C089A29C}"/>
              </a:ext>
            </a:extLst>
          </p:cNvPr>
          <p:cNvSpPr/>
          <p:nvPr/>
        </p:nvSpPr>
        <p:spPr>
          <a:xfrm>
            <a:off x="6524629" y="1246874"/>
            <a:ext cx="1354564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000" b="1" dirty="0">
                <a:solidFill>
                  <a:prstClr val="white"/>
                </a:solidFill>
              </a:rPr>
              <a:t>V.MẠNH</a:t>
            </a:r>
            <a:endParaRPr kumimoji="0" lang="en-BZ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9" name="Hình chữ nhật: Góc Tròn 18">
            <a:extLst>
              <a:ext uri="{FF2B5EF4-FFF2-40B4-BE49-F238E27FC236}">
                <a16:creationId xmlns:a16="http://schemas.microsoft.com/office/drawing/2014/main" id="{A05B4989-3E88-463C-9A4D-DDC61CDB5A24}"/>
              </a:ext>
            </a:extLst>
          </p:cNvPr>
          <p:cNvSpPr/>
          <p:nvPr/>
        </p:nvSpPr>
        <p:spPr>
          <a:xfrm>
            <a:off x="7898497" y="1269776"/>
            <a:ext cx="1354564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b="1" dirty="0">
                <a:solidFill>
                  <a:prstClr val="white"/>
                </a:solidFill>
                <a:latin typeface="Calibri" panose="020F0502020204030204"/>
              </a:rPr>
              <a:t>PH</a:t>
            </a:r>
            <a:r>
              <a:rPr lang="vi-VN" b="1" dirty="0">
                <a:solidFill>
                  <a:prstClr val="white"/>
                </a:solidFill>
                <a:latin typeface="Calibri" panose="020F0502020204030204"/>
              </a:rPr>
              <a:t>ƯƠ</a:t>
            </a:r>
            <a:r>
              <a:rPr lang="en-US" b="1" dirty="0">
                <a:solidFill>
                  <a:prstClr val="white"/>
                </a:solidFill>
                <a:latin typeface="Calibri" panose="020F0502020204030204"/>
              </a:rPr>
              <a:t>NG</a:t>
            </a:r>
            <a:endParaRPr kumimoji="0" lang="en-BZ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Hình chữ nhật: Góc Tròn 19">
            <a:extLst>
              <a:ext uri="{FF2B5EF4-FFF2-40B4-BE49-F238E27FC236}">
                <a16:creationId xmlns:a16="http://schemas.microsoft.com/office/drawing/2014/main" id="{A7E2A310-C44B-4A2C-9187-308788F246E3}"/>
              </a:ext>
            </a:extLst>
          </p:cNvPr>
          <p:cNvSpPr/>
          <p:nvPr/>
        </p:nvSpPr>
        <p:spPr>
          <a:xfrm>
            <a:off x="1045177" y="2262938"/>
            <a:ext cx="1226385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800" b="1" dirty="0">
                <a:solidFill>
                  <a:prstClr val="white"/>
                </a:solidFill>
                <a:latin typeface="Calibri" panose="020F0502020204030204"/>
              </a:rPr>
              <a:t>M.N.A</a:t>
            </a:r>
            <a:endParaRPr kumimoji="0" lang="en-BZ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Hình chữ nhật: Góc Tròn 20">
            <a:extLst>
              <a:ext uri="{FF2B5EF4-FFF2-40B4-BE49-F238E27FC236}">
                <a16:creationId xmlns:a16="http://schemas.microsoft.com/office/drawing/2014/main" id="{C694AF79-094C-4029-A9F9-9E3E6CC9810D}"/>
              </a:ext>
            </a:extLst>
          </p:cNvPr>
          <p:cNvSpPr/>
          <p:nvPr/>
        </p:nvSpPr>
        <p:spPr>
          <a:xfrm>
            <a:off x="2455975" y="2246969"/>
            <a:ext cx="1247687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800" b="1" dirty="0">
                <a:solidFill>
                  <a:prstClr val="white"/>
                </a:solidFill>
              </a:rPr>
              <a:t>HẰNG</a:t>
            </a:r>
            <a:endParaRPr kumimoji="0" lang="en-BZ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EBD76B39-992F-4550-9025-CDF039C2CFD8}"/>
              </a:ext>
            </a:extLst>
          </p:cNvPr>
          <p:cNvSpPr/>
          <p:nvPr/>
        </p:nvSpPr>
        <p:spPr>
          <a:xfrm>
            <a:off x="1045177" y="3233170"/>
            <a:ext cx="1239481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400" b="1" dirty="0">
                <a:solidFill>
                  <a:prstClr val="white"/>
                </a:solidFill>
                <a:latin typeface="Calibri" panose="020F0502020204030204"/>
              </a:rPr>
              <a:t>TR.ANH</a:t>
            </a:r>
            <a:endParaRPr kumimoji="0" lang="en-BZ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3" name="Hình chữ nhật: Góc Tròn 22">
            <a:extLst>
              <a:ext uri="{FF2B5EF4-FFF2-40B4-BE49-F238E27FC236}">
                <a16:creationId xmlns:a16="http://schemas.microsoft.com/office/drawing/2014/main" id="{45ABC353-EBD5-4E65-A78E-E763261A6DF5}"/>
              </a:ext>
            </a:extLst>
          </p:cNvPr>
          <p:cNvSpPr/>
          <p:nvPr/>
        </p:nvSpPr>
        <p:spPr>
          <a:xfrm>
            <a:off x="2434674" y="3261045"/>
            <a:ext cx="1310352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B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M.H</a:t>
            </a:r>
            <a:r>
              <a:rPr lang="en-BZ" sz="2400" b="1" dirty="0">
                <a:solidFill>
                  <a:prstClr val="white"/>
                </a:solidFill>
              </a:rPr>
              <a:t>IẾU</a:t>
            </a:r>
            <a:endParaRPr kumimoji="0" lang="en-BZ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4" name="Hình chữ nhật: Góc Tròn 23">
            <a:extLst>
              <a:ext uri="{FF2B5EF4-FFF2-40B4-BE49-F238E27FC236}">
                <a16:creationId xmlns:a16="http://schemas.microsoft.com/office/drawing/2014/main" id="{8678E14C-F856-46BE-8D77-796B01BB46B2}"/>
              </a:ext>
            </a:extLst>
          </p:cNvPr>
          <p:cNvSpPr/>
          <p:nvPr/>
        </p:nvSpPr>
        <p:spPr>
          <a:xfrm>
            <a:off x="1045177" y="4203402"/>
            <a:ext cx="1226385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799" b="1" noProof="0" dirty="0">
                <a:solidFill>
                  <a:prstClr val="white"/>
                </a:solidFill>
                <a:latin typeface="Calibri" panose="020F0502020204030204"/>
              </a:rPr>
              <a:t>T.ANH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Hình chữ nhật: Góc Tròn 24">
            <a:extLst>
              <a:ext uri="{FF2B5EF4-FFF2-40B4-BE49-F238E27FC236}">
                <a16:creationId xmlns:a16="http://schemas.microsoft.com/office/drawing/2014/main" id="{1D252A67-50E5-464C-A4C7-4044B989FC0B}"/>
              </a:ext>
            </a:extLst>
          </p:cNvPr>
          <p:cNvSpPr/>
          <p:nvPr/>
        </p:nvSpPr>
        <p:spPr>
          <a:xfrm>
            <a:off x="5222686" y="2227462"/>
            <a:ext cx="1124478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000" b="1" dirty="0">
                <a:solidFill>
                  <a:prstClr val="white"/>
                </a:solidFill>
                <a:latin typeface="Calibri" panose="020F0502020204030204"/>
              </a:rPr>
              <a:t>LINH TO</a:t>
            </a:r>
            <a:endParaRPr kumimoji="0" lang="en-BZ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D542A707-EEAF-4ADC-86F9-2D65642F6C21}"/>
              </a:ext>
            </a:extLst>
          </p:cNvPr>
          <p:cNvSpPr/>
          <p:nvPr/>
        </p:nvSpPr>
        <p:spPr>
          <a:xfrm>
            <a:off x="3895042" y="3261045"/>
            <a:ext cx="1023467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KIÊN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Hình chữ nhật: Góc Tròn 26">
            <a:extLst>
              <a:ext uri="{FF2B5EF4-FFF2-40B4-BE49-F238E27FC236}">
                <a16:creationId xmlns:a16="http://schemas.microsoft.com/office/drawing/2014/main" id="{6A083ACB-C63E-4E10-80B9-1DF10D03565B}"/>
              </a:ext>
            </a:extLst>
          </p:cNvPr>
          <p:cNvSpPr/>
          <p:nvPr/>
        </p:nvSpPr>
        <p:spPr>
          <a:xfrm>
            <a:off x="5199175" y="3268564"/>
            <a:ext cx="1098418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P.LINH</a:t>
            </a:r>
          </a:p>
        </p:txBody>
      </p:sp>
      <p:sp>
        <p:nvSpPr>
          <p:cNvPr id="28" name="Hình chữ nhật: Góc Tròn 27">
            <a:extLst>
              <a:ext uri="{FF2B5EF4-FFF2-40B4-BE49-F238E27FC236}">
                <a16:creationId xmlns:a16="http://schemas.microsoft.com/office/drawing/2014/main" id="{13BADBB2-F1A4-46CC-88C8-D5C22AF3B1DF}"/>
              </a:ext>
            </a:extLst>
          </p:cNvPr>
          <p:cNvSpPr/>
          <p:nvPr/>
        </p:nvSpPr>
        <p:spPr>
          <a:xfrm>
            <a:off x="2455975" y="4238093"/>
            <a:ext cx="1268988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T.HIẾU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Hình chữ nhật: Góc Tròn 28">
            <a:extLst>
              <a:ext uri="{FF2B5EF4-FFF2-40B4-BE49-F238E27FC236}">
                <a16:creationId xmlns:a16="http://schemas.microsoft.com/office/drawing/2014/main" id="{3D673068-465C-4500-ACB6-52F08D076441}"/>
              </a:ext>
            </a:extLst>
          </p:cNvPr>
          <p:cNvSpPr/>
          <p:nvPr/>
        </p:nvSpPr>
        <p:spPr>
          <a:xfrm>
            <a:off x="6591231" y="2256594"/>
            <a:ext cx="1147989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000" b="1" dirty="0">
                <a:solidFill>
                  <a:prstClr val="white"/>
                </a:solidFill>
              </a:rPr>
              <a:t>P.MẠNH</a:t>
            </a:r>
            <a:endParaRPr kumimoji="0" lang="en-BZ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0" name="Hình chữ nhật: Góc Tròn 29">
            <a:extLst>
              <a:ext uri="{FF2B5EF4-FFF2-40B4-BE49-F238E27FC236}">
                <a16:creationId xmlns:a16="http://schemas.microsoft.com/office/drawing/2014/main" id="{600ECCD2-639E-4573-824C-07EF90F8E7BA}"/>
              </a:ext>
            </a:extLst>
          </p:cNvPr>
          <p:cNvSpPr/>
          <p:nvPr/>
        </p:nvSpPr>
        <p:spPr>
          <a:xfrm>
            <a:off x="6538805" y="3269020"/>
            <a:ext cx="1147989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NAM</a:t>
            </a:r>
          </a:p>
        </p:txBody>
      </p:sp>
      <p:sp>
        <p:nvSpPr>
          <p:cNvPr id="31" name="Hình chữ nhật: Góc Tròn 30">
            <a:extLst>
              <a:ext uri="{FF2B5EF4-FFF2-40B4-BE49-F238E27FC236}">
                <a16:creationId xmlns:a16="http://schemas.microsoft.com/office/drawing/2014/main" id="{17A0AD2F-00D2-4845-B952-A2704EEEF0DD}"/>
              </a:ext>
            </a:extLst>
          </p:cNvPr>
          <p:cNvSpPr/>
          <p:nvPr/>
        </p:nvSpPr>
        <p:spPr>
          <a:xfrm>
            <a:off x="5239354" y="5160383"/>
            <a:ext cx="1081750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H.LINH</a:t>
            </a:r>
          </a:p>
        </p:txBody>
      </p:sp>
      <p:sp>
        <p:nvSpPr>
          <p:cNvPr id="32" name="Hình chữ nhật: Góc Tròn 31">
            <a:extLst>
              <a:ext uri="{FF2B5EF4-FFF2-40B4-BE49-F238E27FC236}">
                <a16:creationId xmlns:a16="http://schemas.microsoft.com/office/drawing/2014/main" id="{B1D640BD-9F16-4E59-BCCF-8BD0357ECA20}"/>
              </a:ext>
            </a:extLst>
          </p:cNvPr>
          <p:cNvSpPr/>
          <p:nvPr/>
        </p:nvSpPr>
        <p:spPr>
          <a:xfrm>
            <a:off x="3814031" y="6018051"/>
            <a:ext cx="1200731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K.LINH</a:t>
            </a:r>
          </a:p>
        </p:txBody>
      </p:sp>
      <p:sp>
        <p:nvSpPr>
          <p:cNvPr id="33" name="Hình chữ nhật: Góc Tròn 32">
            <a:extLst>
              <a:ext uri="{FF2B5EF4-FFF2-40B4-BE49-F238E27FC236}">
                <a16:creationId xmlns:a16="http://schemas.microsoft.com/office/drawing/2014/main" id="{D22A26D9-F477-48F0-9497-F2984D53476A}"/>
              </a:ext>
            </a:extLst>
          </p:cNvPr>
          <p:cNvSpPr/>
          <p:nvPr/>
        </p:nvSpPr>
        <p:spPr>
          <a:xfrm>
            <a:off x="7942745" y="2232001"/>
            <a:ext cx="1372944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QUYỀN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Hình chữ nhật: Góc Tròn 33">
            <a:extLst>
              <a:ext uri="{FF2B5EF4-FFF2-40B4-BE49-F238E27FC236}">
                <a16:creationId xmlns:a16="http://schemas.microsoft.com/office/drawing/2014/main" id="{33E94675-3850-4C84-9712-595216D4BAAE}"/>
              </a:ext>
            </a:extLst>
          </p:cNvPr>
          <p:cNvSpPr/>
          <p:nvPr/>
        </p:nvSpPr>
        <p:spPr>
          <a:xfrm>
            <a:off x="3916344" y="2256595"/>
            <a:ext cx="1098418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000" b="1" dirty="0">
                <a:solidFill>
                  <a:prstClr val="white"/>
                </a:solidFill>
              </a:rPr>
              <a:t>KHÁNH</a:t>
            </a:r>
            <a:endParaRPr kumimoji="0" lang="en-BZ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5" name="Hình chữ nhật: Góc Tròn 34">
            <a:extLst>
              <a:ext uri="{FF2B5EF4-FFF2-40B4-BE49-F238E27FC236}">
                <a16:creationId xmlns:a16="http://schemas.microsoft.com/office/drawing/2014/main" id="{7DAF6D3F-4BF1-487F-91D5-59E10051F9B8}"/>
              </a:ext>
            </a:extLst>
          </p:cNvPr>
          <p:cNvSpPr/>
          <p:nvPr/>
        </p:nvSpPr>
        <p:spPr>
          <a:xfrm>
            <a:off x="2455975" y="5173632"/>
            <a:ext cx="1247687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HOA</a:t>
            </a:r>
          </a:p>
        </p:txBody>
      </p:sp>
      <p:sp>
        <p:nvSpPr>
          <p:cNvPr id="36" name="Hình chữ nhật: Góc Tròn 35">
            <a:extLst>
              <a:ext uri="{FF2B5EF4-FFF2-40B4-BE49-F238E27FC236}">
                <a16:creationId xmlns:a16="http://schemas.microsoft.com/office/drawing/2014/main" id="{A3F8F604-C27E-4375-BA5F-A3AA2393637A}"/>
              </a:ext>
            </a:extLst>
          </p:cNvPr>
          <p:cNvSpPr/>
          <p:nvPr/>
        </p:nvSpPr>
        <p:spPr>
          <a:xfrm>
            <a:off x="3845472" y="4213028"/>
            <a:ext cx="1098418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800" b="1" dirty="0">
                <a:solidFill>
                  <a:prstClr val="white"/>
                </a:solidFill>
              </a:rPr>
              <a:t>LÂM</a:t>
            </a:r>
            <a:endParaRPr kumimoji="0" lang="en-BZ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Hình chữ nhật: Góc Tròn 36">
            <a:extLst>
              <a:ext uri="{FF2B5EF4-FFF2-40B4-BE49-F238E27FC236}">
                <a16:creationId xmlns:a16="http://schemas.microsoft.com/office/drawing/2014/main" id="{C4264B09-A2E3-4F14-80BE-4F8677CA95F2}"/>
              </a:ext>
            </a:extLst>
          </p:cNvPr>
          <p:cNvSpPr/>
          <p:nvPr/>
        </p:nvSpPr>
        <p:spPr>
          <a:xfrm>
            <a:off x="5185416" y="4198718"/>
            <a:ext cx="1098418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000" b="1" dirty="0">
                <a:solidFill>
                  <a:prstClr val="white"/>
                </a:solidFill>
              </a:rPr>
              <a:t>Đ. LINH</a:t>
            </a:r>
            <a:endParaRPr kumimoji="0" lang="en-BZ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8" name="Hình chữ nhật: Góc Tròn 37">
            <a:extLst>
              <a:ext uri="{FF2B5EF4-FFF2-40B4-BE49-F238E27FC236}">
                <a16:creationId xmlns:a16="http://schemas.microsoft.com/office/drawing/2014/main" id="{970B83CF-8FCD-43B8-AF82-452649EBF214}"/>
              </a:ext>
            </a:extLst>
          </p:cNvPr>
          <p:cNvSpPr/>
          <p:nvPr/>
        </p:nvSpPr>
        <p:spPr>
          <a:xfrm>
            <a:off x="7906595" y="4195881"/>
            <a:ext cx="1526581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P.THẢO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Hình chữ nhật: Góc Tròn 38">
            <a:extLst>
              <a:ext uri="{FF2B5EF4-FFF2-40B4-BE49-F238E27FC236}">
                <a16:creationId xmlns:a16="http://schemas.microsoft.com/office/drawing/2014/main" id="{B28EB8BC-F492-4BF0-984B-CC43EAC2CD96}"/>
              </a:ext>
            </a:extLst>
          </p:cNvPr>
          <p:cNvSpPr/>
          <p:nvPr/>
        </p:nvSpPr>
        <p:spPr>
          <a:xfrm>
            <a:off x="3866773" y="5179502"/>
            <a:ext cx="1147989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000" b="1" dirty="0">
                <a:solidFill>
                  <a:prstClr val="white"/>
                </a:solidFill>
              </a:rPr>
              <a:t>LINH BÉ</a:t>
            </a:r>
            <a:endParaRPr kumimoji="0" lang="en-BZ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0" name="Hình chữ nhật: Góc Tròn 39">
            <a:extLst>
              <a:ext uri="{FF2B5EF4-FFF2-40B4-BE49-F238E27FC236}">
                <a16:creationId xmlns:a16="http://schemas.microsoft.com/office/drawing/2014/main" id="{F80EDB28-FE62-4F65-B196-D49A26F1F92D}"/>
              </a:ext>
            </a:extLst>
          </p:cNvPr>
          <p:cNvSpPr/>
          <p:nvPr/>
        </p:nvSpPr>
        <p:spPr>
          <a:xfrm>
            <a:off x="5233693" y="5993795"/>
            <a:ext cx="1113471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LOAN</a:t>
            </a:r>
          </a:p>
        </p:txBody>
      </p:sp>
      <p:sp>
        <p:nvSpPr>
          <p:cNvPr id="41" name="Hình chữ nhật: Góc Tròn 40">
            <a:extLst>
              <a:ext uri="{FF2B5EF4-FFF2-40B4-BE49-F238E27FC236}">
                <a16:creationId xmlns:a16="http://schemas.microsoft.com/office/drawing/2014/main" id="{99F61577-B08D-49FB-AE04-8AA4DE54D68C}"/>
              </a:ext>
            </a:extLst>
          </p:cNvPr>
          <p:cNvSpPr/>
          <p:nvPr/>
        </p:nvSpPr>
        <p:spPr>
          <a:xfrm>
            <a:off x="7974728" y="3213941"/>
            <a:ext cx="1323296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L.THẢO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Hình chữ nhật: Góc Tròn 42">
            <a:hlinkClick r:id="rId5" action="ppaction://hlinksldjump"/>
            <a:extLst>
              <a:ext uri="{FF2B5EF4-FFF2-40B4-BE49-F238E27FC236}">
                <a16:creationId xmlns:a16="http://schemas.microsoft.com/office/drawing/2014/main" id="{FD201858-9202-47D5-95B5-CE849194A800}"/>
              </a:ext>
            </a:extLst>
          </p:cNvPr>
          <p:cNvSpPr/>
          <p:nvPr/>
        </p:nvSpPr>
        <p:spPr>
          <a:xfrm>
            <a:off x="84891" y="2308872"/>
            <a:ext cx="837983" cy="5076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4" name="Hình chữ nhật: Góc Tròn 43">
            <a:hlinkClick r:id="rId6" action="ppaction://hlinksldjump"/>
            <a:extLst>
              <a:ext uri="{FF2B5EF4-FFF2-40B4-BE49-F238E27FC236}">
                <a16:creationId xmlns:a16="http://schemas.microsoft.com/office/drawing/2014/main" id="{8FD5D68B-621B-4EA9-A3A5-72A5C5622F3F}"/>
              </a:ext>
            </a:extLst>
          </p:cNvPr>
          <p:cNvSpPr/>
          <p:nvPr/>
        </p:nvSpPr>
        <p:spPr>
          <a:xfrm>
            <a:off x="55293" y="1363949"/>
            <a:ext cx="837983" cy="5076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45" name="Hình chữ nhật: Góc Tròn 44">
            <a:hlinkClick r:id="rId7" action="ppaction://hlinksldjump"/>
            <a:extLst>
              <a:ext uri="{FF2B5EF4-FFF2-40B4-BE49-F238E27FC236}">
                <a16:creationId xmlns:a16="http://schemas.microsoft.com/office/drawing/2014/main" id="{42CEE029-D940-410A-B3AA-5BB07BA1B972}"/>
              </a:ext>
            </a:extLst>
          </p:cNvPr>
          <p:cNvSpPr/>
          <p:nvPr/>
        </p:nvSpPr>
        <p:spPr>
          <a:xfrm>
            <a:off x="11113062" y="2308872"/>
            <a:ext cx="837983" cy="5076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  <p:sp>
        <p:nvSpPr>
          <p:cNvPr id="46" name="Hình chữ nhật: Góc Tròn 45">
            <a:hlinkClick r:id="rId8" action="ppaction://hlinksldjump"/>
            <a:extLst>
              <a:ext uri="{FF2B5EF4-FFF2-40B4-BE49-F238E27FC236}">
                <a16:creationId xmlns:a16="http://schemas.microsoft.com/office/drawing/2014/main" id="{7490F442-FC30-4C9F-8BEA-7F0797FEDF38}"/>
              </a:ext>
            </a:extLst>
          </p:cNvPr>
          <p:cNvSpPr/>
          <p:nvPr/>
        </p:nvSpPr>
        <p:spPr>
          <a:xfrm>
            <a:off x="11113063" y="1269776"/>
            <a:ext cx="837983" cy="5076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</a:t>
            </a:r>
            <a:endParaRPr kumimoji="0" lang="en-BZ" sz="2799" b="1" i="0" u="sng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Hình chữ nhật: Góc Tròn 46">
            <a:hlinkClick r:id="rId9" action="ppaction://hlinksldjump"/>
            <a:extLst>
              <a:ext uri="{FF2B5EF4-FFF2-40B4-BE49-F238E27FC236}">
                <a16:creationId xmlns:a16="http://schemas.microsoft.com/office/drawing/2014/main" id="{1F4B95B6-5B81-46C3-93F3-BEB52DDDDEA5}"/>
              </a:ext>
            </a:extLst>
          </p:cNvPr>
          <p:cNvSpPr/>
          <p:nvPr/>
        </p:nvSpPr>
        <p:spPr>
          <a:xfrm>
            <a:off x="11168307" y="406780"/>
            <a:ext cx="837983" cy="5076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48" name="Hình chữ nhật: Góc Tròn 47">
            <a:hlinkClick r:id="rId10" action="ppaction://hlinksldjump"/>
            <a:extLst>
              <a:ext uri="{FF2B5EF4-FFF2-40B4-BE49-F238E27FC236}">
                <a16:creationId xmlns:a16="http://schemas.microsoft.com/office/drawing/2014/main" id="{5E0785D2-E93F-4481-9B9C-BCB3D0BED430}"/>
              </a:ext>
            </a:extLst>
          </p:cNvPr>
          <p:cNvSpPr/>
          <p:nvPr/>
        </p:nvSpPr>
        <p:spPr>
          <a:xfrm>
            <a:off x="110584" y="3253795"/>
            <a:ext cx="837983" cy="5076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49" name="Hình chữ nhật: Góc Tròn 48">
            <a:hlinkClick r:id="rId11" action="ppaction://hlinksldjump"/>
            <a:extLst>
              <a:ext uri="{FF2B5EF4-FFF2-40B4-BE49-F238E27FC236}">
                <a16:creationId xmlns:a16="http://schemas.microsoft.com/office/drawing/2014/main" id="{FC6AB505-0F4B-4442-A9E3-1D5871A4044B}"/>
              </a:ext>
            </a:extLst>
          </p:cNvPr>
          <p:cNvSpPr/>
          <p:nvPr/>
        </p:nvSpPr>
        <p:spPr>
          <a:xfrm>
            <a:off x="11146823" y="3175170"/>
            <a:ext cx="837983" cy="5076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52" name="Hình chữ nhật: Góc Tròn 51">
            <a:hlinkClick r:id="rId12" action="ppaction://hlinksldjump"/>
            <a:extLst>
              <a:ext uri="{FF2B5EF4-FFF2-40B4-BE49-F238E27FC236}">
                <a16:creationId xmlns:a16="http://schemas.microsoft.com/office/drawing/2014/main" id="{52A6ECD0-8D97-4AD7-BFB4-4EB00E1753A4}"/>
              </a:ext>
            </a:extLst>
          </p:cNvPr>
          <p:cNvSpPr/>
          <p:nvPr/>
        </p:nvSpPr>
        <p:spPr>
          <a:xfrm>
            <a:off x="84891" y="419026"/>
            <a:ext cx="837983" cy="5076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BZ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53" name="Hình chữ nhật: Góc Tròn 15">
            <a:extLst>
              <a:ext uri="{FF2B5EF4-FFF2-40B4-BE49-F238E27FC236}">
                <a16:creationId xmlns:a16="http://schemas.microsoft.com/office/drawing/2014/main" id="{8DE1B464-FE76-436D-BE4B-8CE0C0D35265}"/>
              </a:ext>
            </a:extLst>
          </p:cNvPr>
          <p:cNvSpPr/>
          <p:nvPr/>
        </p:nvSpPr>
        <p:spPr>
          <a:xfrm>
            <a:off x="8124745" y="5071393"/>
            <a:ext cx="1276949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B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BZ" sz="2400" b="1" dirty="0">
                <a:solidFill>
                  <a:prstClr val="white"/>
                </a:solidFill>
              </a:rPr>
              <a:t>THẮNG</a:t>
            </a:r>
            <a:endParaRPr kumimoji="0" lang="en-BZ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Hình chữ nhật: Góc Tròn 37">
            <a:extLst>
              <a:ext uri="{FF2B5EF4-FFF2-40B4-BE49-F238E27FC236}">
                <a16:creationId xmlns:a16="http://schemas.microsoft.com/office/drawing/2014/main" id="{970B83CF-8FCD-43B8-AF82-452649EBF214}"/>
              </a:ext>
            </a:extLst>
          </p:cNvPr>
          <p:cNvSpPr/>
          <p:nvPr/>
        </p:nvSpPr>
        <p:spPr>
          <a:xfrm>
            <a:off x="6568490" y="4254668"/>
            <a:ext cx="1170730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NGÂN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Hình chữ nhật: Góc Tròn 15">
            <a:extLst>
              <a:ext uri="{FF2B5EF4-FFF2-40B4-BE49-F238E27FC236}">
                <a16:creationId xmlns:a16="http://schemas.microsoft.com/office/drawing/2014/main" id="{1D9EE805-64FB-4B75-A86D-963773C9B4AC}"/>
              </a:ext>
            </a:extLst>
          </p:cNvPr>
          <p:cNvSpPr/>
          <p:nvPr/>
        </p:nvSpPr>
        <p:spPr>
          <a:xfrm>
            <a:off x="6604473" y="6018050"/>
            <a:ext cx="1338271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799" b="1" dirty="0">
                <a:solidFill>
                  <a:prstClr val="white"/>
                </a:solidFill>
                <a:latin typeface="Calibri" panose="020F0502020204030204"/>
              </a:rPr>
              <a:t>B.NHI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Hình chữ nhật: Góc Tròn 15">
            <a:extLst>
              <a:ext uri="{FF2B5EF4-FFF2-40B4-BE49-F238E27FC236}">
                <a16:creationId xmlns:a16="http://schemas.microsoft.com/office/drawing/2014/main" id="{84307EFD-73C7-414F-9650-7782DCEC08DF}"/>
              </a:ext>
            </a:extLst>
          </p:cNvPr>
          <p:cNvSpPr/>
          <p:nvPr/>
        </p:nvSpPr>
        <p:spPr>
          <a:xfrm>
            <a:off x="1045177" y="6026897"/>
            <a:ext cx="1226385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400" b="1" dirty="0">
                <a:solidFill>
                  <a:prstClr val="white"/>
                </a:solidFill>
                <a:latin typeface="Calibri" panose="020F0502020204030204"/>
              </a:rPr>
              <a:t>DUY</a:t>
            </a:r>
            <a:endParaRPr kumimoji="0" lang="en-BZ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Hình chữ nhật: Góc Tròn 15">
            <a:extLst>
              <a:ext uri="{FF2B5EF4-FFF2-40B4-BE49-F238E27FC236}">
                <a16:creationId xmlns:a16="http://schemas.microsoft.com/office/drawing/2014/main" id="{E0875FB0-578C-410B-9B79-A2852CC9C0D7}"/>
              </a:ext>
            </a:extLst>
          </p:cNvPr>
          <p:cNvSpPr/>
          <p:nvPr/>
        </p:nvSpPr>
        <p:spPr>
          <a:xfrm>
            <a:off x="2455975" y="5993796"/>
            <a:ext cx="1389497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BZ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sz="2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endParaRPr kumimoji="0" lang="en-BZ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ình chữ nhật: Góc Tròn 15">
            <a:extLst>
              <a:ext uri="{FF2B5EF4-FFF2-40B4-BE49-F238E27FC236}">
                <a16:creationId xmlns:a16="http://schemas.microsoft.com/office/drawing/2014/main" id="{D4F07C8B-A9DC-062F-2BDB-30975CC07D7A}"/>
              </a:ext>
            </a:extLst>
          </p:cNvPr>
          <p:cNvSpPr/>
          <p:nvPr/>
        </p:nvSpPr>
        <p:spPr>
          <a:xfrm>
            <a:off x="8102503" y="5976063"/>
            <a:ext cx="1299191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400" b="1" dirty="0">
                <a:solidFill>
                  <a:prstClr val="white"/>
                </a:solidFill>
              </a:rPr>
              <a:t>UYÊN</a:t>
            </a:r>
            <a:endParaRPr kumimoji="0" lang="en-BZ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Hình chữ nhật: Góc Tròn 10">
            <a:extLst>
              <a:ext uri="{FF2B5EF4-FFF2-40B4-BE49-F238E27FC236}">
                <a16:creationId xmlns:a16="http://schemas.microsoft.com/office/drawing/2014/main" id="{2820FABB-87DE-6B98-8C98-EFD3D37A2E80}"/>
              </a:ext>
            </a:extLst>
          </p:cNvPr>
          <p:cNvSpPr/>
          <p:nvPr/>
        </p:nvSpPr>
        <p:spPr>
          <a:xfrm>
            <a:off x="9435356" y="369499"/>
            <a:ext cx="1354564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BZ" sz="2799" b="1" dirty="0">
                <a:solidFill>
                  <a:prstClr val="white"/>
                </a:solidFill>
                <a:latin typeface="Calibri" panose="020F0502020204030204"/>
              </a:rPr>
              <a:t>VINH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Hình chữ nhật: Góc Tròn 10">
            <a:extLst>
              <a:ext uri="{FF2B5EF4-FFF2-40B4-BE49-F238E27FC236}">
                <a16:creationId xmlns:a16="http://schemas.microsoft.com/office/drawing/2014/main" id="{81DD0439-1676-6DD0-4F4C-A389D6C30736}"/>
              </a:ext>
            </a:extLst>
          </p:cNvPr>
          <p:cNvSpPr/>
          <p:nvPr/>
        </p:nvSpPr>
        <p:spPr>
          <a:xfrm>
            <a:off x="9433177" y="1230284"/>
            <a:ext cx="1354564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YẾN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Hình chữ nhật: Góc Tròn 10">
            <a:extLst>
              <a:ext uri="{FF2B5EF4-FFF2-40B4-BE49-F238E27FC236}">
                <a16:creationId xmlns:a16="http://schemas.microsoft.com/office/drawing/2014/main" id="{C4DEEE59-F675-762D-0021-0B04358FBB32}"/>
              </a:ext>
            </a:extLst>
          </p:cNvPr>
          <p:cNvSpPr/>
          <p:nvPr/>
        </p:nvSpPr>
        <p:spPr>
          <a:xfrm>
            <a:off x="9413655" y="2222145"/>
            <a:ext cx="1354564" cy="68562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BZ" sz="2799" b="1" dirty="0">
                <a:solidFill>
                  <a:prstClr val="white"/>
                </a:solidFill>
              </a:rPr>
              <a:t>NGỌC</a:t>
            </a:r>
            <a:endParaRPr kumimoji="0" lang="en-BZ" sz="2799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676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decel="10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0" fill="hold">
                      <p:stCondLst>
                        <p:cond delay="0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" decel="100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" decel="100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8" fill="hold">
                      <p:stCondLst>
                        <p:cond delay="0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" decel="100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4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7" fill="hold">
                      <p:stCondLst>
                        <p:cond delay="0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" decel="100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" decel="100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5" fill="hold">
                      <p:stCondLst>
                        <p:cond delay="0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3" fill="hold">
                      <p:stCondLst>
                        <p:cond delay="0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9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2" fill="hold">
                      <p:stCondLst>
                        <p:cond delay="0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video>
              <p:cMediaNode vol="80000">
                <p:cTn id="40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0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7" fill="hold">
                      <p:stCondLst>
                        <p:cond delay="0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6" fill="hold">
                      <p:stCondLst>
                        <p:cond delay="0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" decel="100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2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5" fill="hold">
                      <p:stCondLst>
                        <p:cond delay="0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3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4" fill="hold">
                      <p:stCondLst>
                        <p:cond delay="0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4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3" fill="hold">
                      <p:stCondLst>
                        <p:cond delay="0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00" decel="100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5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2" fill="hold">
                      <p:stCondLst>
                        <p:cond delay="0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6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" decel="100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6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0" fill="hold">
                      <p:stCondLst>
                        <p:cond delay="0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8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8" fill="hold">
                      <p:stCondLst>
                        <p:cond delay="0"/>
                      </p:stCondLst>
                      <p:childTnLst>
                        <p:par>
                          <p:cTn id="489" fill="hold">
                            <p:stCondLst>
                              <p:cond delay="0"/>
                            </p:stCondLst>
                            <p:childTnLst>
                              <p:par>
                                <p:cTn id="49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2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" decel="100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60" grpId="0" animBg="1"/>
      <p:bldP spid="61" grpId="0" animBg="1"/>
      <p:bldP spid="3" grpId="0" animBg="1"/>
      <p:bldP spid="13" grpId="0" animBg="1"/>
      <p:bldP spid="42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003758" y="153254"/>
            <a:ext cx="9188242" cy="25139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Chu vi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đạp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650 mm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bao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m ?(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ườ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)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142"/>
          <p:cNvGrpSpPr>
            <a:grpSpLocks/>
          </p:cNvGrpSpPr>
          <p:nvPr/>
        </p:nvGrpSpPr>
        <p:grpSpPr bwMode="auto">
          <a:xfrm>
            <a:off x="-760214" y="-456188"/>
            <a:ext cx="3047206" cy="3123386"/>
            <a:chOff x="819" y="1243"/>
            <a:chExt cx="454" cy="518"/>
          </a:xfrm>
        </p:grpSpPr>
        <p:grpSp>
          <p:nvGrpSpPr>
            <p:cNvPr id="9" name="Group 143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11" name="Picture 144" descr="light_shadow"/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45" descr="circuler_1"/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Oval 1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12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1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" name="Picture 147" descr="Picture2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Nút bấm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9512"/>
          <a:stretch/>
        </p:blipFill>
        <p:spPr>
          <a:xfrm>
            <a:off x="340285" y="2629297"/>
            <a:ext cx="761803" cy="769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322151" y="318067"/>
            <a:ext cx="548243" cy="5482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657" y="2083135"/>
            <a:ext cx="787142" cy="78714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148025" y="1067416"/>
            <a:ext cx="548243" cy="548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06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07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08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09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vi-VN" sz="4799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306934" y="5125967"/>
            <a:ext cx="1288925" cy="1295063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999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 rot="5400000">
            <a:off x="364319" y="3656861"/>
            <a:ext cx="907162" cy="751613"/>
          </a:xfrm>
          <a:prstGeom prst="triangle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93601" y="3272272"/>
            <a:ext cx="10798399" cy="142751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126">
              <a:defRPr/>
            </a:pPr>
            <a:r>
              <a:rPr lang="en-US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2 m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7" name="Picture 7" descr="num1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3746">
            <a:off x="283704" y="-51169"/>
            <a:ext cx="1068394" cy="196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Đồ họa 6" descr="Cuốn sách đang mở">
            <a:hlinkClick r:id="rId18" action="ppaction://hlinksldjump"/>
            <a:extLst>
              <a:ext uri="{FF2B5EF4-FFF2-40B4-BE49-F238E27FC236}">
                <a16:creationId xmlns:a16="http://schemas.microsoft.com/office/drawing/2014/main" id="{31BD78C1-3E37-410F-87E4-C70627111A52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043714" y="4935033"/>
            <a:ext cx="1589314" cy="1589314"/>
          </a:xfrm>
          <a:prstGeom prst="rect">
            <a:avLst/>
          </a:prstGeom>
        </p:spPr>
      </p:pic>
      <p:sp>
        <p:nvSpPr>
          <p:cNvPr id="3" name="Arrow: Left 2">
            <a:hlinkClick r:id="rId18" action="ppaction://hlinksldjump"/>
            <a:extLst>
              <a:ext uri="{FF2B5EF4-FFF2-40B4-BE49-F238E27FC236}">
                <a16:creationId xmlns:a16="http://schemas.microsoft.com/office/drawing/2014/main" id="{8B9E8C75-2141-4EBB-A0CF-EABAB5750289}"/>
              </a:ext>
            </a:extLst>
          </p:cNvPr>
          <p:cNvSpPr/>
          <p:nvPr/>
        </p:nvSpPr>
        <p:spPr>
          <a:xfrm>
            <a:off x="6908800" y="5040689"/>
            <a:ext cx="2772229" cy="137800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263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8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2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277335" y="153254"/>
            <a:ext cx="8455997" cy="25139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126">
              <a:defRPr/>
            </a:pP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 vi </a:t>
            </a:r>
            <a:r>
              <a:rPr lang="en-US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đ</a:t>
            </a:r>
            <a:r>
              <a:rPr lang="vi-VN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ường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tròn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bán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kính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2 cm </a:t>
            </a:r>
            <a:r>
              <a:rPr lang="en-US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đ</a:t>
            </a:r>
            <a:r>
              <a:rPr lang="vi-VN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ơ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 </a:t>
            </a:r>
            <a:r>
              <a:rPr lang="en-US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vị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cm?( </a:t>
            </a:r>
            <a:r>
              <a:rPr lang="en-US" sz="4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lấy</a:t>
            </a:r>
            <a:r>
              <a:rPr lang="en-US" sz="4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   3,14</a:t>
            </a:r>
            <a:r>
              <a:rPr 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cs typeface="Times New Roman" panose="02020603050405020304" pitchFamily="18" charset="0"/>
            </a:endParaRPr>
          </a:p>
        </p:txBody>
      </p:sp>
      <p:grpSp>
        <p:nvGrpSpPr>
          <p:cNvPr id="5" name="Group 142"/>
          <p:cNvGrpSpPr>
            <a:grpSpLocks/>
          </p:cNvGrpSpPr>
          <p:nvPr/>
        </p:nvGrpSpPr>
        <p:grpSpPr bwMode="auto">
          <a:xfrm>
            <a:off x="-760214" y="-456188"/>
            <a:ext cx="3047206" cy="3123386"/>
            <a:chOff x="819" y="1243"/>
            <a:chExt cx="454" cy="518"/>
          </a:xfrm>
        </p:grpSpPr>
        <p:grpSp>
          <p:nvGrpSpPr>
            <p:cNvPr id="9" name="Group 143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11" name="Picture 144" descr="light_shadow"/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45" descr="circuler_1"/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Oval 1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12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1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" name="Picture 147" descr="Picture2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Nút bấm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9512"/>
          <a:stretch/>
        </p:blipFill>
        <p:spPr>
          <a:xfrm>
            <a:off x="340285" y="2629297"/>
            <a:ext cx="761803" cy="769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322151" y="318067"/>
            <a:ext cx="548243" cy="5482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173" y="280274"/>
            <a:ext cx="787142" cy="78714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148025" y="1067416"/>
            <a:ext cx="548243" cy="548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06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07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08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09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vi-VN" sz="4799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306934" y="5125967"/>
            <a:ext cx="1288925" cy="1295063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999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 rot="5400000">
            <a:off x="364319" y="3656861"/>
            <a:ext cx="907162" cy="751613"/>
          </a:xfrm>
          <a:prstGeom prst="triangle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93601" y="3272272"/>
            <a:ext cx="10798399" cy="142751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  <a:spcAft>
                <a:spcPts val="100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12,56 cm</a:t>
            </a:r>
          </a:p>
        </p:txBody>
      </p:sp>
      <p:pic>
        <p:nvPicPr>
          <p:cNvPr id="7" name="Đồ họa 6" descr="Cuốn sách đang mở">
            <a:hlinkClick r:id="rId16" action="ppaction://hlinksldjump"/>
            <a:extLst>
              <a:ext uri="{FF2B5EF4-FFF2-40B4-BE49-F238E27FC236}">
                <a16:creationId xmlns:a16="http://schemas.microsoft.com/office/drawing/2014/main" id="{31BD78C1-3E37-410F-87E4-C70627111A5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043714" y="4935033"/>
            <a:ext cx="1589314" cy="1589314"/>
          </a:xfrm>
          <a:prstGeom prst="rect">
            <a:avLst/>
          </a:prstGeom>
        </p:spPr>
      </p:pic>
      <p:sp>
        <p:nvSpPr>
          <p:cNvPr id="3" name="Arrow: Left 2">
            <a:hlinkClick r:id="rId16" action="ppaction://hlinksldjump"/>
            <a:extLst>
              <a:ext uri="{FF2B5EF4-FFF2-40B4-BE49-F238E27FC236}">
                <a16:creationId xmlns:a16="http://schemas.microsoft.com/office/drawing/2014/main" id="{8B9E8C75-2141-4EBB-A0CF-EABAB5750289}"/>
              </a:ext>
            </a:extLst>
          </p:cNvPr>
          <p:cNvSpPr/>
          <p:nvPr/>
        </p:nvSpPr>
        <p:spPr>
          <a:xfrm>
            <a:off x="6908800" y="5040689"/>
            <a:ext cx="2772229" cy="137800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DS</a:t>
            </a:r>
          </a:p>
        </p:txBody>
      </p:sp>
      <p:pic>
        <p:nvPicPr>
          <p:cNvPr id="36" name="Picture 8" descr="num2">
            <a:extLst>
              <a:ext uri="{FF2B5EF4-FFF2-40B4-BE49-F238E27FC236}">
                <a16:creationId xmlns:a16="http://schemas.microsoft.com/office/drawing/2014/main" id="{08D15A31-E9BC-4C5A-80EB-C21AC7CA0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5785">
            <a:off x="518729" y="57822"/>
            <a:ext cx="1161265" cy="191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EA7D95A-2471-51B0-231A-25214C9E1C3F}"/>
                  </a:ext>
                </a:extLst>
              </p:cNvPr>
              <p:cNvSpPr txBox="1"/>
              <p:nvPr/>
            </p:nvSpPr>
            <p:spPr>
              <a:xfrm>
                <a:off x="3525907" y="1992637"/>
                <a:ext cx="727363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EA7D95A-2471-51B0-231A-25214C9E1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907" y="1992637"/>
                <a:ext cx="7273638" cy="461665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3586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8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2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277335" y="153254"/>
            <a:ext cx="8701576" cy="25139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126">
              <a:defRPr/>
            </a:pP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 = 0,5m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20s.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mét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cs typeface="Times New Roman" panose="02020603050405020304" pitchFamily="18" charset="0"/>
            </a:endParaRPr>
          </a:p>
        </p:txBody>
      </p:sp>
      <p:grpSp>
        <p:nvGrpSpPr>
          <p:cNvPr id="5" name="Group 142"/>
          <p:cNvGrpSpPr>
            <a:grpSpLocks/>
          </p:cNvGrpSpPr>
          <p:nvPr/>
        </p:nvGrpSpPr>
        <p:grpSpPr bwMode="auto">
          <a:xfrm>
            <a:off x="-760214" y="-456188"/>
            <a:ext cx="3047206" cy="3123386"/>
            <a:chOff x="819" y="1243"/>
            <a:chExt cx="454" cy="518"/>
          </a:xfrm>
        </p:grpSpPr>
        <p:grpSp>
          <p:nvGrpSpPr>
            <p:cNvPr id="9" name="Group 143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11" name="Picture 144" descr="light_shadow"/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45" descr="circuler_1"/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Oval 1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12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1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" name="Picture 147" descr="Picture2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Nút bấm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9512"/>
          <a:stretch/>
        </p:blipFill>
        <p:spPr>
          <a:xfrm>
            <a:off x="340285" y="2629297"/>
            <a:ext cx="761803" cy="769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322151" y="318067"/>
            <a:ext cx="548243" cy="5482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173" y="280274"/>
            <a:ext cx="787142" cy="78714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148025" y="1067416"/>
            <a:ext cx="548243" cy="548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06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07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08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09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vi-VN" sz="4799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306934" y="5125967"/>
            <a:ext cx="1288925" cy="1295063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999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 rot="5400000">
            <a:off x="364319" y="3656861"/>
            <a:ext cx="907162" cy="751613"/>
          </a:xfrm>
          <a:prstGeom prst="triangle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509600" y="3182823"/>
            <a:ext cx="10798399" cy="142751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Aft>
                <a:spcPts val="1000"/>
              </a:spcAft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Đồ họa 6" descr="Cuốn sách đang mở">
            <a:hlinkClick r:id="rId16" action="ppaction://hlinksldjump"/>
            <a:extLst>
              <a:ext uri="{FF2B5EF4-FFF2-40B4-BE49-F238E27FC236}">
                <a16:creationId xmlns:a16="http://schemas.microsoft.com/office/drawing/2014/main" id="{31BD78C1-3E37-410F-87E4-C70627111A5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043714" y="4935033"/>
            <a:ext cx="1589314" cy="1589314"/>
          </a:xfrm>
          <a:prstGeom prst="rect">
            <a:avLst/>
          </a:prstGeom>
        </p:spPr>
      </p:pic>
      <p:sp>
        <p:nvSpPr>
          <p:cNvPr id="3" name="Arrow: Left 2">
            <a:hlinkClick r:id="rId16" action="ppaction://hlinksldjump"/>
            <a:extLst>
              <a:ext uri="{FF2B5EF4-FFF2-40B4-BE49-F238E27FC236}">
                <a16:creationId xmlns:a16="http://schemas.microsoft.com/office/drawing/2014/main" id="{8B9E8C75-2141-4EBB-A0CF-EABAB5750289}"/>
              </a:ext>
            </a:extLst>
          </p:cNvPr>
          <p:cNvSpPr/>
          <p:nvPr/>
        </p:nvSpPr>
        <p:spPr>
          <a:xfrm>
            <a:off x="6908800" y="5040689"/>
            <a:ext cx="2772229" cy="137800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DS</a:t>
            </a:r>
          </a:p>
        </p:txBody>
      </p:sp>
      <p:pic>
        <p:nvPicPr>
          <p:cNvPr id="37" name="Picture 9" descr="num3">
            <a:extLst>
              <a:ext uri="{FF2B5EF4-FFF2-40B4-BE49-F238E27FC236}">
                <a16:creationId xmlns:a16="http://schemas.microsoft.com/office/drawing/2014/main" id="{43BC9C7A-EDA9-489D-AB89-2A774BB5D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0727">
            <a:off x="498853" y="157162"/>
            <a:ext cx="1210156" cy="185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A7756DD-083C-15CE-299B-7772A8940B5F}"/>
              </a:ext>
            </a:extLst>
          </p:cNvPr>
          <p:cNvSpPr/>
          <p:nvPr/>
        </p:nvSpPr>
        <p:spPr>
          <a:xfrm>
            <a:off x="2169340" y="3247450"/>
            <a:ext cx="770873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 vi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dirty="0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43D39D3-F80C-A4EF-EBE4-E8C88E727D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465173"/>
              </p:ext>
            </p:extLst>
          </p:nvPr>
        </p:nvGraphicFramePr>
        <p:xfrm>
          <a:off x="6102350" y="3873500"/>
          <a:ext cx="353060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88760" imgH="457200" progId="Equation.DSMT4">
                  <p:embed/>
                </p:oleObj>
              </mc:Choice>
              <mc:Fallback>
                <p:oleObj name="Equation" r:id="rId20" imgW="1688760" imgH="45720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02350" y="3873500"/>
                        <a:ext cx="3530600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614900A7-2D7D-9740-CCA1-FB3F30F757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971749"/>
              </p:ext>
            </p:extLst>
          </p:nvPr>
        </p:nvGraphicFramePr>
        <p:xfrm>
          <a:off x="6338888" y="3386138"/>
          <a:ext cx="3165475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85720" imgH="228600" progId="Equation.DSMT4">
                  <p:embed/>
                </p:oleObj>
              </mc:Choice>
              <mc:Fallback>
                <p:oleObj name="Equation" r:id="rId22" imgW="1485720" imgH="2286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38888" y="3386138"/>
                        <a:ext cx="3165475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3318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8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9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6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8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3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4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277335" y="153254"/>
            <a:ext cx="8455997" cy="25139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126">
              <a:defRPr/>
            </a:pP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 vi đ</a:t>
            </a:r>
            <a:r>
              <a:rPr lang="vi-VN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ường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tròn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tỉ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lệ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thuận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đ</a:t>
            </a:r>
            <a:r>
              <a:rPr lang="vi-VN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ường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kính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d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Nếu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xác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tỉ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lệ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cs typeface="Times New Roman" panose="02020603050405020304" pitchFamily="18" charset="0"/>
            </a:endParaRPr>
          </a:p>
        </p:txBody>
      </p:sp>
      <p:grpSp>
        <p:nvGrpSpPr>
          <p:cNvPr id="5" name="Group 142"/>
          <p:cNvGrpSpPr>
            <a:grpSpLocks/>
          </p:cNvGrpSpPr>
          <p:nvPr/>
        </p:nvGrpSpPr>
        <p:grpSpPr bwMode="auto">
          <a:xfrm>
            <a:off x="-760214" y="-456188"/>
            <a:ext cx="3047206" cy="3123386"/>
            <a:chOff x="819" y="1243"/>
            <a:chExt cx="454" cy="518"/>
          </a:xfrm>
        </p:grpSpPr>
        <p:grpSp>
          <p:nvGrpSpPr>
            <p:cNvPr id="9" name="Group 143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11" name="Picture 144" descr="light_shadow"/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45" descr="circuler_1"/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Oval 1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12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1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" name="Picture 147" descr="Picture2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Nút bấm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9512"/>
          <a:stretch/>
        </p:blipFill>
        <p:spPr>
          <a:xfrm>
            <a:off x="340285" y="2629297"/>
            <a:ext cx="761803" cy="769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322151" y="318067"/>
            <a:ext cx="548243" cy="5482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173" y="280274"/>
            <a:ext cx="787142" cy="78714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148025" y="1067416"/>
            <a:ext cx="548243" cy="548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06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07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08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09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vi-VN" sz="4799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306934" y="5125967"/>
            <a:ext cx="1288925" cy="1295063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999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 rot="5400000">
            <a:off x="364319" y="3656861"/>
            <a:ext cx="907162" cy="751613"/>
          </a:xfrm>
          <a:prstGeom prst="triangle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509600" y="3204044"/>
            <a:ext cx="10798399" cy="2157167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30000"/>
              </a:lnSpc>
              <a:spcAft>
                <a:spcPts val="1000"/>
              </a:spcAft>
              <a:defRPr/>
            </a:pP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Do </a:t>
            </a:r>
          </a:p>
          <a:p>
            <a:pPr lvl="0" algn="ctr">
              <a:lnSpc>
                <a:spcPct val="130000"/>
              </a:lnSpc>
              <a:spcAft>
                <a:spcPts val="1000"/>
              </a:spcAft>
              <a:defRPr/>
            </a:pP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Nên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chu vi đ</a:t>
            </a:r>
            <a:r>
              <a:rPr lang="vi-VN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ường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 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tỉ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lệ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thuận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đ</a:t>
            </a:r>
            <a:r>
              <a:rPr lang="vi-VN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ường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kính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d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hệ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tỉ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lệ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Đồ họa 6" descr="Cuốn sách đang mở">
            <a:hlinkClick r:id="rId16" action="ppaction://hlinksldjump"/>
            <a:extLst>
              <a:ext uri="{FF2B5EF4-FFF2-40B4-BE49-F238E27FC236}">
                <a16:creationId xmlns:a16="http://schemas.microsoft.com/office/drawing/2014/main" id="{31BD78C1-3E37-410F-87E4-C70627111A5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115730" y="5259641"/>
            <a:ext cx="1589314" cy="1589314"/>
          </a:xfrm>
          <a:prstGeom prst="rect">
            <a:avLst/>
          </a:prstGeom>
        </p:spPr>
      </p:pic>
      <p:sp>
        <p:nvSpPr>
          <p:cNvPr id="3" name="Arrow: Left 2">
            <a:hlinkClick r:id="rId16" action="ppaction://hlinksldjump"/>
            <a:extLst>
              <a:ext uri="{FF2B5EF4-FFF2-40B4-BE49-F238E27FC236}">
                <a16:creationId xmlns:a16="http://schemas.microsoft.com/office/drawing/2014/main" id="{8B9E8C75-2141-4EBB-A0CF-EABAB5750289}"/>
              </a:ext>
            </a:extLst>
          </p:cNvPr>
          <p:cNvSpPr/>
          <p:nvPr/>
        </p:nvSpPr>
        <p:spPr>
          <a:xfrm>
            <a:off x="6907710" y="5361211"/>
            <a:ext cx="2772229" cy="137800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DS</a:t>
            </a:r>
          </a:p>
        </p:txBody>
      </p:sp>
      <p:pic>
        <p:nvPicPr>
          <p:cNvPr id="37" name="Picture 10" descr="num4">
            <a:hlinkClick r:id="" action="ppaction://noaction"/>
            <a:extLst>
              <a:ext uri="{FF2B5EF4-FFF2-40B4-BE49-F238E27FC236}">
                <a16:creationId xmlns:a16="http://schemas.microsoft.com/office/drawing/2014/main" id="{21E152B6-C1C6-4F81-91F9-482CA8E42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291">
            <a:off x="544195" y="257400"/>
            <a:ext cx="1267796" cy="185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A19E5BB-6287-47F6-035A-0D974A622A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840171"/>
              </p:ext>
            </p:extLst>
          </p:nvPr>
        </p:nvGraphicFramePr>
        <p:xfrm>
          <a:off x="2266521" y="3429000"/>
          <a:ext cx="12715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96880" imgH="190440" progId="Equation.DSMT4">
                  <p:embed/>
                </p:oleObj>
              </mc:Choice>
              <mc:Fallback>
                <p:oleObj name="Equation" r:id="rId20" imgW="596880" imgH="19044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614900A7-2D7D-9740-CCA1-FB3F30F757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66521" y="3429000"/>
                        <a:ext cx="127158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A5A8A5F-9480-037D-74B0-82141A58C3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213579"/>
              </p:ext>
            </p:extLst>
          </p:nvPr>
        </p:nvGraphicFramePr>
        <p:xfrm>
          <a:off x="7711039" y="4824364"/>
          <a:ext cx="13763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47640" imgH="203040" progId="Equation.DSMT4">
                  <p:embed/>
                </p:oleObj>
              </mc:Choice>
              <mc:Fallback>
                <p:oleObj name="Equation" r:id="rId22" imgW="647640" imgH="2030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19E5BB-6287-47F6-035A-0D974A622A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11039" y="4824364"/>
                        <a:ext cx="13763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23712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7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1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8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OPL20U25GSXzBJYl68kk8uQGfFKzs7yb1M4KJWUiLk6ZEvGF+qCIPSnY57AbBFCvTWID13 2022 KNTT STT 6+K4lPs7H94VUqPe2XwIsfPRnrXQE//QTEXxb8/8N4CNc6FpgZahzpTjFhMzSA7T/nHJa11DE8Ng2TP3iAmRczFlmslSuUNOgUeb6yRvs0=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84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696"/>
            <a:ext cx="12192000" cy="69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3" name="图片 2" descr="OPL20U25GSXzBJYl68kk8uQGfFKzs7yb1M4KJWUiLk6ZEvGF+qCIPSnY57AbBFCvTWID13 2022 KNTT STT 6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36417CDA-5C7F-4749-A699-842B7A8CBF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980" y="-24848"/>
            <a:ext cx="1728020" cy="185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4" name="图片 3" descr="OPL20U25GSXzBJYl68kk8uQGfFKzs7yb1M4KJWUiLk6ZEvGF+qCIPSnY57AbBFCvTWID13 2022 KNTT STT 6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B36C12C9-9526-4A4A-B519-220763D3BD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502" y="4467828"/>
            <a:ext cx="4304756" cy="239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清新欢乐节奏流行进取电音乐" descr="OPL20U25GSXzBJYl68kk8uQGfFKzs7yb1M4KJWUiLk6ZEvGF+qCIPSnY57AbBFCvTWID13 2022 KNTT STT 6+K4lPs7H94VUqPe2XwIsfPRnrXQE//QTEXxb8/8N4CNc6FpgZahzpTjFhMzSA7T/nHJa11DE8Ng2TP3iAmRczFlmslSuUNOgUeb6yRvs0=">
            <a:hlinkClick r:id="" action="ppaction://media"/>
            <a:extLst>
              <a:ext uri="{FF2B5EF4-FFF2-40B4-BE49-F238E27FC236}">
                <a16:creationId xmlns:a16="http://schemas.microsoft.com/office/drawing/2014/main" id="{152614BD-7471-41CA-8470-4366F31E45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9137" y="5520928"/>
            <a:ext cx="478631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61640" y="1859340"/>
            <a:ext cx="91056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5. </a:t>
            </a:r>
          </a:p>
          <a:p>
            <a:pPr algn="ctr"/>
            <a:r>
              <a:rPr lang="en-GB" alt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 DÀI CUNG TRÒN, DIỆN TÍCH HÌNH QUẠT TRÒN, DIỆN TÍCH HÌNH VÀNH KHUYÊN</a:t>
            </a:r>
          </a:p>
        </p:txBody>
      </p:sp>
    </p:spTree>
    <p:extLst>
      <p:ext uri="{BB962C8B-B14F-4D97-AF65-F5344CB8AC3E}">
        <p14:creationId xmlns:p14="http://schemas.microsoft.com/office/powerpoint/2010/main" val="2607440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3" showWhenStopped="0">
                <p:cTn id="2" repeatCount="3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277335" y="153254"/>
            <a:ext cx="8455997" cy="25139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126">
              <a:defRPr/>
            </a:pPr>
            <a:r>
              <a:rPr lang="en-US" sz="6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6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Quốc</a:t>
            </a:r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6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tế</a:t>
            </a:r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6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pi </a:t>
            </a:r>
            <a:r>
              <a:rPr lang="en-US" sz="6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6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6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6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cs typeface="Times New Roman" panose="02020603050405020304" pitchFamily="18" charset="0"/>
            </a:endParaRPr>
          </a:p>
        </p:txBody>
      </p:sp>
      <p:grpSp>
        <p:nvGrpSpPr>
          <p:cNvPr id="5" name="Group 142"/>
          <p:cNvGrpSpPr>
            <a:grpSpLocks/>
          </p:cNvGrpSpPr>
          <p:nvPr/>
        </p:nvGrpSpPr>
        <p:grpSpPr bwMode="auto">
          <a:xfrm>
            <a:off x="-760214" y="-456188"/>
            <a:ext cx="3047206" cy="3123386"/>
            <a:chOff x="819" y="1243"/>
            <a:chExt cx="454" cy="518"/>
          </a:xfrm>
        </p:grpSpPr>
        <p:grpSp>
          <p:nvGrpSpPr>
            <p:cNvPr id="9" name="Group 143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11" name="Picture 144" descr="light_shadow"/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45" descr="circuler_1"/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Oval 1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12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1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" name="Picture 147" descr="Picture2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Nút bấm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9512"/>
          <a:stretch/>
        </p:blipFill>
        <p:spPr>
          <a:xfrm>
            <a:off x="340285" y="2629297"/>
            <a:ext cx="761803" cy="769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322151" y="318067"/>
            <a:ext cx="548243" cy="5482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173" y="280274"/>
            <a:ext cx="787142" cy="78714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148025" y="1067416"/>
            <a:ext cx="548243" cy="548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06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07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08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09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vi-VN" sz="4799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306934" y="5125967"/>
            <a:ext cx="1288925" cy="1295063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999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 rot="5400000">
            <a:off x="364319" y="3656861"/>
            <a:ext cx="907162" cy="751613"/>
          </a:xfrm>
          <a:prstGeom prst="triangle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93601" y="3272272"/>
            <a:ext cx="10798399" cy="142751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Aft>
                <a:spcPts val="1000"/>
              </a:spcAft>
              <a:defRPr/>
            </a:pPr>
            <a:r>
              <a:rPr lang="en-US" sz="5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Ngày</a:t>
            </a:r>
            <a:r>
              <a:rPr lang="en-US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 14 </a:t>
            </a:r>
            <a:r>
              <a:rPr lang="en-US" sz="5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tháng</a:t>
            </a:r>
            <a:r>
              <a:rPr lang="en-US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 3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Đồ họa 6" descr="Cuốn sách đang mở">
            <a:hlinkClick r:id="rId16" action="ppaction://hlinksldjump"/>
            <a:extLst>
              <a:ext uri="{FF2B5EF4-FFF2-40B4-BE49-F238E27FC236}">
                <a16:creationId xmlns:a16="http://schemas.microsoft.com/office/drawing/2014/main" id="{31BD78C1-3E37-410F-87E4-C70627111A5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043714" y="4935033"/>
            <a:ext cx="1589314" cy="1589314"/>
          </a:xfrm>
          <a:prstGeom prst="rect">
            <a:avLst/>
          </a:prstGeom>
        </p:spPr>
      </p:pic>
      <p:sp>
        <p:nvSpPr>
          <p:cNvPr id="3" name="Arrow: Left 2">
            <a:hlinkClick r:id="rId16" action="ppaction://hlinksldjump"/>
            <a:extLst>
              <a:ext uri="{FF2B5EF4-FFF2-40B4-BE49-F238E27FC236}">
                <a16:creationId xmlns:a16="http://schemas.microsoft.com/office/drawing/2014/main" id="{8B9E8C75-2141-4EBB-A0CF-EABAB5750289}"/>
              </a:ext>
            </a:extLst>
          </p:cNvPr>
          <p:cNvSpPr/>
          <p:nvPr/>
        </p:nvSpPr>
        <p:spPr>
          <a:xfrm>
            <a:off x="6908800" y="5040689"/>
            <a:ext cx="2772229" cy="137800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DS</a:t>
            </a:r>
          </a:p>
        </p:txBody>
      </p:sp>
      <p:sp>
        <p:nvSpPr>
          <p:cNvPr id="37" name="Oval 146">
            <a:extLst>
              <a:ext uri="{FF2B5EF4-FFF2-40B4-BE49-F238E27FC236}">
                <a16:creationId xmlns:a16="http://schemas.microsoft.com/office/drawing/2014/main" id="{4DCA9108-8B07-46F1-BF60-DAC1F17C607F}"/>
              </a:ext>
            </a:extLst>
          </p:cNvPr>
          <p:cNvSpPr>
            <a:spLocks noChangeArrowheads="1"/>
          </p:cNvSpPr>
          <p:nvPr/>
        </p:nvSpPr>
        <p:spPr bwMode="gray">
          <a:xfrm>
            <a:off x="-607814" y="-303788"/>
            <a:ext cx="3026735" cy="2888140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26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6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3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7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0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277335" y="153254"/>
            <a:ext cx="8455997" cy="25139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dm 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142"/>
          <p:cNvGrpSpPr>
            <a:grpSpLocks/>
          </p:cNvGrpSpPr>
          <p:nvPr/>
        </p:nvGrpSpPr>
        <p:grpSpPr bwMode="auto">
          <a:xfrm>
            <a:off x="-760214" y="-456188"/>
            <a:ext cx="3047206" cy="3123386"/>
            <a:chOff x="819" y="1243"/>
            <a:chExt cx="454" cy="518"/>
          </a:xfrm>
        </p:grpSpPr>
        <p:grpSp>
          <p:nvGrpSpPr>
            <p:cNvPr id="9" name="Group 143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11" name="Picture 144" descr="light_shadow"/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45" descr="circuler_1"/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Oval 1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12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1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" name="Picture 147" descr="Picture2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Nút bấm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9512"/>
          <a:stretch/>
        </p:blipFill>
        <p:spPr>
          <a:xfrm>
            <a:off x="340285" y="2629297"/>
            <a:ext cx="761803" cy="769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322151" y="318067"/>
            <a:ext cx="548243" cy="5482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173" y="280274"/>
            <a:ext cx="787142" cy="78714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148025" y="1067416"/>
            <a:ext cx="548243" cy="548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06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07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08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09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vi-VN" sz="4799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306934" y="5125967"/>
            <a:ext cx="1288925" cy="1295063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999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 rot="5400000">
            <a:off x="364319" y="3656861"/>
            <a:ext cx="907162" cy="751613"/>
          </a:xfrm>
          <a:prstGeom prst="triangle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93601" y="3272272"/>
            <a:ext cx="10798399" cy="142751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Aft>
                <a:spcPts val="1000"/>
              </a:spcAft>
              <a:defRPr/>
            </a:pP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7,85 dm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Đồ họa 6" descr="Cuốn sách đang mở">
            <a:hlinkClick r:id="rId16" action="ppaction://hlinksldjump"/>
            <a:extLst>
              <a:ext uri="{FF2B5EF4-FFF2-40B4-BE49-F238E27FC236}">
                <a16:creationId xmlns:a16="http://schemas.microsoft.com/office/drawing/2014/main" id="{31BD78C1-3E37-410F-87E4-C70627111A5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043714" y="4935033"/>
            <a:ext cx="1589314" cy="1589314"/>
          </a:xfrm>
          <a:prstGeom prst="rect">
            <a:avLst/>
          </a:prstGeom>
        </p:spPr>
      </p:pic>
      <p:sp>
        <p:nvSpPr>
          <p:cNvPr id="3" name="Arrow: Left 2">
            <a:hlinkClick r:id="rId16" action="ppaction://hlinksldjump"/>
            <a:extLst>
              <a:ext uri="{FF2B5EF4-FFF2-40B4-BE49-F238E27FC236}">
                <a16:creationId xmlns:a16="http://schemas.microsoft.com/office/drawing/2014/main" id="{8B9E8C75-2141-4EBB-A0CF-EABAB5750289}"/>
              </a:ext>
            </a:extLst>
          </p:cNvPr>
          <p:cNvSpPr/>
          <p:nvPr/>
        </p:nvSpPr>
        <p:spPr>
          <a:xfrm>
            <a:off x="6908800" y="5040689"/>
            <a:ext cx="2772229" cy="137800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DS</a:t>
            </a:r>
          </a:p>
        </p:txBody>
      </p:sp>
      <p:sp>
        <p:nvSpPr>
          <p:cNvPr id="37" name="Oval 146">
            <a:extLst>
              <a:ext uri="{FF2B5EF4-FFF2-40B4-BE49-F238E27FC236}">
                <a16:creationId xmlns:a16="http://schemas.microsoft.com/office/drawing/2014/main" id="{ACA617AE-3714-4918-A0CF-5691F45BF95E}"/>
              </a:ext>
            </a:extLst>
          </p:cNvPr>
          <p:cNvSpPr>
            <a:spLocks noChangeArrowheads="1"/>
          </p:cNvSpPr>
          <p:nvPr/>
        </p:nvSpPr>
        <p:spPr bwMode="gray">
          <a:xfrm>
            <a:off x="-702685" y="-444454"/>
            <a:ext cx="3027767" cy="2888140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36D0634-9EE4-2767-3F63-C1B202D0CC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054245"/>
              </p:ext>
            </p:extLst>
          </p:nvPr>
        </p:nvGraphicFramePr>
        <p:xfrm>
          <a:off x="6313487" y="922863"/>
          <a:ext cx="595313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9360" imgH="228600" progId="Equation.DSMT4">
                  <p:embed/>
                </p:oleObj>
              </mc:Choice>
              <mc:Fallback>
                <p:oleObj name="Equation" r:id="rId19" imgW="279360" imgH="228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19E5BB-6287-47F6-035A-0D974A622A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313487" y="922863"/>
                        <a:ext cx="595313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C2DE917-ABEC-835E-FF04-D54AEFD400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797612"/>
              </p:ext>
            </p:extLst>
          </p:nvPr>
        </p:nvGraphicFramePr>
        <p:xfrm>
          <a:off x="6087682" y="1485339"/>
          <a:ext cx="13763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47640" imgH="203040" progId="Equation.DSMT4">
                  <p:embed/>
                </p:oleObj>
              </mc:Choice>
              <mc:Fallback>
                <p:oleObj name="Equation" r:id="rId21" imgW="647640" imgH="2030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A5A8A5F-9480-037D-74B0-82141A58C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87682" y="1485339"/>
                        <a:ext cx="13763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0551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8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2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277335" y="153254"/>
            <a:ext cx="8455997" cy="25139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 cm,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20,8 cm 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142"/>
          <p:cNvGrpSpPr>
            <a:grpSpLocks/>
          </p:cNvGrpSpPr>
          <p:nvPr/>
        </p:nvGrpSpPr>
        <p:grpSpPr bwMode="auto">
          <a:xfrm>
            <a:off x="-760214" y="-456188"/>
            <a:ext cx="3047206" cy="3123386"/>
            <a:chOff x="819" y="1243"/>
            <a:chExt cx="454" cy="518"/>
          </a:xfrm>
        </p:grpSpPr>
        <p:grpSp>
          <p:nvGrpSpPr>
            <p:cNvPr id="9" name="Group 143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11" name="Picture 144" descr="light_shadow"/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45" descr="circuler_1"/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Oval 1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12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1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" name="Picture 147" descr="Picture2"/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Nút bấm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9512"/>
          <a:stretch/>
        </p:blipFill>
        <p:spPr>
          <a:xfrm>
            <a:off x="340285" y="2629297"/>
            <a:ext cx="761803" cy="769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322151" y="318067"/>
            <a:ext cx="548243" cy="5482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173" y="280274"/>
            <a:ext cx="787142" cy="78714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-2148025" y="1067416"/>
            <a:ext cx="548243" cy="548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06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07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08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09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vi-VN" sz="4799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306934" y="5125967"/>
            <a:ext cx="1288925" cy="1295063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999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 rot="5400000">
            <a:off x="364319" y="3656861"/>
            <a:ext cx="907162" cy="751613"/>
          </a:xfrm>
          <a:prstGeom prst="triangle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93601" y="3272272"/>
            <a:ext cx="10798399" cy="142751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Aft>
                <a:spcPts val="1000"/>
              </a:spcAft>
              <a:defRPr/>
            </a:pPr>
            <a:r>
              <a:rPr lang="en-US" sz="4800" b="1" noProof="0" dirty="0">
                <a:latin typeface="Times New Roman" panose="02020603050405020304" pitchFamily="18" charset="0"/>
                <a:ea typeface="Calibri" panose="020F0502020204030204" pitchFamily="34" charset="0"/>
              </a:rPr>
              <a:t>57</a:t>
            </a:r>
            <a:r>
              <a:rPr lang="en-US" sz="4800" b="1" baseline="30000" noProof="0" dirty="0"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Đồ họa 6" descr="Cuốn sách đang mở">
            <a:hlinkClick r:id="rId16" action="ppaction://hlinksldjump"/>
            <a:extLst>
              <a:ext uri="{FF2B5EF4-FFF2-40B4-BE49-F238E27FC236}">
                <a16:creationId xmlns:a16="http://schemas.microsoft.com/office/drawing/2014/main" id="{31BD78C1-3E37-410F-87E4-C70627111A5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043714" y="4935033"/>
            <a:ext cx="1589314" cy="1589314"/>
          </a:xfrm>
          <a:prstGeom prst="rect">
            <a:avLst/>
          </a:prstGeom>
        </p:spPr>
      </p:pic>
      <p:sp>
        <p:nvSpPr>
          <p:cNvPr id="3" name="Arrow: Left 2">
            <a:hlinkClick r:id="rId16" action="ppaction://hlinksldjump"/>
            <a:extLst>
              <a:ext uri="{FF2B5EF4-FFF2-40B4-BE49-F238E27FC236}">
                <a16:creationId xmlns:a16="http://schemas.microsoft.com/office/drawing/2014/main" id="{8B9E8C75-2141-4EBB-A0CF-EABAB5750289}"/>
              </a:ext>
            </a:extLst>
          </p:cNvPr>
          <p:cNvSpPr/>
          <p:nvPr/>
        </p:nvSpPr>
        <p:spPr>
          <a:xfrm>
            <a:off x="6908800" y="5040689"/>
            <a:ext cx="2772229" cy="137800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DS</a:t>
            </a:r>
          </a:p>
        </p:txBody>
      </p:sp>
      <p:sp>
        <p:nvSpPr>
          <p:cNvPr id="36" name="Oval 146">
            <a:hlinkClick r:id="" action="ppaction://noaction"/>
            <a:extLst>
              <a:ext uri="{FF2B5EF4-FFF2-40B4-BE49-F238E27FC236}">
                <a16:creationId xmlns:a16="http://schemas.microsoft.com/office/drawing/2014/main" id="{4F53AED7-7D8F-4256-92D6-C4F5340E7E17}"/>
              </a:ext>
            </a:extLst>
          </p:cNvPr>
          <p:cNvSpPr>
            <a:spLocks noChangeArrowheads="1"/>
          </p:cNvSpPr>
          <p:nvPr/>
        </p:nvSpPr>
        <p:spPr bwMode="gray">
          <a:xfrm>
            <a:off x="-766759" y="-395145"/>
            <a:ext cx="3026735" cy="2888140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B22D33F-FA3A-D38B-459C-41F6FAA31D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09931"/>
              </p:ext>
            </p:extLst>
          </p:nvPr>
        </p:nvGraphicFramePr>
        <p:xfrm>
          <a:off x="4246202" y="1734869"/>
          <a:ext cx="13763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C2DE917-ABEC-835E-FF04-D54AEFD400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46202" y="1734869"/>
                        <a:ext cx="13763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4638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8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9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9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3277335" y="153254"/>
            <a:ext cx="8455997" cy="2513943"/>
          </a:xfrm>
          <a:prstGeom prst="roundRect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14126">
              <a:defRPr/>
            </a:pP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Tên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bạn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đang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nghe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cs typeface="Times New Roman" panose="02020603050405020304" pitchFamily="18" charset="0"/>
            </a:endParaRPr>
          </a:p>
        </p:txBody>
      </p:sp>
      <p:grpSp>
        <p:nvGrpSpPr>
          <p:cNvPr id="5" name="Group 142"/>
          <p:cNvGrpSpPr>
            <a:grpSpLocks/>
          </p:cNvGrpSpPr>
          <p:nvPr/>
        </p:nvGrpSpPr>
        <p:grpSpPr bwMode="auto">
          <a:xfrm>
            <a:off x="-760214" y="-456188"/>
            <a:ext cx="3047206" cy="3123386"/>
            <a:chOff x="819" y="1243"/>
            <a:chExt cx="454" cy="518"/>
          </a:xfrm>
        </p:grpSpPr>
        <p:grpSp>
          <p:nvGrpSpPr>
            <p:cNvPr id="9" name="Group 143"/>
            <p:cNvGrpSpPr>
              <a:grpSpLocks/>
            </p:cNvGrpSpPr>
            <p:nvPr/>
          </p:nvGrpSpPr>
          <p:grpSpPr bwMode="auto">
            <a:xfrm>
              <a:off x="819" y="1243"/>
              <a:ext cx="454" cy="518"/>
              <a:chOff x="192" y="1917"/>
              <a:chExt cx="1042" cy="1102"/>
            </a:xfrm>
          </p:grpSpPr>
          <p:pic>
            <p:nvPicPr>
              <p:cNvPr id="11" name="Picture 144" descr="light_shadow"/>
              <p:cNvPicPr>
                <a:picLocks noChangeAspect="1" noChangeArrowheads="1"/>
              </p:cNvPicPr>
              <p:nvPr/>
            </p:nvPicPr>
            <p:blipFill>
              <a:blip r:embed="rId12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45" descr="circuler_1"/>
              <p:cNvPicPr>
                <a:picLocks noChangeAspect="1" noChangeArrowheads="1"/>
              </p:cNvPicPr>
              <p:nvPr/>
            </p:nvPicPr>
            <p:blipFill>
              <a:blip r:embed="rId13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Oval 146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marL="0" marR="0" lvl="0" indent="0" algn="l" defTabSz="914126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1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0" name="Picture 147" descr="Picture2"/>
            <p:cNvPicPr>
              <a:picLocks noChangeAspect="1" noChangeArrowheads="1"/>
            </p:cNvPicPr>
            <p:nvPr/>
          </p:nvPicPr>
          <p:blipFill>
            <a:blip r:embed="rId1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864" y="1248"/>
              <a:ext cx="35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Nút bấm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49512"/>
          <a:stretch/>
        </p:blipFill>
        <p:spPr>
          <a:xfrm>
            <a:off x="340285" y="2629297"/>
            <a:ext cx="761803" cy="769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nhac 10s 2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-2322151" y="318067"/>
            <a:ext cx="548243" cy="5482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173" y="280274"/>
            <a:ext cx="787142" cy="787142"/>
          </a:xfrm>
          <a:prstGeom prst="rect">
            <a:avLst/>
          </a:prstGeom>
        </p:spPr>
      </p:pic>
      <p:pic>
        <p:nvPicPr>
          <p:cNvPr id="18" name="nhac thoi gian 15s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-2148025" y="1067416"/>
            <a:ext cx="548243" cy="548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06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07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08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09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12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</a:t>
            </a:r>
            <a:endParaRPr kumimoji="0" lang="vi-VN" sz="4799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77789" y="5163287"/>
            <a:ext cx="1288925" cy="1168235"/>
          </a:xfrm>
          <a:prstGeom prst="flowChartConnector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</a:t>
            </a:r>
            <a:endParaRPr kumimoji="0" lang="vi-VN" sz="4799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Donut 34"/>
          <p:cNvSpPr/>
          <p:nvPr/>
        </p:nvSpPr>
        <p:spPr>
          <a:xfrm>
            <a:off x="1306934" y="5125967"/>
            <a:ext cx="1288925" cy="1295063"/>
          </a:xfrm>
          <a:prstGeom prst="donut">
            <a:avLst>
              <a:gd name="adj" fmla="val 10370"/>
            </a:avLst>
          </a:prstGeom>
          <a:solidFill>
            <a:srgbClr val="C0504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999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Isosceles Triangle 1"/>
          <p:cNvSpPr/>
          <p:nvPr/>
        </p:nvSpPr>
        <p:spPr>
          <a:xfrm rot="5400000">
            <a:off x="364319" y="3656861"/>
            <a:ext cx="907162" cy="751613"/>
          </a:xfrm>
          <a:prstGeom prst="triangle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93601" y="3272272"/>
            <a:ext cx="10798399" cy="1427516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Aft>
                <a:spcPts val="1000"/>
              </a:spcAft>
              <a:defRPr/>
            </a:pP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pi( The pi song)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Đồ họa 6" descr="Cuốn sách đang mở">
            <a:hlinkClick r:id="rId18" action="ppaction://hlinksldjump"/>
            <a:extLst>
              <a:ext uri="{FF2B5EF4-FFF2-40B4-BE49-F238E27FC236}">
                <a16:creationId xmlns:a16="http://schemas.microsoft.com/office/drawing/2014/main" id="{31BD78C1-3E37-410F-87E4-C70627111A52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043714" y="4935033"/>
            <a:ext cx="1589314" cy="1589314"/>
          </a:xfrm>
          <a:prstGeom prst="rect">
            <a:avLst/>
          </a:prstGeom>
        </p:spPr>
      </p:pic>
      <p:sp>
        <p:nvSpPr>
          <p:cNvPr id="3" name="Arrow: Left 2">
            <a:hlinkClick r:id="rId18" action="ppaction://hlinksldjump"/>
            <a:extLst>
              <a:ext uri="{FF2B5EF4-FFF2-40B4-BE49-F238E27FC236}">
                <a16:creationId xmlns:a16="http://schemas.microsoft.com/office/drawing/2014/main" id="{8B9E8C75-2141-4EBB-A0CF-EABAB5750289}"/>
              </a:ext>
            </a:extLst>
          </p:cNvPr>
          <p:cNvSpPr/>
          <p:nvPr/>
        </p:nvSpPr>
        <p:spPr>
          <a:xfrm>
            <a:off x="6908800" y="5040689"/>
            <a:ext cx="2772229" cy="1378002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DS</a:t>
            </a:r>
          </a:p>
        </p:txBody>
      </p:sp>
      <p:sp>
        <p:nvSpPr>
          <p:cNvPr id="36" name="Oval 146">
            <a:extLst>
              <a:ext uri="{FF2B5EF4-FFF2-40B4-BE49-F238E27FC236}">
                <a16:creationId xmlns:a16="http://schemas.microsoft.com/office/drawing/2014/main" id="{C220FD89-9AE1-4069-A8F7-47E65ECCBBCE}"/>
              </a:ext>
            </a:extLst>
          </p:cNvPr>
          <p:cNvSpPr>
            <a:spLocks noChangeArrowheads="1"/>
          </p:cNvSpPr>
          <p:nvPr/>
        </p:nvSpPr>
        <p:spPr bwMode="gray">
          <a:xfrm>
            <a:off x="-739743" y="-464691"/>
            <a:ext cx="3026735" cy="2888140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</a:t>
            </a:r>
          </a:p>
        </p:txBody>
      </p:sp>
      <p:pic>
        <p:nvPicPr>
          <p:cNvPr id="8" name="The Pi Song  (Memorize 100 Digits Of π) _ SCIENCE SONGS">
            <a:hlinkClick r:id="" action="ppaction://media"/>
            <a:extLst>
              <a:ext uri="{FF2B5EF4-FFF2-40B4-BE49-F238E27FC236}">
                <a16:creationId xmlns:a16="http://schemas.microsoft.com/office/drawing/2014/main" id="{871DAE09-58F7-3AB7-BD09-7D1E0F4D73E9}"/>
              </a:ext>
            </a:extLst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473333" y="1788371"/>
            <a:ext cx="4064000" cy="8409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19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4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7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5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6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7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" presetClass="entr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8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1" presetClass="entr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1" presetClass="entr" presetSubtype="1" fill="hold" grpId="1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1" presetClass="entr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grpId="1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12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1" presetClass="entr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1" presetClass="entr" presetSubtype="1" fill="hold" grpId="13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1" presetClass="entr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1" presetClass="entr" presetSubtype="1" fill="hold" grpId="14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7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21" presetClass="entr" presetSubtype="1" fill="hold" grpId="9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1" presetClass="entr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1" presetClass="exit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1" presetClass="entr" presetSubtype="1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1" presetID="1" presetClass="exit" presetSubtype="0" fill="hold" grpId="15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4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  <p:bldP spid="35" grpId="13" animBg="1"/>
      <p:bldP spid="35" grpId="14" animBg="1"/>
      <p:bldP spid="35" grpId="15" animBg="1"/>
      <p:bldP spid="35" grpId="16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504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7446" y="3972580"/>
            <a:ext cx="1414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1737447" y="4495800"/>
                <a:ext cx="8786813" cy="2032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algn="just" eaLnBrk="0" hangingPunct="0"/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Tính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chu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vi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bánh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sau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</a:t>
                </a:r>
                <a:r>
                  <a:rPr lang="fr-FR" sz="2800" dirty="0">
                    <a:latin typeface="Times New Roman" pitchFamily="18" charset="0"/>
                    <a:cs typeface="Times New Roman" pitchFamily="18" charset="0"/>
                  </a:rPr>
                  <a:t>.d</a:t>
                </a:r>
                <a:r>
                  <a:rPr lang="fr-FR" sz="2800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fr-FR" sz="2800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</a:t>
                </a:r>
                <a:r>
                  <a:rPr lang="fr-FR" sz="2800" dirty="0">
                    <a:latin typeface="Times New Roman" pitchFamily="18" charset="0"/>
                    <a:cs typeface="Times New Roman" pitchFamily="18" charset="0"/>
                  </a:rPr>
                  <a:t>.1,672 (m)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 eaLnBrk="0" hangingPunct="0"/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Tính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chu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vi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bánh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trước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fr-FR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</a:t>
                </a:r>
                <a:r>
                  <a:rPr lang="fr-FR" sz="2800" dirty="0">
                    <a:latin typeface="Times New Roman" pitchFamily="18" charset="0"/>
                    <a:cs typeface="Times New Roman" pitchFamily="18" charset="0"/>
                  </a:rPr>
                  <a:t>.d</a:t>
                </a:r>
                <a:r>
                  <a:rPr lang="fr-FR" sz="2800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fr-FR" sz="2800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</a:t>
                </a:r>
                <a:r>
                  <a:rPr lang="fr-FR" sz="2800" dirty="0">
                    <a:latin typeface="Times New Roman" pitchFamily="18" charset="0"/>
                    <a:cs typeface="Times New Roman" pitchFamily="18" charset="0"/>
                  </a:rPr>
                  <a:t>.0,88(m)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 eaLnBrk="0" hangingPunct="0"/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Quãng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xe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đi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được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:  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</a:t>
                </a:r>
                <a:r>
                  <a:rPr lang="fr-FR" sz="2800" dirty="0">
                    <a:latin typeface="Times New Roman" pitchFamily="18" charset="0"/>
                    <a:cs typeface="Times New Roman" pitchFamily="18" charset="0"/>
                  </a:rPr>
                  <a:t>.1,672.10(m)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 eaLnBrk="0" hangingPunct="0"/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vòng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lăn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bánh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trước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𝜋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.1,672.10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𝜋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.0,88</m:t>
                        </m:r>
                      </m:den>
                    </m:f>
                  </m:oMath>
                </a14:m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= 19(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vòng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) </a:t>
                </a:r>
              </a:p>
            </p:txBody>
          </p:sp>
        </mc:Choice>
        <mc:Fallback xmlns=""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37447" y="4495800"/>
                <a:ext cx="8786813" cy="2032416"/>
              </a:xfrm>
              <a:prstGeom prst="rect">
                <a:avLst/>
              </a:prstGeom>
              <a:blipFill>
                <a:blip r:embed="rId2"/>
                <a:stretch>
                  <a:fillRect l="-1388" t="-2703" b="-150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1752600" y="142875"/>
            <a:ext cx="46482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tâp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là1,672m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88cm.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5" name="Picture 22" descr="Bai tap_ 69_ May keo nong nghiep (SGK trang 95)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8" y="252413"/>
            <a:ext cx="411480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B45703-B7BE-7779-1F83-743F1847253E}"/>
              </a:ext>
            </a:extLst>
          </p:cNvPr>
          <p:cNvSpPr txBox="1"/>
          <p:nvPr/>
        </p:nvSpPr>
        <p:spPr>
          <a:xfrm>
            <a:off x="7834965" y="3873917"/>
            <a:ext cx="321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Chú</a:t>
            </a:r>
            <a:r>
              <a:rPr lang="en-US" dirty="0">
                <a:solidFill>
                  <a:srgbClr val="FF0000"/>
                </a:solidFill>
              </a:rPr>
              <a:t> ý :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BE98D45-F88E-0822-09B7-9EAE15121D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81110"/>
              </p:ext>
            </p:extLst>
          </p:nvPr>
        </p:nvGraphicFramePr>
        <p:xfrm>
          <a:off x="8523288" y="3706813"/>
          <a:ext cx="324802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23880" imgH="495000" progId="Equation.DSMT4">
                  <p:embed/>
                </p:oleObj>
              </mc:Choice>
              <mc:Fallback>
                <p:oleObj name="Equation" r:id="rId4" imgW="1523880" imgH="4950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23288" y="3706813"/>
                        <a:ext cx="3248025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121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1ADBAC-DDBF-5E9E-C7F1-9DBD8AF34255}"/>
              </a:ext>
            </a:extLst>
          </p:cNvPr>
          <p:cNvSpPr txBox="1"/>
          <p:nvPr/>
        </p:nvSpPr>
        <p:spPr>
          <a:xfrm>
            <a:off x="2531443" y="993189"/>
            <a:ext cx="7613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bánh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A51275-5795-8E94-8260-F475076B6B4F}"/>
              </a:ext>
            </a:extLst>
          </p:cNvPr>
          <p:cNvSpPr txBox="1"/>
          <p:nvPr/>
        </p:nvSpPr>
        <p:spPr>
          <a:xfrm>
            <a:off x="2464067" y="1551455"/>
            <a:ext cx="7055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bánh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BCC5C9-08AC-61D4-2058-6AC3D814A148}"/>
              </a:ext>
            </a:extLst>
          </p:cNvPr>
          <p:cNvSpPr txBox="1"/>
          <p:nvPr/>
        </p:nvSpPr>
        <p:spPr>
          <a:xfrm>
            <a:off x="2406314" y="2157847"/>
            <a:ext cx="8566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bánh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bánh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6303CEB-F717-70FF-C995-79BA691289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130291"/>
              </p:ext>
            </p:extLst>
          </p:nvPr>
        </p:nvGraphicFramePr>
        <p:xfrm>
          <a:off x="10579785" y="2584110"/>
          <a:ext cx="1273175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6880" imgH="495000" progId="Equation.DSMT4">
                  <p:embed/>
                </p:oleObj>
              </mc:Choice>
              <mc:Fallback>
                <p:oleObj name="Equation" r:id="rId2" imgW="596880" imgH="4950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BE98D45-F88E-0822-09B7-9EAE15121D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79785" y="2584110"/>
                        <a:ext cx="1273175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140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8F361A5-EC35-547E-4F3F-47A11ADB4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29760"/>
            <a:ext cx="8739739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24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4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4: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MN (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màu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đậm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Picture 5">
            <a:extLst>
              <a:ext uri="{FF2B5EF4-FFF2-40B4-BE49-F238E27FC236}">
                <a16:creationId xmlns:a16="http://schemas.microsoft.com/office/drawing/2014/main" id="{CA1B9B77-1BF4-1E0D-12AE-B985FE059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531" y="950249"/>
            <a:ext cx="4745255" cy="471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308D332F-1BD8-DB76-3F47-C476363EA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49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16596C-6DFA-E51F-B0EB-689B55F2A310}"/>
              </a:ext>
            </a:extLst>
          </p:cNvPr>
          <p:cNvSpPr txBox="1"/>
          <p:nvPr/>
        </p:nvSpPr>
        <p:spPr>
          <a:xfrm>
            <a:off x="6824312" y="1044267"/>
            <a:ext cx="3830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dài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AB </a:t>
            </a:r>
            <a:r>
              <a:rPr lang="en-US" dirty="0" err="1"/>
              <a:t>là</a:t>
            </a:r>
            <a:r>
              <a:rPr lang="en-US" dirty="0"/>
              <a:t>: 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3FACD4F-A751-4BA8-7B3B-ECCED1750A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543599"/>
              </p:ext>
            </p:extLst>
          </p:nvPr>
        </p:nvGraphicFramePr>
        <p:xfrm>
          <a:off x="7828932" y="1413599"/>
          <a:ext cx="3602037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88760" imgH="482400" progId="Equation.DSMT4">
                  <p:embed/>
                </p:oleObj>
              </mc:Choice>
              <mc:Fallback>
                <p:oleObj name="Equation" r:id="rId3" imgW="1688760" imgH="482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6303CEB-F717-70FF-C995-79BA691289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28932" y="1413599"/>
                        <a:ext cx="3602037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FD5674A-5CBF-7498-DE1D-92FC673D2249}"/>
              </a:ext>
            </a:extLst>
          </p:cNvPr>
          <p:cNvSpPr txBox="1"/>
          <p:nvPr/>
        </p:nvSpPr>
        <p:spPr>
          <a:xfrm>
            <a:off x="6824312" y="2939018"/>
            <a:ext cx="3830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dài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MN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: 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42A8464-57F1-B4A7-2A91-BF6A009FED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797174"/>
              </p:ext>
            </p:extLst>
          </p:nvPr>
        </p:nvGraphicFramePr>
        <p:xfrm>
          <a:off x="7705725" y="3579813"/>
          <a:ext cx="3656013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14320" imgH="482400" progId="Equation.DSMT4">
                  <p:embed/>
                </p:oleObj>
              </mc:Choice>
              <mc:Fallback>
                <p:oleObj name="Equation" r:id="rId5" imgW="1714320" imgH="482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3FACD4F-A751-4BA8-7B3B-ECCED1750A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05725" y="3579813"/>
                        <a:ext cx="3656013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99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25704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AC9515-9C40-AC96-703F-90DD5EF20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83" y="-224192"/>
            <a:ext cx="10635916" cy="726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687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66064609"/>
              </p:ext>
            </p:extLst>
          </p:nvPr>
        </p:nvGraphicFramePr>
        <p:xfrm>
          <a:off x="3328070" y="869848"/>
          <a:ext cx="818757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647700" y="2454764"/>
            <a:ext cx="28414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HỌC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8207" y="3948599"/>
            <a:ext cx="2100453" cy="176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7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827"/>
                    </a14:imgEffect>
                    <a14:imgEffect>
                      <a14:saturation sat="21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8611" y="329270"/>
            <a:ext cx="11544299" cy="61515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688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iều dài sợi dây"/>
          <p:cNvSpPr/>
          <p:nvPr/>
        </p:nvSpPr>
        <p:spPr>
          <a:xfrm>
            <a:off x="723900" y="6995160"/>
            <a:ext cx="4301925" cy="139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3000" b="1" kern="1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Chiều</a:t>
            </a:r>
            <a:r>
              <a:rPr lang="en-US" sz="30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kern="1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en-US" sz="30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kern="1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sợi</a:t>
            </a:r>
            <a:r>
              <a:rPr lang="en-US" sz="30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kern="1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30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kern="1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30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kern="1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</a:t>
            </a:r>
            <a:r>
              <a:rPr lang="en-US" sz="30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 </a:t>
            </a:r>
            <a:r>
              <a:rPr lang="en-US" sz="3000" b="1" kern="1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0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kern="1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0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kern="1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tròn</a:t>
            </a:r>
            <a:r>
              <a:rPr lang="en-US" sz="3000" b="1" kern="1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1" name="Hình 6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710"/>
                    </a14:imgEffect>
                    <a14:imgEffect>
                      <a14:saturation sat="209000"/>
                    </a14:imgEffect>
                  </a14:imgLayer>
                </a14:imgProps>
              </a:ext>
            </a:extLst>
          </a:blip>
          <a:srcRect l="-93" t="-441" r="1539" b="-441"/>
          <a:stretch/>
        </p:blipFill>
        <p:spPr>
          <a:xfrm>
            <a:off x="5669280" y="1828800"/>
            <a:ext cx="6217920" cy="3597611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7" name="Lấy một vòng dây">
            <a:extLst>
              <a:ext uri="{FF2B5EF4-FFF2-40B4-BE49-F238E27FC236}">
                <a16:creationId xmlns:a16="http://schemas.microsoft.com/office/drawing/2014/main" id="{3B50C682-A76A-4790-96DE-BCC283BECCC8}"/>
              </a:ext>
            </a:extLst>
          </p:cNvPr>
          <p:cNvSpPr txBox="1"/>
          <p:nvPr/>
        </p:nvSpPr>
        <p:spPr>
          <a:xfrm>
            <a:off x="914400" y="1630500"/>
            <a:ext cx="4301925" cy="3795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Lấy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dãn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tròn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66a),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cắt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kéo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sợi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66b).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chiều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sợi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Hoạt động 1"/>
          <p:cNvSpPr/>
          <p:nvPr/>
        </p:nvSpPr>
        <p:spPr>
          <a:xfrm>
            <a:off x="914400" y="1085804"/>
            <a:ext cx="2461551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</a:t>
            </a:r>
            <a:endParaRPr lang="en-US" sz="2400" dirty="0"/>
          </a:p>
        </p:txBody>
      </p:sp>
      <p:sp>
        <p:nvSpPr>
          <p:cNvPr id="9" name="1. Độ dài cung tròn"/>
          <p:cNvSpPr/>
          <p:nvPr/>
        </p:nvSpPr>
        <p:spPr>
          <a:xfrm>
            <a:off x="4123530" y="417894"/>
            <a:ext cx="4755265" cy="612011"/>
          </a:xfrm>
          <a:prstGeom prst="flowChartTerminator">
            <a:avLst/>
          </a:prstGeom>
          <a:solidFill>
            <a:srgbClr val="C27D55"/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GB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ĐỘ DÀI CUNG TRÒN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8" name="Picture 7" descr="OPL20U25GSXzBJYl68kk8uQGfFKzs7yb1M4KJWUiLk6ZEvGF+qCIPSnY57AbBFCvTW(2023.15.83.Nguyen Hien)83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EF3B11-C0CE-F0C1-F9B4-E828EE51DF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989" y="4530328"/>
            <a:ext cx="2327672" cy="232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955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22222E-6 L 0.00169 -0.56343 " pathEditMode="relative" rAng="0" ptsTypes="AA">
                                      <p:cBhvr>
                                        <p:cTn id="24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2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4978813" y="611114"/>
            <a:ext cx="2714626" cy="609653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glow rad="63500">
              <a:schemeClr val="accent5">
                <a:satMod val="175000"/>
                <a:alpha val="40000"/>
              </a:schemeClr>
            </a:glow>
            <a:reflection endPos="0" dir="5400000" sy="-100000" algn="bl" rotWithShape="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LUẬN </a:t>
            </a:r>
            <a:endParaRPr lang="en-US" sz="32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Diagram 3"/>
              <p:cNvGraphicFramePr/>
              <p:nvPr/>
            </p:nvGraphicFramePr>
            <p:xfrm>
              <a:off x="1790629" y="2856823"/>
              <a:ext cx="9325045" cy="355555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Diagram 3"/>
              <p:cNvGraphicFramePr/>
              <p:nvPr>
                <p:extLst>
                  <p:ext uri="{D42A27DB-BD31-4B8C-83A1-F6EECF244321}">
                    <p14:modId xmlns:p14="http://schemas.microsoft.com/office/powerpoint/2010/main" val="1556143377"/>
                  </p:ext>
                </p:extLst>
              </p:nvPr>
            </p:nvGraphicFramePr>
            <p:xfrm>
              <a:off x="1790629" y="2856823"/>
              <a:ext cx="9325045" cy="355555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68680" y="1472015"/>
                <a:ext cx="10683433" cy="892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Tỉ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giữa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vi C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mỗi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kính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hằng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kí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l-GR" sz="2600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l-GR" sz="2600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3,14</m:t>
                    </m:r>
                  </m:oMath>
                </a14:m>
                <a:r>
                  <a:rPr lang="en-US" sz="2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6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80" y="1472015"/>
                <a:ext cx="10683433" cy="892552"/>
              </a:xfrm>
              <a:prstGeom prst="rect">
                <a:avLst/>
              </a:prstGeom>
              <a:blipFill>
                <a:blip r:embed="rId11"/>
                <a:stretch>
                  <a:fillRect l="-1027" t="-6122" b="-15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524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14668" y="1278281"/>
            <a:ext cx="100757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 vi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bao nhiêu?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2798179" y="3859924"/>
            <a:ext cx="77087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 vi của đường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cm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615315"/>
              </p:ext>
            </p:extLst>
          </p:nvPr>
        </p:nvGraphicFramePr>
        <p:xfrm>
          <a:off x="4111625" y="4722813"/>
          <a:ext cx="5087938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87520" imgH="228600" progId="Equation.DSMT4">
                  <p:embed/>
                </p:oleObj>
              </mc:Choice>
              <mc:Fallback>
                <p:oleObj name="Equation" r:id="rId2" imgW="2387520" imgH="2286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1625" y="4722813"/>
                        <a:ext cx="5087938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815146" y="967138"/>
            <a:ext cx="1736203" cy="44514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" name="Flowchart: Sequential Access Storage 9"/>
          <p:cNvSpPr/>
          <p:nvPr/>
        </p:nvSpPr>
        <p:spPr>
          <a:xfrm>
            <a:off x="868101" y="2980248"/>
            <a:ext cx="1493134" cy="879676"/>
          </a:xfrm>
          <a:prstGeom prst="flowChartMagneticTap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iều dài sợi dây"/>
          <p:cNvSpPr/>
          <p:nvPr/>
        </p:nvSpPr>
        <p:spPr>
          <a:xfrm>
            <a:off x="914400" y="6858000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Chiều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sợi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tròn</a:t>
            </a:r>
            <a:r>
              <a:rPr lang="en-US" sz="3200" b="1" kern="1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AB.</a:t>
            </a:r>
          </a:p>
        </p:txBody>
      </p:sp>
      <p:pic>
        <p:nvPicPr>
          <p:cNvPr id="3" name="Hình 6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12"/>
                    </a14:imgEffect>
                    <a14:imgEffect>
                      <a14:saturation sat="128000"/>
                    </a14:imgEffect>
                  </a14:imgLayer>
                </a14:imgProps>
              </a:ext>
            </a:extLst>
          </a:blip>
          <a:srcRect l="-497" t="-809" r="-497" b="-809"/>
          <a:stretch/>
        </p:blipFill>
        <p:spPr>
          <a:xfrm>
            <a:off x="6786466" y="1630500"/>
            <a:ext cx="4802167" cy="3809719"/>
          </a:xfrm>
          <a:prstGeom prst="rect">
            <a:avLst/>
          </a:prstGeom>
          <a:effectLst>
            <a:reflection stA="72000" endPos="0" dir="5400000" sy="-100000" algn="bl" rotWithShape="0"/>
          </a:effectLst>
        </p:spPr>
      </p:pic>
      <p:sp>
        <p:nvSpPr>
          <p:cNvPr id="7" name="a) Đánh dấu hai điểm">
            <a:extLst>
              <a:ext uri="{FF2B5EF4-FFF2-40B4-BE49-F238E27FC236}">
                <a16:creationId xmlns:a16="http://schemas.microsoft.com/office/drawing/2014/main" id="{3B50C682-A76A-4790-96DE-BCC283BECCC8}"/>
              </a:ext>
            </a:extLst>
          </p:cNvPr>
          <p:cNvSpPr txBox="1"/>
          <p:nvPr/>
        </p:nvSpPr>
        <p:spPr>
          <a:xfrm>
            <a:off x="914400" y="1536039"/>
            <a:ext cx="5034987" cy="3795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dấu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A, B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dãn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tròn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67a),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cắt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kéo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cung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sợi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67b.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chiều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dài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sợi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dây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2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Hoạt động 2"/>
          <p:cNvSpPr/>
          <p:nvPr/>
        </p:nvSpPr>
        <p:spPr>
          <a:xfrm>
            <a:off x="914400" y="1074374"/>
            <a:ext cx="2347251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</a:t>
            </a:r>
            <a:endParaRPr lang="en-US" sz="2400" dirty="0"/>
          </a:p>
        </p:txBody>
      </p:sp>
      <p:pic>
        <p:nvPicPr>
          <p:cNvPr id="8" name="Picture 7" descr="OPL20U25GSXzBJYl68kk8uQGfFKzs7yb1M4KJWUiLk6ZEvGF+qCIPSnY57AbBFCvTW(2023.15.83.Nguyen Hien)83+K4lPs7H94VUqPe2XwIsfPRnrXQE//QTEXxb8/8N4CNc6FpgZahzpTjFhMzSA7T/nHJa11DE8Ng2TP3iAmRczFlmslSuUNOgUeb6yRvs0=">
            <a:extLst>
              <a:ext uri="{FF2B5EF4-FFF2-40B4-BE49-F238E27FC236}">
                <a16:creationId xmlns:a16="http://schemas.microsoft.com/office/drawing/2014/main" id="{6FEF3B11-C0CE-F0C1-F9B4-E828EE51DF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434" y="4530328"/>
            <a:ext cx="2327672" cy="232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4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.00169 -0.56342 " pathEditMode="relative" rAng="0" ptsTypes="AA">
                                      <p:cBhvr>
                                        <p:cTn id="19" dur="1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2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1828800" y="990601"/>
            <a:ext cx="38862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3070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790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510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20230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950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2400" b="1">
              <a:solidFill>
                <a:srgbClr val="C0504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Times" pitchFamily="2" charset="0"/>
            </a:endParaRPr>
          </a:p>
        </p:txBody>
      </p:sp>
      <p:sp>
        <p:nvSpPr>
          <p:cNvPr id="3082" name="Text Box 3"/>
          <p:cNvSpPr txBox="1">
            <a:spLocks noChangeArrowheads="1"/>
          </p:cNvSpPr>
          <p:nvPr/>
        </p:nvSpPr>
        <p:spPr bwMode="auto">
          <a:xfrm>
            <a:off x="4724400" y="5410201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>
              <a:solidFill>
                <a:prstClr val="black"/>
              </a:solidFill>
            </a:endParaRPr>
          </a:p>
        </p:txBody>
      </p:sp>
      <p:graphicFrame>
        <p:nvGraphicFramePr>
          <p:cNvPr id="79877" name="Object 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897583" y="5732602"/>
          <a:ext cx="85164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0200" imgH="393700" progId="Equation.DSMT4">
                  <p:embed/>
                </p:oleObj>
              </mc:Choice>
              <mc:Fallback>
                <p:oleObj name="Equation" r:id="rId3" imgW="330200" imgH="393700" progId="Equation.DSMT4">
                  <p:embed/>
                  <p:pic>
                    <p:nvPicPr>
                      <p:cNvPr id="7987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7583" y="5732602"/>
                        <a:ext cx="851647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8" name="Object 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388501" y="5773090"/>
          <a:ext cx="766798" cy="867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0200" imgH="393700" progId="Equation.DSMT4">
                  <p:embed/>
                </p:oleObj>
              </mc:Choice>
              <mc:Fallback>
                <p:oleObj name="Equation" r:id="rId5" imgW="330200" imgH="393700" progId="Equation.DSMT4">
                  <p:embed/>
                  <p:pic>
                    <p:nvPicPr>
                      <p:cNvPr id="7987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8501" y="5773090"/>
                        <a:ext cx="766798" cy="8674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7"/>
          <p:cNvGraphicFramePr>
            <a:graphicFrameLocks noChangeAspect="1"/>
          </p:cNvGraphicFramePr>
          <p:nvPr/>
        </p:nvGraphicFramePr>
        <p:xfrm>
          <a:off x="7315200" y="1601788"/>
          <a:ext cx="73025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5765" imgH="393065" progId="Equation.DSMT4">
                  <p:embed/>
                </p:oleObj>
              </mc:Choice>
              <mc:Fallback>
                <p:oleObj name="Equation" r:id="rId7" imgW="405765" imgH="393065" progId="Equation.DSMT4">
                  <p:embed/>
                  <p:pic>
                    <p:nvPicPr>
                      <p:cNvPr id="7987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1601788"/>
                        <a:ext cx="730250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1906682" y="6019801"/>
            <a:ext cx="236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 = </a:t>
            </a:r>
          </a:p>
        </p:txBody>
      </p:sp>
      <p:graphicFrame>
        <p:nvGraphicFramePr>
          <p:cNvPr id="79892" name="Object 20"/>
          <p:cNvGraphicFramePr>
            <a:graphicFrameLocks noChangeAspect="1"/>
          </p:cNvGraphicFramePr>
          <p:nvPr/>
        </p:nvGraphicFramePr>
        <p:xfrm>
          <a:off x="3113088" y="1343835"/>
          <a:ext cx="658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16865" imgH="177800" progId="Equation.DSMT4">
                  <p:embed/>
                </p:oleObj>
              </mc:Choice>
              <mc:Fallback>
                <p:oleObj name="Equation" r:id="rId9" imgW="316865" imgH="177800" progId="Equation.DSMT4">
                  <p:embed/>
                  <p:pic>
                    <p:nvPicPr>
                      <p:cNvPr id="79892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3088" y="1343835"/>
                        <a:ext cx="65881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3" name="Text Box 21"/>
          <p:cNvSpPr txBox="1">
            <a:spLocks noChangeArrowheads="1"/>
          </p:cNvSpPr>
          <p:nvPr/>
        </p:nvSpPr>
        <p:spPr bwMode="auto">
          <a:xfrm>
            <a:off x="1638300" y="971686"/>
            <a:ext cx="6518564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vi-V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R(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360</a:t>
            </a:r>
            <a:r>
              <a:rPr lang="en-US" altLang="en-US" sz="2400" b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vi-V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en-US" sz="2400" b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ct val="50000"/>
              </a:spcBef>
            </a:pPr>
            <a:endParaRPr lang="en-US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en-US" altLang="en-US" sz="2400" b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pSp>
        <p:nvGrpSpPr>
          <p:cNvPr id="2" name="Group 24"/>
          <p:cNvGrpSpPr/>
          <p:nvPr/>
        </p:nvGrpSpPr>
        <p:grpSpPr bwMode="auto">
          <a:xfrm>
            <a:off x="3000377" y="4701001"/>
            <a:ext cx="1679265" cy="940259"/>
            <a:chOff x="1200" y="3026"/>
            <a:chExt cx="612" cy="61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98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1200" y="3162"/>
                  <a:ext cx="434" cy="34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marL="342900" indent="-3429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 altLang="en-US" sz="2800" b="1" dirty="0">
                      <a:solidFill>
                        <a:srgbClr val="FF0000"/>
                      </a:solidFill>
                      <a:latin typeface="VNI-Times" pitchFamily="2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800" i="1">
                          <a:solidFill>
                            <a:srgbClr val="FF0000"/>
                          </a:solidFill>
                          <a:latin typeface="Cambria Math" panose="02040503050406030204"/>
                          <a:cs typeface="Times New Roman" panose="02020603050405020304" pitchFamily="18" charset="0"/>
                        </a:rPr>
                        <m:t>𝑙</m:t>
                      </m:r>
                    </m:oMath>
                  </a14:m>
                  <a:r>
                    <a:rPr lang="en-US" altLang="en-US" sz="28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</a:t>
                  </a:r>
                  <a:r>
                    <a:rPr lang="en-US" altLang="en-US" sz="2800" b="1" dirty="0">
                      <a:solidFill>
                        <a:srgbClr val="CC33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r>
                    <a:rPr lang="en-US" altLang="en-US" sz="2800" b="1" dirty="0">
                      <a:solidFill>
                        <a:srgbClr val="CC3300"/>
                      </a:solidFill>
                      <a:latin typeface="VNI-Times" pitchFamily="2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3098" name="Text 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200" y="3162"/>
                  <a:ext cx="434" cy="341"/>
                </a:xfrm>
                <a:prstGeom prst="rect">
                  <a:avLst/>
                </a:prstGeom>
                <a:blipFill rotWithShape="1">
                  <a:blip r:embed="rId1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3080" name="Object 26"/>
                <p:cNvGraphicFramePr>
                  <a:graphicFrameLocks noChangeAspect="1"/>
                </p:cNvGraphicFramePr>
                <p:nvPr/>
              </p:nvGraphicFramePr>
              <p:xfrm>
                <a:off x="1456" y="3026"/>
                <a:ext cx="356" cy="61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name="Equation" r:id="rId12" imgW="342900" imgH="393700" progId="Equation.DSMT4">
                        <p:embed/>
                      </p:oleObj>
                    </mc:Choice>
                    <mc:Fallback>
                      <p:oleObj name="Equation" r:id="rId12" imgW="342900" imgH="393700" progId="Equation.DSMT4">
                        <p:embed/>
                        <p:pic>
                          <p:nvPicPr>
                            <p:cNvPr id="3080" name="Object 2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3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456" y="3026"/>
                              <a:ext cx="356" cy="6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3080" name="Object 26"/>
                <p:cNvGraphicFramePr>
                  <a:graphicFrameLocks noChangeAspect="1"/>
                </p:cNvGraphicFramePr>
                <p:nvPr/>
              </p:nvGraphicFramePr>
              <p:xfrm>
                <a:off x="1456" y="3026"/>
                <a:ext cx="356" cy="61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name="Equation" r:id="rId14" imgW="342900" imgH="393700" progId="Equation.DSMT4">
                        <p:embed/>
                      </p:oleObj>
                    </mc:Choice>
                    <mc:Fallback>
                      <p:oleObj name="Equation" r:id="rId14" imgW="342900" imgH="393700" progId="Equation.DSMT4">
                        <p:embed/>
                        <p:pic>
                          <p:nvPicPr>
                            <p:cNvPr id="3080" name="Object 2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456" y="3026"/>
                              <a:ext cx="356" cy="61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</p:grpSp>
      <p:sp>
        <p:nvSpPr>
          <p:cNvPr id="79901" name="Text Box 29"/>
          <p:cNvSpPr txBox="1">
            <a:spLocks noChangeArrowheads="1"/>
          </p:cNvSpPr>
          <p:nvPr/>
        </p:nvSpPr>
        <p:spPr bwMode="auto">
          <a:xfrm>
            <a:off x="4268882" y="6019800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vi-V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= </a:t>
            </a:r>
          </a:p>
        </p:txBody>
      </p:sp>
      <p:graphicFrame>
        <p:nvGraphicFramePr>
          <p:cNvPr id="79902" name="Object 30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331895881"/>
              </p:ext>
            </p:extLst>
          </p:nvPr>
        </p:nvGraphicFramePr>
        <p:xfrm>
          <a:off x="7010400" y="2916238"/>
          <a:ext cx="824564" cy="693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393480" progId="Equation.DSMT4">
                  <p:embed/>
                </p:oleObj>
              </mc:Choice>
              <mc:Fallback>
                <p:oleObj name="Equation" r:id="rId16" imgW="545760" imgH="393480" progId="Equation.DSMT4">
                  <p:embed/>
                  <p:pic>
                    <p:nvPicPr>
                      <p:cNvPr id="7990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2916238"/>
                        <a:ext cx="824564" cy="693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904" name="Text Box 32"/>
          <p:cNvSpPr txBox="1">
            <a:spLocks noChangeArrowheads="1"/>
          </p:cNvSpPr>
          <p:nvPr/>
        </p:nvSpPr>
        <p:spPr bwMode="auto">
          <a:xfrm>
            <a:off x="1568824" y="-68996"/>
            <a:ext cx="990600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3070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790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510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20230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950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Times" pitchFamily="2" charset="0"/>
              </a:rPr>
              <a:t>    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Times" pitchFamily="2" charset="0"/>
              </a:rPr>
              <a:t>Đ</a:t>
            </a:r>
            <a:r>
              <a:rPr lang="en-US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en-US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Times" pitchFamily="2" charset="0"/>
            </a:endParaRPr>
          </a:p>
        </p:txBody>
      </p:sp>
      <p:sp>
        <p:nvSpPr>
          <p:cNvPr id="79906" name="Text Box 34"/>
          <p:cNvSpPr txBox="1">
            <a:spLocks noChangeArrowheads="1"/>
          </p:cNvSpPr>
          <p:nvPr/>
        </p:nvSpPr>
        <p:spPr bwMode="auto">
          <a:xfrm>
            <a:off x="2460812" y="304801"/>
            <a:ext cx="731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(…)</a:t>
            </a:r>
          </a:p>
        </p:txBody>
      </p:sp>
      <p:pic>
        <p:nvPicPr>
          <p:cNvPr id="3094" name="Picture 40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5" t="21039" r="37769" b="29265"/>
          <a:stretch>
            <a:fillRect/>
          </a:stretch>
        </p:blipFill>
        <p:spPr bwMode="auto">
          <a:xfrm>
            <a:off x="8412162" y="762001"/>
            <a:ext cx="2255838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32670"/>
              </p:ext>
            </p:extLst>
          </p:nvPr>
        </p:nvGraphicFramePr>
        <p:xfrm>
          <a:off x="6643255" y="1543259"/>
          <a:ext cx="64293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55600" imgH="393065" progId="Equation.DSMT4">
                  <p:embed/>
                </p:oleObj>
              </mc:Choice>
              <mc:Fallback>
                <p:oleObj name="Equation" r:id="rId19" imgW="355600" imgH="393065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255" y="1543259"/>
                        <a:ext cx="64293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20638" y="3609707"/>
            <a:ext cx="8028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R,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en-US" sz="2400" b="1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715001" y="4440704"/>
                <a:ext cx="298688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vi-VN" sz="2000" dirty="0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Trong đó:</a:t>
                </a:r>
              </a:p>
              <a:p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vi-VN" sz="2000" dirty="0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: Độ dài cung tròn</a:t>
                </a:r>
              </a:p>
              <a:p>
                <a:r>
                  <a:rPr lang="vi-VN" sz="2000" dirty="0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R: Bán kính cung tròn</a:t>
                </a:r>
              </a:p>
              <a:p>
                <a:r>
                  <a:rPr lang="vi-VN" sz="2000" dirty="0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n: Số đo độ của cung tròn</a:t>
                </a:r>
                <a:endParaRPr lang="en-US" sz="2000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1" y="4440704"/>
                <a:ext cx="2986881" cy="1323439"/>
              </a:xfrm>
              <a:prstGeom prst="rect">
                <a:avLst/>
              </a:prstGeom>
              <a:blipFill>
                <a:blip r:embed="rId21"/>
                <a:stretch>
                  <a:fillRect l="-2249" t="-2294" b="-64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9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79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79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79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79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0" grpId="0"/>
      <p:bldP spid="79893" grpId="0"/>
      <p:bldP spid="79901" grpId="0"/>
      <p:bldP spid="79904" grpId="0"/>
      <p:bldP spid="79906" grpId="0"/>
      <p:bldP spid="5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14668" y="1278281"/>
            <a:ext cx="100757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centimét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2798179" y="3859924"/>
            <a:ext cx="8213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 cm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4678363" y="4479925"/>
          <a:ext cx="3951287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54000" imgH="457200" progId="Equation.DSMT4">
                  <p:embed/>
                </p:oleObj>
              </mc:Choice>
              <mc:Fallback>
                <p:oleObj name="Equation" r:id="rId2" imgW="1854000" imgH="4572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678363" y="4479925"/>
                        <a:ext cx="3951287" cy="97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62475" y="1357313"/>
          <a:ext cx="48418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228600" progId="Equation.DSMT4">
                  <p:embed/>
                </p:oleObj>
              </mc:Choice>
              <mc:Fallback>
                <p:oleObj name="Equation" r:id="rId4" imgW="291960" imgH="2286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62475" y="1357313"/>
                        <a:ext cx="48418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815146" y="967138"/>
            <a:ext cx="1736203" cy="44514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" name="Flowchart: Sequential Access Storage 9"/>
          <p:cNvSpPr/>
          <p:nvPr/>
        </p:nvSpPr>
        <p:spPr>
          <a:xfrm>
            <a:off x="868101" y="2980248"/>
            <a:ext cx="1493134" cy="879676"/>
          </a:xfrm>
          <a:prstGeom prst="flowChartMagneticTape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505F3F7-FE5A-BEE0-1089-EC9D9AC825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624439"/>
              </p:ext>
            </p:extLst>
          </p:nvPr>
        </p:nvGraphicFramePr>
        <p:xfrm>
          <a:off x="7121191" y="3938515"/>
          <a:ext cx="48418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1960" imgH="228600" progId="Equation.DSMT4">
                  <p:embed/>
                </p:oleObj>
              </mc:Choice>
              <mc:Fallback>
                <p:oleObj name="Equation" r:id="rId4" imgW="291960" imgH="2286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21191" y="3938515"/>
                        <a:ext cx="484188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55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</TotalTime>
  <Words>1441</Words>
  <Application>Microsoft Office PowerPoint</Application>
  <PresentationFormat>Widescreen</PresentationFormat>
  <Paragraphs>342</Paragraphs>
  <Slides>30</Slides>
  <Notes>3</Notes>
  <HiddenSlides>0</HiddenSlides>
  <MMClips>21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8" baseType="lpstr">
      <vt:lpstr>等线</vt:lpstr>
      <vt:lpstr>.ProTeacher03 Open Sans ExtraBo</vt:lpstr>
      <vt:lpstr>.VnArial</vt:lpstr>
      <vt:lpstr>Arial</vt:lpstr>
      <vt:lpstr>Calibri</vt:lpstr>
      <vt:lpstr>Calibri Light</vt:lpstr>
      <vt:lpstr>Cambria Math</vt:lpstr>
      <vt:lpstr>Symbol</vt:lpstr>
      <vt:lpstr>Tahoma</vt:lpstr>
      <vt:lpstr>Times New Roman</vt:lpstr>
      <vt:lpstr>VNI-Times</vt:lpstr>
      <vt:lpstr>字魂59号-创粗黑</vt:lpstr>
      <vt:lpstr>Chủ đề Office</vt:lpstr>
      <vt:lpstr>1_Office Theme</vt:lpstr>
      <vt:lpstr>2_Office Theme</vt:lpstr>
      <vt:lpstr>3_Office Theme</vt:lpstr>
      <vt:lpstr>MathType 6.0 Equation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HP</cp:lastModifiedBy>
  <cp:revision>57</cp:revision>
  <dcterms:created xsi:type="dcterms:W3CDTF">2023-01-07T02:52:08Z</dcterms:created>
  <dcterms:modified xsi:type="dcterms:W3CDTF">2024-08-21T00:45:29Z</dcterms:modified>
</cp:coreProperties>
</file>