
<file path=[Content_Types].xml><?xml version="1.0" encoding="utf-8"?>
<Types xmlns="http://schemas.openxmlformats.org/package/2006/content-types">
  <Default Extension="gif" ContentType="image/gif"/>
  <Default Extension="jfif" ContentType="image/jpeg"/>
  <Default Extension="jpeg" ContentType="image/jpeg"/>
  <Default Extension="png" ContentType="image/png"/>
  <Default Extension="rels" ContentType="application/vnd.openxmlformats-package.relationships+xml"/>
  <Default Extension="wav" ContentType="audio/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media/audio2.wav" ContentType="audio/x-wav"/>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64" r:id="rId2"/>
    <p:sldId id="358" r:id="rId3"/>
    <p:sldId id="361" r:id="rId4"/>
    <p:sldId id="352" r:id="rId5"/>
    <p:sldId id="355" r:id="rId6"/>
    <p:sldId id="356" r:id="rId7"/>
    <p:sldId id="359" r:id="rId8"/>
    <p:sldId id="366" r:id="rId9"/>
    <p:sldId id="363" r:id="rId10"/>
    <p:sldId id="265" r:id="rId11"/>
    <p:sldId id="292" r:id="rId12"/>
    <p:sldId id="362" r:id="rId13"/>
    <p:sldId id="360" r:id="rId14"/>
    <p:sldId id="365" r:id="rId15"/>
    <p:sldId id="367"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FF"/>
    <a:srgbClr val="FF66FF"/>
    <a:srgbClr val="FF66CC"/>
    <a:srgbClr val="447400"/>
    <a:srgbClr val="790B0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7" d="100"/>
          <a:sy n="67" d="100"/>
        </p:scale>
        <p:origin x="644" y="56"/>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E774B7-EF21-47FB-A5BB-7DCE38CB2D4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fr-FR"/>
          </a:p>
        </p:txBody>
      </p:sp>
      <p:sp>
        <p:nvSpPr>
          <p:cNvPr id="3" name="Subtitle 2">
            <a:extLst>
              <a:ext uri="{FF2B5EF4-FFF2-40B4-BE49-F238E27FC236}">
                <a16:creationId xmlns:a16="http://schemas.microsoft.com/office/drawing/2014/main" id="{83768437-26AA-4677-B72F-1DD91ED5CB9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r-FR"/>
          </a:p>
        </p:txBody>
      </p:sp>
      <p:sp>
        <p:nvSpPr>
          <p:cNvPr id="4" name="Date Placeholder 3">
            <a:extLst>
              <a:ext uri="{FF2B5EF4-FFF2-40B4-BE49-F238E27FC236}">
                <a16:creationId xmlns:a16="http://schemas.microsoft.com/office/drawing/2014/main" id="{C2A8F9EC-9E60-455B-99D3-DCC11FB5F8E4}"/>
              </a:ext>
            </a:extLst>
          </p:cNvPr>
          <p:cNvSpPr>
            <a:spLocks noGrp="1"/>
          </p:cNvSpPr>
          <p:nvPr>
            <p:ph type="dt" sz="half" idx="10"/>
          </p:nvPr>
        </p:nvSpPr>
        <p:spPr/>
        <p:txBody>
          <a:bodyPr/>
          <a:lstStyle/>
          <a:p>
            <a:fld id="{D58A3767-BAF4-49DA-8235-3C84EEF81B07}" type="datetimeFigureOut">
              <a:rPr lang="fr-FR" smtClean="0"/>
              <a:t>12/03/2024</a:t>
            </a:fld>
            <a:endParaRPr lang="fr-FR"/>
          </a:p>
        </p:txBody>
      </p:sp>
      <p:sp>
        <p:nvSpPr>
          <p:cNvPr id="5" name="Footer Placeholder 4">
            <a:extLst>
              <a:ext uri="{FF2B5EF4-FFF2-40B4-BE49-F238E27FC236}">
                <a16:creationId xmlns:a16="http://schemas.microsoft.com/office/drawing/2014/main" id="{F476D722-8672-4ADF-966A-6ED9D70FB6E7}"/>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37970A1B-43F4-458A-9C3D-603EA91F1128}"/>
              </a:ext>
            </a:extLst>
          </p:cNvPr>
          <p:cNvSpPr>
            <a:spLocks noGrp="1"/>
          </p:cNvSpPr>
          <p:nvPr>
            <p:ph type="sldNum" sz="quarter" idx="12"/>
          </p:nvPr>
        </p:nvSpPr>
        <p:spPr/>
        <p:txBody>
          <a:bodyPr/>
          <a:lstStyle/>
          <a:p>
            <a:fld id="{45D4903B-B3FD-4840-8165-E3F1F300F3CE}" type="slidenum">
              <a:rPr lang="fr-FR" smtClean="0"/>
              <a:t>‹#›</a:t>
            </a:fld>
            <a:endParaRPr lang="fr-FR"/>
          </a:p>
        </p:txBody>
      </p:sp>
    </p:spTree>
    <p:extLst>
      <p:ext uri="{BB962C8B-B14F-4D97-AF65-F5344CB8AC3E}">
        <p14:creationId xmlns:p14="http://schemas.microsoft.com/office/powerpoint/2010/main" val="22989802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2AF99E-EE00-4C5B-937C-372C7D4A2C80}"/>
              </a:ext>
            </a:extLst>
          </p:cNvPr>
          <p:cNvSpPr>
            <a:spLocks noGrp="1"/>
          </p:cNvSpPr>
          <p:nvPr>
            <p:ph type="title"/>
          </p:nvPr>
        </p:nvSpPr>
        <p:spPr/>
        <p:txBody>
          <a:bodyPr/>
          <a:lstStyle/>
          <a:p>
            <a:r>
              <a:rPr lang="en-US"/>
              <a:t>Click to edit Master title style</a:t>
            </a:r>
            <a:endParaRPr lang="fr-FR"/>
          </a:p>
        </p:txBody>
      </p:sp>
      <p:sp>
        <p:nvSpPr>
          <p:cNvPr id="3" name="Vertical Text Placeholder 2">
            <a:extLst>
              <a:ext uri="{FF2B5EF4-FFF2-40B4-BE49-F238E27FC236}">
                <a16:creationId xmlns:a16="http://schemas.microsoft.com/office/drawing/2014/main" id="{B44ADD30-4E30-4175-826C-FCD4E867A27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E6E79D69-C293-440D-95D2-77A83122D123}"/>
              </a:ext>
            </a:extLst>
          </p:cNvPr>
          <p:cNvSpPr>
            <a:spLocks noGrp="1"/>
          </p:cNvSpPr>
          <p:nvPr>
            <p:ph type="dt" sz="half" idx="10"/>
          </p:nvPr>
        </p:nvSpPr>
        <p:spPr/>
        <p:txBody>
          <a:bodyPr/>
          <a:lstStyle/>
          <a:p>
            <a:fld id="{D58A3767-BAF4-49DA-8235-3C84EEF81B07}" type="datetimeFigureOut">
              <a:rPr lang="fr-FR" smtClean="0"/>
              <a:t>12/03/2024</a:t>
            </a:fld>
            <a:endParaRPr lang="fr-FR"/>
          </a:p>
        </p:txBody>
      </p:sp>
      <p:sp>
        <p:nvSpPr>
          <p:cNvPr id="5" name="Footer Placeholder 4">
            <a:extLst>
              <a:ext uri="{FF2B5EF4-FFF2-40B4-BE49-F238E27FC236}">
                <a16:creationId xmlns:a16="http://schemas.microsoft.com/office/drawing/2014/main" id="{32144BA3-8B9E-45BF-8B5A-38515EC743D9}"/>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E720DDB5-8440-46F3-94B0-3BB57D2E60C0}"/>
              </a:ext>
            </a:extLst>
          </p:cNvPr>
          <p:cNvSpPr>
            <a:spLocks noGrp="1"/>
          </p:cNvSpPr>
          <p:nvPr>
            <p:ph type="sldNum" sz="quarter" idx="12"/>
          </p:nvPr>
        </p:nvSpPr>
        <p:spPr/>
        <p:txBody>
          <a:bodyPr/>
          <a:lstStyle/>
          <a:p>
            <a:fld id="{45D4903B-B3FD-4840-8165-E3F1F300F3CE}" type="slidenum">
              <a:rPr lang="fr-FR" smtClean="0"/>
              <a:t>‹#›</a:t>
            </a:fld>
            <a:endParaRPr lang="fr-FR"/>
          </a:p>
        </p:txBody>
      </p:sp>
    </p:spTree>
    <p:extLst>
      <p:ext uri="{BB962C8B-B14F-4D97-AF65-F5344CB8AC3E}">
        <p14:creationId xmlns:p14="http://schemas.microsoft.com/office/powerpoint/2010/main" val="26650115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EED13CF-58F6-42D3-A7E4-C42502C2CAD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fr-FR"/>
          </a:p>
        </p:txBody>
      </p:sp>
      <p:sp>
        <p:nvSpPr>
          <p:cNvPr id="3" name="Vertical Text Placeholder 2">
            <a:extLst>
              <a:ext uri="{FF2B5EF4-FFF2-40B4-BE49-F238E27FC236}">
                <a16:creationId xmlns:a16="http://schemas.microsoft.com/office/drawing/2014/main" id="{867481FA-E51C-4F35-84F2-9B140816C10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CEB0F908-6343-4AEC-A5C7-30DF43489E98}"/>
              </a:ext>
            </a:extLst>
          </p:cNvPr>
          <p:cNvSpPr>
            <a:spLocks noGrp="1"/>
          </p:cNvSpPr>
          <p:nvPr>
            <p:ph type="dt" sz="half" idx="10"/>
          </p:nvPr>
        </p:nvSpPr>
        <p:spPr/>
        <p:txBody>
          <a:bodyPr/>
          <a:lstStyle/>
          <a:p>
            <a:fld id="{D58A3767-BAF4-49DA-8235-3C84EEF81B07}" type="datetimeFigureOut">
              <a:rPr lang="fr-FR" smtClean="0"/>
              <a:t>12/03/2024</a:t>
            </a:fld>
            <a:endParaRPr lang="fr-FR"/>
          </a:p>
        </p:txBody>
      </p:sp>
      <p:sp>
        <p:nvSpPr>
          <p:cNvPr id="5" name="Footer Placeholder 4">
            <a:extLst>
              <a:ext uri="{FF2B5EF4-FFF2-40B4-BE49-F238E27FC236}">
                <a16:creationId xmlns:a16="http://schemas.microsoft.com/office/drawing/2014/main" id="{25692FE8-708E-45B6-B1C6-A9B5F2FD83D3}"/>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8B679287-48B8-43D5-A47D-FAF4D9C4E090}"/>
              </a:ext>
            </a:extLst>
          </p:cNvPr>
          <p:cNvSpPr>
            <a:spLocks noGrp="1"/>
          </p:cNvSpPr>
          <p:nvPr>
            <p:ph type="sldNum" sz="quarter" idx="12"/>
          </p:nvPr>
        </p:nvSpPr>
        <p:spPr/>
        <p:txBody>
          <a:bodyPr/>
          <a:lstStyle/>
          <a:p>
            <a:fld id="{45D4903B-B3FD-4840-8165-E3F1F300F3CE}" type="slidenum">
              <a:rPr lang="fr-FR" smtClean="0"/>
              <a:t>‹#›</a:t>
            </a:fld>
            <a:endParaRPr lang="fr-FR"/>
          </a:p>
        </p:txBody>
      </p:sp>
    </p:spTree>
    <p:extLst>
      <p:ext uri="{BB962C8B-B14F-4D97-AF65-F5344CB8AC3E}">
        <p14:creationId xmlns:p14="http://schemas.microsoft.com/office/powerpoint/2010/main" val="42700184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DF50A1-8B16-4235-BDAF-FEB309A9ADB5}"/>
              </a:ext>
            </a:extLst>
          </p:cNvPr>
          <p:cNvSpPr>
            <a:spLocks noGrp="1"/>
          </p:cNvSpPr>
          <p:nvPr>
            <p:ph type="title"/>
          </p:nvPr>
        </p:nvSpPr>
        <p:spPr/>
        <p:txBody>
          <a:bodyPr/>
          <a:lstStyle/>
          <a:p>
            <a:r>
              <a:rPr lang="en-US"/>
              <a:t>Click to edit Master title style</a:t>
            </a:r>
            <a:endParaRPr lang="fr-FR"/>
          </a:p>
        </p:txBody>
      </p:sp>
      <p:sp>
        <p:nvSpPr>
          <p:cNvPr id="3" name="Content Placeholder 2">
            <a:extLst>
              <a:ext uri="{FF2B5EF4-FFF2-40B4-BE49-F238E27FC236}">
                <a16:creationId xmlns:a16="http://schemas.microsoft.com/office/drawing/2014/main" id="{1B56AC61-3CE6-4FE3-ADEC-57CF015950D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380C9E5D-FFD2-4D4E-B53A-A8F988497D6F}"/>
              </a:ext>
            </a:extLst>
          </p:cNvPr>
          <p:cNvSpPr>
            <a:spLocks noGrp="1"/>
          </p:cNvSpPr>
          <p:nvPr>
            <p:ph type="dt" sz="half" idx="10"/>
          </p:nvPr>
        </p:nvSpPr>
        <p:spPr/>
        <p:txBody>
          <a:bodyPr/>
          <a:lstStyle/>
          <a:p>
            <a:fld id="{D58A3767-BAF4-49DA-8235-3C84EEF81B07}" type="datetimeFigureOut">
              <a:rPr lang="fr-FR" smtClean="0"/>
              <a:t>12/03/2024</a:t>
            </a:fld>
            <a:endParaRPr lang="fr-FR"/>
          </a:p>
        </p:txBody>
      </p:sp>
      <p:sp>
        <p:nvSpPr>
          <p:cNvPr id="5" name="Footer Placeholder 4">
            <a:extLst>
              <a:ext uri="{FF2B5EF4-FFF2-40B4-BE49-F238E27FC236}">
                <a16:creationId xmlns:a16="http://schemas.microsoft.com/office/drawing/2014/main" id="{23D49432-9803-46AF-9532-E1E2679A1CDA}"/>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BBC337A7-EE8B-459F-81B0-18F9CBC0B6A0}"/>
              </a:ext>
            </a:extLst>
          </p:cNvPr>
          <p:cNvSpPr>
            <a:spLocks noGrp="1"/>
          </p:cNvSpPr>
          <p:nvPr>
            <p:ph type="sldNum" sz="quarter" idx="12"/>
          </p:nvPr>
        </p:nvSpPr>
        <p:spPr/>
        <p:txBody>
          <a:bodyPr/>
          <a:lstStyle/>
          <a:p>
            <a:fld id="{45D4903B-B3FD-4840-8165-E3F1F300F3CE}" type="slidenum">
              <a:rPr lang="fr-FR" smtClean="0"/>
              <a:t>‹#›</a:t>
            </a:fld>
            <a:endParaRPr lang="fr-FR"/>
          </a:p>
        </p:txBody>
      </p:sp>
    </p:spTree>
    <p:extLst>
      <p:ext uri="{BB962C8B-B14F-4D97-AF65-F5344CB8AC3E}">
        <p14:creationId xmlns:p14="http://schemas.microsoft.com/office/powerpoint/2010/main" val="4139570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FF770C-3FEE-446E-9A94-1A3FF496E00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fr-FR"/>
          </a:p>
        </p:txBody>
      </p:sp>
      <p:sp>
        <p:nvSpPr>
          <p:cNvPr id="3" name="Text Placeholder 2">
            <a:extLst>
              <a:ext uri="{FF2B5EF4-FFF2-40B4-BE49-F238E27FC236}">
                <a16:creationId xmlns:a16="http://schemas.microsoft.com/office/drawing/2014/main" id="{A8379B44-BEDD-4D1B-80C9-42BEF533F4C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2B3E57E-C798-4762-B097-D49AFAC81C2F}"/>
              </a:ext>
            </a:extLst>
          </p:cNvPr>
          <p:cNvSpPr>
            <a:spLocks noGrp="1"/>
          </p:cNvSpPr>
          <p:nvPr>
            <p:ph type="dt" sz="half" idx="10"/>
          </p:nvPr>
        </p:nvSpPr>
        <p:spPr/>
        <p:txBody>
          <a:bodyPr/>
          <a:lstStyle/>
          <a:p>
            <a:fld id="{D58A3767-BAF4-49DA-8235-3C84EEF81B07}" type="datetimeFigureOut">
              <a:rPr lang="fr-FR" smtClean="0"/>
              <a:t>12/03/2024</a:t>
            </a:fld>
            <a:endParaRPr lang="fr-FR"/>
          </a:p>
        </p:txBody>
      </p:sp>
      <p:sp>
        <p:nvSpPr>
          <p:cNvPr id="5" name="Footer Placeholder 4">
            <a:extLst>
              <a:ext uri="{FF2B5EF4-FFF2-40B4-BE49-F238E27FC236}">
                <a16:creationId xmlns:a16="http://schemas.microsoft.com/office/drawing/2014/main" id="{F1BDF487-D7EC-41B4-9C4B-CAF881F1925E}"/>
              </a:ext>
            </a:extLst>
          </p:cNvPr>
          <p:cNvSpPr>
            <a:spLocks noGrp="1"/>
          </p:cNvSpPr>
          <p:nvPr>
            <p:ph type="ftr" sz="quarter" idx="11"/>
          </p:nvPr>
        </p:nvSpPr>
        <p:spPr/>
        <p:txBody>
          <a:bodyPr/>
          <a:lstStyle/>
          <a:p>
            <a:endParaRPr lang="fr-FR"/>
          </a:p>
        </p:txBody>
      </p:sp>
      <p:sp>
        <p:nvSpPr>
          <p:cNvPr id="6" name="Slide Number Placeholder 5">
            <a:extLst>
              <a:ext uri="{FF2B5EF4-FFF2-40B4-BE49-F238E27FC236}">
                <a16:creationId xmlns:a16="http://schemas.microsoft.com/office/drawing/2014/main" id="{13457A34-E48D-4928-AC9C-57D9B9006322}"/>
              </a:ext>
            </a:extLst>
          </p:cNvPr>
          <p:cNvSpPr>
            <a:spLocks noGrp="1"/>
          </p:cNvSpPr>
          <p:nvPr>
            <p:ph type="sldNum" sz="quarter" idx="12"/>
          </p:nvPr>
        </p:nvSpPr>
        <p:spPr/>
        <p:txBody>
          <a:bodyPr/>
          <a:lstStyle/>
          <a:p>
            <a:fld id="{45D4903B-B3FD-4840-8165-E3F1F300F3CE}" type="slidenum">
              <a:rPr lang="fr-FR" smtClean="0"/>
              <a:t>‹#›</a:t>
            </a:fld>
            <a:endParaRPr lang="fr-FR"/>
          </a:p>
        </p:txBody>
      </p:sp>
    </p:spTree>
    <p:extLst>
      <p:ext uri="{BB962C8B-B14F-4D97-AF65-F5344CB8AC3E}">
        <p14:creationId xmlns:p14="http://schemas.microsoft.com/office/powerpoint/2010/main" val="31234472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A549B7-F0E4-4232-8784-C55D21603630}"/>
              </a:ext>
            </a:extLst>
          </p:cNvPr>
          <p:cNvSpPr>
            <a:spLocks noGrp="1"/>
          </p:cNvSpPr>
          <p:nvPr>
            <p:ph type="title"/>
          </p:nvPr>
        </p:nvSpPr>
        <p:spPr/>
        <p:txBody>
          <a:bodyPr/>
          <a:lstStyle/>
          <a:p>
            <a:r>
              <a:rPr lang="en-US"/>
              <a:t>Click to edit Master title style</a:t>
            </a:r>
            <a:endParaRPr lang="fr-FR"/>
          </a:p>
        </p:txBody>
      </p:sp>
      <p:sp>
        <p:nvSpPr>
          <p:cNvPr id="3" name="Content Placeholder 2">
            <a:extLst>
              <a:ext uri="{FF2B5EF4-FFF2-40B4-BE49-F238E27FC236}">
                <a16:creationId xmlns:a16="http://schemas.microsoft.com/office/drawing/2014/main" id="{3537A0B4-F679-4308-A9EB-F3A2A84A7E8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Content Placeholder 3">
            <a:extLst>
              <a:ext uri="{FF2B5EF4-FFF2-40B4-BE49-F238E27FC236}">
                <a16:creationId xmlns:a16="http://schemas.microsoft.com/office/drawing/2014/main" id="{BEE80FF8-1A3E-441D-9911-0F6090CF002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5" name="Date Placeholder 4">
            <a:extLst>
              <a:ext uri="{FF2B5EF4-FFF2-40B4-BE49-F238E27FC236}">
                <a16:creationId xmlns:a16="http://schemas.microsoft.com/office/drawing/2014/main" id="{FE6FDA85-311B-42DA-B568-1ABB4DFA6600}"/>
              </a:ext>
            </a:extLst>
          </p:cNvPr>
          <p:cNvSpPr>
            <a:spLocks noGrp="1"/>
          </p:cNvSpPr>
          <p:nvPr>
            <p:ph type="dt" sz="half" idx="10"/>
          </p:nvPr>
        </p:nvSpPr>
        <p:spPr/>
        <p:txBody>
          <a:bodyPr/>
          <a:lstStyle/>
          <a:p>
            <a:fld id="{D58A3767-BAF4-49DA-8235-3C84EEF81B07}" type="datetimeFigureOut">
              <a:rPr lang="fr-FR" smtClean="0"/>
              <a:t>12/03/2024</a:t>
            </a:fld>
            <a:endParaRPr lang="fr-FR"/>
          </a:p>
        </p:txBody>
      </p:sp>
      <p:sp>
        <p:nvSpPr>
          <p:cNvPr id="6" name="Footer Placeholder 5">
            <a:extLst>
              <a:ext uri="{FF2B5EF4-FFF2-40B4-BE49-F238E27FC236}">
                <a16:creationId xmlns:a16="http://schemas.microsoft.com/office/drawing/2014/main" id="{A8EBF3F9-2016-4F20-8AFE-7799651EB497}"/>
              </a:ext>
            </a:extLst>
          </p:cNvPr>
          <p:cNvSpPr>
            <a:spLocks noGrp="1"/>
          </p:cNvSpPr>
          <p:nvPr>
            <p:ph type="ftr" sz="quarter" idx="11"/>
          </p:nvPr>
        </p:nvSpPr>
        <p:spPr/>
        <p:txBody>
          <a:bodyPr/>
          <a:lstStyle/>
          <a:p>
            <a:endParaRPr lang="fr-FR"/>
          </a:p>
        </p:txBody>
      </p:sp>
      <p:sp>
        <p:nvSpPr>
          <p:cNvPr id="7" name="Slide Number Placeholder 6">
            <a:extLst>
              <a:ext uri="{FF2B5EF4-FFF2-40B4-BE49-F238E27FC236}">
                <a16:creationId xmlns:a16="http://schemas.microsoft.com/office/drawing/2014/main" id="{570C0FF8-DB5B-46FC-A099-0267E80968E0}"/>
              </a:ext>
            </a:extLst>
          </p:cNvPr>
          <p:cNvSpPr>
            <a:spLocks noGrp="1"/>
          </p:cNvSpPr>
          <p:nvPr>
            <p:ph type="sldNum" sz="quarter" idx="12"/>
          </p:nvPr>
        </p:nvSpPr>
        <p:spPr/>
        <p:txBody>
          <a:bodyPr/>
          <a:lstStyle/>
          <a:p>
            <a:fld id="{45D4903B-B3FD-4840-8165-E3F1F300F3CE}" type="slidenum">
              <a:rPr lang="fr-FR" smtClean="0"/>
              <a:t>‹#›</a:t>
            </a:fld>
            <a:endParaRPr lang="fr-FR"/>
          </a:p>
        </p:txBody>
      </p:sp>
    </p:spTree>
    <p:extLst>
      <p:ext uri="{BB962C8B-B14F-4D97-AF65-F5344CB8AC3E}">
        <p14:creationId xmlns:p14="http://schemas.microsoft.com/office/powerpoint/2010/main" val="39660791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383167-EBA6-4E8B-86E6-DCB26475B69D}"/>
              </a:ext>
            </a:extLst>
          </p:cNvPr>
          <p:cNvSpPr>
            <a:spLocks noGrp="1"/>
          </p:cNvSpPr>
          <p:nvPr>
            <p:ph type="title"/>
          </p:nvPr>
        </p:nvSpPr>
        <p:spPr>
          <a:xfrm>
            <a:off x="839788" y="365125"/>
            <a:ext cx="10515600" cy="1325563"/>
          </a:xfrm>
        </p:spPr>
        <p:txBody>
          <a:bodyPr/>
          <a:lstStyle/>
          <a:p>
            <a:r>
              <a:rPr lang="en-US"/>
              <a:t>Click to edit Master title style</a:t>
            </a:r>
            <a:endParaRPr lang="fr-FR"/>
          </a:p>
        </p:txBody>
      </p:sp>
      <p:sp>
        <p:nvSpPr>
          <p:cNvPr id="3" name="Text Placeholder 2">
            <a:extLst>
              <a:ext uri="{FF2B5EF4-FFF2-40B4-BE49-F238E27FC236}">
                <a16:creationId xmlns:a16="http://schemas.microsoft.com/office/drawing/2014/main" id="{3FAA802B-8233-422F-BFB9-FE27F3957E5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A076EFA-315A-443B-A48B-DB8EA4F515B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5" name="Text Placeholder 4">
            <a:extLst>
              <a:ext uri="{FF2B5EF4-FFF2-40B4-BE49-F238E27FC236}">
                <a16:creationId xmlns:a16="http://schemas.microsoft.com/office/drawing/2014/main" id="{AFAF8A31-3239-4EB2-95A4-C469DBA8B53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BE0C9D7-6754-4946-90C9-016026E0F00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7" name="Date Placeholder 6">
            <a:extLst>
              <a:ext uri="{FF2B5EF4-FFF2-40B4-BE49-F238E27FC236}">
                <a16:creationId xmlns:a16="http://schemas.microsoft.com/office/drawing/2014/main" id="{310E9D9C-39CC-4C0A-A3A3-46896A90BB1C}"/>
              </a:ext>
            </a:extLst>
          </p:cNvPr>
          <p:cNvSpPr>
            <a:spLocks noGrp="1"/>
          </p:cNvSpPr>
          <p:nvPr>
            <p:ph type="dt" sz="half" idx="10"/>
          </p:nvPr>
        </p:nvSpPr>
        <p:spPr/>
        <p:txBody>
          <a:bodyPr/>
          <a:lstStyle/>
          <a:p>
            <a:fld id="{D58A3767-BAF4-49DA-8235-3C84EEF81B07}" type="datetimeFigureOut">
              <a:rPr lang="fr-FR" smtClean="0"/>
              <a:t>12/03/2024</a:t>
            </a:fld>
            <a:endParaRPr lang="fr-FR"/>
          </a:p>
        </p:txBody>
      </p:sp>
      <p:sp>
        <p:nvSpPr>
          <p:cNvPr id="8" name="Footer Placeholder 7">
            <a:extLst>
              <a:ext uri="{FF2B5EF4-FFF2-40B4-BE49-F238E27FC236}">
                <a16:creationId xmlns:a16="http://schemas.microsoft.com/office/drawing/2014/main" id="{6027DFA8-9E4A-4CFB-8792-1C828182B570}"/>
              </a:ext>
            </a:extLst>
          </p:cNvPr>
          <p:cNvSpPr>
            <a:spLocks noGrp="1"/>
          </p:cNvSpPr>
          <p:nvPr>
            <p:ph type="ftr" sz="quarter" idx="11"/>
          </p:nvPr>
        </p:nvSpPr>
        <p:spPr/>
        <p:txBody>
          <a:bodyPr/>
          <a:lstStyle/>
          <a:p>
            <a:endParaRPr lang="fr-FR"/>
          </a:p>
        </p:txBody>
      </p:sp>
      <p:sp>
        <p:nvSpPr>
          <p:cNvPr id="9" name="Slide Number Placeholder 8">
            <a:extLst>
              <a:ext uri="{FF2B5EF4-FFF2-40B4-BE49-F238E27FC236}">
                <a16:creationId xmlns:a16="http://schemas.microsoft.com/office/drawing/2014/main" id="{E8341D4B-21E7-43AB-930B-FA2098F4A9B4}"/>
              </a:ext>
            </a:extLst>
          </p:cNvPr>
          <p:cNvSpPr>
            <a:spLocks noGrp="1"/>
          </p:cNvSpPr>
          <p:nvPr>
            <p:ph type="sldNum" sz="quarter" idx="12"/>
          </p:nvPr>
        </p:nvSpPr>
        <p:spPr/>
        <p:txBody>
          <a:bodyPr/>
          <a:lstStyle/>
          <a:p>
            <a:fld id="{45D4903B-B3FD-4840-8165-E3F1F300F3CE}" type="slidenum">
              <a:rPr lang="fr-FR" smtClean="0"/>
              <a:t>‹#›</a:t>
            </a:fld>
            <a:endParaRPr lang="fr-FR"/>
          </a:p>
        </p:txBody>
      </p:sp>
    </p:spTree>
    <p:extLst>
      <p:ext uri="{BB962C8B-B14F-4D97-AF65-F5344CB8AC3E}">
        <p14:creationId xmlns:p14="http://schemas.microsoft.com/office/powerpoint/2010/main" val="4646963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18977C-6C21-4104-BB28-608454D24B08}"/>
              </a:ext>
            </a:extLst>
          </p:cNvPr>
          <p:cNvSpPr>
            <a:spLocks noGrp="1"/>
          </p:cNvSpPr>
          <p:nvPr>
            <p:ph type="title"/>
          </p:nvPr>
        </p:nvSpPr>
        <p:spPr/>
        <p:txBody>
          <a:bodyPr/>
          <a:lstStyle/>
          <a:p>
            <a:r>
              <a:rPr lang="en-US"/>
              <a:t>Click to edit Master title style</a:t>
            </a:r>
            <a:endParaRPr lang="fr-FR"/>
          </a:p>
        </p:txBody>
      </p:sp>
      <p:sp>
        <p:nvSpPr>
          <p:cNvPr id="3" name="Date Placeholder 2">
            <a:extLst>
              <a:ext uri="{FF2B5EF4-FFF2-40B4-BE49-F238E27FC236}">
                <a16:creationId xmlns:a16="http://schemas.microsoft.com/office/drawing/2014/main" id="{13EC7E6F-26EF-4EE3-A7B1-CC90630B3A35}"/>
              </a:ext>
            </a:extLst>
          </p:cNvPr>
          <p:cNvSpPr>
            <a:spLocks noGrp="1"/>
          </p:cNvSpPr>
          <p:nvPr>
            <p:ph type="dt" sz="half" idx="10"/>
          </p:nvPr>
        </p:nvSpPr>
        <p:spPr/>
        <p:txBody>
          <a:bodyPr/>
          <a:lstStyle/>
          <a:p>
            <a:fld id="{D58A3767-BAF4-49DA-8235-3C84EEF81B07}" type="datetimeFigureOut">
              <a:rPr lang="fr-FR" smtClean="0"/>
              <a:t>12/03/2024</a:t>
            </a:fld>
            <a:endParaRPr lang="fr-FR"/>
          </a:p>
        </p:txBody>
      </p:sp>
      <p:sp>
        <p:nvSpPr>
          <p:cNvPr id="4" name="Footer Placeholder 3">
            <a:extLst>
              <a:ext uri="{FF2B5EF4-FFF2-40B4-BE49-F238E27FC236}">
                <a16:creationId xmlns:a16="http://schemas.microsoft.com/office/drawing/2014/main" id="{4142FFF2-DAE1-44E2-9CFE-AE22EBDAF218}"/>
              </a:ext>
            </a:extLst>
          </p:cNvPr>
          <p:cNvSpPr>
            <a:spLocks noGrp="1"/>
          </p:cNvSpPr>
          <p:nvPr>
            <p:ph type="ftr" sz="quarter" idx="11"/>
          </p:nvPr>
        </p:nvSpPr>
        <p:spPr/>
        <p:txBody>
          <a:bodyPr/>
          <a:lstStyle/>
          <a:p>
            <a:endParaRPr lang="fr-FR"/>
          </a:p>
        </p:txBody>
      </p:sp>
      <p:sp>
        <p:nvSpPr>
          <p:cNvPr id="5" name="Slide Number Placeholder 4">
            <a:extLst>
              <a:ext uri="{FF2B5EF4-FFF2-40B4-BE49-F238E27FC236}">
                <a16:creationId xmlns:a16="http://schemas.microsoft.com/office/drawing/2014/main" id="{329C5C21-6C13-464E-87D6-B11E0E382CA2}"/>
              </a:ext>
            </a:extLst>
          </p:cNvPr>
          <p:cNvSpPr>
            <a:spLocks noGrp="1"/>
          </p:cNvSpPr>
          <p:nvPr>
            <p:ph type="sldNum" sz="quarter" idx="12"/>
          </p:nvPr>
        </p:nvSpPr>
        <p:spPr/>
        <p:txBody>
          <a:bodyPr/>
          <a:lstStyle/>
          <a:p>
            <a:fld id="{45D4903B-B3FD-4840-8165-E3F1F300F3CE}" type="slidenum">
              <a:rPr lang="fr-FR" smtClean="0"/>
              <a:t>‹#›</a:t>
            </a:fld>
            <a:endParaRPr lang="fr-FR"/>
          </a:p>
        </p:txBody>
      </p:sp>
    </p:spTree>
    <p:extLst>
      <p:ext uri="{BB962C8B-B14F-4D97-AF65-F5344CB8AC3E}">
        <p14:creationId xmlns:p14="http://schemas.microsoft.com/office/powerpoint/2010/main" val="15290357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A15D707-F90D-4CE1-B424-74842EFBC232}"/>
              </a:ext>
            </a:extLst>
          </p:cNvPr>
          <p:cNvSpPr>
            <a:spLocks noGrp="1"/>
          </p:cNvSpPr>
          <p:nvPr>
            <p:ph type="dt" sz="half" idx="10"/>
          </p:nvPr>
        </p:nvSpPr>
        <p:spPr/>
        <p:txBody>
          <a:bodyPr/>
          <a:lstStyle/>
          <a:p>
            <a:fld id="{D58A3767-BAF4-49DA-8235-3C84EEF81B07}" type="datetimeFigureOut">
              <a:rPr lang="fr-FR" smtClean="0"/>
              <a:t>12/03/2024</a:t>
            </a:fld>
            <a:endParaRPr lang="fr-FR"/>
          </a:p>
        </p:txBody>
      </p:sp>
      <p:sp>
        <p:nvSpPr>
          <p:cNvPr id="3" name="Footer Placeholder 2">
            <a:extLst>
              <a:ext uri="{FF2B5EF4-FFF2-40B4-BE49-F238E27FC236}">
                <a16:creationId xmlns:a16="http://schemas.microsoft.com/office/drawing/2014/main" id="{275609F8-720E-4A4A-A71E-0349F18C6A01}"/>
              </a:ext>
            </a:extLst>
          </p:cNvPr>
          <p:cNvSpPr>
            <a:spLocks noGrp="1"/>
          </p:cNvSpPr>
          <p:nvPr>
            <p:ph type="ftr" sz="quarter" idx="11"/>
          </p:nvPr>
        </p:nvSpPr>
        <p:spPr/>
        <p:txBody>
          <a:bodyPr/>
          <a:lstStyle/>
          <a:p>
            <a:endParaRPr lang="fr-FR"/>
          </a:p>
        </p:txBody>
      </p:sp>
      <p:sp>
        <p:nvSpPr>
          <p:cNvPr id="4" name="Slide Number Placeholder 3">
            <a:extLst>
              <a:ext uri="{FF2B5EF4-FFF2-40B4-BE49-F238E27FC236}">
                <a16:creationId xmlns:a16="http://schemas.microsoft.com/office/drawing/2014/main" id="{B6CCB858-B5FC-4B7D-93FE-99D2FC7A55CE}"/>
              </a:ext>
            </a:extLst>
          </p:cNvPr>
          <p:cNvSpPr>
            <a:spLocks noGrp="1"/>
          </p:cNvSpPr>
          <p:nvPr>
            <p:ph type="sldNum" sz="quarter" idx="12"/>
          </p:nvPr>
        </p:nvSpPr>
        <p:spPr/>
        <p:txBody>
          <a:bodyPr/>
          <a:lstStyle/>
          <a:p>
            <a:fld id="{45D4903B-B3FD-4840-8165-E3F1F300F3CE}" type="slidenum">
              <a:rPr lang="fr-FR" smtClean="0"/>
              <a:t>‹#›</a:t>
            </a:fld>
            <a:endParaRPr lang="fr-FR"/>
          </a:p>
        </p:txBody>
      </p:sp>
    </p:spTree>
    <p:extLst>
      <p:ext uri="{BB962C8B-B14F-4D97-AF65-F5344CB8AC3E}">
        <p14:creationId xmlns:p14="http://schemas.microsoft.com/office/powerpoint/2010/main" val="37275207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C2E327-1CE9-413F-929E-F7D71ED853C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r-FR"/>
          </a:p>
        </p:txBody>
      </p:sp>
      <p:sp>
        <p:nvSpPr>
          <p:cNvPr id="3" name="Content Placeholder 2">
            <a:extLst>
              <a:ext uri="{FF2B5EF4-FFF2-40B4-BE49-F238E27FC236}">
                <a16:creationId xmlns:a16="http://schemas.microsoft.com/office/drawing/2014/main" id="{9E3B1E50-AEA5-46B8-B9E8-ABE1E403091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Text Placeholder 3">
            <a:extLst>
              <a:ext uri="{FF2B5EF4-FFF2-40B4-BE49-F238E27FC236}">
                <a16:creationId xmlns:a16="http://schemas.microsoft.com/office/drawing/2014/main" id="{08418507-92A0-4770-88F5-F36527D94E6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F47128C-E10C-4D41-92F2-43CAB4AA8A26}"/>
              </a:ext>
            </a:extLst>
          </p:cNvPr>
          <p:cNvSpPr>
            <a:spLocks noGrp="1"/>
          </p:cNvSpPr>
          <p:nvPr>
            <p:ph type="dt" sz="half" idx="10"/>
          </p:nvPr>
        </p:nvSpPr>
        <p:spPr/>
        <p:txBody>
          <a:bodyPr/>
          <a:lstStyle/>
          <a:p>
            <a:fld id="{D58A3767-BAF4-49DA-8235-3C84EEF81B07}" type="datetimeFigureOut">
              <a:rPr lang="fr-FR" smtClean="0"/>
              <a:t>12/03/2024</a:t>
            </a:fld>
            <a:endParaRPr lang="fr-FR"/>
          </a:p>
        </p:txBody>
      </p:sp>
      <p:sp>
        <p:nvSpPr>
          <p:cNvPr id="6" name="Footer Placeholder 5">
            <a:extLst>
              <a:ext uri="{FF2B5EF4-FFF2-40B4-BE49-F238E27FC236}">
                <a16:creationId xmlns:a16="http://schemas.microsoft.com/office/drawing/2014/main" id="{49230A5A-8C8F-4BBC-8F38-9CBF507DC61C}"/>
              </a:ext>
            </a:extLst>
          </p:cNvPr>
          <p:cNvSpPr>
            <a:spLocks noGrp="1"/>
          </p:cNvSpPr>
          <p:nvPr>
            <p:ph type="ftr" sz="quarter" idx="11"/>
          </p:nvPr>
        </p:nvSpPr>
        <p:spPr/>
        <p:txBody>
          <a:bodyPr/>
          <a:lstStyle/>
          <a:p>
            <a:endParaRPr lang="fr-FR"/>
          </a:p>
        </p:txBody>
      </p:sp>
      <p:sp>
        <p:nvSpPr>
          <p:cNvPr id="7" name="Slide Number Placeholder 6">
            <a:extLst>
              <a:ext uri="{FF2B5EF4-FFF2-40B4-BE49-F238E27FC236}">
                <a16:creationId xmlns:a16="http://schemas.microsoft.com/office/drawing/2014/main" id="{8FFC22A4-2FC2-4DFF-9873-10B997606381}"/>
              </a:ext>
            </a:extLst>
          </p:cNvPr>
          <p:cNvSpPr>
            <a:spLocks noGrp="1"/>
          </p:cNvSpPr>
          <p:nvPr>
            <p:ph type="sldNum" sz="quarter" idx="12"/>
          </p:nvPr>
        </p:nvSpPr>
        <p:spPr/>
        <p:txBody>
          <a:bodyPr/>
          <a:lstStyle/>
          <a:p>
            <a:fld id="{45D4903B-B3FD-4840-8165-E3F1F300F3CE}" type="slidenum">
              <a:rPr lang="fr-FR" smtClean="0"/>
              <a:t>‹#›</a:t>
            </a:fld>
            <a:endParaRPr lang="fr-FR"/>
          </a:p>
        </p:txBody>
      </p:sp>
    </p:spTree>
    <p:extLst>
      <p:ext uri="{BB962C8B-B14F-4D97-AF65-F5344CB8AC3E}">
        <p14:creationId xmlns:p14="http://schemas.microsoft.com/office/powerpoint/2010/main" val="14703868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73D9A5-53C1-4971-BD13-77436DC724F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r-FR"/>
          </a:p>
        </p:txBody>
      </p:sp>
      <p:sp>
        <p:nvSpPr>
          <p:cNvPr id="3" name="Picture Placeholder 2">
            <a:extLst>
              <a:ext uri="{FF2B5EF4-FFF2-40B4-BE49-F238E27FC236}">
                <a16:creationId xmlns:a16="http://schemas.microsoft.com/office/drawing/2014/main" id="{353BBF10-20F9-4BC6-BB2D-933E99429BA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Text Placeholder 3">
            <a:extLst>
              <a:ext uri="{FF2B5EF4-FFF2-40B4-BE49-F238E27FC236}">
                <a16:creationId xmlns:a16="http://schemas.microsoft.com/office/drawing/2014/main" id="{62974A75-490B-48C7-8983-E66932D097B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41F9E7B-5AE6-4E18-B793-2A08F54BA595}"/>
              </a:ext>
            </a:extLst>
          </p:cNvPr>
          <p:cNvSpPr>
            <a:spLocks noGrp="1"/>
          </p:cNvSpPr>
          <p:nvPr>
            <p:ph type="dt" sz="half" idx="10"/>
          </p:nvPr>
        </p:nvSpPr>
        <p:spPr/>
        <p:txBody>
          <a:bodyPr/>
          <a:lstStyle/>
          <a:p>
            <a:fld id="{D58A3767-BAF4-49DA-8235-3C84EEF81B07}" type="datetimeFigureOut">
              <a:rPr lang="fr-FR" smtClean="0"/>
              <a:t>12/03/2024</a:t>
            </a:fld>
            <a:endParaRPr lang="fr-FR"/>
          </a:p>
        </p:txBody>
      </p:sp>
      <p:sp>
        <p:nvSpPr>
          <p:cNvPr id="6" name="Footer Placeholder 5">
            <a:extLst>
              <a:ext uri="{FF2B5EF4-FFF2-40B4-BE49-F238E27FC236}">
                <a16:creationId xmlns:a16="http://schemas.microsoft.com/office/drawing/2014/main" id="{5130C702-6730-4CB0-AA16-3C5CB097731D}"/>
              </a:ext>
            </a:extLst>
          </p:cNvPr>
          <p:cNvSpPr>
            <a:spLocks noGrp="1"/>
          </p:cNvSpPr>
          <p:nvPr>
            <p:ph type="ftr" sz="quarter" idx="11"/>
          </p:nvPr>
        </p:nvSpPr>
        <p:spPr/>
        <p:txBody>
          <a:bodyPr/>
          <a:lstStyle/>
          <a:p>
            <a:endParaRPr lang="fr-FR"/>
          </a:p>
        </p:txBody>
      </p:sp>
      <p:sp>
        <p:nvSpPr>
          <p:cNvPr id="7" name="Slide Number Placeholder 6">
            <a:extLst>
              <a:ext uri="{FF2B5EF4-FFF2-40B4-BE49-F238E27FC236}">
                <a16:creationId xmlns:a16="http://schemas.microsoft.com/office/drawing/2014/main" id="{407FCF50-83B8-4626-9103-74ADAE972258}"/>
              </a:ext>
            </a:extLst>
          </p:cNvPr>
          <p:cNvSpPr>
            <a:spLocks noGrp="1"/>
          </p:cNvSpPr>
          <p:nvPr>
            <p:ph type="sldNum" sz="quarter" idx="12"/>
          </p:nvPr>
        </p:nvSpPr>
        <p:spPr/>
        <p:txBody>
          <a:bodyPr/>
          <a:lstStyle/>
          <a:p>
            <a:fld id="{45D4903B-B3FD-4840-8165-E3F1F300F3CE}" type="slidenum">
              <a:rPr lang="fr-FR" smtClean="0"/>
              <a:t>‹#›</a:t>
            </a:fld>
            <a:endParaRPr lang="fr-FR"/>
          </a:p>
        </p:txBody>
      </p:sp>
    </p:spTree>
    <p:extLst>
      <p:ext uri="{BB962C8B-B14F-4D97-AF65-F5344CB8AC3E}">
        <p14:creationId xmlns:p14="http://schemas.microsoft.com/office/powerpoint/2010/main" val="3818982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16B096B-85B9-476A-B925-F8D00BE501D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fr-FR"/>
          </a:p>
        </p:txBody>
      </p:sp>
      <p:sp>
        <p:nvSpPr>
          <p:cNvPr id="3" name="Text Placeholder 2">
            <a:extLst>
              <a:ext uri="{FF2B5EF4-FFF2-40B4-BE49-F238E27FC236}">
                <a16:creationId xmlns:a16="http://schemas.microsoft.com/office/drawing/2014/main" id="{579F0C23-B3F2-4D56-A885-31E31C1D849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4" name="Date Placeholder 3">
            <a:extLst>
              <a:ext uri="{FF2B5EF4-FFF2-40B4-BE49-F238E27FC236}">
                <a16:creationId xmlns:a16="http://schemas.microsoft.com/office/drawing/2014/main" id="{21E6FE1B-E6F5-4A22-A672-EE7F4F9334A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58A3767-BAF4-49DA-8235-3C84EEF81B07}" type="datetimeFigureOut">
              <a:rPr lang="fr-FR" smtClean="0"/>
              <a:t>12/03/2024</a:t>
            </a:fld>
            <a:endParaRPr lang="fr-FR"/>
          </a:p>
        </p:txBody>
      </p:sp>
      <p:sp>
        <p:nvSpPr>
          <p:cNvPr id="5" name="Footer Placeholder 4">
            <a:extLst>
              <a:ext uri="{FF2B5EF4-FFF2-40B4-BE49-F238E27FC236}">
                <a16:creationId xmlns:a16="http://schemas.microsoft.com/office/drawing/2014/main" id="{9FAE3788-8B10-4C19-9648-56DC7C3D686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Slide Number Placeholder 5">
            <a:extLst>
              <a:ext uri="{FF2B5EF4-FFF2-40B4-BE49-F238E27FC236}">
                <a16:creationId xmlns:a16="http://schemas.microsoft.com/office/drawing/2014/main" id="{8BF5BEFA-8148-438A-857B-56BDF8ECA89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5D4903B-B3FD-4840-8165-E3F1F300F3CE}" type="slidenum">
              <a:rPr lang="fr-FR" smtClean="0"/>
              <a:t>‹#›</a:t>
            </a:fld>
            <a:endParaRPr lang="fr-FR"/>
          </a:p>
        </p:txBody>
      </p:sp>
    </p:spTree>
    <p:extLst>
      <p:ext uri="{BB962C8B-B14F-4D97-AF65-F5344CB8AC3E}">
        <p14:creationId xmlns:p14="http://schemas.microsoft.com/office/powerpoint/2010/main" val="12365772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f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slideLayout" Target="../slideLayouts/slideLayout6.xml"/><Relationship Id="rId1" Type="http://schemas.openxmlformats.org/officeDocument/2006/relationships/tags" Target="../tags/tag1.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gif"/><Relationship Id="rId4" Type="http://schemas.openxmlformats.org/officeDocument/2006/relationships/image" Target="../media/image4.png"/><Relationship Id="rId9" Type="http://schemas.openxmlformats.org/officeDocument/2006/relationships/image" Target="../media/image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jf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2091EE2-67E2-03D0-9A15-1DEA43F2CB47}"/>
              </a:ext>
            </a:extLst>
          </p:cNvPr>
          <p:cNvSpPr txBox="1"/>
          <p:nvPr/>
        </p:nvSpPr>
        <p:spPr>
          <a:xfrm>
            <a:off x="1318661" y="1106904"/>
            <a:ext cx="10334324" cy="3408112"/>
          </a:xfrm>
          <a:prstGeom prst="rect">
            <a:avLst/>
          </a:prstGeom>
          <a:noFill/>
        </p:spPr>
        <p:txBody>
          <a:bodyPr wrap="square" rtlCol="0">
            <a:spAutoFit/>
          </a:bodyPr>
          <a:lstStyle/>
          <a:p>
            <a:pPr>
              <a:lnSpc>
                <a:spcPct val="200000"/>
              </a:lnSpc>
            </a:pPr>
            <a:r>
              <a:rPr lang="en-US" sz="2800" b="1" dirty="0">
                <a:latin typeface="Times New Roman" panose="02020603050405020304" pitchFamily="18" charset="0"/>
                <a:cs typeface="Times New Roman" panose="02020603050405020304" pitchFamily="18" charset="0"/>
              </a:rPr>
              <a:t>LƯU Ý: </a:t>
            </a:r>
          </a:p>
          <a:p>
            <a:pPr>
              <a:lnSpc>
                <a:spcPct val="200000"/>
              </a:lnSpc>
            </a:pPr>
            <a:r>
              <a:rPr lang="en-US" sz="2800" dirty="0">
                <a:latin typeface="Times New Roman" panose="02020603050405020304" pitchFamily="18" charset="0"/>
                <a:cs typeface="Times New Roman" panose="02020603050405020304" pitchFamily="18" charset="0"/>
              </a:rPr>
              <a:t>Khi </a:t>
            </a:r>
            <a:r>
              <a:rPr lang="en-US" sz="2800" dirty="0" err="1">
                <a:latin typeface="Times New Roman" panose="02020603050405020304" pitchFamily="18" charset="0"/>
                <a:cs typeface="Times New Roman" panose="02020603050405020304" pitchFamily="18" charset="0"/>
              </a:rPr>
              <a:t>phân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tích</a:t>
            </a:r>
            <a:r>
              <a:rPr lang="en-US" sz="2800" dirty="0">
                <a:latin typeface="Times New Roman" panose="02020603050405020304" pitchFamily="18" charset="0"/>
                <a:cs typeface="Times New Roman" panose="02020603050405020304" pitchFamily="18" charset="0"/>
              </a:rPr>
              <a:t> , ta </a:t>
            </a:r>
            <a:r>
              <a:rPr lang="en-US" sz="2800" dirty="0" err="1">
                <a:latin typeface="Times New Roman" panose="02020603050405020304" pitchFamily="18" charset="0"/>
                <a:cs typeface="Times New Roman" panose="02020603050405020304" pitchFamily="18" charset="0"/>
              </a:rPr>
              <a:t>nên</a:t>
            </a:r>
            <a:r>
              <a:rPr lang="en-US" sz="2800" dirty="0">
                <a:latin typeface="Times New Roman" panose="02020603050405020304" pitchFamily="18" charset="0"/>
                <a:cs typeface="Times New Roman" panose="02020603050405020304" pitchFamily="18" charset="0"/>
              </a:rPr>
              <a:t> chia </a:t>
            </a:r>
            <a:r>
              <a:rPr lang="en-US" sz="2800" dirty="0" err="1">
                <a:latin typeface="Times New Roman" panose="02020603050405020304" pitchFamily="18" charset="0"/>
                <a:cs typeface="Times New Roman" panose="02020603050405020304" pitchFamily="18" charset="0"/>
              </a:rPr>
              <a:t>mỗi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số</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ước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nguyên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tố</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nhỏ</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số</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Cứ</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tiếp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tục</a:t>
            </a:r>
            <a:r>
              <a:rPr lang="en-US" sz="2800" dirty="0">
                <a:latin typeface="Times New Roman" panose="02020603050405020304" pitchFamily="18" charset="0"/>
                <a:cs typeface="Times New Roman" panose="02020603050405020304" pitchFamily="18" charset="0"/>
              </a:rPr>
              <a:t> chia </a:t>
            </a:r>
            <a:r>
              <a:rPr lang="en-US" sz="2800" dirty="0" err="1">
                <a:latin typeface="Times New Roman" panose="02020603050405020304" pitchFamily="18" charset="0"/>
                <a:cs typeface="Times New Roman" panose="02020603050405020304" pitchFamily="18" charset="0"/>
              </a:rPr>
              <a:t>như</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thế</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đến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được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thương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1.</a:t>
            </a:r>
          </a:p>
          <a:p>
            <a:pPr>
              <a:lnSpc>
                <a:spcPct val="200000"/>
              </a:lnSpc>
            </a:pPr>
            <a:r>
              <a:rPr lang="en-US" sz="2800" dirty="0" err="1">
                <a:latin typeface="Times New Roman" panose="02020603050405020304" pitchFamily="18" charset="0"/>
                <a:cs typeface="Times New Roman" panose="02020603050405020304" pitchFamily="18" charset="0"/>
              </a:rPr>
              <a:t>Kết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phân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tích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thừa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số</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được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viết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theo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thứ</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tự</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tăng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dần</a:t>
            </a:r>
            <a:r>
              <a:rPr lang="en-US" sz="2800" dirty="0">
                <a:latin typeface="Times New Roman" panose="02020603050405020304" pitchFamily="18" charset="0"/>
                <a:cs typeface="Times New Roman" panose="02020603050405020304" pitchFamily="18" charset="0"/>
              </a:rPr>
              <a:t>.</a:t>
            </a:r>
          </a:p>
        </p:txBody>
      </p:sp>
      <p:cxnSp>
        <p:nvCxnSpPr>
          <p:cNvPr id="6" name="Straight Connector 5">
            <a:extLst>
              <a:ext uri="{FF2B5EF4-FFF2-40B4-BE49-F238E27FC236}">
                <a16:creationId xmlns:a16="http://schemas.microsoft.com/office/drawing/2014/main" id="{142782F5-2DD8-E83B-6100-E46FF5BFEA0B}"/>
              </a:ext>
            </a:extLst>
          </p:cNvPr>
          <p:cNvCxnSpPr/>
          <p:nvPr/>
        </p:nvCxnSpPr>
        <p:spPr>
          <a:xfrm>
            <a:off x="4575743" y="2807217"/>
            <a:ext cx="548640" cy="0"/>
          </a:xfrm>
          <a:prstGeom prst="line">
            <a:avLst/>
          </a:prstGeom>
          <a:ln w="50800" cmpd="dbl"/>
        </p:spPr>
        <p:style>
          <a:lnRef idx="1">
            <a:schemeClr val="accent2"/>
          </a:lnRef>
          <a:fillRef idx="0">
            <a:schemeClr val="accent2"/>
          </a:fillRef>
          <a:effectRef idx="0">
            <a:schemeClr val="accent2"/>
          </a:effectRef>
          <a:fontRef idx="minor">
            <a:schemeClr val="tx1"/>
          </a:fontRef>
        </p:style>
      </p:cxnSp>
      <p:cxnSp>
        <p:nvCxnSpPr>
          <p:cNvPr id="7" name="Straight Connector 6">
            <a:extLst>
              <a:ext uri="{FF2B5EF4-FFF2-40B4-BE49-F238E27FC236}">
                <a16:creationId xmlns:a16="http://schemas.microsoft.com/office/drawing/2014/main" id="{D2F8223D-E24E-34C5-B9D3-28251DDA531E}"/>
              </a:ext>
            </a:extLst>
          </p:cNvPr>
          <p:cNvCxnSpPr>
            <a:cxnSpLocks/>
          </p:cNvCxnSpPr>
          <p:nvPr/>
        </p:nvCxnSpPr>
        <p:spPr>
          <a:xfrm>
            <a:off x="6943023" y="2807217"/>
            <a:ext cx="3216977" cy="0"/>
          </a:xfrm>
          <a:prstGeom prst="line">
            <a:avLst/>
          </a:prstGeom>
          <a:ln w="50800" cmpd="dbl"/>
        </p:spPr>
        <p:style>
          <a:lnRef idx="1">
            <a:schemeClr val="accent2"/>
          </a:lnRef>
          <a:fillRef idx="0">
            <a:schemeClr val="accent2"/>
          </a:fillRef>
          <a:effectRef idx="0">
            <a:schemeClr val="accent2"/>
          </a:effectRef>
          <a:fontRef idx="minor">
            <a:schemeClr val="tx1"/>
          </a:fontRef>
        </p:style>
      </p:cxnSp>
      <p:cxnSp>
        <p:nvCxnSpPr>
          <p:cNvPr id="11" name="Straight Connector 10">
            <a:extLst>
              <a:ext uri="{FF2B5EF4-FFF2-40B4-BE49-F238E27FC236}">
                <a16:creationId xmlns:a16="http://schemas.microsoft.com/office/drawing/2014/main" id="{A3A1505D-9E9C-C134-EADE-DD2917B15D24}"/>
              </a:ext>
            </a:extLst>
          </p:cNvPr>
          <p:cNvCxnSpPr>
            <a:cxnSpLocks/>
          </p:cNvCxnSpPr>
          <p:nvPr/>
        </p:nvCxnSpPr>
        <p:spPr>
          <a:xfrm>
            <a:off x="8002871" y="3670817"/>
            <a:ext cx="1689769" cy="0"/>
          </a:xfrm>
          <a:prstGeom prst="line">
            <a:avLst/>
          </a:prstGeom>
          <a:ln w="50800" cmpd="dbl"/>
        </p:spPr>
        <p:style>
          <a:lnRef idx="1">
            <a:schemeClr val="accent2"/>
          </a:lnRef>
          <a:fillRef idx="0">
            <a:schemeClr val="accent2"/>
          </a:fillRef>
          <a:effectRef idx="0">
            <a:schemeClr val="accent2"/>
          </a:effectRef>
          <a:fontRef idx="minor">
            <a:schemeClr val="tx1"/>
          </a:fontRef>
        </p:style>
      </p:cxnSp>
      <p:cxnSp>
        <p:nvCxnSpPr>
          <p:cNvPr id="13" name="Straight Connector 12">
            <a:extLst>
              <a:ext uri="{FF2B5EF4-FFF2-40B4-BE49-F238E27FC236}">
                <a16:creationId xmlns:a16="http://schemas.microsoft.com/office/drawing/2014/main" id="{F101599F-1C9C-7FA1-8927-51E4D6088E72}"/>
              </a:ext>
            </a:extLst>
          </p:cNvPr>
          <p:cNvCxnSpPr>
            <a:cxnSpLocks/>
          </p:cNvCxnSpPr>
          <p:nvPr/>
        </p:nvCxnSpPr>
        <p:spPr>
          <a:xfrm>
            <a:off x="8053671" y="4515016"/>
            <a:ext cx="1832009" cy="0"/>
          </a:xfrm>
          <a:prstGeom prst="line">
            <a:avLst/>
          </a:prstGeom>
          <a:ln w="50800" cmpd="dbl"/>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953519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Isosceles Triangle 9">
            <a:extLst>
              <a:ext uri="{FF2B5EF4-FFF2-40B4-BE49-F238E27FC236}">
                <a16:creationId xmlns:a16="http://schemas.microsoft.com/office/drawing/2014/main" id="{29F3267C-C8ED-785B-34DB-DB0D7D99736C}"/>
              </a:ext>
            </a:extLst>
          </p:cNvPr>
          <p:cNvSpPr/>
          <p:nvPr/>
        </p:nvSpPr>
        <p:spPr>
          <a:xfrm rot="3706943">
            <a:off x="5571046" y="1021774"/>
            <a:ext cx="2077332" cy="1773506"/>
          </a:xfrm>
          <a:prstGeom prst="triangl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Isosceles Triangle 10">
            <a:extLst>
              <a:ext uri="{FF2B5EF4-FFF2-40B4-BE49-F238E27FC236}">
                <a16:creationId xmlns:a16="http://schemas.microsoft.com/office/drawing/2014/main" id="{227C78D8-89EC-857D-234D-B60A7BE6C436}"/>
              </a:ext>
            </a:extLst>
          </p:cNvPr>
          <p:cNvSpPr/>
          <p:nvPr/>
        </p:nvSpPr>
        <p:spPr>
          <a:xfrm rot="7277987">
            <a:off x="6652768" y="1952570"/>
            <a:ext cx="2020269" cy="1860863"/>
          </a:xfrm>
          <a:prstGeom prst="triangl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Isosceles Triangle 11">
            <a:extLst>
              <a:ext uri="{FF2B5EF4-FFF2-40B4-BE49-F238E27FC236}">
                <a16:creationId xmlns:a16="http://schemas.microsoft.com/office/drawing/2014/main" id="{41CC7937-1D06-6944-2A1F-84CA9115BEF5}"/>
              </a:ext>
            </a:extLst>
          </p:cNvPr>
          <p:cNvSpPr/>
          <p:nvPr/>
        </p:nvSpPr>
        <p:spPr>
          <a:xfrm rot="7188364">
            <a:off x="4428572" y="1912396"/>
            <a:ext cx="2235739" cy="1762932"/>
          </a:xfrm>
          <a:prstGeom prst="triangl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Isosceles Triangle 12">
            <a:extLst>
              <a:ext uri="{FF2B5EF4-FFF2-40B4-BE49-F238E27FC236}">
                <a16:creationId xmlns:a16="http://schemas.microsoft.com/office/drawing/2014/main" id="{BA28DCCE-26FC-41DC-39C8-3A7E13DA0B61}"/>
              </a:ext>
            </a:extLst>
          </p:cNvPr>
          <p:cNvSpPr/>
          <p:nvPr/>
        </p:nvSpPr>
        <p:spPr>
          <a:xfrm rot="3573292">
            <a:off x="4570565" y="2790663"/>
            <a:ext cx="2089605" cy="1970413"/>
          </a:xfrm>
          <a:prstGeom prst="triangl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Isosceles Triangle 13">
            <a:extLst>
              <a:ext uri="{FF2B5EF4-FFF2-40B4-BE49-F238E27FC236}">
                <a16:creationId xmlns:a16="http://schemas.microsoft.com/office/drawing/2014/main" id="{956B1EE9-C163-7321-1E82-154604DDEC72}"/>
              </a:ext>
            </a:extLst>
          </p:cNvPr>
          <p:cNvSpPr/>
          <p:nvPr/>
        </p:nvSpPr>
        <p:spPr>
          <a:xfrm rot="3695930">
            <a:off x="6625324" y="2899042"/>
            <a:ext cx="2053016" cy="1791303"/>
          </a:xfrm>
          <a:prstGeom prst="triangl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Isosceles Triangle 14">
            <a:extLst>
              <a:ext uri="{FF2B5EF4-FFF2-40B4-BE49-F238E27FC236}">
                <a16:creationId xmlns:a16="http://schemas.microsoft.com/office/drawing/2014/main" id="{88843201-48E6-C969-5911-C2877C54E9A9}"/>
              </a:ext>
            </a:extLst>
          </p:cNvPr>
          <p:cNvSpPr/>
          <p:nvPr/>
        </p:nvSpPr>
        <p:spPr>
          <a:xfrm rot="7228958">
            <a:off x="5513664" y="3893335"/>
            <a:ext cx="2157258" cy="1707039"/>
          </a:xfrm>
          <a:prstGeom prst="triangl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0136D746-EA47-EA34-311E-F8CC1EB321E9}"/>
              </a:ext>
            </a:extLst>
          </p:cNvPr>
          <p:cNvSpPr txBox="1"/>
          <p:nvPr/>
        </p:nvSpPr>
        <p:spPr>
          <a:xfrm rot="3557715">
            <a:off x="5288445" y="1982064"/>
            <a:ext cx="1499586" cy="492443"/>
          </a:xfrm>
          <a:prstGeom prst="rect">
            <a:avLst/>
          </a:prstGeom>
          <a:noFill/>
        </p:spPr>
        <p:txBody>
          <a:bodyPr wrap="square" rtlCol="0">
            <a:spAutoFit/>
          </a:bodyPr>
          <a:lstStyle/>
          <a:p>
            <a:r>
              <a:rPr lang="en-US" sz="1300" dirty="0" err="1">
                <a:latin typeface="Times New Roman" panose="02020603050405020304" pitchFamily="18" charset="0"/>
                <a:cs typeface="Times New Roman" panose="02020603050405020304" pitchFamily="18" charset="0"/>
              </a:rPr>
              <a:t>Biết</a:t>
            </a:r>
            <a:r>
              <a:rPr lang="en-US" sz="1300" dirty="0">
                <a:latin typeface="Times New Roman" panose="02020603050405020304" pitchFamily="18" charset="0"/>
                <a:cs typeface="Times New Roman" panose="02020603050405020304" pitchFamily="18" charset="0"/>
              </a:rPr>
              <a:t> 70 = 2.5.7 </a:t>
            </a:r>
            <a:r>
              <a:rPr lang="en-US" sz="1300" dirty="0" err="1">
                <a:latin typeface="Times New Roman" panose="02020603050405020304" pitchFamily="18" charset="0"/>
                <a:cs typeface="Times New Roman" panose="02020603050405020304" pitchFamily="18" charset="0"/>
              </a:rPr>
              <a:t>có</a:t>
            </a:r>
            <a:r>
              <a:rPr lang="en-US" sz="1300" dirty="0">
                <a:latin typeface="Times New Roman" panose="02020603050405020304" pitchFamily="18" charset="0"/>
                <a:cs typeface="Times New Roman" panose="02020603050405020304" pitchFamily="18" charset="0"/>
              </a:rPr>
              <a:t>: 490 =</a:t>
            </a:r>
          </a:p>
        </p:txBody>
      </p:sp>
      <p:sp>
        <p:nvSpPr>
          <p:cNvPr id="17" name="TextBox 16">
            <a:extLst>
              <a:ext uri="{FF2B5EF4-FFF2-40B4-BE49-F238E27FC236}">
                <a16:creationId xmlns:a16="http://schemas.microsoft.com/office/drawing/2014/main" id="{5FEB272B-31FF-7DC1-BE4B-D1611E56A436}"/>
              </a:ext>
            </a:extLst>
          </p:cNvPr>
          <p:cNvSpPr txBox="1"/>
          <p:nvPr/>
        </p:nvSpPr>
        <p:spPr>
          <a:xfrm rot="3554003">
            <a:off x="4999863" y="2022623"/>
            <a:ext cx="1168629" cy="307777"/>
          </a:xfrm>
          <a:prstGeom prst="rect">
            <a:avLst/>
          </a:prstGeom>
          <a:noFill/>
        </p:spPr>
        <p:txBody>
          <a:bodyPr wrap="square" rtlCol="0">
            <a:spAutoFit/>
          </a:bodyPr>
          <a:lstStyle/>
          <a:p>
            <a:r>
              <a:rPr lang="en-US" sz="1400" dirty="0">
                <a:latin typeface="Times New Roman" panose="02020603050405020304" pitchFamily="18" charset="0"/>
                <a:cs typeface="Times New Roman" panose="02020603050405020304" pitchFamily="18" charset="0"/>
              </a:rPr>
              <a:t>2 .5.7</a:t>
            </a:r>
            <a:r>
              <a:rPr lang="en-US" sz="1400" baseline="30000" dirty="0">
                <a:latin typeface="Times New Roman" panose="02020603050405020304" pitchFamily="18" charset="0"/>
                <a:cs typeface="Times New Roman" panose="02020603050405020304" pitchFamily="18" charset="0"/>
              </a:rPr>
              <a:t>2</a:t>
            </a:r>
            <a:endParaRPr lang="en-US" sz="1400" dirty="0">
              <a:latin typeface="Times New Roman" panose="02020603050405020304" pitchFamily="18" charset="0"/>
              <a:cs typeface="Times New Roman" panose="02020603050405020304" pitchFamily="18" charset="0"/>
            </a:endParaRPr>
          </a:p>
        </p:txBody>
      </p:sp>
      <p:sp>
        <p:nvSpPr>
          <p:cNvPr id="18" name="TextBox 17">
            <a:extLst>
              <a:ext uri="{FF2B5EF4-FFF2-40B4-BE49-F238E27FC236}">
                <a16:creationId xmlns:a16="http://schemas.microsoft.com/office/drawing/2014/main" id="{23989273-8323-9FF7-0F90-25A711F11331}"/>
              </a:ext>
            </a:extLst>
          </p:cNvPr>
          <p:cNvSpPr txBox="1"/>
          <p:nvPr/>
        </p:nvSpPr>
        <p:spPr>
          <a:xfrm>
            <a:off x="4299199" y="2801549"/>
            <a:ext cx="1603617" cy="523220"/>
          </a:xfrm>
          <a:prstGeom prst="rect">
            <a:avLst/>
          </a:prstGeom>
          <a:noFill/>
        </p:spPr>
        <p:txBody>
          <a:bodyPr wrap="square" rtlCol="0">
            <a:spAutoFit/>
          </a:bodyPr>
          <a:lstStyle/>
          <a:p>
            <a:r>
              <a:rPr lang="en-US" sz="12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Số</a:t>
            </a:r>
            <a:r>
              <a:rPr lang="en-US" sz="1400" dirty="0">
                <a:latin typeface="Times New Roman" panose="02020603050405020304" pitchFamily="18" charset="0"/>
                <a:cs typeface="Times New Roman" panose="02020603050405020304" pitchFamily="18" charset="0"/>
              </a:rPr>
              <a:t> 84 </a:t>
            </a:r>
            <a:r>
              <a:rPr lang="en-US" sz="1400" dirty="0" err="1">
                <a:latin typeface="Times New Roman" panose="02020603050405020304" pitchFamily="18" charset="0"/>
                <a:cs typeface="Times New Roman" panose="02020603050405020304" pitchFamily="18" charset="0"/>
              </a:rPr>
              <a:t>có</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các</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ước</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nguyên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tố</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là</a:t>
            </a:r>
            <a:endParaRPr lang="en-US" sz="1400" dirty="0">
              <a:latin typeface="Times New Roman" panose="02020603050405020304" pitchFamily="18" charset="0"/>
              <a:cs typeface="Times New Roman" panose="02020603050405020304" pitchFamily="18" charset="0"/>
            </a:endParaRPr>
          </a:p>
        </p:txBody>
      </p:sp>
      <p:sp>
        <p:nvSpPr>
          <p:cNvPr id="19" name="TextBox 18">
            <a:extLst>
              <a:ext uri="{FF2B5EF4-FFF2-40B4-BE49-F238E27FC236}">
                <a16:creationId xmlns:a16="http://schemas.microsoft.com/office/drawing/2014/main" id="{E2DA4D3D-540A-9047-5D1D-72EDDA3419EF}"/>
              </a:ext>
            </a:extLst>
          </p:cNvPr>
          <p:cNvSpPr txBox="1"/>
          <p:nvPr/>
        </p:nvSpPr>
        <p:spPr>
          <a:xfrm>
            <a:off x="4726892" y="3302389"/>
            <a:ext cx="981682" cy="307777"/>
          </a:xfrm>
          <a:prstGeom prst="rect">
            <a:avLst/>
          </a:prstGeom>
          <a:noFill/>
        </p:spPr>
        <p:txBody>
          <a:bodyPr wrap="square" rtlCol="0">
            <a:spAutoFit/>
          </a:bodyPr>
          <a:lstStyle/>
          <a:p>
            <a:r>
              <a:rPr lang="en-US" sz="1400" dirty="0">
                <a:latin typeface="Times New Roman" panose="02020603050405020304" pitchFamily="18" charset="0"/>
                <a:cs typeface="Times New Roman" panose="02020603050405020304" pitchFamily="18" charset="0"/>
              </a:rPr>
              <a:t>2;3,7</a:t>
            </a:r>
          </a:p>
        </p:txBody>
      </p:sp>
      <p:sp>
        <p:nvSpPr>
          <p:cNvPr id="20" name="TextBox 19">
            <a:extLst>
              <a:ext uri="{FF2B5EF4-FFF2-40B4-BE49-F238E27FC236}">
                <a16:creationId xmlns:a16="http://schemas.microsoft.com/office/drawing/2014/main" id="{73367C01-13B6-1AED-A68D-CEFDD16FA8D7}"/>
              </a:ext>
            </a:extLst>
          </p:cNvPr>
          <p:cNvSpPr txBox="1"/>
          <p:nvPr/>
        </p:nvSpPr>
        <p:spPr>
          <a:xfrm rot="18081638">
            <a:off x="6367683" y="1511686"/>
            <a:ext cx="1543489" cy="369332"/>
          </a:xfrm>
          <a:prstGeom prst="rect">
            <a:avLst/>
          </a:prstGeom>
          <a:noFill/>
        </p:spPr>
        <p:txBody>
          <a:bodyPr wrap="square" rtlCol="0">
            <a:spAutoFit/>
          </a:bodyPr>
          <a:lstStyle/>
          <a:p>
            <a:r>
              <a:rPr lang="en-US" dirty="0"/>
              <a:t> </a:t>
            </a:r>
            <a:r>
              <a:rPr lang="en-US" sz="1200" dirty="0"/>
              <a:t>    </a:t>
            </a:r>
            <a:r>
              <a:rPr lang="en-US" sz="1500" dirty="0"/>
              <a:t>1500 =</a:t>
            </a:r>
          </a:p>
        </p:txBody>
      </p:sp>
      <p:sp>
        <p:nvSpPr>
          <p:cNvPr id="22" name="TextBox 21">
            <a:extLst>
              <a:ext uri="{FF2B5EF4-FFF2-40B4-BE49-F238E27FC236}">
                <a16:creationId xmlns:a16="http://schemas.microsoft.com/office/drawing/2014/main" id="{B5F7836D-B967-4CBE-FC42-FFFE4E3C6C65}"/>
              </a:ext>
            </a:extLst>
          </p:cNvPr>
          <p:cNvSpPr txBox="1"/>
          <p:nvPr/>
        </p:nvSpPr>
        <p:spPr>
          <a:xfrm rot="18071541">
            <a:off x="6852102" y="1850371"/>
            <a:ext cx="886623" cy="338554"/>
          </a:xfrm>
          <a:prstGeom prst="rect">
            <a:avLst/>
          </a:prstGeom>
          <a:noFill/>
        </p:spPr>
        <p:txBody>
          <a:bodyPr wrap="square" rtlCol="0">
            <a:spAutoFit/>
          </a:bodyPr>
          <a:lstStyle/>
          <a:p>
            <a:r>
              <a:rPr lang="en-US" sz="1600" dirty="0"/>
              <a:t>2</a:t>
            </a:r>
            <a:r>
              <a:rPr lang="en-US" sz="1600" baseline="30000" dirty="0"/>
              <a:t>2</a:t>
            </a:r>
            <a:r>
              <a:rPr lang="en-US" sz="1600" dirty="0"/>
              <a:t>.3.5</a:t>
            </a:r>
            <a:r>
              <a:rPr lang="en-US" sz="1600" baseline="30000" dirty="0"/>
              <a:t>3</a:t>
            </a:r>
            <a:endParaRPr lang="en-US" sz="1600" dirty="0"/>
          </a:p>
        </p:txBody>
      </p:sp>
      <p:sp>
        <p:nvSpPr>
          <p:cNvPr id="24" name="TextBox 23">
            <a:extLst>
              <a:ext uri="{FF2B5EF4-FFF2-40B4-BE49-F238E27FC236}">
                <a16:creationId xmlns:a16="http://schemas.microsoft.com/office/drawing/2014/main" id="{574A44A6-1418-4EE5-1941-65517F2010C3}"/>
              </a:ext>
            </a:extLst>
          </p:cNvPr>
          <p:cNvSpPr txBox="1"/>
          <p:nvPr/>
        </p:nvSpPr>
        <p:spPr>
          <a:xfrm>
            <a:off x="6535487" y="2716887"/>
            <a:ext cx="1899920" cy="523220"/>
          </a:xfrm>
          <a:prstGeom prst="rect">
            <a:avLst/>
          </a:prstGeom>
          <a:noFill/>
        </p:spPr>
        <p:txBody>
          <a:bodyPr wrap="square" rtlCol="0">
            <a:spAutoFit/>
          </a:bodyPr>
          <a:lstStyle/>
          <a:p>
            <a:r>
              <a:rPr lang="en-US" sz="1400" dirty="0" err="1">
                <a:latin typeface="Times New Roman" panose="02020603050405020304" pitchFamily="18" charset="0"/>
                <a:cs typeface="Times New Roman" panose="02020603050405020304" pitchFamily="18" charset="0"/>
              </a:rPr>
              <a:t>Các</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số</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nguyên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tố</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nhỏ</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hơn</a:t>
            </a:r>
            <a:r>
              <a:rPr lang="en-US" sz="1400" dirty="0">
                <a:latin typeface="Times New Roman" panose="02020603050405020304" pitchFamily="18" charset="0"/>
                <a:cs typeface="Times New Roman" panose="02020603050405020304" pitchFamily="18" charset="0"/>
              </a:rPr>
              <a:t> 30 </a:t>
            </a:r>
            <a:r>
              <a:rPr lang="en-US" sz="1400" dirty="0" err="1">
                <a:latin typeface="Times New Roman" panose="02020603050405020304" pitchFamily="18" charset="0"/>
                <a:cs typeface="Times New Roman" panose="02020603050405020304" pitchFamily="18" charset="0"/>
              </a:rPr>
              <a:t>là</a:t>
            </a:r>
            <a:endParaRPr lang="en-US" sz="1400" dirty="0">
              <a:latin typeface="Times New Roman" panose="02020603050405020304" pitchFamily="18" charset="0"/>
              <a:cs typeface="Times New Roman" panose="02020603050405020304" pitchFamily="18" charset="0"/>
            </a:endParaRPr>
          </a:p>
        </p:txBody>
      </p:sp>
      <p:sp>
        <p:nvSpPr>
          <p:cNvPr id="25" name="TextBox 24">
            <a:extLst>
              <a:ext uri="{FF2B5EF4-FFF2-40B4-BE49-F238E27FC236}">
                <a16:creationId xmlns:a16="http://schemas.microsoft.com/office/drawing/2014/main" id="{0E9F9CC8-04A0-775D-14B6-64E5686DC502}"/>
              </a:ext>
            </a:extLst>
          </p:cNvPr>
          <p:cNvSpPr txBox="1"/>
          <p:nvPr/>
        </p:nvSpPr>
        <p:spPr>
          <a:xfrm>
            <a:off x="6563074" y="3258204"/>
            <a:ext cx="2419627" cy="584775"/>
          </a:xfrm>
          <a:prstGeom prst="rect">
            <a:avLst/>
          </a:prstGeom>
          <a:noFill/>
        </p:spPr>
        <p:txBody>
          <a:bodyPr wrap="square" rtlCol="0">
            <a:spAutoFit/>
          </a:bodyPr>
          <a:lstStyle/>
          <a:p>
            <a:r>
              <a:rPr lang="en-US" sz="1600" dirty="0">
                <a:latin typeface="Times New Roman" panose="02020603050405020304" pitchFamily="18" charset="0"/>
                <a:cs typeface="Times New Roman" panose="02020603050405020304" pitchFamily="18" charset="0"/>
              </a:rPr>
              <a:t>2;3;5;7;11;13;17;19;</a:t>
            </a:r>
          </a:p>
          <a:p>
            <a:r>
              <a:rPr lang="en-US" sz="1600" dirty="0">
                <a:latin typeface="Times New Roman" panose="02020603050405020304" pitchFamily="18" charset="0"/>
                <a:cs typeface="Times New Roman" panose="02020603050405020304" pitchFamily="18" charset="0"/>
              </a:rPr>
              <a:t>23;29</a:t>
            </a:r>
          </a:p>
        </p:txBody>
      </p:sp>
      <p:sp>
        <p:nvSpPr>
          <p:cNvPr id="27" name="TextBox 26">
            <a:extLst>
              <a:ext uri="{FF2B5EF4-FFF2-40B4-BE49-F238E27FC236}">
                <a16:creationId xmlns:a16="http://schemas.microsoft.com/office/drawing/2014/main" id="{9095C757-8A4C-C35E-D8A4-055FEC97B305}"/>
              </a:ext>
            </a:extLst>
          </p:cNvPr>
          <p:cNvSpPr txBox="1"/>
          <p:nvPr/>
        </p:nvSpPr>
        <p:spPr>
          <a:xfrm rot="17988551">
            <a:off x="4698445" y="3741244"/>
            <a:ext cx="1792788" cy="523220"/>
          </a:xfrm>
          <a:prstGeom prst="rect">
            <a:avLst/>
          </a:prstGeom>
          <a:noFill/>
        </p:spPr>
        <p:txBody>
          <a:bodyPr wrap="square" rtlCol="0">
            <a:spAutoFit/>
          </a:bodyPr>
          <a:lstStyle/>
          <a:p>
            <a:r>
              <a:rPr lang="en-US" sz="1400" dirty="0" err="1">
                <a:latin typeface="Times New Roman" panose="02020603050405020304" pitchFamily="18" charset="0"/>
                <a:cs typeface="Times New Roman" panose="02020603050405020304" pitchFamily="18" charset="0"/>
              </a:rPr>
              <a:t>Biết</a:t>
            </a:r>
            <a:r>
              <a:rPr lang="en-US" sz="1400" dirty="0">
                <a:latin typeface="Times New Roman" panose="02020603050405020304" pitchFamily="18" charset="0"/>
                <a:cs typeface="Times New Roman" panose="02020603050405020304" pitchFamily="18" charset="0"/>
              </a:rPr>
              <a:t> 20 = 2</a:t>
            </a:r>
            <a:r>
              <a:rPr lang="en-US" sz="1400" baseline="30000" dirty="0">
                <a:latin typeface="Times New Roman" panose="02020603050405020304" pitchFamily="18" charset="0"/>
                <a:cs typeface="Times New Roman" panose="02020603050405020304" pitchFamily="18" charset="0"/>
              </a:rPr>
              <a:t>2</a:t>
            </a:r>
            <a:r>
              <a:rPr lang="en-US" sz="1400" dirty="0">
                <a:latin typeface="Times New Roman" panose="02020603050405020304" pitchFamily="18" charset="0"/>
                <a:cs typeface="Times New Roman" panose="02020603050405020304" pitchFamily="18" charset="0"/>
              </a:rPr>
              <a:t>.5, </a:t>
            </a:r>
            <a:r>
              <a:rPr lang="en-US" sz="1400" dirty="0" err="1">
                <a:latin typeface="Times New Roman" panose="02020603050405020304" pitchFamily="18" charset="0"/>
                <a:cs typeface="Times New Roman" panose="02020603050405020304" pitchFamily="18" charset="0"/>
              </a:rPr>
              <a:t>có</a:t>
            </a:r>
            <a:r>
              <a:rPr lang="en-US" sz="1400" dirty="0">
                <a:latin typeface="Times New Roman" panose="02020603050405020304" pitchFamily="18" charset="0"/>
                <a:cs typeface="Times New Roman" panose="02020603050405020304" pitchFamily="18" charset="0"/>
              </a:rPr>
              <a:t> 400=</a:t>
            </a:r>
          </a:p>
        </p:txBody>
      </p:sp>
      <p:sp>
        <p:nvSpPr>
          <p:cNvPr id="28" name="TextBox 27">
            <a:extLst>
              <a:ext uri="{FF2B5EF4-FFF2-40B4-BE49-F238E27FC236}">
                <a16:creationId xmlns:a16="http://schemas.microsoft.com/office/drawing/2014/main" id="{058580CF-22F3-4092-3BF8-47EC843A08DE}"/>
              </a:ext>
            </a:extLst>
          </p:cNvPr>
          <p:cNvSpPr txBox="1"/>
          <p:nvPr/>
        </p:nvSpPr>
        <p:spPr>
          <a:xfrm rot="17854300">
            <a:off x="5548309" y="4035943"/>
            <a:ext cx="973314" cy="323165"/>
          </a:xfrm>
          <a:prstGeom prst="rect">
            <a:avLst/>
          </a:prstGeom>
          <a:noFill/>
        </p:spPr>
        <p:txBody>
          <a:bodyPr wrap="square" rtlCol="0">
            <a:spAutoFit/>
          </a:bodyPr>
          <a:lstStyle/>
          <a:p>
            <a:r>
              <a:rPr lang="en-US" sz="1500" dirty="0">
                <a:latin typeface="Times New Roman" panose="02020603050405020304" pitchFamily="18" charset="0"/>
                <a:cs typeface="Times New Roman" panose="02020603050405020304" pitchFamily="18" charset="0"/>
              </a:rPr>
              <a:t>2</a:t>
            </a:r>
            <a:r>
              <a:rPr lang="en-US" sz="1500" baseline="30000" dirty="0">
                <a:latin typeface="Times New Roman" panose="02020603050405020304" pitchFamily="18" charset="0"/>
                <a:cs typeface="Times New Roman" panose="02020603050405020304" pitchFamily="18" charset="0"/>
              </a:rPr>
              <a:t>4</a:t>
            </a:r>
            <a:r>
              <a:rPr lang="en-US" sz="1500" dirty="0">
                <a:latin typeface="Times New Roman" panose="02020603050405020304" pitchFamily="18" charset="0"/>
                <a:cs typeface="Times New Roman" panose="02020603050405020304" pitchFamily="18" charset="0"/>
              </a:rPr>
              <a:t>.5</a:t>
            </a:r>
            <a:r>
              <a:rPr lang="en-US" sz="1500" baseline="30000" dirty="0">
                <a:latin typeface="Times New Roman" panose="02020603050405020304" pitchFamily="18" charset="0"/>
                <a:cs typeface="Times New Roman" panose="02020603050405020304" pitchFamily="18" charset="0"/>
              </a:rPr>
              <a:t>2</a:t>
            </a:r>
            <a:endParaRPr lang="en-US" sz="1500" dirty="0">
              <a:latin typeface="Times New Roman" panose="02020603050405020304" pitchFamily="18" charset="0"/>
              <a:cs typeface="Times New Roman" panose="02020603050405020304" pitchFamily="18" charset="0"/>
            </a:endParaRPr>
          </a:p>
        </p:txBody>
      </p:sp>
      <p:sp>
        <p:nvSpPr>
          <p:cNvPr id="29" name="TextBox 28">
            <a:extLst>
              <a:ext uri="{FF2B5EF4-FFF2-40B4-BE49-F238E27FC236}">
                <a16:creationId xmlns:a16="http://schemas.microsoft.com/office/drawing/2014/main" id="{19E44561-02CD-94B2-9975-1E0DFC6B3785}"/>
              </a:ext>
            </a:extLst>
          </p:cNvPr>
          <p:cNvSpPr txBox="1"/>
          <p:nvPr/>
        </p:nvSpPr>
        <p:spPr>
          <a:xfrm rot="3690176">
            <a:off x="6726631" y="4347076"/>
            <a:ext cx="981682" cy="307777"/>
          </a:xfrm>
          <a:prstGeom prst="rect">
            <a:avLst/>
          </a:prstGeom>
          <a:noFill/>
        </p:spPr>
        <p:txBody>
          <a:bodyPr wrap="square" rtlCol="0">
            <a:spAutoFit/>
          </a:bodyPr>
          <a:lstStyle/>
          <a:p>
            <a:r>
              <a:rPr lang="en-US" sz="1400" dirty="0">
                <a:latin typeface="Times New Roman" panose="02020603050405020304" pitchFamily="18" charset="0"/>
                <a:cs typeface="Times New Roman" panose="02020603050405020304" pitchFamily="18" charset="0"/>
              </a:rPr>
              <a:t>900 =</a:t>
            </a:r>
          </a:p>
        </p:txBody>
      </p:sp>
      <p:sp>
        <p:nvSpPr>
          <p:cNvPr id="30" name="TextBox 29">
            <a:extLst>
              <a:ext uri="{FF2B5EF4-FFF2-40B4-BE49-F238E27FC236}">
                <a16:creationId xmlns:a16="http://schemas.microsoft.com/office/drawing/2014/main" id="{CA66EED8-22EE-6A47-A10F-CAE102D92ABD}"/>
              </a:ext>
            </a:extLst>
          </p:cNvPr>
          <p:cNvSpPr txBox="1"/>
          <p:nvPr/>
        </p:nvSpPr>
        <p:spPr>
          <a:xfrm rot="3507898">
            <a:off x="6470760" y="4542121"/>
            <a:ext cx="941998" cy="323165"/>
          </a:xfrm>
          <a:prstGeom prst="rect">
            <a:avLst/>
          </a:prstGeom>
          <a:noFill/>
        </p:spPr>
        <p:txBody>
          <a:bodyPr wrap="square" rtlCol="0">
            <a:spAutoFit/>
          </a:bodyPr>
          <a:lstStyle/>
          <a:p>
            <a:r>
              <a:rPr lang="en-US" sz="1500" dirty="0">
                <a:latin typeface="Times New Roman" panose="02020603050405020304" pitchFamily="18" charset="0"/>
                <a:cs typeface="Times New Roman" panose="02020603050405020304" pitchFamily="18" charset="0"/>
              </a:rPr>
              <a:t>2</a:t>
            </a:r>
            <a:r>
              <a:rPr lang="en-US" sz="1500" baseline="30000" dirty="0">
                <a:latin typeface="Times New Roman" panose="02020603050405020304" pitchFamily="18" charset="0"/>
                <a:cs typeface="Times New Roman" panose="02020603050405020304" pitchFamily="18" charset="0"/>
              </a:rPr>
              <a:t>2</a:t>
            </a:r>
            <a:r>
              <a:rPr lang="en-US" sz="1500" dirty="0">
                <a:latin typeface="Times New Roman" panose="02020603050405020304" pitchFamily="18" charset="0"/>
                <a:cs typeface="Times New Roman" panose="02020603050405020304" pitchFamily="18" charset="0"/>
              </a:rPr>
              <a:t>.3</a:t>
            </a:r>
            <a:r>
              <a:rPr lang="en-US" sz="1500" baseline="30000" dirty="0">
                <a:latin typeface="Times New Roman" panose="02020603050405020304" pitchFamily="18" charset="0"/>
                <a:cs typeface="Times New Roman" panose="02020603050405020304" pitchFamily="18" charset="0"/>
              </a:rPr>
              <a:t>2</a:t>
            </a:r>
            <a:r>
              <a:rPr lang="en-US" sz="1500" dirty="0">
                <a:latin typeface="Times New Roman" panose="02020603050405020304" pitchFamily="18" charset="0"/>
                <a:cs typeface="Times New Roman" panose="02020603050405020304" pitchFamily="18" charset="0"/>
              </a:rPr>
              <a:t>.5</a:t>
            </a:r>
            <a:r>
              <a:rPr lang="en-US" sz="1500" baseline="30000" dirty="0">
                <a:latin typeface="Times New Roman" panose="02020603050405020304" pitchFamily="18" charset="0"/>
                <a:cs typeface="Times New Roman" panose="02020603050405020304" pitchFamily="18" charset="0"/>
              </a:rPr>
              <a:t>2</a:t>
            </a:r>
            <a:endParaRPr lang="en-US" sz="1500" dirty="0">
              <a:latin typeface="Times New Roman" panose="02020603050405020304" pitchFamily="18" charset="0"/>
              <a:cs typeface="Times New Roman" panose="02020603050405020304" pitchFamily="18" charset="0"/>
            </a:endParaRPr>
          </a:p>
        </p:txBody>
      </p:sp>
      <p:sp>
        <p:nvSpPr>
          <p:cNvPr id="2" name="TextBox 1">
            <a:extLst>
              <a:ext uri="{FF2B5EF4-FFF2-40B4-BE49-F238E27FC236}">
                <a16:creationId xmlns:a16="http://schemas.microsoft.com/office/drawing/2014/main" id="{AB2A0249-6BC8-D8E1-A699-9474F52DB39D}"/>
              </a:ext>
            </a:extLst>
          </p:cNvPr>
          <p:cNvSpPr txBox="1"/>
          <p:nvPr/>
        </p:nvSpPr>
        <p:spPr>
          <a:xfrm>
            <a:off x="6253074" y="1347184"/>
            <a:ext cx="1291668"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2</a:t>
            </a:r>
          </a:p>
        </p:txBody>
      </p:sp>
      <p:sp>
        <p:nvSpPr>
          <p:cNvPr id="3" name="TextBox 2">
            <a:extLst>
              <a:ext uri="{FF2B5EF4-FFF2-40B4-BE49-F238E27FC236}">
                <a16:creationId xmlns:a16="http://schemas.microsoft.com/office/drawing/2014/main" id="{C31F65A4-3417-34FC-E935-848283D60722}"/>
              </a:ext>
            </a:extLst>
          </p:cNvPr>
          <p:cNvSpPr txBox="1"/>
          <p:nvPr/>
        </p:nvSpPr>
        <p:spPr>
          <a:xfrm rot="3588152">
            <a:off x="7066801" y="2687974"/>
            <a:ext cx="1899920" cy="400110"/>
          </a:xfrm>
          <a:prstGeom prst="rect">
            <a:avLst/>
          </a:prstGeom>
          <a:noFill/>
        </p:spPr>
        <p:txBody>
          <a:bodyPr wrap="square" rtlCol="0">
            <a:spAutoFit/>
          </a:bodyPr>
          <a:lstStyle/>
          <a:p>
            <a:r>
              <a:rPr lang="en-US" sz="2000" dirty="0" err="1">
                <a:latin typeface="Times New Roman" panose="02020603050405020304" pitchFamily="18" charset="0"/>
                <a:cs typeface="Times New Roman" panose="02020603050405020304" pitchFamily="18" charset="0"/>
              </a:rPr>
              <a:t>Số</a:t>
            </a:r>
            <a:r>
              <a:rPr lang="en-US" sz="2000" dirty="0">
                <a:latin typeface="Times New Roman" panose="02020603050405020304" pitchFamily="18" charset="0"/>
                <a:cs typeface="Times New Roman" panose="02020603050405020304" pitchFamily="18" charset="0"/>
              </a:rPr>
              <a:t> 5</a:t>
            </a:r>
          </a:p>
        </p:txBody>
      </p:sp>
      <p:sp>
        <p:nvSpPr>
          <p:cNvPr id="4" name="TextBox 3">
            <a:extLst>
              <a:ext uri="{FF2B5EF4-FFF2-40B4-BE49-F238E27FC236}">
                <a16:creationId xmlns:a16="http://schemas.microsoft.com/office/drawing/2014/main" id="{AF6E04A4-E268-4158-6E49-FB06EC7A6ABF}"/>
              </a:ext>
            </a:extLst>
          </p:cNvPr>
          <p:cNvSpPr txBox="1"/>
          <p:nvPr/>
        </p:nvSpPr>
        <p:spPr>
          <a:xfrm rot="7152830">
            <a:off x="6639876" y="4354373"/>
            <a:ext cx="1838487" cy="430887"/>
          </a:xfrm>
          <a:prstGeom prst="rect">
            <a:avLst/>
          </a:prstGeom>
          <a:noFill/>
        </p:spPr>
        <p:txBody>
          <a:bodyPr wrap="square" rtlCol="0">
            <a:spAutoFit/>
          </a:bodyPr>
          <a:lstStyle/>
          <a:p>
            <a:r>
              <a:rPr lang="en-US" sz="2200" dirty="0">
                <a:latin typeface="Times New Roman" panose="02020603050405020304" pitchFamily="18" charset="0"/>
                <a:cs typeface="Times New Roman" panose="02020603050405020304" pitchFamily="18" charset="0"/>
              </a:rPr>
              <a:t> 7</a:t>
            </a:r>
          </a:p>
        </p:txBody>
      </p:sp>
      <p:sp>
        <p:nvSpPr>
          <p:cNvPr id="5" name="TextBox 4">
            <a:extLst>
              <a:ext uri="{FF2B5EF4-FFF2-40B4-BE49-F238E27FC236}">
                <a16:creationId xmlns:a16="http://schemas.microsoft.com/office/drawing/2014/main" id="{02229F40-98B0-F093-75C3-DB6DFF82E683}"/>
              </a:ext>
            </a:extLst>
          </p:cNvPr>
          <p:cNvSpPr txBox="1"/>
          <p:nvPr/>
        </p:nvSpPr>
        <p:spPr>
          <a:xfrm>
            <a:off x="6206037" y="4876741"/>
            <a:ext cx="1792788" cy="400110"/>
          </a:xfrm>
          <a:prstGeom prst="rect">
            <a:avLst/>
          </a:prstGeom>
          <a:noFill/>
        </p:spPr>
        <p:txBody>
          <a:bodyPr wrap="square" rtlCol="0">
            <a:spAutoFit/>
          </a:bodyPr>
          <a:lstStyle/>
          <a:p>
            <a:r>
              <a:rPr lang="en-US" sz="2000" dirty="0">
                <a:latin typeface="Times New Roman" panose="02020603050405020304" pitchFamily="18" charset="0"/>
                <a:cs typeface="Times New Roman" panose="02020603050405020304" pitchFamily="18" charset="0"/>
              </a:rPr>
              <a:t>11</a:t>
            </a:r>
          </a:p>
        </p:txBody>
      </p:sp>
      <p:sp>
        <p:nvSpPr>
          <p:cNvPr id="6" name="TextBox 5">
            <a:extLst>
              <a:ext uri="{FF2B5EF4-FFF2-40B4-BE49-F238E27FC236}">
                <a16:creationId xmlns:a16="http://schemas.microsoft.com/office/drawing/2014/main" id="{0DA1E8CA-FE14-2526-F286-210DA20985EF}"/>
              </a:ext>
            </a:extLst>
          </p:cNvPr>
          <p:cNvSpPr txBox="1"/>
          <p:nvPr/>
        </p:nvSpPr>
        <p:spPr>
          <a:xfrm rot="7203529">
            <a:off x="4422449" y="2153857"/>
            <a:ext cx="1291668" cy="954107"/>
          </a:xfrm>
          <a:prstGeom prst="rect">
            <a:avLst/>
          </a:prstGeom>
          <a:noFill/>
        </p:spPr>
        <p:txBody>
          <a:bodyPr wrap="square" rtlCol="0">
            <a:spAutoFit/>
          </a:bodyPr>
          <a:lstStyle/>
          <a:p>
            <a:endParaRPr lang="en-US" sz="2800" dirty="0">
              <a:latin typeface="Times New Roman" panose="02020603050405020304" pitchFamily="18" charset="0"/>
              <a:cs typeface="Times New Roman" panose="02020603050405020304" pitchFamily="18" charset="0"/>
            </a:endParaRPr>
          </a:p>
          <a:p>
            <a:r>
              <a:rPr lang="en-US" sz="2800" dirty="0">
                <a:latin typeface="Times New Roman" panose="02020603050405020304" pitchFamily="18" charset="0"/>
                <a:cs typeface="Times New Roman" panose="02020603050405020304" pitchFamily="18" charset="0"/>
              </a:rPr>
              <a:t>   3</a:t>
            </a:r>
          </a:p>
        </p:txBody>
      </p:sp>
      <p:sp>
        <p:nvSpPr>
          <p:cNvPr id="7" name="TextBox 6">
            <a:extLst>
              <a:ext uri="{FF2B5EF4-FFF2-40B4-BE49-F238E27FC236}">
                <a16:creationId xmlns:a16="http://schemas.microsoft.com/office/drawing/2014/main" id="{52B9A47F-D485-7030-9A67-5DA95BF31B69}"/>
              </a:ext>
            </a:extLst>
          </p:cNvPr>
          <p:cNvSpPr txBox="1"/>
          <p:nvPr/>
        </p:nvSpPr>
        <p:spPr>
          <a:xfrm rot="3541388">
            <a:off x="4213452" y="4353827"/>
            <a:ext cx="1792788" cy="461665"/>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13</a:t>
            </a:r>
          </a:p>
        </p:txBody>
      </p:sp>
      <p:sp>
        <p:nvSpPr>
          <p:cNvPr id="8" name="Isosceles Triangle 7">
            <a:extLst>
              <a:ext uri="{FF2B5EF4-FFF2-40B4-BE49-F238E27FC236}">
                <a16:creationId xmlns:a16="http://schemas.microsoft.com/office/drawing/2014/main" id="{F66EFA01-ED1B-7E26-DBBF-572DB48D4205}"/>
              </a:ext>
            </a:extLst>
          </p:cNvPr>
          <p:cNvSpPr/>
          <p:nvPr/>
        </p:nvSpPr>
        <p:spPr>
          <a:xfrm>
            <a:off x="5309581" y="-186288"/>
            <a:ext cx="2056460" cy="1601363"/>
          </a:xfrm>
          <a:prstGeom prst="triangl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02DF826F-0B6C-C83B-2681-D48548C4EFC7}"/>
              </a:ext>
            </a:extLst>
          </p:cNvPr>
          <p:cNvSpPr txBox="1"/>
          <p:nvPr/>
        </p:nvSpPr>
        <p:spPr>
          <a:xfrm>
            <a:off x="5517537" y="787540"/>
            <a:ext cx="2848444" cy="707886"/>
          </a:xfrm>
          <a:prstGeom prst="rect">
            <a:avLst/>
          </a:prstGeom>
          <a:noFill/>
        </p:spPr>
        <p:txBody>
          <a:bodyPr wrap="square" rtlCol="0">
            <a:spAutoFit/>
          </a:bodyPr>
          <a:lstStyle/>
          <a:p>
            <a:r>
              <a:rPr lang="en-US" sz="2000" dirty="0" err="1">
                <a:latin typeface="Times New Roman" panose="02020603050405020304" pitchFamily="18" charset="0"/>
                <a:cs typeface="Times New Roman" panose="02020603050405020304" pitchFamily="18" charset="0"/>
              </a:rPr>
              <a:t>Số</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nguyên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tố</a:t>
            </a:r>
            <a:endParaRPr lang="en-US" sz="2000" dirty="0">
              <a:latin typeface="Times New Roman" panose="02020603050405020304" pitchFamily="18" charset="0"/>
              <a:cs typeface="Times New Roman" panose="02020603050405020304" pitchFamily="18" charset="0"/>
            </a:endParaRPr>
          </a:p>
          <a:p>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chẵn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duy</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nhất</a:t>
            </a:r>
            <a:endParaRPr lang="en-US" sz="2000" dirty="0">
              <a:latin typeface="Times New Roman" panose="02020603050405020304" pitchFamily="18" charset="0"/>
              <a:cs typeface="Times New Roman" panose="02020603050405020304" pitchFamily="18" charset="0"/>
            </a:endParaRPr>
          </a:p>
        </p:txBody>
      </p:sp>
      <p:sp>
        <p:nvSpPr>
          <p:cNvPr id="21" name="Isosceles Triangle 20">
            <a:extLst>
              <a:ext uri="{FF2B5EF4-FFF2-40B4-BE49-F238E27FC236}">
                <a16:creationId xmlns:a16="http://schemas.microsoft.com/office/drawing/2014/main" id="{AA196D89-A991-B0DC-0DDA-45DC6774AEA4}"/>
              </a:ext>
            </a:extLst>
          </p:cNvPr>
          <p:cNvSpPr/>
          <p:nvPr/>
        </p:nvSpPr>
        <p:spPr>
          <a:xfrm rot="10800000">
            <a:off x="5339224" y="5204159"/>
            <a:ext cx="1986597" cy="1785594"/>
          </a:xfrm>
          <a:prstGeom prst="triangl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18D19B20-58C3-7BF8-B844-F32E520B8A3A}"/>
              </a:ext>
            </a:extLst>
          </p:cNvPr>
          <p:cNvSpPr txBox="1"/>
          <p:nvPr/>
        </p:nvSpPr>
        <p:spPr>
          <a:xfrm>
            <a:off x="5608168" y="5178088"/>
            <a:ext cx="2848444" cy="738664"/>
          </a:xfrm>
          <a:prstGeom prst="rect">
            <a:avLst/>
          </a:prstGeom>
          <a:noFill/>
        </p:spPr>
        <p:txBody>
          <a:bodyPr wrap="square" rtlCol="0">
            <a:spAutoFit/>
          </a:bodyPr>
          <a:lstStyle/>
          <a:p>
            <a:r>
              <a:rPr lang="en-US" sz="1400" dirty="0" err="1">
                <a:latin typeface="Times New Roman" panose="02020603050405020304" pitchFamily="18" charset="0"/>
                <a:cs typeface="Times New Roman" panose="02020603050405020304" pitchFamily="18" charset="0"/>
              </a:rPr>
              <a:t>Tháng</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nào</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trong</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năm</a:t>
            </a:r>
            <a:endParaRPr lang="en-US" sz="1400" dirty="0">
              <a:latin typeface="Times New Roman" panose="02020603050405020304" pitchFamily="18" charset="0"/>
              <a:cs typeface="Times New Roman" panose="02020603050405020304" pitchFamily="18" charset="0"/>
            </a:endParaRPr>
          </a:p>
          <a:p>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kỉ</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niệm</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ngày</a:t>
            </a:r>
            <a:r>
              <a:rPr lang="en-US" sz="1400" dirty="0">
                <a:latin typeface="Times New Roman" panose="02020603050405020304" pitchFamily="18" charset="0"/>
                <a:cs typeface="Times New Roman" panose="02020603050405020304" pitchFamily="18" charset="0"/>
              </a:rPr>
              <a:t> </a:t>
            </a:r>
          </a:p>
          <a:p>
            <a:r>
              <a:rPr lang="en-US" sz="1400" dirty="0" err="1">
                <a:latin typeface="Times New Roman" panose="02020603050405020304" pitchFamily="18" charset="0"/>
                <a:cs typeface="Times New Roman" panose="02020603050405020304" pitchFamily="18" charset="0"/>
              </a:rPr>
              <a:t>Nhà</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giáo</a:t>
            </a:r>
            <a:r>
              <a:rPr lang="en-US" sz="1400" dirty="0">
                <a:latin typeface="Times New Roman" panose="02020603050405020304" pitchFamily="18" charset="0"/>
                <a:cs typeface="Times New Roman" panose="02020603050405020304" pitchFamily="18" charset="0"/>
              </a:rPr>
              <a:t> VN</a:t>
            </a:r>
          </a:p>
        </p:txBody>
      </p:sp>
      <p:sp>
        <p:nvSpPr>
          <p:cNvPr id="26" name="Isosceles Triangle 25">
            <a:extLst>
              <a:ext uri="{FF2B5EF4-FFF2-40B4-BE49-F238E27FC236}">
                <a16:creationId xmlns:a16="http://schemas.microsoft.com/office/drawing/2014/main" id="{2B556B92-748A-815E-768F-C5535AE79D44}"/>
              </a:ext>
            </a:extLst>
          </p:cNvPr>
          <p:cNvSpPr/>
          <p:nvPr/>
        </p:nvSpPr>
        <p:spPr>
          <a:xfrm rot="18033876">
            <a:off x="2878019" y="1007057"/>
            <a:ext cx="2056605" cy="1848539"/>
          </a:xfrm>
          <a:prstGeom prst="triangl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a:extLst>
              <a:ext uri="{FF2B5EF4-FFF2-40B4-BE49-F238E27FC236}">
                <a16:creationId xmlns:a16="http://schemas.microsoft.com/office/drawing/2014/main" id="{BD732191-52FF-A564-F1C7-2C4F82461FC1}"/>
              </a:ext>
            </a:extLst>
          </p:cNvPr>
          <p:cNvSpPr txBox="1"/>
          <p:nvPr/>
        </p:nvSpPr>
        <p:spPr>
          <a:xfrm rot="18034479">
            <a:off x="3360340" y="1171878"/>
            <a:ext cx="2848444" cy="738664"/>
          </a:xfrm>
          <a:prstGeom prst="rect">
            <a:avLst/>
          </a:prstGeom>
          <a:noFill/>
        </p:spPr>
        <p:txBody>
          <a:bodyPr wrap="square" rtlCol="0">
            <a:spAutoFit/>
          </a:bodyPr>
          <a:lstStyle/>
          <a:p>
            <a:r>
              <a:rPr lang="en-US" sz="1400" dirty="0" err="1">
                <a:latin typeface="Times New Roman" panose="02020603050405020304" pitchFamily="18" charset="0"/>
                <a:cs typeface="Times New Roman" panose="02020603050405020304" pitchFamily="18" charset="0"/>
              </a:rPr>
              <a:t>Số</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nguyên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tố</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lẻ</a:t>
            </a:r>
            <a:endParaRPr lang="en-US" sz="1400" dirty="0">
              <a:latin typeface="Times New Roman" panose="02020603050405020304" pitchFamily="18" charset="0"/>
              <a:cs typeface="Times New Roman" panose="02020603050405020304" pitchFamily="18" charset="0"/>
            </a:endParaRPr>
          </a:p>
          <a:p>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nhỏ</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nhất</a:t>
            </a:r>
            <a:endParaRPr lang="en-US" sz="1400" dirty="0">
              <a:latin typeface="Times New Roman" panose="02020603050405020304" pitchFamily="18" charset="0"/>
              <a:cs typeface="Times New Roman" panose="02020603050405020304" pitchFamily="18" charset="0"/>
            </a:endParaRPr>
          </a:p>
          <a:p>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là</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số</a:t>
            </a:r>
            <a:r>
              <a:rPr lang="en-US" sz="1400" dirty="0">
                <a:latin typeface="Times New Roman" panose="02020603050405020304" pitchFamily="18" charset="0"/>
                <a:cs typeface="Times New Roman" panose="02020603050405020304" pitchFamily="18" charset="0"/>
              </a:rPr>
              <a:t> </a:t>
            </a:r>
          </a:p>
        </p:txBody>
      </p:sp>
      <p:sp>
        <p:nvSpPr>
          <p:cNvPr id="32" name="Isosceles Triangle 31">
            <a:extLst>
              <a:ext uri="{FF2B5EF4-FFF2-40B4-BE49-F238E27FC236}">
                <a16:creationId xmlns:a16="http://schemas.microsoft.com/office/drawing/2014/main" id="{9B24A70A-94BC-475A-6F64-73126CE9ECE3}"/>
              </a:ext>
            </a:extLst>
          </p:cNvPr>
          <p:cNvSpPr/>
          <p:nvPr/>
        </p:nvSpPr>
        <p:spPr>
          <a:xfrm rot="197816">
            <a:off x="2973179" y="3369346"/>
            <a:ext cx="2362718" cy="1784258"/>
          </a:xfrm>
          <a:prstGeom prst="triangl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a:extLst>
              <a:ext uri="{FF2B5EF4-FFF2-40B4-BE49-F238E27FC236}">
                <a16:creationId xmlns:a16="http://schemas.microsoft.com/office/drawing/2014/main" id="{298AE70A-F8A9-4585-C1A2-E7B1E1CE7ACA}"/>
              </a:ext>
            </a:extLst>
          </p:cNvPr>
          <p:cNvSpPr txBox="1"/>
          <p:nvPr/>
        </p:nvSpPr>
        <p:spPr>
          <a:xfrm rot="3567978">
            <a:off x="3421959" y="4301039"/>
            <a:ext cx="2356939" cy="707886"/>
          </a:xfrm>
          <a:prstGeom prst="rect">
            <a:avLst/>
          </a:prstGeom>
          <a:noFill/>
        </p:spPr>
        <p:txBody>
          <a:bodyPr wrap="square" rtlCol="0">
            <a:spAutoFit/>
          </a:bodyPr>
          <a:lstStyle/>
          <a:p>
            <a:r>
              <a:rPr lang="en-US" sz="2000" dirty="0" err="1">
                <a:latin typeface="Times New Roman" panose="02020603050405020304" pitchFamily="18" charset="0"/>
                <a:cs typeface="Times New Roman" panose="02020603050405020304" pitchFamily="18" charset="0"/>
              </a:rPr>
              <a:t>Ước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nguyên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tố</a:t>
            </a:r>
            <a:endParaRPr lang="en-US" sz="2000" dirty="0">
              <a:latin typeface="Times New Roman" panose="02020603050405020304" pitchFamily="18" charset="0"/>
              <a:cs typeface="Times New Roman" panose="02020603050405020304" pitchFamily="18" charset="0"/>
            </a:endParaRPr>
          </a:p>
          <a:p>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của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số</a:t>
            </a:r>
            <a:r>
              <a:rPr lang="en-US" sz="2000" dirty="0">
                <a:latin typeface="Times New Roman" panose="02020603050405020304" pitchFamily="18" charset="0"/>
                <a:cs typeface="Times New Roman" panose="02020603050405020304" pitchFamily="18" charset="0"/>
              </a:rPr>
              <a:t> 13 </a:t>
            </a:r>
            <a:r>
              <a:rPr lang="en-US" sz="2000" dirty="0" err="1">
                <a:latin typeface="Times New Roman" panose="02020603050405020304" pitchFamily="18" charset="0"/>
                <a:cs typeface="Times New Roman" panose="02020603050405020304" pitchFamily="18" charset="0"/>
              </a:rPr>
              <a:t>là</a:t>
            </a:r>
            <a:endParaRPr lang="en-US" sz="2000" dirty="0">
              <a:latin typeface="Times New Roman" panose="02020603050405020304" pitchFamily="18" charset="0"/>
              <a:cs typeface="Times New Roman" panose="02020603050405020304" pitchFamily="18" charset="0"/>
            </a:endParaRPr>
          </a:p>
        </p:txBody>
      </p:sp>
      <p:sp>
        <p:nvSpPr>
          <p:cNvPr id="34" name="Isosceles Triangle 33">
            <a:extLst>
              <a:ext uri="{FF2B5EF4-FFF2-40B4-BE49-F238E27FC236}">
                <a16:creationId xmlns:a16="http://schemas.microsoft.com/office/drawing/2014/main" id="{27E85729-454C-6CE6-4B68-2A4A9351A5C5}"/>
              </a:ext>
            </a:extLst>
          </p:cNvPr>
          <p:cNvSpPr/>
          <p:nvPr/>
        </p:nvSpPr>
        <p:spPr>
          <a:xfrm>
            <a:off x="7405391" y="3332848"/>
            <a:ext cx="2208842" cy="1790812"/>
          </a:xfrm>
          <a:prstGeom prst="triangl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a:extLst>
              <a:ext uri="{FF2B5EF4-FFF2-40B4-BE49-F238E27FC236}">
                <a16:creationId xmlns:a16="http://schemas.microsoft.com/office/drawing/2014/main" id="{1926E2CA-7EDC-0BE6-9A94-D4E6AF5AF373}"/>
              </a:ext>
            </a:extLst>
          </p:cNvPr>
          <p:cNvSpPr txBox="1"/>
          <p:nvPr/>
        </p:nvSpPr>
        <p:spPr>
          <a:xfrm rot="18136792">
            <a:off x="7054799" y="3798769"/>
            <a:ext cx="2578099" cy="584775"/>
          </a:xfrm>
          <a:prstGeom prst="rect">
            <a:avLst/>
          </a:prstGeom>
          <a:noFill/>
        </p:spPr>
        <p:txBody>
          <a:bodyPr wrap="square" rtlCol="0">
            <a:spAutoFit/>
          </a:bodyPr>
          <a:lstStyle/>
          <a:p>
            <a:r>
              <a:rPr lang="en-US" sz="1600" dirty="0" err="1">
                <a:latin typeface="Times New Roman" panose="02020603050405020304" pitchFamily="18" charset="0"/>
                <a:cs typeface="Times New Roman" panose="02020603050405020304" pitchFamily="18" charset="0"/>
              </a:rPr>
              <a:t>Có</a:t>
            </a:r>
            <a:r>
              <a:rPr lang="en-US" sz="1600" dirty="0">
                <a:latin typeface="Times New Roman" panose="02020603050405020304" pitchFamily="18" charset="0"/>
                <a:cs typeface="Times New Roman" panose="02020603050405020304" pitchFamily="18" charset="0"/>
              </a:rPr>
              <a:t> bao </a:t>
            </a:r>
            <a:r>
              <a:rPr lang="en-US" sz="1600" dirty="0" err="1">
                <a:latin typeface="Times New Roman" panose="02020603050405020304" pitchFamily="18" charset="0"/>
                <a:cs typeface="Times New Roman" panose="02020603050405020304" pitchFamily="18" charset="0"/>
              </a:rPr>
              <a:t>nhiêu</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nốt</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nhạc</a:t>
            </a:r>
            <a:r>
              <a:rPr lang="en-US" sz="1600" dirty="0">
                <a:latin typeface="Times New Roman" panose="02020603050405020304" pitchFamily="18" charset="0"/>
                <a:cs typeface="Times New Roman" panose="02020603050405020304" pitchFamily="18" charset="0"/>
              </a:rPr>
              <a:t> </a:t>
            </a:r>
          </a:p>
          <a:p>
            <a:r>
              <a:rPr lang="en-US" sz="1600" dirty="0" err="1">
                <a:latin typeface="Times New Roman" panose="02020603050405020304" pitchFamily="18" charset="0"/>
                <a:cs typeface="Times New Roman" panose="02020603050405020304" pitchFamily="18" charset="0"/>
              </a:rPr>
              <a:t>trong</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môn</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Âm</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nhạc</a:t>
            </a:r>
            <a:endParaRPr lang="en-US" sz="1600" dirty="0">
              <a:latin typeface="Times New Roman" panose="02020603050405020304" pitchFamily="18" charset="0"/>
              <a:cs typeface="Times New Roman" panose="02020603050405020304" pitchFamily="18" charset="0"/>
            </a:endParaRPr>
          </a:p>
        </p:txBody>
      </p:sp>
      <p:sp>
        <p:nvSpPr>
          <p:cNvPr id="36" name="Isosceles Triangle 35">
            <a:extLst>
              <a:ext uri="{FF2B5EF4-FFF2-40B4-BE49-F238E27FC236}">
                <a16:creationId xmlns:a16="http://schemas.microsoft.com/office/drawing/2014/main" id="{6E9F8A36-3549-6AA6-BFBB-CF84958261AA}"/>
              </a:ext>
            </a:extLst>
          </p:cNvPr>
          <p:cNvSpPr/>
          <p:nvPr/>
        </p:nvSpPr>
        <p:spPr>
          <a:xfrm rot="3520760">
            <a:off x="7604586" y="1036315"/>
            <a:ext cx="2208842" cy="1790812"/>
          </a:xfrm>
          <a:prstGeom prst="triangl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884635C4-C622-BDCF-9A1F-878EFAE7B365}"/>
              </a:ext>
            </a:extLst>
          </p:cNvPr>
          <p:cNvSpPr txBox="1"/>
          <p:nvPr/>
        </p:nvSpPr>
        <p:spPr>
          <a:xfrm rot="3346529">
            <a:off x="7235444" y="2467938"/>
            <a:ext cx="2578099" cy="584775"/>
          </a:xfrm>
          <a:prstGeom prst="rect">
            <a:avLst/>
          </a:prstGeom>
          <a:noFill/>
        </p:spPr>
        <p:txBody>
          <a:bodyPr wrap="square" rtlCol="0">
            <a:spAutoFit/>
          </a:bodyPr>
          <a:lstStyle/>
          <a:p>
            <a:r>
              <a:rPr lang="en-US" sz="1600" dirty="0" err="1">
                <a:latin typeface="Times New Roman" panose="02020603050405020304" pitchFamily="18" charset="0"/>
                <a:cs typeface="Times New Roman" panose="02020603050405020304" pitchFamily="18" charset="0"/>
              </a:rPr>
              <a:t>Trong</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Tiếng</a:t>
            </a:r>
            <a:r>
              <a:rPr lang="en-US" sz="1600" dirty="0">
                <a:latin typeface="Times New Roman" panose="02020603050405020304" pitchFamily="18" charset="0"/>
                <a:cs typeface="Times New Roman" panose="02020603050405020304" pitchFamily="18" charset="0"/>
              </a:rPr>
              <a:t> Anh </a:t>
            </a:r>
          </a:p>
          <a:p>
            <a:r>
              <a:rPr lang="en-US" sz="1600" dirty="0">
                <a:latin typeface="Times New Roman" panose="02020603050405020304" pitchFamily="18" charset="0"/>
                <a:cs typeface="Times New Roman" panose="02020603050405020304" pitchFamily="18" charset="0"/>
              </a:rPr>
              <a:t>“five” </a:t>
            </a:r>
            <a:r>
              <a:rPr lang="en-US" sz="1600" dirty="0" err="1">
                <a:latin typeface="Times New Roman" panose="02020603050405020304" pitchFamily="18" charset="0"/>
                <a:cs typeface="Times New Roman" panose="02020603050405020304" pitchFamily="18" charset="0"/>
              </a:rPr>
              <a:t>là</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số</a:t>
            </a:r>
            <a:r>
              <a:rPr lang="en-US" sz="1600" dirty="0">
                <a:latin typeface="Times New Roman" panose="02020603050405020304" pitchFamily="18" charset="0"/>
                <a:cs typeface="Times New Roman" panose="02020603050405020304" pitchFamily="18" charset="0"/>
              </a:rPr>
              <a:t> </a:t>
            </a:r>
            <a:r>
              <a:rPr lang="en-US" sz="1600" dirty="0" err="1">
                <a:latin typeface="Times New Roman" panose="02020603050405020304" pitchFamily="18" charset="0"/>
                <a:cs typeface="Times New Roman" panose="02020603050405020304" pitchFamily="18" charset="0"/>
              </a:rPr>
              <a:t>mấy</a:t>
            </a:r>
            <a:endParaRPr lang="en-US"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735333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ext Box 32">
            <a:extLst>
              <a:ext uri="{FF2B5EF4-FFF2-40B4-BE49-F238E27FC236}">
                <a16:creationId xmlns:a16="http://schemas.microsoft.com/office/drawing/2014/main" id="{2458443D-913F-04AE-1ADB-F12D5A9B63FE}"/>
              </a:ext>
            </a:extLst>
          </p:cNvPr>
          <p:cNvSpPr txBox="1">
            <a:spLocks noChangeArrowheads="1"/>
          </p:cNvSpPr>
          <p:nvPr/>
        </p:nvSpPr>
        <p:spPr bwMode="auto">
          <a:xfrm>
            <a:off x="2205038" y="285750"/>
            <a:ext cx="7624762" cy="584200"/>
          </a:xfrm>
          <a:prstGeom prst="rect">
            <a:avLst/>
          </a:prstGeom>
          <a:solidFill>
            <a:srgbClr val="FFFFCC"/>
          </a:solidFill>
          <a:ln w="9525">
            <a:solidFill>
              <a:schemeClr val="tx1"/>
            </a:solidFill>
            <a:miter lim="800000"/>
            <a:headEnd/>
            <a:tailEnd/>
          </a:ln>
        </p:spPr>
        <p:txBody>
          <a:bodyPr>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1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500">
                <a:solidFill>
                  <a:schemeClr val="tx1"/>
                </a:solidFill>
                <a:latin typeface="Arial" panose="020B0604020202020204" pitchFamily="34" charset="0"/>
              </a:defRPr>
            </a:lvl4pPr>
            <a:lvl5pPr marL="2057400" indent="-228600">
              <a:spcBef>
                <a:spcPct val="20000"/>
              </a:spcBef>
              <a:buChar char="»"/>
              <a:defRPr sz="15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5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5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5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500">
                <a:solidFill>
                  <a:schemeClr val="tx1"/>
                </a:solidFill>
                <a:latin typeface="Arial" panose="020B0604020202020204" pitchFamily="34" charset="0"/>
              </a:defRPr>
            </a:lvl9pPr>
          </a:lstStyle>
          <a:p>
            <a:pPr eaLnBrk="1" hangingPunct="1">
              <a:spcBef>
                <a:spcPct val="0"/>
              </a:spcBef>
              <a:buFontTx/>
              <a:buNone/>
            </a:pPr>
            <a:r>
              <a:rPr lang="en-US" altLang="en-US" sz="3200" b="1">
                <a:solidFill>
                  <a:srgbClr val="FF0000"/>
                </a:solidFill>
                <a:latin typeface="Times New Roman" panose="02020603050405020304" pitchFamily="18" charset="0"/>
                <a:cs typeface="Times New Roman" panose="02020603050405020304" pitchFamily="18" charset="0"/>
              </a:rPr>
              <a:t>Cách xác định số lượng ước của một số:</a:t>
            </a:r>
          </a:p>
        </p:txBody>
      </p:sp>
      <p:sp>
        <p:nvSpPr>
          <p:cNvPr id="40963" name="Text Box 33">
            <a:extLst>
              <a:ext uri="{FF2B5EF4-FFF2-40B4-BE49-F238E27FC236}">
                <a16:creationId xmlns:a16="http://schemas.microsoft.com/office/drawing/2014/main" id="{D334294A-76B8-B7F0-642D-DD6E0612C15E}"/>
              </a:ext>
            </a:extLst>
          </p:cNvPr>
          <p:cNvSpPr txBox="1">
            <a:spLocks noChangeArrowheads="1"/>
          </p:cNvSpPr>
          <p:nvPr/>
        </p:nvSpPr>
        <p:spPr bwMode="auto">
          <a:xfrm>
            <a:off x="1831975" y="1371600"/>
            <a:ext cx="8642350" cy="1570038"/>
          </a:xfrm>
          <a:prstGeom prst="rect">
            <a:avLst/>
          </a:prstGeom>
          <a:solidFill>
            <a:schemeClr val="bg1"/>
          </a:solidFill>
          <a:ln w="9525">
            <a:solidFill>
              <a:schemeClr val="tx1"/>
            </a:solidFill>
            <a:miter lim="800000"/>
            <a:headEnd/>
            <a:tailEnd/>
          </a:ln>
          <a:effec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defRPr/>
            </a:pPr>
            <a:r>
              <a:rPr lang="en-US" altLang="en-US" b="1" dirty="0" err="1">
                <a:latin typeface="Times New Roman" panose="02020603050405020304" pitchFamily="18" charset="0"/>
                <a:cs typeface="Times New Roman" panose="02020603050405020304" pitchFamily="18" charset="0"/>
              </a:rPr>
              <a:t>Nếu</a:t>
            </a:r>
            <a:r>
              <a:rPr lang="en-US" altLang="en-US" b="1" dirty="0">
                <a:latin typeface="Times New Roman" panose="02020603050405020304" pitchFamily="18" charset="0"/>
                <a:cs typeface="Times New Roman" panose="02020603050405020304" pitchFamily="18" charset="0"/>
              </a:rPr>
              <a:t> m = a</a:t>
            </a:r>
            <a:r>
              <a:rPr lang="en-US" altLang="en-US" b="1" baseline="30000" dirty="0">
                <a:latin typeface="Times New Roman" panose="02020603050405020304" pitchFamily="18" charset="0"/>
                <a:cs typeface="Times New Roman" panose="02020603050405020304" pitchFamily="18" charset="0"/>
              </a:rPr>
              <a:t>x</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thì</a:t>
            </a:r>
            <a:r>
              <a:rPr lang="en-US" altLang="en-US" b="1" dirty="0">
                <a:latin typeface="Times New Roman" panose="02020603050405020304" pitchFamily="18" charset="0"/>
                <a:cs typeface="Times New Roman" panose="02020603050405020304" pitchFamily="18" charset="0"/>
              </a:rPr>
              <a:t> m </a:t>
            </a:r>
            <a:r>
              <a:rPr lang="en-US" altLang="en-US" b="1" dirty="0" err="1">
                <a:latin typeface="Times New Roman" panose="02020603050405020304" pitchFamily="18" charset="0"/>
                <a:cs typeface="Times New Roman" panose="02020603050405020304" pitchFamily="18" charset="0"/>
              </a:rPr>
              <a:t>có</a:t>
            </a:r>
            <a:r>
              <a:rPr lang="en-US" altLang="en-US" b="1" dirty="0">
                <a:latin typeface="Times New Roman" panose="02020603050405020304" pitchFamily="18" charset="0"/>
                <a:cs typeface="Times New Roman" panose="02020603050405020304" pitchFamily="18" charset="0"/>
              </a:rPr>
              <a:t> x +1 </a:t>
            </a:r>
            <a:r>
              <a:rPr lang="en-US" altLang="en-US" b="1" dirty="0" err="1">
                <a:latin typeface="Times New Roman" panose="02020603050405020304" pitchFamily="18" charset="0"/>
                <a:cs typeface="Times New Roman" panose="02020603050405020304" pitchFamily="18" charset="0"/>
              </a:rPr>
              <a:t>ước</a:t>
            </a:r>
            <a:endParaRPr lang="en-US" altLang="en-US" b="1" dirty="0">
              <a:latin typeface="Times New Roman" panose="02020603050405020304" pitchFamily="18" charset="0"/>
              <a:cs typeface="Times New Roman" panose="02020603050405020304" pitchFamily="18" charset="0"/>
            </a:endParaRPr>
          </a:p>
          <a:p>
            <a:pPr eaLnBrk="1" hangingPunct="1">
              <a:spcBef>
                <a:spcPct val="0"/>
              </a:spcBef>
              <a:buFontTx/>
              <a:buNone/>
              <a:defRPr/>
            </a:pPr>
            <a:r>
              <a:rPr lang="en-US" altLang="en-US" b="1" dirty="0" err="1">
                <a:latin typeface="Times New Roman" panose="02020603050405020304" pitchFamily="18" charset="0"/>
                <a:cs typeface="Times New Roman" panose="02020603050405020304" pitchFamily="18" charset="0"/>
              </a:rPr>
              <a:t>Nếu</a:t>
            </a:r>
            <a:r>
              <a:rPr lang="en-US" altLang="en-US" b="1" dirty="0">
                <a:latin typeface="Times New Roman" panose="02020603050405020304" pitchFamily="18" charset="0"/>
                <a:cs typeface="Times New Roman" panose="02020603050405020304" pitchFamily="18" charset="0"/>
              </a:rPr>
              <a:t> m = a</a:t>
            </a:r>
            <a:r>
              <a:rPr lang="en-US" altLang="en-US" b="1" baseline="30000" dirty="0">
                <a:latin typeface="Times New Roman" panose="02020603050405020304" pitchFamily="18" charset="0"/>
                <a:cs typeface="Times New Roman" panose="02020603050405020304" pitchFamily="18" charset="0"/>
              </a:rPr>
              <a:t>x</a:t>
            </a:r>
            <a:r>
              <a:rPr lang="en-US" altLang="en-US" b="1" dirty="0">
                <a:latin typeface="Times New Roman" panose="02020603050405020304" pitchFamily="18" charset="0"/>
                <a:cs typeface="Times New Roman" panose="02020603050405020304" pitchFamily="18" charset="0"/>
              </a:rPr>
              <a:t>.b</a:t>
            </a:r>
            <a:r>
              <a:rPr lang="en-US" altLang="en-US" b="1" baseline="30000" dirty="0">
                <a:latin typeface="Times New Roman" panose="02020603050405020304" pitchFamily="18" charset="0"/>
                <a:cs typeface="Times New Roman" panose="02020603050405020304" pitchFamily="18" charset="0"/>
              </a:rPr>
              <a:t>y</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thì</a:t>
            </a:r>
            <a:r>
              <a:rPr lang="en-US" altLang="en-US" b="1" dirty="0">
                <a:latin typeface="Times New Roman" panose="02020603050405020304" pitchFamily="18" charset="0"/>
                <a:cs typeface="Times New Roman" panose="02020603050405020304" pitchFamily="18" charset="0"/>
              </a:rPr>
              <a:t> m </a:t>
            </a:r>
            <a:r>
              <a:rPr lang="en-US" altLang="en-US" b="1" dirty="0" err="1">
                <a:latin typeface="Times New Roman" panose="02020603050405020304" pitchFamily="18" charset="0"/>
                <a:cs typeface="Times New Roman" panose="02020603050405020304" pitchFamily="18" charset="0"/>
              </a:rPr>
              <a:t>có</a:t>
            </a:r>
            <a:r>
              <a:rPr lang="en-US" altLang="en-US" b="1" dirty="0">
                <a:latin typeface="Times New Roman" panose="02020603050405020304" pitchFamily="18" charset="0"/>
                <a:cs typeface="Times New Roman" panose="02020603050405020304" pitchFamily="18" charset="0"/>
              </a:rPr>
              <a:t> (x +1).(y +1) </a:t>
            </a:r>
            <a:r>
              <a:rPr lang="en-US" altLang="en-US" b="1" dirty="0" err="1">
                <a:latin typeface="Times New Roman" panose="02020603050405020304" pitchFamily="18" charset="0"/>
                <a:cs typeface="Times New Roman" panose="02020603050405020304" pitchFamily="18" charset="0"/>
              </a:rPr>
              <a:t>ước</a:t>
            </a:r>
            <a:endParaRPr lang="en-US" altLang="en-US" b="1" dirty="0">
              <a:latin typeface="Times New Roman" panose="02020603050405020304" pitchFamily="18" charset="0"/>
              <a:cs typeface="Times New Roman" panose="02020603050405020304" pitchFamily="18" charset="0"/>
            </a:endParaRPr>
          </a:p>
          <a:p>
            <a:pPr eaLnBrk="1" hangingPunct="1">
              <a:spcBef>
                <a:spcPct val="0"/>
              </a:spcBef>
              <a:buFontTx/>
              <a:buNone/>
              <a:defRPr/>
            </a:pPr>
            <a:r>
              <a:rPr lang="en-US" altLang="en-US" b="1" dirty="0" err="1">
                <a:latin typeface="Times New Roman" panose="02020603050405020304" pitchFamily="18" charset="0"/>
                <a:cs typeface="Times New Roman" panose="02020603050405020304" pitchFamily="18" charset="0"/>
              </a:rPr>
              <a:t>Nếu</a:t>
            </a:r>
            <a:r>
              <a:rPr lang="en-US" altLang="en-US" b="1" dirty="0">
                <a:latin typeface="Times New Roman" panose="02020603050405020304" pitchFamily="18" charset="0"/>
                <a:cs typeface="Times New Roman" panose="02020603050405020304" pitchFamily="18" charset="0"/>
              </a:rPr>
              <a:t> m = a</a:t>
            </a:r>
            <a:r>
              <a:rPr lang="en-US" altLang="en-US" b="1" baseline="30000" dirty="0">
                <a:latin typeface="Times New Roman" panose="02020603050405020304" pitchFamily="18" charset="0"/>
                <a:cs typeface="Times New Roman" panose="02020603050405020304" pitchFamily="18" charset="0"/>
              </a:rPr>
              <a:t>x</a:t>
            </a:r>
            <a:r>
              <a:rPr lang="en-US" altLang="en-US" b="1" dirty="0">
                <a:latin typeface="Times New Roman" panose="02020603050405020304" pitchFamily="18" charset="0"/>
                <a:cs typeface="Times New Roman" panose="02020603050405020304" pitchFamily="18" charset="0"/>
              </a:rPr>
              <a:t>.b</a:t>
            </a:r>
            <a:r>
              <a:rPr lang="en-US" altLang="en-US" b="1" baseline="30000" dirty="0">
                <a:latin typeface="Times New Roman" panose="02020603050405020304" pitchFamily="18" charset="0"/>
                <a:cs typeface="Times New Roman" panose="02020603050405020304" pitchFamily="18" charset="0"/>
              </a:rPr>
              <a:t>y</a:t>
            </a:r>
            <a:r>
              <a:rPr lang="en-US" altLang="en-US" b="1" dirty="0">
                <a:latin typeface="Times New Roman" panose="02020603050405020304" pitchFamily="18" charset="0"/>
                <a:cs typeface="Times New Roman" panose="02020603050405020304" pitchFamily="18" charset="0"/>
              </a:rPr>
              <a:t>.c</a:t>
            </a:r>
            <a:r>
              <a:rPr lang="en-US" altLang="en-US" b="1" baseline="30000" dirty="0">
                <a:latin typeface="Times New Roman" panose="02020603050405020304" pitchFamily="18" charset="0"/>
                <a:cs typeface="Times New Roman" panose="02020603050405020304" pitchFamily="18" charset="0"/>
              </a:rPr>
              <a:t>z</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thì</a:t>
            </a:r>
            <a:r>
              <a:rPr lang="en-US" altLang="en-US" b="1" dirty="0">
                <a:latin typeface="Times New Roman" panose="02020603050405020304" pitchFamily="18" charset="0"/>
                <a:cs typeface="Times New Roman" panose="02020603050405020304" pitchFamily="18" charset="0"/>
              </a:rPr>
              <a:t> m </a:t>
            </a:r>
            <a:r>
              <a:rPr lang="en-US" altLang="en-US" b="1" dirty="0" err="1">
                <a:latin typeface="Times New Roman" panose="02020603050405020304" pitchFamily="18" charset="0"/>
                <a:cs typeface="Times New Roman" panose="02020603050405020304" pitchFamily="18" charset="0"/>
              </a:rPr>
              <a:t>có</a:t>
            </a:r>
            <a:r>
              <a:rPr lang="en-US" altLang="en-US" b="1" dirty="0">
                <a:latin typeface="Times New Roman" panose="02020603050405020304" pitchFamily="18" charset="0"/>
                <a:cs typeface="Times New Roman" panose="02020603050405020304" pitchFamily="18" charset="0"/>
              </a:rPr>
              <a:t> (x +1).(y +1).(z +1) </a:t>
            </a:r>
            <a:r>
              <a:rPr lang="en-US" altLang="en-US" b="1" dirty="0" err="1">
                <a:latin typeface="Times New Roman" panose="02020603050405020304" pitchFamily="18" charset="0"/>
                <a:cs typeface="Times New Roman" panose="02020603050405020304" pitchFamily="18" charset="0"/>
              </a:rPr>
              <a:t>ước</a:t>
            </a:r>
            <a:endParaRPr lang="en-US" altLang="en-US" b="1" dirty="0">
              <a:latin typeface="Times New Roman" panose="02020603050405020304" pitchFamily="18" charset="0"/>
              <a:cs typeface="Times New Roman" panose="02020603050405020304" pitchFamily="18" charset="0"/>
            </a:endParaRPr>
          </a:p>
        </p:txBody>
      </p:sp>
      <p:grpSp>
        <p:nvGrpSpPr>
          <p:cNvPr id="54276" name="Group 31">
            <a:extLst>
              <a:ext uri="{FF2B5EF4-FFF2-40B4-BE49-F238E27FC236}">
                <a16:creationId xmlns:a16="http://schemas.microsoft.com/office/drawing/2014/main" id="{237E1F2D-4410-6B81-6614-F50843CEFACF}"/>
              </a:ext>
            </a:extLst>
          </p:cNvPr>
          <p:cNvGrpSpPr>
            <a:grpSpLocks/>
          </p:cNvGrpSpPr>
          <p:nvPr/>
        </p:nvGrpSpPr>
        <p:grpSpPr bwMode="auto">
          <a:xfrm>
            <a:off x="1408113" y="0"/>
            <a:ext cx="9461501" cy="7010400"/>
            <a:chOff x="0" y="192"/>
            <a:chExt cx="5778" cy="3936"/>
          </a:xfrm>
        </p:grpSpPr>
        <p:grpSp>
          <p:nvGrpSpPr>
            <p:cNvPr id="54277" name="Group 32">
              <a:extLst>
                <a:ext uri="{FF2B5EF4-FFF2-40B4-BE49-F238E27FC236}">
                  <a16:creationId xmlns:a16="http://schemas.microsoft.com/office/drawing/2014/main" id="{B4FA3F32-CE97-16F0-7503-577859AF56BF}"/>
                </a:ext>
              </a:extLst>
            </p:cNvPr>
            <p:cNvGrpSpPr>
              <a:grpSpLocks/>
            </p:cNvGrpSpPr>
            <p:nvPr/>
          </p:nvGrpSpPr>
          <p:grpSpPr bwMode="auto">
            <a:xfrm>
              <a:off x="0" y="202"/>
              <a:ext cx="5778" cy="3883"/>
              <a:chOff x="0" y="202"/>
              <a:chExt cx="5778" cy="3883"/>
            </a:xfrm>
          </p:grpSpPr>
          <p:pic>
            <p:nvPicPr>
              <p:cNvPr id="54280" name="Picture 33" descr="n3">
                <a:extLst>
                  <a:ext uri="{FF2B5EF4-FFF2-40B4-BE49-F238E27FC236}">
                    <a16:creationId xmlns:a16="http://schemas.microsoft.com/office/drawing/2014/main" id="{FB6FC6C5-622E-9BE3-3297-B5CCC4C26B5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033"/>
                <a:ext cx="5760"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81" name="Picture 34" descr="n3">
                <a:extLst>
                  <a:ext uri="{FF2B5EF4-FFF2-40B4-BE49-F238E27FC236}">
                    <a16:creationId xmlns:a16="http://schemas.microsoft.com/office/drawing/2014/main" id="{41C38BF9-8F95-0A4A-1DCE-F49E6484F26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 y="202"/>
                <a:ext cx="5760"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54278" name="Picture 35" descr="n3">
              <a:extLst>
                <a:ext uri="{FF2B5EF4-FFF2-40B4-BE49-F238E27FC236}">
                  <a16:creationId xmlns:a16="http://schemas.microsoft.com/office/drawing/2014/main" id="{9972293E-B134-8C66-6863-B4BC17A973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1848" y="2136"/>
              <a:ext cx="3936"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79" name="Picture 36" descr="n3">
              <a:extLst>
                <a:ext uri="{FF2B5EF4-FFF2-40B4-BE49-F238E27FC236}">
                  <a16:creationId xmlns:a16="http://schemas.microsoft.com/office/drawing/2014/main" id="{838FEBC9-B64D-2826-D57B-B82056D28DF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6200000" flipH="1">
              <a:off x="3671" y="2135"/>
              <a:ext cx="3936"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 name="Text Box 33">
            <a:extLst>
              <a:ext uri="{FF2B5EF4-FFF2-40B4-BE49-F238E27FC236}">
                <a16:creationId xmlns:a16="http://schemas.microsoft.com/office/drawing/2014/main" id="{2B5B923E-B361-D998-9F1F-86C438FFFB3C}"/>
              </a:ext>
            </a:extLst>
          </p:cNvPr>
          <p:cNvSpPr txBox="1">
            <a:spLocks noChangeArrowheads="1"/>
          </p:cNvSpPr>
          <p:nvPr/>
        </p:nvSpPr>
        <p:spPr bwMode="auto">
          <a:xfrm>
            <a:off x="1770653" y="4537811"/>
            <a:ext cx="8642350" cy="1077218"/>
          </a:xfrm>
          <a:prstGeom prst="rect">
            <a:avLst/>
          </a:prstGeom>
          <a:solidFill>
            <a:schemeClr val="bg1"/>
          </a:solidFill>
          <a:ln w="9525">
            <a:solidFill>
              <a:schemeClr val="tx1"/>
            </a:solidFill>
            <a:miter lim="800000"/>
            <a:headEnd/>
            <a:tailEnd/>
          </a:ln>
          <a:effec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defRPr/>
            </a:pPr>
            <a:r>
              <a:rPr lang="en-US" altLang="en-US" b="1" dirty="0" err="1">
                <a:solidFill>
                  <a:srgbClr val="FF0000"/>
                </a:solidFill>
                <a:latin typeface="Times New Roman" panose="02020603050405020304" pitchFamily="18" charset="0"/>
                <a:cs typeface="Times New Roman" panose="02020603050405020304" pitchFamily="18" charset="0"/>
              </a:rPr>
              <a:t>Bài</a:t>
            </a:r>
            <a:r>
              <a:rPr lang="en-US" altLang="en-US" b="1" dirty="0">
                <a:solidFill>
                  <a:srgbClr val="FF0000"/>
                </a:solidFill>
                <a:latin typeface="Times New Roman" panose="02020603050405020304" pitchFamily="18" charset="0"/>
                <a:cs typeface="Times New Roman" panose="02020603050405020304" pitchFamily="18" charset="0"/>
              </a:rPr>
              <a:t> </a:t>
            </a:r>
            <a:r>
              <a:rPr lang="en-US" altLang="en-US" b="1" dirty="0" err="1">
                <a:solidFill>
                  <a:srgbClr val="FF0000"/>
                </a:solidFill>
                <a:latin typeface="Times New Roman" panose="02020603050405020304" pitchFamily="18" charset="0"/>
                <a:cs typeface="Times New Roman" panose="02020603050405020304" pitchFamily="18" charset="0"/>
              </a:rPr>
              <a:t>tập</a:t>
            </a:r>
            <a:r>
              <a:rPr lang="en-US" altLang="en-US" b="1" dirty="0">
                <a:solidFill>
                  <a:srgbClr val="FF0000"/>
                </a:solidFill>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Bằng</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cách</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xác</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định</a:t>
            </a:r>
            <a:r>
              <a:rPr lang="en-US" altLang="en-US" b="1" dirty="0">
                <a:latin typeface="Times New Roman" panose="02020603050405020304" pitchFamily="18" charset="0"/>
                <a:cs typeface="Times New Roman" panose="02020603050405020304" pitchFamily="18" charset="0"/>
              </a:rPr>
              <a:t> ở </a:t>
            </a:r>
            <a:r>
              <a:rPr lang="en-US" altLang="en-US" b="1" dirty="0" err="1">
                <a:latin typeface="Times New Roman" panose="02020603050405020304" pitchFamily="18" charset="0"/>
                <a:cs typeface="Times New Roman" panose="02020603050405020304" pitchFamily="18" charset="0"/>
              </a:rPr>
              <a:t>trên</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em</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hãy</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cho</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biết</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số</a:t>
            </a:r>
            <a:r>
              <a:rPr lang="en-US" altLang="en-US" b="1" dirty="0">
                <a:latin typeface="Times New Roman" panose="02020603050405020304" pitchFamily="18" charset="0"/>
                <a:cs typeface="Times New Roman" panose="02020603050405020304" pitchFamily="18" charset="0"/>
              </a:rPr>
              <a:t> 20, 25, 30 </a:t>
            </a:r>
            <a:r>
              <a:rPr lang="en-US" altLang="en-US" b="1" dirty="0" err="1">
                <a:latin typeface="Times New Roman" panose="02020603050405020304" pitchFamily="18" charset="0"/>
                <a:cs typeface="Times New Roman" panose="02020603050405020304" pitchFamily="18" charset="0"/>
              </a:rPr>
              <a:t>có</a:t>
            </a:r>
            <a:r>
              <a:rPr lang="en-US" altLang="en-US" b="1" dirty="0">
                <a:latin typeface="Times New Roman" panose="02020603050405020304" pitchFamily="18" charset="0"/>
                <a:cs typeface="Times New Roman" panose="02020603050405020304" pitchFamily="18" charset="0"/>
              </a:rPr>
              <a:t> bao </a:t>
            </a:r>
            <a:r>
              <a:rPr lang="en-US" altLang="en-US" b="1" dirty="0" err="1">
                <a:latin typeface="Times New Roman" panose="02020603050405020304" pitchFamily="18" charset="0"/>
                <a:cs typeface="Times New Roman" panose="02020603050405020304" pitchFamily="18" charset="0"/>
              </a:rPr>
              <a:t>nhiêu</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ước</a:t>
            </a:r>
            <a:r>
              <a:rPr lang="en-US" altLang="en-US" b="1" dirty="0">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0962"/>
                                        </p:tgtEl>
                                        <p:attrNameLst>
                                          <p:attrName>style.visibility</p:attrName>
                                        </p:attrNameLst>
                                      </p:cBhvr>
                                      <p:to>
                                        <p:strVal val="visible"/>
                                      </p:to>
                                    </p:set>
                                    <p:animEffect transition="in" filter="randombar(horizontal)">
                                      <p:cBhvr>
                                        <p:cTn id="7" dur="500"/>
                                        <p:tgtEl>
                                          <p:spTgt spid="4096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40963">
                                            <p:txEl>
                                              <p:pRg st="0" end="0"/>
                                            </p:txEl>
                                          </p:spTgt>
                                        </p:tgtEl>
                                        <p:attrNameLst>
                                          <p:attrName>style.visibility</p:attrName>
                                        </p:attrNameLst>
                                      </p:cBhvr>
                                      <p:to>
                                        <p:strVal val="visible"/>
                                      </p:to>
                                    </p:set>
                                    <p:animEffect transition="in" filter="wipe(down)">
                                      <p:cBhvr>
                                        <p:cTn id="12" dur="500"/>
                                        <p:tgtEl>
                                          <p:spTgt spid="40963">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21" fill="hold" nodeType="clickEffect">
                                  <p:stCondLst>
                                    <p:cond delay="0"/>
                                  </p:stCondLst>
                                  <p:childTnLst>
                                    <p:set>
                                      <p:cBhvr>
                                        <p:cTn id="16" dur="1" fill="hold">
                                          <p:stCondLst>
                                            <p:cond delay="0"/>
                                          </p:stCondLst>
                                        </p:cTn>
                                        <p:tgtEl>
                                          <p:spTgt spid="40963">
                                            <p:txEl>
                                              <p:pRg st="1" end="1"/>
                                            </p:txEl>
                                          </p:spTgt>
                                        </p:tgtEl>
                                        <p:attrNameLst>
                                          <p:attrName>style.visibility</p:attrName>
                                        </p:attrNameLst>
                                      </p:cBhvr>
                                      <p:to>
                                        <p:strVal val="visible"/>
                                      </p:to>
                                    </p:set>
                                    <p:animEffect transition="in" filter="barn(inVertical)">
                                      <p:cBhvr>
                                        <p:cTn id="17" dur="500"/>
                                        <p:tgtEl>
                                          <p:spTgt spid="40963">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40963">
                                            <p:txEl>
                                              <p:pRg st="2" end="2"/>
                                            </p:txEl>
                                          </p:spTgt>
                                        </p:tgtEl>
                                        <p:attrNameLst>
                                          <p:attrName>style.visibility</p:attrName>
                                        </p:attrNameLst>
                                      </p:cBhvr>
                                      <p:to>
                                        <p:strVal val="visible"/>
                                      </p:to>
                                    </p:set>
                                    <p:animEffect transition="in" filter="fade">
                                      <p:cBhvr>
                                        <p:cTn id="22" dur="500"/>
                                        <p:tgtEl>
                                          <p:spTgt spid="4096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animEffect transition="in" filter="wipe(down)">
                                      <p:cBhvr>
                                        <p:cTn id="2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DB993D4-AF48-A96D-293B-02A0AF6B9225}"/>
              </a:ext>
            </a:extLst>
          </p:cNvPr>
          <p:cNvSpPr txBox="1"/>
          <p:nvPr/>
        </p:nvSpPr>
        <p:spPr>
          <a:xfrm>
            <a:off x="2309813" y="1390650"/>
            <a:ext cx="9539288" cy="3970318"/>
          </a:xfrm>
          <a:prstGeom prst="rect">
            <a:avLst/>
          </a:prstGeom>
          <a:noFill/>
        </p:spPr>
        <p:txBody>
          <a:bodyPr wrap="square">
            <a:spAutoFit/>
          </a:bodyPr>
          <a:lstStyle/>
          <a:p>
            <a:r>
              <a:rPr lang="en-US" sz="2800" dirty="0">
                <a:solidFill>
                  <a:srgbClr val="666666"/>
                </a:solidFill>
                <a:latin typeface="+mj-lt"/>
                <a:cs typeface="Times New Roman" panose="02020603050405020304" pitchFamily="18" charset="0"/>
              </a:rPr>
              <a:t>	</a:t>
            </a:r>
            <a:r>
              <a:rPr lang="vi-VN" sz="2800" b="0" i="0">
                <a:effectLst/>
                <a:latin typeface="Times New Roman" panose="02020603050405020304" pitchFamily="18" charset="0"/>
                <a:cs typeface="Times New Roman" panose="02020603050405020304" pitchFamily="18" charset="0"/>
              </a:rPr>
              <a:t>Toán </a:t>
            </a:r>
            <a:r>
              <a:rPr lang="vi-VN" sz="2800" b="0" i="0" dirty="0">
                <a:effectLst/>
                <a:latin typeface="Times New Roman" panose="02020603050405020304" pitchFamily="18" charset="0"/>
                <a:cs typeface="Times New Roman" panose="02020603050405020304" pitchFamily="18" charset="0"/>
              </a:rPr>
              <a:t>học vốn đã là m</a:t>
            </a:r>
            <a:r>
              <a:rPr lang="en-US" sz="2800" b="0" i="0" dirty="0" err="1">
                <a:effectLst/>
                <a:latin typeface="Times New Roman" panose="02020603050405020304" pitchFamily="18" charset="0"/>
                <a:cs typeface="Times New Roman" panose="02020603050405020304" pitchFamily="18" charset="0"/>
              </a:rPr>
              <a:t>ột</a:t>
            </a:r>
            <a:r>
              <a:rPr lang="en-US" sz="2800" b="0" i="0" dirty="0">
                <a:effectLst/>
                <a:latin typeface="Times New Roman" panose="02020603050405020304" pitchFamily="18" charset="0"/>
                <a:cs typeface="Times New Roman" panose="02020603050405020304" pitchFamily="18" charset="0"/>
              </a:rPr>
              <a:t> </a:t>
            </a:r>
            <a:r>
              <a:rPr lang="vi-VN" sz="2800" b="0" i="0" dirty="0">
                <a:effectLst/>
                <a:latin typeface="Times New Roman" panose="02020603050405020304" pitchFamily="18" charset="0"/>
                <a:cs typeface="Times New Roman" panose="02020603050405020304" pitchFamily="18" charset="0"/>
              </a:rPr>
              <a:t>bộ môn hoàn hảo bởi tính chính xác của nó, thế nhưng trong Toán học lại có những con số được coi là hoàn hảo hơn số khác và thậm chí những con số này còn được gọi tên là “số hoàn hảo” (hay còn gọi là số hoàn thiện, số hoàn chỉnh…) Số hoàn hảo nhỏ nhất là 6, bởi vì 6 = 1+2+3 trong đó 1,</a:t>
            </a:r>
            <a:r>
              <a:rPr lang="en-US" sz="2800" b="0" i="0" dirty="0">
                <a:effectLst/>
                <a:latin typeface="Times New Roman" panose="02020603050405020304" pitchFamily="18" charset="0"/>
                <a:cs typeface="Times New Roman" panose="02020603050405020304" pitchFamily="18" charset="0"/>
              </a:rPr>
              <a:t> </a:t>
            </a:r>
            <a:r>
              <a:rPr lang="vi-VN" sz="2800" b="0" i="0" dirty="0">
                <a:effectLst/>
                <a:latin typeface="Times New Roman" panose="02020603050405020304" pitchFamily="18" charset="0"/>
                <a:cs typeface="Times New Roman" panose="02020603050405020304" pitchFamily="18" charset="0"/>
              </a:rPr>
              <a:t>2,</a:t>
            </a:r>
            <a:r>
              <a:rPr lang="en-US" sz="2800" b="0" i="0" dirty="0">
                <a:effectLst/>
                <a:latin typeface="Times New Roman" panose="02020603050405020304" pitchFamily="18" charset="0"/>
                <a:cs typeface="Times New Roman" panose="02020603050405020304" pitchFamily="18" charset="0"/>
              </a:rPr>
              <a:t> </a:t>
            </a:r>
            <a:r>
              <a:rPr lang="vi-VN" sz="2800" b="0" i="0" dirty="0">
                <a:effectLst/>
                <a:latin typeface="Times New Roman" panose="02020603050405020304" pitchFamily="18" charset="0"/>
                <a:cs typeface="Times New Roman" panose="02020603050405020304" pitchFamily="18" charset="0"/>
              </a:rPr>
              <a:t>3 là ước của 6 (hay nói cách khác thì 6 chia hết cho 1,2,3,6 và chỉ 1,</a:t>
            </a:r>
            <a:r>
              <a:rPr lang="en-US" sz="2800" b="0" i="0" dirty="0">
                <a:effectLst/>
                <a:latin typeface="Times New Roman" panose="02020603050405020304" pitchFamily="18" charset="0"/>
                <a:cs typeface="Times New Roman" panose="02020603050405020304" pitchFamily="18" charset="0"/>
              </a:rPr>
              <a:t> </a:t>
            </a:r>
            <a:r>
              <a:rPr lang="vi-VN" sz="2800" b="0" i="0" dirty="0">
                <a:effectLst/>
                <a:latin typeface="Times New Roman" panose="02020603050405020304" pitchFamily="18" charset="0"/>
                <a:cs typeface="Times New Roman" panose="02020603050405020304" pitchFamily="18" charset="0"/>
              </a:rPr>
              <a:t>2,</a:t>
            </a:r>
            <a:r>
              <a:rPr lang="en-US" sz="2800" b="0" i="0" dirty="0">
                <a:effectLst/>
                <a:latin typeface="Times New Roman" panose="02020603050405020304" pitchFamily="18" charset="0"/>
                <a:cs typeface="Times New Roman" panose="02020603050405020304" pitchFamily="18" charset="0"/>
              </a:rPr>
              <a:t> </a:t>
            </a:r>
            <a:r>
              <a:rPr lang="vi-VN" sz="2800" b="0" i="0" dirty="0">
                <a:effectLst/>
                <a:latin typeface="Times New Roman" panose="02020603050405020304" pitchFamily="18" charset="0"/>
                <a:cs typeface="Times New Roman" panose="02020603050405020304" pitchFamily="18" charset="0"/>
              </a:rPr>
              <a:t>3,</a:t>
            </a:r>
            <a:r>
              <a:rPr lang="en-US" sz="2800" b="0" i="0" dirty="0">
                <a:effectLst/>
                <a:latin typeface="Times New Roman" panose="02020603050405020304" pitchFamily="18" charset="0"/>
                <a:cs typeface="Times New Roman" panose="02020603050405020304" pitchFamily="18" charset="0"/>
              </a:rPr>
              <a:t> </a:t>
            </a:r>
            <a:r>
              <a:rPr lang="vi-VN" sz="2800" b="0" i="0" dirty="0">
                <a:effectLst/>
                <a:latin typeface="Times New Roman" panose="02020603050405020304" pitchFamily="18" charset="0"/>
                <a:cs typeface="Times New Roman" panose="02020603050405020304" pitchFamily="18" charset="0"/>
              </a:rPr>
              <a:t>6 mà thôi).</a:t>
            </a:r>
            <a:endParaRPr lang="en-US" sz="2800" b="0" i="0" dirty="0">
              <a:effectLst/>
              <a:latin typeface="Times New Roman" panose="02020603050405020304" pitchFamily="18" charset="0"/>
              <a:cs typeface="Times New Roman" panose="02020603050405020304" pitchFamily="18" charset="0"/>
            </a:endParaRPr>
          </a:p>
          <a:p>
            <a:r>
              <a:rPr lang="vi-VN" sz="2800" b="0" i="0" dirty="0">
                <a:effectLst/>
                <a:latin typeface="Times New Roman" panose="02020603050405020304" pitchFamily="18" charset="0"/>
                <a:cs typeface="Times New Roman" panose="02020603050405020304" pitchFamily="18" charset="0"/>
              </a:rPr>
              <a:t>Số hoàn hảo tiếp theo là 28. Ước số của 28 là các số 1, 2, 4, 7, 14 và 28 = 1+2+4+7+14.</a:t>
            </a:r>
            <a:endParaRPr lang="en-US" sz="2800" dirty="0">
              <a:latin typeface="Times New Roman" panose="02020603050405020304" pitchFamily="18" charset="0"/>
              <a:cs typeface="Times New Roman" panose="02020603050405020304" pitchFamily="18" charset="0"/>
            </a:endParaRPr>
          </a:p>
        </p:txBody>
      </p:sp>
      <p:pic>
        <p:nvPicPr>
          <p:cNvPr id="7" name="Picture 6">
            <a:extLst>
              <a:ext uri="{FF2B5EF4-FFF2-40B4-BE49-F238E27FC236}">
                <a16:creationId xmlns:a16="http://schemas.microsoft.com/office/drawing/2014/main" id="{66393E61-3405-AAB1-6098-983308278C0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6687" y="-100013"/>
            <a:ext cx="2143125" cy="2143125"/>
          </a:xfrm>
          <a:prstGeom prst="rect">
            <a:avLst/>
          </a:prstGeom>
        </p:spPr>
      </p:pic>
      <p:sp>
        <p:nvSpPr>
          <p:cNvPr id="8" name="TextBox 7">
            <a:extLst>
              <a:ext uri="{FF2B5EF4-FFF2-40B4-BE49-F238E27FC236}">
                <a16:creationId xmlns:a16="http://schemas.microsoft.com/office/drawing/2014/main" id="{7E6BE27C-D668-5A53-2BE4-70C13174A3C5}"/>
              </a:ext>
            </a:extLst>
          </p:cNvPr>
          <p:cNvSpPr txBox="1"/>
          <p:nvPr/>
        </p:nvSpPr>
        <p:spPr>
          <a:xfrm>
            <a:off x="4752975" y="322153"/>
            <a:ext cx="4019550" cy="646331"/>
          </a:xfrm>
          <a:prstGeom prst="rect">
            <a:avLst/>
          </a:prstGeom>
          <a:noFill/>
        </p:spPr>
        <p:txBody>
          <a:bodyPr wrap="square" rtlCol="0">
            <a:spAutoFit/>
          </a:bodyPr>
          <a:lstStyle/>
          <a:p>
            <a:r>
              <a:rPr lang="en-US" sz="3600" dirty="0">
                <a:solidFill>
                  <a:srgbClr val="FF0000"/>
                </a:solidFill>
                <a:latin typeface=".VnMemorandum" panose="020B7200000000000000" pitchFamily="34" charset="0"/>
              </a:rPr>
              <a:t>  SỐ HOÀN HẢO</a:t>
            </a:r>
          </a:p>
        </p:txBody>
      </p:sp>
    </p:spTree>
    <p:extLst>
      <p:ext uri="{BB962C8B-B14F-4D97-AF65-F5344CB8AC3E}">
        <p14:creationId xmlns:p14="http://schemas.microsoft.com/office/powerpoint/2010/main" val="36019340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D83A1D6-0360-9CF3-D767-B19D2B561DE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67100" y="2047875"/>
            <a:ext cx="20653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a:extLst>
              <a:ext uri="{FF2B5EF4-FFF2-40B4-BE49-F238E27FC236}">
                <a16:creationId xmlns:a16="http://schemas.microsoft.com/office/drawing/2014/main" id="{B9C837E1-BA82-DC97-72BB-876F7EABCCA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95900" y="1257300"/>
            <a:ext cx="306705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a:extLst>
              <a:ext uri="{FF2B5EF4-FFF2-40B4-BE49-F238E27FC236}">
                <a16:creationId xmlns:a16="http://schemas.microsoft.com/office/drawing/2014/main" id="{F609B489-C77A-02F7-2AD7-3A07C544D33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67350" y="2212975"/>
            <a:ext cx="3479800" cy="90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a:extLst>
              <a:ext uri="{FF2B5EF4-FFF2-40B4-BE49-F238E27FC236}">
                <a16:creationId xmlns:a16="http://schemas.microsoft.com/office/drawing/2014/main" id="{8387C5BD-0131-2E22-5A28-51855CC0691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60913" y="3021013"/>
            <a:ext cx="1543050" cy="175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a:extLst>
              <a:ext uri="{FF2B5EF4-FFF2-40B4-BE49-F238E27FC236}">
                <a16:creationId xmlns:a16="http://schemas.microsoft.com/office/drawing/2014/main" id="{BE15A0B9-7ABD-9C0A-F76C-3EE8DB2E64D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70600" y="3725864"/>
            <a:ext cx="2624138" cy="66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a:extLst>
              <a:ext uri="{FF2B5EF4-FFF2-40B4-BE49-F238E27FC236}">
                <a16:creationId xmlns:a16="http://schemas.microsoft.com/office/drawing/2014/main" id="{359323F5-013C-06BF-CD39-61D21E436C5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32539" y="4359276"/>
            <a:ext cx="2287587"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a:extLst>
              <a:ext uri="{FF2B5EF4-FFF2-40B4-BE49-F238E27FC236}">
                <a16:creationId xmlns:a16="http://schemas.microsoft.com/office/drawing/2014/main" id="{A09D1B0C-C783-85BD-97F2-9C43F8E9425B}"/>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194426" y="4743450"/>
            <a:ext cx="3216275" cy="617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3497" name="Group 31">
            <a:extLst>
              <a:ext uri="{FF2B5EF4-FFF2-40B4-BE49-F238E27FC236}">
                <a16:creationId xmlns:a16="http://schemas.microsoft.com/office/drawing/2014/main" id="{81BBC1F7-1B81-F062-022B-6F4C1862748C}"/>
              </a:ext>
            </a:extLst>
          </p:cNvPr>
          <p:cNvGrpSpPr>
            <a:grpSpLocks/>
          </p:cNvGrpSpPr>
          <p:nvPr/>
        </p:nvGrpSpPr>
        <p:grpSpPr bwMode="auto">
          <a:xfrm>
            <a:off x="1408113" y="0"/>
            <a:ext cx="9461501" cy="7010400"/>
            <a:chOff x="0" y="192"/>
            <a:chExt cx="5778" cy="3936"/>
          </a:xfrm>
        </p:grpSpPr>
        <p:grpSp>
          <p:nvGrpSpPr>
            <p:cNvPr id="63498" name="Group 32">
              <a:extLst>
                <a:ext uri="{FF2B5EF4-FFF2-40B4-BE49-F238E27FC236}">
                  <a16:creationId xmlns:a16="http://schemas.microsoft.com/office/drawing/2014/main" id="{3A56F6BB-13B0-34D8-44A3-54E61D55BD0F}"/>
                </a:ext>
              </a:extLst>
            </p:cNvPr>
            <p:cNvGrpSpPr>
              <a:grpSpLocks/>
            </p:cNvGrpSpPr>
            <p:nvPr/>
          </p:nvGrpSpPr>
          <p:grpSpPr bwMode="auto">
            <a:xfrm>
              <a:off x="0" y="202"/>
              <a:ext cx="5778" cy="3883"/>
              <a:chOff x="0" y="202"/>
              <a:chExt cx="5778" cy="3883"/>
            </a:xfrm>
          </p:grpSpPr>
          <p:pic>
            <p:nvPicPr>
              <p:cNvPr id="63501" name="Picture 33" descr="n3">
                <a:extLst>
                  <a:ext uri="{FF2B5EF4-FFF2-40B4-BE49-F238E27FC236}">
                    <a16:creationId xmlns:a16="http://schemas.microsoft.com/office/drawing/2014/main" id="{0BAB235C-B710-20FD-EE5D-3F5980A06B32}"/>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0" y="4033"/>
                <a:ext cx="5760"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502" name="Picture 34" descr="n3">
                <a:extLst>
                  <a:ext uri="{FF2B5EF4-FFF2-40B4-BE49-F238E27FC236}">
                    <a16:creationId xmlns:a16="http://schemas.microsoft.com/office/drawing/2014/main" id="{9B291710-EFB4-E260-FB4A-28E36DB7582E}"/>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 y="202"/>
                <a:ext cx="5760"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63499" name="Picture 35" descr="n3">
              <a:extLst>
                <a:ext uri="{FF2B5EF4-FFF2-40B4-BE49-F238E27FC236}">
                  <a16:creationId xmlns:a16="http://schemas.microsoft.com/office/drawing/2014/main" id="{3D6DC07E-4822-4983-2A5B-EA4C2B50D824}"/>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rot="5400000">
              <a:off x="-1848" y="2136"/>
              <a:ext cx="3936"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500" name="Picture 36" descr="n3">
              <a:extLst>
                <a:ext uri="{FF2B5EF4-FFF2-40B4-BE49-F238E27FC236}">
                  <a16:creationId xmlns:a16="http://schemas.microsoft.com/office/drawing/2014/main" id="{0E75AE97-6298-9220-66D4-C7549336A722}"/>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rot="16200000" flipH="1">
              <a:off x="3671" y="2135"/>
              <a:ext cx="3936"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Effect transition="in" filter="fade">
                                      <p:cBhvr>
                                        <p:cTn id="9" dur="1000"/>
                                        <p:tgtEl>
                                          <p:spTgt spid="5"/>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2" presetClass="entr" presetSubtype="8"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1000"/>
                                        <p:tgtEl>
                                          <p:spTgt spid="6"/>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22" presetClass="entr" presetSubtype="8"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1000"/>
                                        <p:tgtEl>
                                          <p:spTgt spid="7"/>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22" presetClass="entr" presetSubtype="1"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up)">
                                      <p:cBhvr>
                                        <p:cTn id="24" dur="1000"/>
                                        <p:tgtEl>
                                          <p:spTgt spid="8"/>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22" presetClass="entr" presetSubtype="8"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1000"/>
                                        <p:tgtEl>
                                          <p:spTgt spid="10"/>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8" fill="hold"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1000"/>
                                        <p:tgtEl>
                                          <p:spTgt spid="11"/>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8" fill="hold" nodeType="click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left)">
                                      <p:cBhvr>
                                        <p:cTn id="39"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264B1FA-CC4B-E264-0F59-1C2D1214EC5D}"/>
              </a:ext>
            </a:extLst>
          </p:cNvPr>
          <p:cNvSpPr txBox="1"/>
          <p:nvPr/>
        </p:nvSpPr>
        <p:spPr>
          <a:xfrm>
            <a:off x="2123440" y="375920"/>
            <a:ext cx="9347200" cy="4269887"/>
          </a:xfrm>
          <a:prstGeom prst="rect">
            <a:avLst/>
          </a:prstGeom>
          <a:noFill/>
        </p:spPr>
        <p:txBody>
          <a:bodyPr wrap="square" rtlCol="0">
            <a:spAutoFit/>
          </a:bodyPr>
          <a:lstStyle/>
          <a:p>
            <a:pPr>
              <a:lnSpc>
                <a:spcPct val="200000"/>
              </a:lnSpc>
            </a:pPr>
            <a:r>
              <a:rPr lang="en-US" sz="2800" dirty="0" err="1">
                <a:solidFill>
                  <a:srgbClr val="FF0000"/>
                </a:solidFill>
                <a:latin typeface="Times New Roman" panose="02020603050405020304" pitchFamily="18" charset="0"/>
                <a:cs typeface="Times New Roman" panose="02020603050405020304" pitchFamily="18" charset="0"/>
              </a:rPr>
              <a:t>Bài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về</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nhà</a:t>
            </a:r>
            <a:r>
              <a:rPr lang="en-US" sz="2800" dirty="0">
                <a:solidFill>
                  <a:srgbClr val="FF0000"/>
                </a:solidFill>
                <a:latin typeface="Times New Roman" panose="02020603050405020304" pitchFamily="18" charset="0"/>
                <a:cs typeface="Times New Roman" panose="02020603050405020304" pitchFamily="18" charset="0"/>
              </a:rPr>
              <a:t>:</a:t>
            </a:r>
          </a:p>
          <a:p>
            <a:pPr>
              <a:lnSpc>
                <a:spcPct val="200000"/>
              </a:lnSpc>
            </a:pP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Bài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số</a:t>
            </a:r>
            <a:r>
              <a:rPr lang="en-US" sz="2800" dirty="0">
                <a:latin typeface="Times New Roman" panose="02020603050405020304" pitchFamily="18" charset="0"/>
                <a:cs typeface="Times New Roman" panose="02020603050405020304" pitchFamily="18" charset="0"/>
              </a:rPr>
              <a:t> 4,5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sách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giáo</a:t>
            </a:r>
            <a:r>
              <a:rPr lang="en-US" sz="2800" dirty="0">
                <a:latin typeface="Times New Roman" panose="02020603050405020304" pitchFamily="18" charset="0"/>
                <a:cs typeface="Times New Roman" panose="02020603050405020304" pitchFamily="18" charset="0"/>
              </a:rPr>
              <a:t> khoa</a:t>
            </a:r>
          </a:p>
          <a:p>
            <a:pPr>
              <a:lnSpc>
                <a:spcPct val="200000"/>
              </a:lnSpc>
            </a:pP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Bài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tập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thêm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Em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hãy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phân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tích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số</a:t>
            </a:r>
            <a:r>
              <a:rPr lang="en-US" sz="2800" dirty="0">
                <a:latin typeface="Times New Roman" panose="02020603050405020304" pitchFamily="18" charset="0"/>
                <a:cs typeface="Times New Roman" panose="02020603050405020304" pitchFamily="18" charset="0"/>
              </a:rPr>
              <a:t> 36, 48 </a:t>
            </a:r>
            <a:r>
              <a:rPr lang="en-US" sz="2800" dirty="0" err="1">
                <a:latin typeface="Times New Roman" panose="02020603050405020304" pitchFamily="18" charset="0"/>
                <a:cs typeface="Times New Roman" panose="02020603050405020304" pitchFamily="18" charset="0"/>
              </a:rPr>
              <a:t>ra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thừa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số</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nguyên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tố</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Dựa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phân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tích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ra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thừa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số</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nguyên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tố</a:t>
            </a:r>
            <a:r>
              <a:rPr lang="en-US" sz="2800" dirty="0">
                <a:latin typeface="Times New Roman" panose="02020603050405020304" pitchFamily="18" charset="0"/>
                <a:cs typeface="Times New Roman" panose="02020603050405020304" pitchFamily="18" charset="0"/>
              </a:rPr>
              <a:t> , </a:t>
            </a:r>
            <a:r>
              <a:rPr lang="en-US" sz="2800" dirty="0" err="1">
                <a:latin typeface="Times New Roman" panose="02020603050405020304" pitchFamily="18" charset="0"/>
                <a:cs typeface="Times New Roman" panose="02020603050405020304" pitchFamily="18" charset="0"/>
              </a:rPr>
              <a:t>em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hãy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tìm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số</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lớn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mà</a:t>
            </a:r>
            <a:r>
              <a:rPr lang="en-US" sz="2800" dirty="0">
                <a:latin typeface="Times New Roman" panose="02020603050405020304" pitchFamily="18" charset="0"/>
                <a:cs typeface="Times New Roman" panose="02020603050405020304" pitchFamily="18" charset="0"/>
              </a:rPr>
              <a:t> 36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48 </a:t>
            </a:r>
            <a:r>
              <a:rPr lang="en-US" sz="2800" dirty="0" err="1">
                <a:latin typeface="Times New Roman" panose="02020603050405020304" pitchFamily="18" charset="0"/>
                <a:cs typeface="Times New Roman" panose="02020603050405020304" pitchFamily="18" charset="0"/>
              </a:rPr>
              <a:t>cùng</a:t>
            </a:r>
            <a:r>
              <a:rPr lang="en-US" sz="2800" dirty="0">
                <a:latin typeface="Times New Roman" panose="02020603050405020304" pitchFamily="18" charset="0"/>
                <a:cs typeface="Times New Roman" panose="02020603050405020304" pitchFamily="18" charset="0"/>
              </a:rPr>
              <a:t> chia </a:t>
            </a:r>
            <a:r>
              <a:rPr lang="en-US" sz="2800" dirty="0" err="1">
                <a:latin typeface="Times New Roman" panose="02020603050405020304" pitchFamily="18" charset="0"/>
                <a:cs typeface="Times New Roman" panose="02020603050405020304" pitchFamily="18" charset="0"/>
              </a:rPr>
              <a:t>hết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số</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đó</a:t>
            </a:r>
            <a:r>
              <a:rPr lang="en-US" sz="2800"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55911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BFD3E29-B9C0-1993-A09B-A186F3CFE0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83440" cy="6858000"/>
          </a:xfrm>
          <a:prstGeom prst="rect">
            <a:avLst/>
          </a:prstGeom>
        </p:spPr>
      </p:pic>
    </p:spTree>
    <p:extLst>
      <p:ext uri="{BB962C8B-B14F-4D97-AF65-F5344CB8AC3E}">
        <p14:creationId xmlns:p14="http://schemas.microsoft.com/office/powerpoint/2010/main" val="25890788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1" name="Rounded Rectangle 4">
            <a:extLst>
              <a:ext uri="{FF2B5EF4-FFF2-40B4-BE49-F238E27FC236}">
                <a16:creationId xmlns:a16="http://schemas.microsoft.com/office/drawing/2014/main" id="{D710C0B0-CFA7-7827-BEF2-B5B5C4A917AB}"/>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05:00</a:t>
            </a:r>
          </a:p>
        </p:txBody>
      </p:sp>
      <p:sp>
        <p:nvSpPr>
          <p:cNvPr id="612" name="Rounded Rectangle 5">
            <a:extLst>
              <a:ext uri="{FF2B5EF4-FFF2-40B4-BE49-F238E27FC236}">
                <a16:creationId xmlns:a16="http://schemas.microsoft.com/office/drawing/2014/main" id="{F098E9D0-E9D2-713B-9C7E-022B665F83B0}"/>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04:59</a:t>
            </a:r>
          </a:p>
        </p:txBody>
      </p:sp>
      <p:sp>
        <p:nvSpPr>
          <p:cNvPr id="613" name="Rounded Rectangle 6">
            <a:extLst>
              <a:ext uri="{FF2B5EF4-FFF2-40B4-BE49-F238E27FC236}">
                <a16:creationId xmlns:a16="http://schemas.microsoft.com/office/drawing/2014/main" id="{3FD3EFFA-8C27-4416-2EB5-2E740F0942E7}"/>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04:58</a:t>
            </a:r>
          </a:p>
        </p:txBody>
      </p:sp>
      <p:sp>
        <p:nvSpPr>
          <p:cNvPr id="614" name="Rounded Rectangle 7">
            <a:extLst>
              <a:ext uri="{FF2B5EF4-FFF2-40B4-BE49-F238E27FC236}">
                <a16:creationId xmlns:a16="http://schemas.microsoft.com/office/drawing/2014/main" id="{AA5F3661-4F35-711C-F0D1-743C64C30C9D}"/>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04:57</a:t>
            </a:r>
          </a:p>
        </p:txBody>
      </p:sp>
      <p:sp>
        <p:nvSpPr>
          <p:cNvPr id="615" name="Rounded Rectangle 8">
            <a:extLst>
              <a:ext uri="{FF2B5EF4-FFF2-40B4-BE49-F238E27FC236}">
                <a16:creationId xmlns:a16="http://schemas.microsoft.com/office/drawing/2014/main" id="{2AE184DA-D016-9AD1-663E-1DAD94840F17}"/>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04:56</a:t>
            </a:r>
          </a:p>
        </p:txBody>
      </p:sp>
      <p:sp>
        <p:nvSpPr>
          <p:cNvPr id="616" name="Rounded Rectangle 9">
            <a:extLst>
              <a:ext uri="{FF2B5EF4-FFF2-40B4-BE49-F238E27FC236}">
                <a16:creationId xmlns:a16="http://schemas.microsoft.com/office/drawing/2014/main" id="{91BCB1D8-8BBA-2D9E-55C1-D5E4A26DDC21}"/>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04:55</a:t>
            </a:r>
          </a:p>
        </p:txBody>
      </p:sp>
      <p:sp>
        <p:nvSpPr>
          <p:cNvPr id="617" name="Rounded Rectangle 10">
            <a:extLst>
              <a:ext uri="{FF2B5EF4-FFF2-40B4-BE49-F238E27FC236}">
                <a16:creationId xmlns:a16="http://schemas.microsoft.com/office/drawing/2014/main" id="{D52477E3-2CA1-5A5A-74F1-0F24BA1AA8E7}"/>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04:54</a:t>
            </a:r>
          </a:p>
        </p:txBody>
      </p:sp>
      <p:sp>
        <p:nvSpPr>
          <p:cNvPr id="618" name="Rounded Rectangle 11">
            <a:extLst>
              <a:ext uri="{FF2B5EF4-FFF2-40B4-BE49-F238E27FC236}">
                <a16:creationId xmlns:a16="http://schemas.microsoft.com/office/drawing/2014/main" id="{528D5ADF-D63E-C592-E02A-0729295A24AD}"/>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04:53</a:t>
            </a:r>
          </a:p>
        </p:txBody>
      </p:sp>
      <p:sp>
        <p:nvSpPr>
          <p:cNvPr id="619" name="Rounded Rectangle 12">
            <a:extLst>
              <a:ext uri="{FF2B5EF4-FFF2-40B4-BE49-F238E27FC236}">
                <a16:creationId xmlns:a16="http://schemas.microsoft.com/office/drawing/2014/main" id="{2AF59C7E-5D04-56A3-0FBE-F32CFBAABE63}"/>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04:52</a:t>
            </a:r>
          </a:p>
        </p:txBody>
      </p:sp>
      <p:sp>
        <p:nvSpPr>
          <p:cNvPr id="620" name="Rounded Rectangle 13">
            <a:extLst>
              <a:ext uri="{FF2B5EF4-FFF2-40B4-BE49-F238E27FC236}">
                <a16:creationId xmlns:a16="http://schemas.microsoft.com/office/drawing/2014/main" id="{3D54006B-25AB-4B49-8F2D-7D3B7E96B5FA}"/>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04:51</a:t>
            </a:r>
          </a:p>
        </p:txBody>
      </p:sp>
      <p:sp>
        <p:nvSpPr>
          <p:cNvPr id="621" name="Rounded Rectangle 14">
            <a:extLst>
              <a:ext uri="{FF2B5EF4-FFF2-40B4-BE49-F238E27FC236}">
                <a16:creationId xmlns:a16="http://schemas.microsoft.com/office/drawing/2014/main" id="{B790DBC4-5383-D273-521C-A63047B4BE21}"/>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04:50</a:t>
            </a:r>
          </a:p>
        </p:txBody>
      </p:sp>
      <p:sp>
        <p:nvSpPr>
          <p:cNvPr id="622" name="Rounded Rectangle 15">
            <a:extLst>
              <a:ext uri="{FF2B5EF4-FFF2-40B4-BE49-F238E27FC236}">
                <a16:creationId xmlns:a16="http://schemas.microsoft.com/office/drawing/2014/main" id="{10131B1B-1EBC-0996-705B-DAB6BB9B6A72}"/>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04:49</a:t>
            </a:r>
          </a:p>
        </p:txBody>
      </p:sp>
      <p:sp>
        <p:nvSpPr>
          <p:cNvPr id="623" name="Rounded Rectangle 16">
            <a:extLst>
              <a:ext uri="{FF2B5EF4-FFF2-40B4-BE49-F238E27FC236}">
                <a16:creationId xmlns:a16="http://schemas.microsoft.com/office/drawing/2014/main" id="{13338B38-0C42-5319-78E0-6E3A1FFE6567}"/>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04:48</a:t>
            </a:r>
          </a:p>
        </p:txBody>
      </p:sp>
      <p:sp>
        <p:nvSpPr>
          <p:cNvPr id="624" name="Rounded Rectangle 17">
            <a:extLst>
              <a:ext uri="{FF2B5EF4-FFF2-40B4-BE49-F238E27FC236}">
                <a16:creationId xmlns:a16="http://schemas.microsoft.com/office/drawing/2014/main" id="{900A774B-0755-D82A-1F37-1F048160B0DB}"/>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04:47</a:t>
            </a:r>
          </a:p>
        </p:txBody>
      </p:sp>
      <p:sp>
        <p:nvSpPr>
          <p:cNvPr id="625" name="Rounded Rectangle 18">
            <a:extLst>
              <a:ext uri="{FF2B5EF4-FFF2-40B4-BE49-F238E27FC236}">
                <a16:creationId xmlns:a16="http://schemas.microsoft.com/office/drawing/2014/main" id="{791ED1A8-27AF-AED0-1903-40ADCF70D8FF}"/>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04:46</a:t>
            </a:r>
          </a:p>
        </p:txBody>
      </p:sp>
      <p:sp>
        <p:nvSpPr>
          <p:cNvPr id="626" name="Rounded Rectangle 19">
            <a:extLst>
              <a:ext uri="{FF2B5EF4-FFF2-40B4-BE49-F238E27FC236}">
                <a16:creationId xmlns:a16="http://schemas.microsoft.com/office/drawing/2014/main" id="{E7B5744D-E637-E3C0-8A19-CCB49771E912}"/>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04:45</a:t>
            </a:r>
          </a:p>
        </p:txBody>
      </p:sp>
      <p:sp>
        <p:nvSpPr>
          <p:cNvPr id="627" name="Rounded Rectangle 20">
            <a:extLst>
              <a:ext uri="{FF2B5EF4-FFF2-40B4-BE49-F238E27FC236}">
                <a16:creationId xmlns:a16="http://schemas.microsoft.com/office/drawing/2014/main" id="{C834F47E-851A-74EA-6C54-2EDB68D86854}"/>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04:44</a:t>
            </a:r>
          </a:p>
        </p:txBody>
      </p:sp>
      <p:sp>
        <p:nvSpPr>
          <p:cNvPr id="628" name="Rounded Rectangle 21">
            <a:extLst>
              <a:ext uri="{FF2B5EF4-FFF2-40B4-BE49-F238E27FC236}">
                <a16:creationId xmlns:a16="http://schemas.microsoft.com/office/drawing/2014/main" id="{1AEE4570-35C9-2E1B-709F-26287D80286E}"/>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04:43</a:t>
            </a:r>
          </a:p>
        </p:txBody>
      </p:sp>
      <p:sp>
        <p:nvSpPr>
          <p:cNvPr id="629" name="Rounded Rectangle 22">
            <a:extLst>
              <a:ext uri="{FF2B5EF4-FFF2-40B4-BE49-F238E27FC236}">
                <a16:creationId xmlns:a16="http://schemas.microsoft.com/office/drawing/2014/main" id="{19BB3DAC-C07E-DCF8-E3DE-FE6C080FDBCD}"/>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04:42</a:t>
            </a:r>
          </a:p>
        </p:txBody>
      </p:sp>
      <p:sp>
        <p:nvSpPr>
          <p:cNvPr id="630" name="Rounded Rectangle 23">
            <a:extLst>
              <a:ext uri="{FF2B5EF4-FFF2-40B4-BE49-F238E27FC236}">
                <a16:creationId xmlns:a16="http://schemas.microsoft.com/office/drawing/2014/main" id="{AB522574-FBB2-FC07-FBF8-71E10C1090E9}"/>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04:41</a:t>
            </a:r>
          </a:p>
        </p:txBody>
      </p:sp>
      <p:sp>
        <p:nvSpPr>
          <p:cNvPr id="631" name="Rounded Rectangle 24">
            <a:extLst>
              <a:ext uri="{FF2B5EF4-FFF2-40B4-BE49-F238E27FC236}">
                <a16:creationId xmlns:a16="http://schemas.microsoft.com/office/drawing/2014/main" id="{9FEA5D7F-9BE4-2B99-ABA8-A9E1C3D5C176}"/>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04:40</a:t>
            </a:r>
          </a:p>
        </p:txBody>
      </p:sp>
      <p:sp>
        <p:nvSpPr>
          <p:cNvPr id="632" name="Rounded Rectangle 25">
            <a:extLst>
              <a:ext uri="{FF2B5EF4-FFF2-40B4-BE49-F238E27FC236}">
                <a16:creationId xmlns:a16="http://schemas.microsoft.com/office/drawing/2014/main" id="{7AD91D3C-2D1D-76AB-B2AF-6FDAFEB364A1}"/>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04:39</a:t>
            </a:r>
          </a:p>
        </p:txBody>
      </p:sp>
      <p:sp>
        <p:nvSpPr>
          <p:cNvPr id="633" name="Rounded Rectangle 26">
            <a:extLst>
              <a:ext uri="{FF2B5EF4-FFF2-40B4-BE49-F238E27FC236}">
                <a16:creationId xmlns:a16="http://schemas.microsoft.com/office/drawing/2014/main" id="{FDF08D63-5CA4-11D1-5FDF-FF89C65A828C}"/>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04:38</a:t>
            </a:r>
          </a:p>
        </p:txBody>
      </p:sp>
      <p:sp>
        <p:nvSpPr>
          <p:cNvPr id="634" name="Rounded Rectangle 27">
            <a:extLst>
              <a:ext uri="{FF2B5EF4-FFF2-40B4-BE49-F238E27FC236}">
                <a16:creationId xmlns:a16="http://schemas.microsoft.com/office/drawing/2014/main" id="{84F1F3A6-501B-4260-03EF-9433FBB96F83}"/>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04:37</a:t>
            </a:r>
          </a:p>
        </p:txBody>
      </p:sp>
      <p:sp>
        <p:nvSpPr>
          <p:cNvPr id="635" name="Rounded Rectangle 28">
            <a:extLst>
              <a:ext uri="{FF2B5EF4-FFF2-40B4-BE49-F238E27FC236}">
                <a16:creationId xmlns:a16="http://schemas.microsoft.com/office/drawing/2014/main" id="{19829FF2-2DDF-BDDB-6F92-C246882489BC}"/>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04:36</a:t>
            </a:r>
          </a:p>
        </p:txBody>
      </p:sp>
      <p:sp>
        <p:nvSpPr>
          <p:cNvPr id="636" name="Rounded Rectangle 29">
            <a:extLst>
              <a:ext uri="{FF2B5EF4-FFF2-40B4-BE49-F238E27FC236}">
                <a16:creationId xmlns:a16="http://schemas.microsoft.com/office/drawing/2014/main" id="{32A25E70-C51C-2E1E-C64C-4D82AB524C5B}"/>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04:35</a:t>
            </a:r>
          </a:p>
        </p:txBody>
      </p:sp>
      <p:sp>
        <p:nvSpPr>
          <p:cNvPr id="637" name="Rounded Rectangle 30">
            <a:extLst>
              <a:ext uri="{FF2B5EF4-FFF2-40B4-BE49-F238E27FC236}">
                <a16:creationId xmlns:a16="http://schemas.microsoft.com/office/drawing/2014/main" id="{4C7FF789-2579-C854-7687-D1A8D25BC70D}"/>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04:34</a:t>
            </a:r>
          </a:p>
        </p:txBody>
      </p:sp>
      <p:sp>
        <p:nvSpPr>
          <p:cNvPr id="638" name="Rounded Rectangle 31">
            <a:extLst>
              <a:ext uri="{FF2B5EF4-FFF2-40B4-BE49-F238E27FC236}">
                <a16:creationId xmlns:a16="http://schemas.microsoft.com/office/drawing/2014/main" id="{CA64518F-9466-E539-222C-9960A4515A95}"/>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04:33</a:t>
            </a:r>
          </a:p>
        </p:txBody>
      </p:sp>
      <p:sp>
        <p:nvSpPr>
          <p:cNvPr id="639" name="Rounded Rectangle 32">
            <a:extLst>
              <a:ext uri="{FF2B5EF4-FFF2-40B4-BE49-F238E27FC236}">
                <a16:creationId xmlns:a16="http://schemas.microsoft.com/office/drawing/2014/main" id="{ECBD3D02-64CE-FEEB-AAA8-40B2A4F87CFA}"/>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04:32</a:t>
            </a:r>
          </a:p>
        </p:txBody>
      </p:sp>
      <p:sp>
        <p:nvSpPr>
          <p:cNvPr id="640" name="Rounded Rectangle 33">
            <a:extLst>
              <a:ext uri="{FF2B5EF4-FFF2-40B4-BE49-F238E27FC236}">
                <a16:creationId xmlns:a16="http://schemas.microsoft.com/office/drawing/2014/main" id="{A540BAFF-6C38-1E55-6E6E-D299AD2F6977}"/>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04:31</a:t>
            </a:r>
          </a:p>
        </p:txBody>
      </p:sp>
      <p:sp>
        <p:nvSpPr>
          <p:cNvPr id="641" name="Rounded Rectangle 34">
            <a:extLst>
              <a:ext uri="{FF2B5EF4-FFF2-40B4-BE49-F238E27FC236}">
                <a16:creationId xmlns:a16="http://schemas.microsoft.com/office/drawing/2014/main" id="{96BF7718-79D1-34D3-FE5B-A0077C3C1453}"/>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04:30</a:t>
            </a:r>
          </a:p>
        </p:txBody>
      </p:sp>
      <p:sp>
        <p:nvSpPr>
          <p:cNvPr id="642" name="Rounded Rectangle 35">
            <a:extLst>
              <a:ext uri="{FF2B5EF4-FFF2-40B4-BE49-F238E27FC236}">
                <a16:creationId xmlns:a16="http://schemas.microsoft.com/office/drawing/2014/main" id="{7060997C-C96B-2E68-F388-6025BDBB84B8}"/>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04:29</a:t>
            </a:r>
          </a:p>
        </p:txBody>
      </p:sp>
      <p:sp>
        <p:nvSpPr>
          <p:cNvPr id="643" name="Rounded Rectangle 36">
            <a:extLst>
              <a:ext uri="{FF2B5EF4-FFF2-40B4-BE49-F238E27FC236}">
                <a16:creationId xmlns:a16="http://schemas.microsoft.com/office/drawing/2014/main" id="{3BEB70C2-67B3-B776-B735-B4D8E9505ABA}"/>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04:28</a:t>
            </a:r>
          </a:p>
        </p:txBody>
      </p:sp>
      <p:sp>
        <p:nvSpPr>
          <p:cNvPr id="644" name="Rounded Rectangle 37">
            <a:extLst>
              <a:ext uri="{FF2B5EF4-FFF2-40B4-BE49-F238E27FC236}">
                <a16:creationId xmlns:a16="http://schemas.microsoft.com/office/drawing/2014/main" id="{7A8DB852-78B0-B7F5-BE1C-2EBC0C96DBB8}"/>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04:27</a:t>
            </a:r>
          </a:p>
        </p:txBody>
      </p:sp>
      <p:sp>
        <p:nvSpPr>
          <p:cNvPr id="645" name="Rounded Rectangle 38">
            <a:extLst>
              <a:ext uri="{FF2B5EF4-FFF2-40B4-BE49-F238E27FC236}">
                <a16:creationId xmlns:a16="http://schemas.microsoft.com/office/drawing/2014/main" id="{BA8634D3-2CA6-C254-5497-F4646DCB2A87}"/>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04:26</a:t>
            </a:r>
          </a:p>
        </p:txBody>
      </p:sp>
      <p:sp>
        <p:nvSpPr>
          <p:cNvPr id="646" name="Rounded Rectangle 39">
            <a:extLst>
              <a:ext uri="{FF2B5EF4-FFF2-40B4-BE49-F238E27FC236}">
                <a16:creationId xmlns:a16="http://schemas.microsoft.com/office/drawing/2014/main" id="{B2258AF1-5326-0D9B-6ABD-9A5617EE8EC2}"/>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04:25</a:t>
            </a:r>
          </a:p>
        </p:txBody>
      </p:sp>
      <p:sp>
        <p:nvSpPr>
          <p:cNvPr id="647" name="Rounded Rectangle 40">
            <a:extLst>
              <a:ext uri="{FF2B5EF4-FFF2-40B4-BE49-F238E27FC236}">
                <a16:creationId xmlns:a16="http://schemas.microsoft.com/office/drawing/2014/main" id="{9405C239-57FD-24FC-C250-647831A3DBFE}"/>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04:24</a:t>
            </a:r>
          </a:p>
        </p:txBody>
      </p:sp>
      <p:sp>
        <p:nvSpPr>
          <p:cNvPr id="648" name="Rounded Rectangle 41">
            <a:extLst>
              <a:ext uri="{FF2B5EF4-FFF2-40B4-BE49-F238E27FC236}">
                <a16:creationId xmlns:a16="http://schemas.microsoft.com/office/drawing/2014/main" id="{D4694BFA-2CDA-3B7F-B2F7-EBEF0256DB79}"/>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04:23</a:t>
            </a:r>
          </a:p>
        </p:txBody>
      </p:sp>
      <p:sp>
        <p:nvSpPr>
          <p:cNvPr id="649" name="Rounded Rectangle 42">
            <a:extLst>
              <a:ext uri="{FF2B5EF4-FFF2-40B4-BE49-F238E27FC236}">
                <a16:creationId xmlns:a16="http://schemas.microsoft.com/office/drawing/2014/main" id="{82BA24F4-A647-358A-085B-CAEAD5F9B2F6}"/>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04:22</a:t>
            </a:r>
          </a:p>
        </p:txBody>
      </p:sp>
      <p:sp>
        <p:nvSpPr>
          <p:cNvPr id="650" name="Rounded Rectangle 43">
            <a:extLst>
              <a:ext uri="{FF2B5EF4-FFF2-40B4-BE49-F238E27FC236}">
                <a16:creationId xmlns:a16="http://schemas.microsoft.com/office/drawing/2014/main" id="{1324ED4A-3DBA-11A9-B30C-F172883FEE57}"/>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04:21</a:t>
            </a:r>
          </a:p>
        </p:txBody>
      </p:sp>
      <p:sp>
        <p:nvSpPr>
          <p:cNvPr id="651" name="Rounded Rectangle 44">
            <a:extLst>
              <a:ext uri="{FF2B5EF4-FFF2-40B4-BE49-F238E27FC236}">
                <a16:creationId xmlns:a16="http://schemas.microsoft.com/office/drawing/2014/main" id="{BE33C1DF-8BD2-D812-1824-D0F59833AC24}"/>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04:20</a:t>
            </a:r>
          </a:p>
        </p:txBody>
      </p:sp>
      <p:sp>
        <p:nvSpPr>
          <p:cNvPr id="652" name="Rounded Rectangle 45">
            <a:extLst>
              <a:ext uri="{FF2B5EF4-FFF2-40B4-BE49-F238E27FC236}">
                <a16:creationId xmlns:a16="http://schemas.microsoft.com/office/drawing/2014/main" id="{27ABA480-6B33-59D1-1860-FF275B3EE522}"/>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04:19</a:t>
            </a:r>
          </a:p>
        </p:txBody>
      </p:sp>
      <p:sp>
        <p:nvSpPr>
          <p:cNvPr id="653" name="Rounded Rectangle 46">
            <a:extLst>
              <a:ext uri="{FF2B5EF4-FFF2-40B4-BE49-F238E27FC236}">
                <a16:creationId xmlns:a16="http://schemas.microsoft.com/office/drawing/2014/main" id="{DD29F9DB-7383-699A-F571-B926D3A62458}"/>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04:18</a:t>
            </a:r>
          </a:p>
        </p:txBody>
      </p:sp>
      <p:sp>
        <p:nvSpPr>
          <p:cNvPr id="654" name="Rounded Rectangle 47">
            <a:extLst>
              <a:ext uri="{FF2B5EF4-FFF2-40B4-BE49-F238E27FC236}">
                <a16:creationId xmlns:a16="http://schemas.microsoft.com/office/drawing/2014/main" id="{A5DB3AA8-CA0A-E185-93FE-100EF968BF8C}"/>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04:17</a:t>
            </a:r>
          </a:p>
        </p:txBody>
      </p:sp>
      <p:sp>
        <p:nvSpPr>
          <p:cNvPr id="655" name="Rounded Rectangle 48">
            <a:extLst>
              <a:ext uri="{FF2B5EF4-FFF2-40B4-BE49-F238E27FC236}">
                <a16:creationId xmlns:a16="http://schemas.microsoft.com/office/drawing/2014/main" id="{F25CC7C0-6A24-F364-F3A1-94E347D9018A}"/>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04:16</a:t>
            </a:r>
          </a:p>
        </p:txBody>
      </p:sp>
      <p:sp>
        <p:nvSpPr>
          <p:cNvPr id="656" name="Rounded Rectangle 49">
            <a:extLst>
              <a:ext uri="{FF2B5EF4-FFF2-40B4-BE49-F238E27FC236}">
                <a16:creationId xmlns:a16="http://schemas.microsoft.com/office/drawing/2014/main" id="{3976B554-E5D9-437E-84BE-B49FB543A02B}"/>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04:15</a:t>
            </a:r>
          </a:p>
        </p:txBody>
      </p:sp>
      <p:sp>
        <p:nvSpPr>
          <p:cNvPr id="657" name="Rounded Rectangle 50">
            <a:extLst>
              <a:ext uri="{FF2B5EF4-FFF2-40B4-BE49-F238E27FC236}">
                <a16:creationId xmlns:a16="http://schemas.microsoft.com/office/drawing/2014/main" id="{C7E709EB-943A-51AD-7FCA-A62F79DBAE45}"/>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04:14</a:t>
            </a:r>
          </a:p>
        </p:txBody>
      </p:sp>
      <p:sp>
        <p:nvSpPr>
          <p:cNvPr id="658" name="Rounded Rectangle 51">
            <a:extLst>
              <a:ext uri="{FF2B5EF4-FFF2-40B4-BE49-F238E27FC236}">
                <a16:creationId xmlns:a16="http://schemas.microsoft.com/office/drawing/2014/main" id="{F8869258-BAFF-68A6-54F8-42037F0EE5FF}"/>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04:13</a:t>
            </a:r>
          </a:p>
        </p:txBody>
      </p:sp>
      <p:sp>
        <p:nvSpPr>
          <p:cNvPr id="659" name="Rounded Rectangle 52">
            <a:extLst>
              <a:ext uri="{FF2B5EF4-FFF2-40B4-BE49-F238E27FC236}">
                <a16:creationId xmlns:a16="http://schemas.microsoft.com/office/drawing/2014/main" id="{6DBF40DA-C2A4-1817-0136-911B8C71FCAA}"/>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04:12</a:t>
            </a:r>
          </a:p>
        </p:txBody>
      </p:sp>
      <p:sp>
        <p:nvSpPr>
          <p:cNvPr id="660" name="Rounded Rectangle 53">
            <a:extLst>
              <a:ext uri="{FF2B5EF4-FFF2-40B4-BE49-F238E27FC236}">
                <a16:creationId xmlns:a16="http://schemas.microsoft.com/office/drawing/2014/main" id="{6632C350-1D7C-D641-FE2C-D396E7DA1CCF}"/>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04:11</a:t>
            </a:r>
          </a:p>
        </p:txBody>
      </p:sp>
      <p:sp>
        <p:nvSpPr>
          <p:cNvPr id="661" name="Rounded Rectangle 54">
            <a:extLst>
              <a:ext uri="{FF2B5EF4-FFF2-40B4-BE49-F238E27FC236}">
                <a16:creationId xmlns:a16="http://schemas.microsoft.com/office/drawing/2014/main" id="{DD964587-054E-0ABB-FAB9-A7A20F32545E}"/>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04:10</a:t>
            </a:r>
          </a:p>
        </p:txBody>
      </p:sp>
      <p:sp>
        <p:nvSpPr>
          <p:cNvPr id="662" name="Rounded Rectangle 55">
            <a:extLst>
              <a:ext uri="{FF2B5EF4-FFF2-40B4-BE49-F238E27FC236}">
                <a16:creationId xmlns:a16="http://schemas.microsoft.com/office/drawing/2014/main" id="{F002CB98-6B6D-E61B-236A-6102CD4764F0}"/>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04:09</a:t>
            </a:r>
          </a:p>
        </p:txBody>
      </p:sp>
      <p:sp>
        <p:nvSpPr>
          <p:cNvPr id="663" name="Rounded Rectangle 56">
            <a:extLst>
              <a:ext uri="{FF2B5EF4-FFF2-40B4-BE49-F238E27FC236}">
                <a16:creationId xmlns:a16="http://schemas.microsoft.com/office/drawing/2014/main" id="{6300963D-0576-E5FD-2B6E-ABAFA1E4E529}"/>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04:08</a:t>
            </a:r>
          </a:p>
        </p:txBody>
      </p:sp>
      <p:sp>
        <p:nvSpPr>
          <p:cNvPr id="664" name="Rounded Rectangle 57">
            <a:extLst>
              <a:ext uri="{FF2B5EF4-FFF2-40B4-BE49-F238E27FC236}">
                <a16:creationId xmlns:a16="http://schemas.microsoft.com/office/drawing/2014/main" id="{F92CBBB1-BE32-F517-7E65-F50A1959C82F}"/>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04:07</a:t>
            </a:r>
          </a:p>
        </p:txBody>
      </p:sp>
      <p:sp>
        <p:nvSpPr>
          <p:cNvPr id="665" name="Rounded Rectangle 58">
            <a:extLst>
              <a:ext uri="{FF2B5EF4-FFF2-40B4-BE49-F238E27FC236}">
                <a16:creationId xmlns:a16="http://schemas.microsoft.com/office/drawing/2014/main" id="{0432B194-7F27-3C6F-2F68-710F199497F4}"/>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04:06</a:t>
            </a:r>
          </a:p>
        </p:txBody>
      </p:sp>
      <p:sp>
        <p:nvSpPr>
          <p:cNvPr id="666" name="Rounded Rectangle 59">
            <a:extLst>
              <a:ext uri="{FF2B5EF4-FFF2-40B4-BE49-F238E27FC236}">
                <a16:creationId xmlns:a16="http://schemas.microsoft.com/office/drawing/2014/main" id="{88C21350-4E08-320F-75ED-00D1C2996B17}"/>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04:05</a:t>
            </a:r>
          </a:p>
        </p:txBody>
      </p:sp>
      <p:sp>
        <p:nvSpPr>
          <p:cNvPr id="667" name="Rounded Rectangle 60">
            <a:extLst>
              <a:ext uri="{FF2B5EF4-FFF2-40B4-BE49-F238E27FC236}">
                <a16:creationId xmlns:a16="http://schemas.microsoft.com/office/drawing/2014/main" id="{20E85C4B-DE76-869A-976C-9A855CEE1B16}"/>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04:04</a:t>
            </a:r>
          </a:p>
        </p:txBody>
      </p:sp>
      <p:sp>
        <p:nvSpPr>
          <p:cNvPr id="668" name="Rounded Rectangle 61">
            <a:extLst>
              <a:ext uri="{FF2B5EF4-FFF2-40B4-BE49-F238E27FC236}">
                <a16:creationId xmlns:a16="http://schemas.microsoft.com/office/drawing/2014/main" id="{D98E81E5-FB85-555F-FC3C-DD79E567A10A}"/>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04:03</a:t>
            </a:r>
          </a:p>
        </p:txBody>
      </p:sp>
      <p:sp>
        <p:nvSpPr>
          <p:cNvPr id="669" name="Rounded Rectangle 62">
            <a:extLst>
              <a:ext uri="{FF2B5EF4-FFF2-40B4-BE49-F238E27FC236}">
                <a16:creationId xmlns:a16="http://schemas.microsoft.com/office/drawing/2014/main" id="{549086F9-8051-DDF2-F0ED-FE01DEAEB30A}"/>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04:02</a:t>
            </a:r>
          </a:p>
        </p:txBody>
      </p:sp>
      <p:sp>
        <p:nvSpPr>
          <p:cNvPr id="670" name="Rounded Rectangle 63">
            <a:extLst>
              <a:ext uri="{FF2B5EF4-FFF2-40B4-BE49-F238E27FC236}">
                <a16:creationId xmlns:a16="http://schemas.microsoft.com/office/drawing/2014/main" id="{0F6C5E6A-2672-86A1-7719-33E8A352C55C}"/>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04:01</a:t>
            </a:r>
          </a:p>
        </p:txBody>
      </p:sp>
      <p:sp>
        <p:nvSpPr>
          <p:cNvPr id="671" name="Rounded Rectangle 64">
            <a:extLst>
              <a:ext uri="{FF2B5EF4-FFF2-40B4-BE49-F238E27FC236}">
                <a16:creationId xmlns:a16="http://schemas.microsoft.com/office/drawing/2014/main" id="{639A718C-27C9-BCAC-77FD-BCC2F46BE591}"/>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04:00</a:t>
            </a:r>
          </a:p>
        </p:txBody>
      </p:sp>
      <p:sp>
        <p:nvSpPr>
          <p:cNvPr id="672" name="Rounded Rectangle 65">
            <a:extLst>
              <a:ext uri="{FF2B5EF4-FFF2-40B4-BE49-F238E27FC236}">
                <a16:creationId xmlns:a16="http://schemas.microsoft.com/office/drawing/2014/main" id="{B5E0B909-353F-415A-D158-CC2D82EFAE9A}"/>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03:59</a:t>
            </a:r>
          </a:p>
        </p:txBody>
      </p:sp>
      <p:sp>
        <p:nvSpPr>
          <p:cNvPr id="673" name="Rounded Rectangle 66">
            <a:extLst>
              <a:ext uri="{FF2B5EF4-FFF2-40B4-BE49-F238E27FC236}">
                <a16:creationId xmlns:a16="http://schemas.microsoft.com/office/drawing/2014/main" id="{AB7E352D-6FC5-B70A-EAB7-CBEB659A0502}"/>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03:58</a:t>
            </a:r>
          </a:p>
        </p:txBody>
      </p:sp>
      <p:sp>
        <p:nvSpPr>
          <p:cNvPr id="674" name="Rounded Rectangle 67">
            <a:extLst>
              <a:ext uri="{FF2B5EF4-FFF2-40B4-BE49-F238E27FC236}">
                <a16:creationId xmlns:a16="http://schemas.microsoft.com/office/drawing/2014/main" id="{94170F6E-E196-0C86-A41F-2C3D5A1E05FC}"/>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03:57</a:t>
            </a:r>
          </a:p>
        </p:txBody>
      </p:sp>
      <p:sp>
        <p:nvSpPr>
          <p:cNvPr id="675" name="Rounded Rectangle 68">
            <a:extLst>
              <a:ext uri="{FF2B5EF4-FFF2-40B4-BE49-F238E27FC236}">
                <a16:creationId xmlns:a16="http://schemas.microsoft.com/office/drawing/2014/main" id="{52348F36-3CF2-D2D4-33F3-F9A0C6E05CB5}"/>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03:56</a:t>
            </a:r>
          </a:p>
        </p:txBody>
      </p:sp>
      <p:sp>
        <p:nvSpPr>
          <p:cNvPr id="676" name="Rounded Rectangle 69">
            <a:extLst>
              <a:ext uri="{FF2B5EF4-FFF2-40B4-BE49-F238E27FC236}">
                <a16:creationId xmlns:a16="http://schemas.microsoft.com/office/drawing/2014/main" id="{45CF79AB-B0BF-61CB-9C5D-3FE715F14629}"/>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03:55</a:t>
            </a:r>
          </a:p>
        </p:txBody>
      </p:sp>
      <p:sp>
        <p:nvSpPr>
          <p:cNvPr id="677" name="Rounded Rectangle 70">
            <a:extLst>
              <a:ext uri="{FF2B5EF4-FFF2-40B4-BE49-F238E27FC236}">
                <a16:creationId xmlns:a16="http://schemas.microsoft.com/office/drawing/2014/main" id="{A15C52D2-A212-8313-261A-3342BD9B8D96}"/>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03:54</a:t>
            </a:r>
          </a:p>
        </p:txBody>
      </p:sp>
      <p:sp>
        <p:nvSpPr>
          <p:cNvPr id="678" name="Rounded Rectangle 71">
            <a:extLst>
              <a:ext uri="{FF2B5EF4-FFF2-40B4-BE49-F238E27FC236}">
                <a16:creationId xmlns:a16="http://schemas.microsoft.com/office/drawing/2014/main" id="{6CA87407-901E-B215-75D1-4E3FCDD4F847}"/>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03:53</a:t>
            </a:r>
          </a:p>
        </p:txBody>
      </p:sp>
      <p:sp>
        <p:nvSpPr>
          <p:cNvPr id="679" name="Rounded Rectangle 72">
            <a:extLst>
              <a:ext uri="{FF2B5EF4-FFF2-40B4-BE49-F238E27FC236}">
                <a16:creationId xmlns:a16="http://schemas.microsoft.com/office/drawing/2014/main" id="{6E25168E-0102-C1C4-E9EB-2ADBF65DCDC4}"/>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03:52</a:t>
            </a:r>
          </a:p>
        </p:txBody>
      </p:sp>
      <p:sp>
        <p:nvSpPr>
          <p:cNvPr id="680" name="Rounded Rectangle 73">
            <a:extLst>
              <a:ext uri="{FF2B5EF4-FFF2-40B4-BE49-F238E27FC236}">
                <a16:creationId xmlns:a16="http://schemas.microsoft.com/office/drawing/2014/main" id="{43D65065-7723-F913-B2F3-724FBEF6054B}"/>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03:51</a:t>
            </a:r>
          </a:p>
        </p:txBody>
      </p:sp>
      <p:sp>
        <p:nvSpPr>
          <p:cNvPr id="681" name="Rounded Rectangle 74">
            <a:extLst>
              <a:ext uri="{FF2B5EF4-FFF2-40B4-BE49-F238E27FC236}">
                <a16:creationId xmlns:a16="http://schemas.microsoft.com/office/drawing/2014/main" id="{52B94A45-DF51-2046-D9EA-4D1F47BE1AF6}"/>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03:50</a:t>
            </a:r>
          </a:p>
        </p:txBody>
      </p:sp>
      <p:sp>
        <p:nvSpPr>
          <p:cNvPr id="682" name="Rounded Rectangle 75">
            <a:extLst>
              <a:ext uri="{FF2B5EF4-FFF2-40B4-BE49-F238E27FC236}">
                <a16:creationId xmlns:a16="http://schemas.microsoft.com/office/drawing/2014/main" id="{486C3371-5D35-88EF-F112-CB99DBAF0EF6}"/>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03:49</a:t>
            </a:r>
          </a:p>
        </p:txBody>
      </p:sp>
      <p:sp>
        <p:nvSpPr>
          <p:cNvPr id="683" name="Rounded Rectangle 76">
            <a:extLst>
              <a:ext uri="{FF2B5EF4-FFF2-40B4-BE49-F238E27FC236}">
                <a16:creationId xmlns:a16="http://schemas.microsoft.com/office/drawing/2014/main" id="{D16D378F-627E-7182-A28E-FC2F3C344FCB}"/>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03:48</a:t>
            </a:r>
          </a:p>
        </p:txBody>
      </p:sp>
      <p:sp>
        <p:nvSpPr>
          <p:cNvPr id="684" name="Rounded Rectangle 77">
            <a:extLst>
              <a:ext uri="{FF2B5EF4-FFF2-40B4-BE49-F238E27FC236}">
                <a16:creationId xmlns:a16="http://schemas.microsoft.com/office/drawing/2014/main" id="{A4106242-54D2-7633-BD6C-EAE504AD4D06}"/>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03:47</a:t>
            </a:r>
          </a:p>
        </p:txBody>
      </p:sp>
      <p:sp>
        <p:nvSpPr>
          <p:cNvPr id="685" name="Rounded Rectangle 78">
            <a:extLst>
              <a:ext uri="{FF2B5EF4-FFF2-40B4-BE49-F238E27FC236}">
                <a16:creationId xmlns:a16="http://schemas.microsoft.com/office/drawing/2014/main" id="{8FB15C0C-9AAF-D684-43E4-2836538A3C89}"/>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03:46</a:t>
            </a:r>
          </a:p>
        </p:txBody>
      </p:sp>
      <p:sp>
        <p:nvSpPr>
          <p:cNvPr id="686" name="Rounded Rectangle 79">
            <a:extLst>
              <a:ext uri="{FF2B5EF4-FFF2-40B4-BE49-F238E27FC236}">
                <a16:creationId xmlns:a16="http://schemas.microsoft.com/office/drawing/2014/main" id="{367DBA66-028D-B5AD-632F-E91A3D4E3AEE}"/>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03:45</a:t>
            </a:r>
          </a:p>
        </p:txBody>
      </p:sp>
      <p:sp>
        <p:nvSpPr>
          <p:cNvPr id="687" name="Rounded Rectangle 80">
            <a:extLst>
              <a:ext uri="{FF2B5EF4-FFF2-40B4-BE49-F238E27FC236}">
                <a16:creationId xmlns:a16="http://schemas.microsoft.com/office/drawing/2014/main" id="{D7813BCE-D4C2-B136-DE84-4155329984CC}"/>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03:44</a:t>
            </a:r>
          </a:p>
        </p:txBody>
      </p:sp>
      <p:sp>
        <p:nvSpPr>
          <p:cNvPr id="688" name="Rounded Rectangle 81">
            <a:extLst>
              <a:ext uri="{FF2B5EF4-FFF2-40B4-BE49-F238E27FC236}">
                <a16:creationId xmlns:a16="http://schemas.microsoft.com/office/drawing/2014/main" id="{377CB837-8EFF-9036-D753-99FE7C5244C9}"/>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03:43</a:t>
            </a:r>
          </a:p>
        </p:txBody>
      </p:sp>
      <p:sp>
        <p:nvSpPr>
          <p:cNvPr id="689" name="Rounded Rectangle 82">
            <a:extLst>
              <a:ext uri="{FF2B5EF4-FFF2-40B4-BE49-F238E27FC236}">
                <a16:creationId xmlns:a16="http://schemas.microsoft.com/office/drawing/2014/main" id="{1C9CBBB6-E649-021D-BFC9-C0EEB8FC0F61}"/>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03:42</a:t>
            </a:r>
          </a:p>
        </p:txBody>
      </p:sp>
      <p:sp>
        <p:nvSpPr>
          <p:cNvPr id="690" name="Rounded Rectangle 83">
            <a:extLst>
              <a:ext uri="{FF2B5EF4-FFF2-40B4-BE49-F238E27FC236}">
                <a16:creationId xmlns:a16="http://schemas.microsoft.com/office/drawing/2014/main" id="{C13BB046-8EE4-729A-5884-EED713E8A3E0}"/>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03:41</a:t>
            </a:r>
          </a:p>
        </p:txBody>
      </p:sp>
      <p:sp>
        <p:nvSpPr>
          <p:cNvPr id="691" name="Rounded Rectangle 84">
            <a:extLst>
              <a:ext uri="{FF2B5EF4-FFF2-40B4-BE49-F238E27FC236}">
                <a16:creationId xmlns:a16="http://schemas.microsoft.com/office/drawing/2014/main" id="{71D6EC0F-48E8-955D-1491-571521386210}"/>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03:40</a:t>
            </a:r>
          </a:p>
        </p:txBody>
      </p:sp>
      <p:sp>
        <p:nvSpPr>
          <p:cNvPr id="692" name="Rounded Rectangle 85">
            <a:extLst>
              <a:ext uri="{FF2B5EF4-FFF2-40B4-BE49-F238E27FC236}">
                <a16:creationId xmlns:a16="http://schemas.microsoft.com/office/drawing/2014/main" id="{FF206F25-19EE-8D93-B297-6097D23DE501}"/>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03:39</a:t>
            </a:r>
          </a:p>
        </p:txBody>
      </p:sp>
      <p:sp>
        <p:nvSpPr>
          <p:cNvPr id="693" name="Rounded Rectangle 86">
            <a:extLst>
              <a:ext uri="{FF2B5EF4-FFF2-40B4-BE49-F238E27FC236}">
                <a16:creationId xmlns:a16="http://schemas.microsoft.com/office/drawing/2014/main" id="{D6560182-4A77-A350-2F2E-55143B1E5360}"/>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03:38</a:t>
            </a:r>
          </a:p>
        </p:txBody>
      </p:sp>
      <p:sp>
        <p:nvSpPr>
          <p:cNvPr id="694" name="Rounded Rectangle 87">
            <a:extLst>
              <a:ext uri="{FF2B5EF4-FFF2-40B4-BE49-F238E27FC236}">
                <a16:creationId xmlns:a16="http://schemas.microsoft.com/office/drawing/2014/main" id="{7F24637A-40E6-E5FC-6ACD-98BCFE5A6611}"/>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03:37</a:t>
            </a:r>
          </a:p>
        </p:txBody>
      </p:sp>
      <p:sp>
        <p:nvSpPr>
          <p:cNvPr id="695" name="Rounded Rectangle 88">
            <a:extLst>
              <a:ext uri="{FF2B5EF4-FFF2-40B4-BE49-F238E27FC236}">
                <a16:creationId xmlns:a16="http://schemas.microsoft.com/office/drawing/2014/main" id="{EB058CE7-5906-0F2F-E3B6-9529D171A9EC}"/>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03:36</a:t>
            </a:r>
          </a:p>
        </p:txBody>
      </p:sp>
      <p:sp>
        <p:nvSpPr>
          <p:cNvPr id="696" name="Rounded Rectangle 89">
            <a:extLst>
              <a:ext uri="{FF2B5EF4-FFF2-40B4-BE49-F238E27FC236}">
                <a16:creationId xmlns:a16="http://schemas.microsoft.com/office/drawing/2014/main" id="{D69A45D8-32B1-18D2-A560-BF423F425BAC}"/>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03:35</a:t>
            </a:r>
          </a:p>
        </p:txBody>
      </p:sp>
      <p:sp>
        <p:nvSpPr>
          <p:cNvPr id="697" name="Rounded Rectangle 90">
            <a:extLst>
              <a:ext uri="{FF2B5EF4-FFF2-40B4-BE49-F238E27FC236}">
                <a16:creationId xmlns:a16="http://schemas.microsoft.com/office/drawing/2014/main" id="{CE4C8447-7D3A-3720-CD3A-D0323AC2A04B}"/>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03:34</a:t>
            </a:r>
          </a:p>
        </p:txBody>
      </p:sp>
      <p:sp>
        <p:nvSpPr>
          <p:cNvPr id="698" name="Rounded Rectangle 91">
            <a:extLst>
              <a:ext uri="{FF2B5EF4-FFF2-40B4-BE49-F238E27FC236}">
                <a16:creationId xmlns:a16="http://schemas.microsoft.com/office/drawing/2014/main" id="{3FEA0471-7ADE-DF5F-010B-0F04F833B635}"/>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03:33</a:t>
            </a:r>
          </a:p>
        </p:txBody>
      </p:sp>
      <p:sp>
        <p:nvSpPr>
          <p:cNvPr id="699" name="Rounded Rectangle 92">
            <a:extLst>
              <a:ext uri="{FF2B5EF4-FFF2-40B4-BE49-F238E27FC236}">
                <a16:creationId xmlns:a16="http://schemas.microsoft.com/office/drawing/2014/main" id="{4095E21D-30DF-6E7B-C24D-576EF4550211}"/>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03:32</a:t>
            </a:r>
          </a:p>
        </p:txBody>
      </p:sp>
      <p:sp>
        <p:nvSpPr>
          <p:cNvPr id="700" name="Rounded Rectangle 93">
            <a:extLst>
              <a:ext uri="{FF2B5EF4-FFF2-40B4-BE49-F238E27FC236}">
                <a16:creationId xmlns:a16="http://schemas.microsoft.com/office/drawing/2014/main" id="{0B43E867-D3A7-06E1-F8B5-89B3B6095399}"/>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03:31</a:t>
            </a:r>
          </a:p>
        </p:txBody>
      </p:sp>
      <p:sp>
        <p:nvSpPr>
          <p:cNvPr id="701" name="Rounded Rectangle 94">
            <a:extLst>
              <a:ext uri="{FF2B5EF4-FFF2-40B4-BE49-F238E27FC236}">
                <a16:creationId xmlns:a16="http://schemas.microsoft.com/office/drawing/2014/main" id="{8327AB6B-A578-9E17-F216-3D9021E961D6}"/>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03:30</a:t>
            </a:r>
          </a:p>
        </p:txBody>
      </p:sp>
      <p:sp>
        <p:nvSpPr>
          <p:cNvPr id="702" name="Rounded Rectangle 95">
            <a:extLst>
              <a:ext uri="{FF2B5EF4-FFF2-40B4-BE49-F238E27FC236}">
                <a16:creationId xmlns:a16="http://schemas.microsoft.com/office/drawing/2014/main" id="{22F1C462-1F02-420A-4837-967063341140}"/>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03:29</a:t>
            </a:r>
          </a:p>
        </p:txBody>
      </p:sp>
      <p:sp>
        <p:nvSpPr>
          <p:cNvPr id="703" name="Rounded Rectangle 96">
            <a:extLst>
              <a:ext uri="{FF2B5EF4-FFF2-40B4-BE49-F238E27FC236}">
                <a16:creationId xmlns:a16="http://schemas.microsoft.com/office/drawing/2014/main" id="{E9531E5F-41D2-F429-A3E5-1F798297ED16}"/>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03:28</a:t>
            </a:r>
          </a:p>
        </p:txBody>
      </p:sp>
      <p:sp>
        <p:nvSpPr>
          <p:cNvPr id="704" name="Rounded Rectangle 97">
            <a:extLst>
              <a:ext uri="{FF2B5EF4-FFF2-40B4-BE49-F238E27FC236}">
                <a16:creationId xmlns:a16="http://schemas.microsoft.com/office/drawing/2014/main" id="{215751D8-2E3C-3D76-E807-8A59BAD52D30}"/>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03:27</a:t>
            </a:r>
          </a:p>
        </p:txBody>
      </p:sp>
      <p:sp>
        <p:nvSpPr>
          <p:cNvPr id="705" name="Rounded Rectangle 98">
            <a:extLst>
              <a:ext uri="{FF2B5EF4-FFF2-40B4-BE49-F238E27FC236}">
                <a16:creationId xmlns:a16="http://schemas.microsoft.com/office/drawing/2014/main" id="{24F8C044-850E-9113-5BF3-2618F873FD3D}"/>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03:26</a:t>
            </a:r>
          </a:p>
        </p:txBody>
      </p:sp>
      <p:sp>
        <p:nvSpPr>
          <p:cNvPr id="706" name="Rounded Rectangle 99">
            <a:extLst>
              <a:ext uri="{FF2B5EF4-FFF2-40B4-BE49-F238E27FC236}">
                <a16:creationId xmlns:a16="http://schemas.microsoft.com/office/drawing/2014/main" id="{26218A3C-783D-9395-DB47-8408E6520320}"/>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03:25</a:t>
            </a:r>
          </a:p>
        </p:txBody>
      </p:sp>
      <p:sp>
        <p:nvSpPr>
          <p:cNvPr id="707" name="Rounded Rectangle 100">
            <a:extLst>
              <a:ext uri="{FF2B5EF4-FFF2-40B4-BE49-F238E27FC236}">
                <a16:creationId xmlns:a16="http://schemas.microsoft.com/office/drawing/2014/main" id="{FC9B064C-B76A-236D-1026-E701431BE063}"/>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03:24</a:t>
            </a:r>
          </a:p>
        </p:txBody>
      </p:sp>
      <p:sp>
        <p:nvSpPr>
          <p:cNvPr id="708" name="Rounded Rectangle 101">
            <a:extLst>
              <a:ext uri="{FF2B5EF4-FFF2-40B4-BE49-F238E27FC236}">
                <a16:creationId xmlns:a16="http://schemas.microsoft.com/office/drawing/2014/main" id="{86A447EB-FBC2-B375-1F38-A6E40CD5BE3D}"/>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03:23</a:t>
            </a:r>
          </a:p>
        </p:txBody>
      </p:sp>
      <p:sp>
        <p:nvSpPr>
          <p:cNvPr id="709" name="Rounded Rectangle 102">
            <a:extLst>
              <a:ext uri="{FF2B5EF4-FFF2-40B4-BE49-F238E27FC236}">
                <a16:creationId xmlns:a16="http://schemas.microsoft.com/office/drawing/2014/main" id="{67FCAF23-6E23-14AF-105C-65FF383B7B24}"/>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03:22</a:t>
            </a:r>
          </a:p>
        </p:txBody>
      </p:sp>
      <p:sp>
        <p:nvSpPr>
          <p:cNvPr id="710" name="Rounded Rectangle 103">
            <a:extLst>
              <a:ext uri="{FF2B5EF4-FFF2-40B4-BE49-F238E27FC236}">
                <a16:creationId xmlns:a16="http://schemas.microsoft.com/office/drawing/2014/main" id="{56E0BB58-0166-D223-3FF2-72787717D634}"/>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03:21</a:t>
            </a:r>
          </a:p>
        </p:txBody>
      </p:sp>
      <p:sp>
        <p:nvSpPr>
          <p:cNvPr id="711" name="Rounded Rectangle 104">
            <a:extLst>
              <a:ext uri="{FF2B5EF4-FFF2-40B4-BE49-F238E27FC236}">
                <a16:creationId xmlns:a16="http://schemas.microsoft.com/office/drawing/2014/main" id="{66C6F1C7-EFCA-55E7-3BA8-88091FDC023A}"/>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03:20</a:t>
            </a:r>
          </a:p>
        </p:txBody>
      </p:sp>
      <p:sp>
        <p:nvSpPr>
          <p:cNvPr id="712" name="Rounded Rectangle 105">
            <a:extLst>
              <a:ext uri="{FF2B5EF4-FFF2-40B4-BE49-F238E27FC236}">
                <a16:creationId xmlns:a16="http://schemas.microsoft.com/office/drawing/2014/main" id="{948C0EA7-2D5F-0D40-6054-3E6F82B67398}"/>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03:19</a:t>
            </a:r>
          </a:p>
        </p:txBody>
      </p:sp>
      <p:sp>
        <p:nvSpPr>
          <p:cNvPr id="713" name="Rounded Rectangle 106">
            <a:extLst>
              <a:ext uri="{FF2B5EF4-FFF2-40B4-BE49-F238E27FC236}">
                <a16:creationId xmlns:a16="http://schemas.microsoft.com/office/drawing/2014/main" id="{F404296F-F8B2-7EAB-D739-E0924D6A6DD3}"/>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03:18</a:t>
            </a:r>
          </a:p>
        </p:txBody>
      </p:sp>
      <p:sp>
        <p:nvSpPr>
          <p:cNvPr id="714" name="Rounded Rectangle 107">
            <a:extLst>
              <a:ext uri="{FF2B5EF4-FFF2-40B4-BE49-F238E27FC236}">
                <a16:creationId xmlns:a16="http://schemas.microsoft.com/office/drawing/2014/main" id="{DF399107-9848-ACA7-D8D5-09E331A2A8C9}"/>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03:17</a:t>
            </a:r>
          </a:p>
        </p:txBody>
      </p:sp>
      <p:sp>
        <p:nvSpPr>
          <p:cNvPr id="715" name="Rounded Rectangle 108">
            <a:extLst>
              <a:ext uri="{FF2B5EF4-FFF2-40B4-BE49-F238E27FC236}">
                <a16:creationId xmlns:a16="http://schemas.microsoft.com/office/drawing/2014/main" id="{E00053B3-3ED2-27A3-D766-26213C43F971}"/>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03:16</a:t>
            </a:r>
          </a:p>
        </p:txBody>
      </p:sp>
      <p:sp>
        <p:nvSpPr>
          <p:cNvPr id="716" name="Rounded Rectangle 109">
            <a:extLst>
              <a:ext uri="{FF2B5EF4-FFF2-40B4-BE49-F238E27FC236}">
                <a16:creationId xmlns:a16="http://schemas.microsoft.com/office/drawing/2014/main" id="{1BD9351A-DD0B-7938-1D56-9553621352CB}"/>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03:15</a:t>
            </a:r>
          </a:p>
        </p:txBody>
      </p:sp>
      <p:sp>
        <p:nvSpPr>
          <p:cNvPr id="717" name="Rounded Rectangle 110">
            <a:extLst>
              <a:ext uri="{FF2B5EF4-FFF2-40B4-BE49-F238E27FC236}">
                <a16:creationId xmlns:a16="http://schemas.microsoft.com/office/drawing/2014/main" id="{1A222C73-C39E-E194-A40D-80FA029F0B36}"/>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03:14</a:t>
            </a:r>
          </a:p>
        </p:txBody>
      </p:sp>
      <p:sp>
        <p:nvSpPr>
          <p:cNvPr id="718" name="Rounded Rectangle 111">
            <a:extLst>
              <a:ext uri="{FF2B5EF4-FFF2-40B4-BE49-F238E27FC236}">
                <a16:creationId xmlns:a16="http://schemas.microsoft.com/office/drawing/2014/main" id="{88106891-207A-08FE-85DF-9E0DB6692E39}"/>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03:13</a:t>
            </a:r>
          </a:p>
        </p:txBody>
      </p:sp>
      <p:sp>
        <p:nvSpPr>
          <p:cNvPr id="719" name="Rounded Rectangle 112">
            <a:extLst>
              <a:ext uri="{FF2B5EF4-FFF2-40B4-BE49-F238E27FC236}">
                <a16:creationId xmlns:a16="http://schemas.microsoft.com/office/drawing/2014/main" id="{8EC8D4B1-1F64-DF3F-7CC1-7598898B54ED}"/>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03:12</a:t>
            </a:r>
          </a:p>
        </p:txBody>
      </p:sp>
      <p:sp>
        <p:nvSpPr>
          <p:cNvPr id="720" name="Rounded Rectangle 113">
            <a:extLst>
              <a:ext uri="{FF2B5EF4-FFF2-40B4-BE49-F238E27FC236}">
                <a16:creationId xmlns:a16="http://schemas.microsoft.com/office/drawing/2014/main" id="{4A56F6EC-3DAA-85CE-BE4F-5EAEFB5CABC2}"/>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03:11</a:t>
            </a:r>
          </a:p>
        </p:txBody>
      </p:sp>
      <p:sp>
        <p:nvSpPr>
          <p:cNvPr id="721" name="Rounded Rectangle 114">
            <a:extLst>
              <a:ext uri="{FF2B5EF4-FFF2-40B4-BE49-F238E27FC236}">
                <a16:creationId xmlns:a16="http://schemas.microsoft.com/office/drawing/2014/main" id="{DE65A888-4ED3-7E24-3847-A99DDEA4E4C0}"/>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03:10</a:t>
            </a:r>
          </a:p>
        </p:txBody>
      </p:sp>
      <p:sp>
        <p:nvSpPr>
          <p:cNvPr id="722" name="Rounded Rectangle 115">
            <a:extLst>
              <a:ext uri="{FF2B5EF4-FFF2-40B4-BE49-F238E27FC236}">
                <a16:creationId xmlns:a16="http://schemas.microsoft.com/office/drawing/2014/main" id="{776C4582-1D82-3E38-6D8C-567CE37C8274}"/>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03:09</a:t>
            </a:r>
          </a:p>
        </p:txBody>
      </p:sp>
      <p:sp>
        <p:nvSpPr>
          <p:cNvPr id="723" name="Rounded Rectangle 116">
            <a:extLst>
              <a:ext uri="{FF2B5EF4-FFF2-40B4-BE49-F238E27FC236}">
                <a16:creationId xmlns:a16="http://schemas.microsoft.com/office/drawing/2014/main" id="{A470C04D-CA15-0526-925D-A2B1DCE0F82F}"/>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03:08</a:t>
            </a:r>
          </a:p>
        </p:txBody>
      </p:sp>
      <p:sp>
        <p:nvSpPr>
          <p:cNvPr id="724" name="Rounded Rectangle 117">
            <a:extLst>
              <a:ext uri="{FF2B5EF4-FFF2-40B4-BE49-F238E27FC236}">
                <a16:creationId xmlns:a16="http://schemas.microsoft.com/office/drawing/2014/main" id="{631EF1B8-8D04-FFC2-6F44-C5DEE69AF54B}"/>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03:07</a:t>
            </a:r>
          </a:p>
        </p:txBody>
      </p:sp>
      <p:sp>
        <p:nvSpPr>
          <p:cNvPr id="725" name="Rounded Rectangle 118">
            <a:extLst>
              <a:ext uri="{FF2B5EF4-FFF2-40B4-BE49-F238E27FC236}">
                <a16:creationId xmlns:a16="http://schemas.microsoft.com/office/drawing/2014/main" id="{A7C973CE-4DCF-5BA0-0067-50E312F65717}"/>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03:06</a:t>
            </a:r>
          </a:p>
        </p:txBody>
      </p:sp>
      <p:sp>
        <p:nvSpPr>
          <p:cNvPr id="726" name="Rounded Rectangle 119">
            <a:extLst>
              <a:ext uri="{FF2B5EF4-FFF2-40B4-BE49-F238E27FC236}">
                <a16:creationId xmlns:a16="http://schemas.microsoft.com/office/drawing/2014/main" id="{C4881323-4415-6BE4-45AD-E4347206F5CB}"/>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03:05</a:t>
            </a:r>
          </a:p>
        </p:txBody>
      </p:sp>
      <p:sp>
        <p:nvSpPr>
          <p:cNvPr id="727" name="Rounded Rectangle 120">
            <a:extLst>
              <a:ext uri="{FF2B5EF4-FFF2-40B4-BE49-F238E27FC236}">
                <a16:creationId xmlns:a16="http://schemas.microsoft.com/office/drawing/2014/main" id="{ABB3B234-CD5C-DDCE-591A-AD012DD7F93C}"/>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03:04</a:t>
            </a:r>
          </a:p>
        </p:txBody>
      </p:sp>
      <p:sp>
        <p:nvSpPr>
          <p:cNvPr id="728" name="Rounded Rectangle 121">
            <a:extLst>
              <a:ext uri="{FF2B5EF4-FFF2-40B4-BE49-F238E27FC236}">
                <a16:creationId xmlns:a16="http://schemas.microsoft.com/office/drawing/2014/main" id="{456D11B4-067E-3464-D4A1-D8D730CFA37C}"/>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03:03</a:t>
            </a:r>
          </a:p>
        </p:txBody>
      </p:sp>
      <p:sp>
        <p:nvSpPr>
          <p:cNvPr id="729" name="Rounded Rectangle 122">
            <a:extLst>
              <a:ext uri="{FF2B5EF4-FFF2-40B4-BE49-F238E27FC236}">
                <a16:creationId xmlns:a16="http://schemas.microsoft.com/office/drawing/2014/main" id="{0C78617C-D376-F7EA-1690-CFA1F0A3EC80}"/>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03:02</a:t>
            </a:r>
          </a:p>
        </p:txBody>
      </p:sp>
      <p:sp>
        <p:nvSpPr>
          <p:cNvPr id="730" name="Rounded Rectangle 123">
            <a:extLst>
              <a:ext uri="{FF2B5EF4-FFF2-40B4-BE49-F238E27FC236}">
                <a16:creationId xmlns:a16="http://schemas.microsoft.com/office/drawing/2014/main" id="{2ECA638F-FEB9-775C-96BF-9E9BDC692583}"/>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03:01</a:t>
            </a:r>
          </a:p>
        </p:txBody>
      </p:sp>
      <p:sp>
        <p:nvSpPr>
          <p:cNvPr id="731" name="Rounded Rectangle 124">
            <a:extLst>
              <a:ext uri="{FF2B5EF4-FFF2-40B4-BE49-F238E27FC236}">
                <a16:creationId xmlns:a16="http://schemas.microsoft.com/office/drawing/2014/main" id="{7E4117E8-2986-7E86-A95F-B4E9CD6FCBBD}"/>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03:00</a:t>
            </a:r>
          </a:p>
        </p:txBody>
      </p:sp>
      <p:sp>
        <p:nvSpPr>
          <p:cNvPr id="732" name="Rounded Rectangle 125">
            <a:extLst>
              <a:ext uri="{FF2B5EF4-FFF2-40B4-BE49-F238E27FC236}">
                <a16:creationId xmlns:a16="http://schemas.microsoft.com/office/drawing/2014/main" id="{A98DE55B-364D-E365-E96B-73F13836553D}"/>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02:59</a:t>
            </a:r>
          </a:p>
        </p:txBody>
      </p:sp>
      <p:sp>
        <p:nvSpPr>
          <p:cNvPr id="733" name="Rounded Rectangle 126">
            <a:extLst>
              <a:ext uri="{FF2B5EF4-FFF2-40B4-BE49-F238E27FC236}">
                <a16:creationId xmlns:a16="http://schemas.microsoft.com/office/drawing/2014/main" id="{F26687E9-DCC6-60CB-6496-EBA74D50CA05}"/>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02:58</a:t>
            </a:r>
          </a:p>
        </p:txBody>
      </p:sp>
      <p:sp>
        <p:nvSpPr>
          <p:cNvPr id="734" name="Rounded Rectangle 127">
            <a:extLst>
              <a:ext uri="{FF2B5EF4-FFF2-40B4-BE49-F238E27FC236}">
                <a16:creationId xmlns:a16="http://schemas.microsoft.com/office/drawing/2014/main" id="{BC9A32EB-4AA0-4C20-5D99-E6253A5835B7}"/>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02:57</a:t>
            </a:r>
          </a:p>
        </p:txBody>
      </p:sp>
      <p:sp>
        <p:nvSpPr>
          <p:cNvPr id="735" name="Rounded Rectangle 128">
            <a:extLst>
              <a:ext uri="{FF2B5EF4-FFF2-40B4-BE49-F238E27FC236}">
                <a16:creationId xmlns:a16="http://schemas.microsoft.com/office/drawing/2014/main" id="{C294CED7-D8D2-AFED-63BE-9A1B2058B594}"/>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02:56</a:t>
            </a:r>
          </a:p>
        </p:txBody>
      </p:sp>
      <p:sp>
        <p:nvSpPr>
          <p:cNvPr id="736" name="Rounded Rectangle 129">
            <a:extLst>
              <a:ext uri="{FF2B5EF4-FFF2-40B4-BE49-F238E27FC236}">
                <a16:creationId xmlns:a16="http://schemas.microsoft.com/office/drawing/2014/main" id="{F151DF5C-8DEA-FB21-E8B7-6C268BDB0D87}"/>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02:55</a:t>
            </a:r>
          </a:p>
        </p:txBody>
      </p:sp>
      <p:sp>
        <p:nvSpPr>
          <p:cNvPr id="737" name="Rounded Rectangle 130">
            <a:extLst>
              <a:ext uri="{FF2B5EF4-FFF2-40B4-BE49-F238E27FC236}">
                <a16:creationId xmlns:a16="http://schemas.microsoft.com/office/drawing/2014/main" id="{67FA55C2-7659-7B5E-D6B7-4839990F37A7}"/>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02:54</a:t>
            </a:r>
          </a:p>
        </p:txBody>
      </p:sp>
      <p:sp>
        <p:nvSpPr>
          <p:cNvPr id="738" name="Rounded Rectangle 131">
            <a:extLst>
              <a:ext uri="{FF2B5EF4-FFF2-40B4-BE49-F238E27FC236}">
                <a16:creationId xmlns:a16="http://schemas.microsoft.com/office/drawing/2014/main" id="{8927578B-5609-D8FB-93BE-C6024C496315}"/>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02:53</a:t>
            </a:r>
          </a:p>
        </p:txBody>
      </p:sp>
      <p:sp>
        <p:nvSpPr>
          <p:cNvPr id="739" name="Rounded Rectangle 132">
            <a:extLst>
              <a:ext uri="{FF2B5EF4-FFF2-40B4-BE49-F238E27FC236}">
                <a16:creationId xmlns:a16="http://schemas.microsoft.com/office/drawing/2014/main" id="{C6D3CADB-59D7-0C02-38B4-BA84E65444D3}"/>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02:52</a:t>
            </a:r>
          </a:p>
        </p:txBody>
      </p:sp>
      <p:sp>
        <p:nvSpPr>
          <p:cNvPr id="740" name="Rounded Rectangle 133">
            <a:extLst>
              <a:ext uri="{FF2B5EF4-FFF2-40B4-BE49-F238E27FC236}">
                <a16:creationId xmlns:a16="http://schemas.microsoft.com/office/drawing/2014/main" id="{34BA4B94-798C-D475-4031-AFD695D56447}"/>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02:51</a:t>
            </a:r>
          </a:p>
        </p:txBody>
      </p:sp>
      <p:sp>
        <p:nvSpPr>
          <p:cNvPr id="741" name="Rounded Rectangle 134">
            <a:extLst>
              <a:ext uri="{FF2B5EF4-FFF2-40B4-BE49-F238E27FC236}">
                <a16:creationId xmlns:a16="http://schemas.microsoft.com/office/drawing/2014/main" id="{A34159A2-ADB9-315A-1FFB-55989E61F684}"/>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02:50</a:t>
            </a:r>
          </a:p>
        </p:txBody>
      </p:sp>
      <p:sp>
        <p:nvSpPr>
          <p:cNvPr id="742" name="Rounded Rectangle 135">
            <a:extLst>
              <a:ext uri="{FF2B5EF4-FFF2-40B4-BE49-F238E27FC236}">
                <a16:creationId xmlns:a16="http://schemas.microsoft.com/office/drawing/2014/main" id="{B5089307-E4AE-7F91-3996-460D599E5AE4}"/>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02:49</a:t>
            </a:r>
          </a:p>
        </p:txBody>
      </p:sp>
      <p:sp>
        <p:nvSpPr>
          <p:cNvPr id="743" name="Rounded Rectangle 136">
            <a:extLst>
              <a:ext uri="{FF2B5EF4-FFF2-40B4-BE49-F238E27FC236}">
                <a16:creationId xmlns:a16="http://schemas.microsoft.com/office/drawing/2014/main" id="{E98979B3-912A-F84C-AE6C-1B4A12BB05BF}"/>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02:48</a:t>
            </a:r>
          </a:p>
        </p:txBody>
      </p:sp>
      <p:sp>
        <p:nvSpPr>
          <p:cNvPr id="744" name="Rounded Rectangle 137">
            <a:extLst>
              <a:ext uri="{FF2B5EF4-FFF2-40B4-BE49-F238E27FC236}">
                <a16:creationId xmlns:a16="http://schemas.microsoft.com/office/drawing/2014/main" id="{F481CC89-78F7-1A38-DAA0-5E631AA8808A}"/>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02:47</a:t>
            </a:r>
          </a:p>
        </p:txBody>
      </p:sp>
      <p:sp>
        <p:nvSpPr>
          <p:cNvPr id="745" name="Rounded Rectangle 138">
            <a:extLst>
              <a:ext uri="{FF2B5EF4-FFF2-40B4-BE49-F238E27FC236}">
                <a16:creationId xmlns:a16="http://schemas.microsoft.com/office/drawing/2014/main" id="{10930D66-AAE3-6C2E-34B1-7190F1C5D07E}"/>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02:46</a:t>
            </a:r>
          </a:p>
        </p:txBody>
      </p:sp>
      <p:sp>
        <p:nvSpPr>
          <p:cNvPr id="746" name="Rounded Rectangle 139">
            <a:extLst>
              <a:ext uri="{FF2B5EF4-FFF2-40B4-BE49-F238E27FC236}">
                <a16:creationId xmlns:a16="http://schemas.microsoft.com/office/drawing/2014/main" id="{208ADCA2-AD1D-6C71-103F-4248665CE367}"/>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02:45</a:t>
            </a:r>
          </a:p>
        </p:txBody>
      </p:sp>
      <p:sp>
        <p:nvSpPr>
          <p:cNvPr id="747" name="Rounded Rectangle 140">
            <a:extLst>
              <a:ext uri="{FF2B5EF4-FFF2-40B4-BE49-F238E27FC236}">
                <a16:creationId xmlns:a16="http://schemas.microsoft.com/office/drawing/2014/main" id="{23EADCFF-50B1-A764-FFFE-B51F0BF7C44D}"/>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02:44</a:t>
            </a:r>
          </a:p>
        </p:txBody>
      </p:sp>
      <p:sp>
        <p:nvSpPr>
          <p:cNvPr id="748" name="Rounded Rectangle 141">
            <a:extLst>
              <a:ext uri="{FF2B5EF4-FFF2-40B4-BE49-F238E27FC236}">
                <a16:creationId xmlns:a16="http://schemas.microsoft.com/office/drawing/2014/main" id="{56CEDC64-CEBF-9912-00F3-BDC0FB184430}"/>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02:43</a:t>
            </a:r>
          </a:p>
        </p:txBody>
      </p:sp>
      <p:sp>
        <p:nvSpPr>
          <p:cNvPr id="749" name="Rounded Rectangle 142">
            <a:extLst>
              <a:ext uri="{FF2B5EF4-FFF2-40B4-BE49-F238E27FC236}">
                <a16:creationId xmlns:a16="http://schemas.microsoft.com/office/drawing/2014/main" id="{EC050B3E-4712-DC7A-5349-4D387A91D7ED}"/>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02:42</a:t>
            </a:r>
          </a:p>
        </p:txBody>
      </p:sp>
      <p:sp>
        <p:nvSpPr>
          <p:cNvPr id="750" name="Rounded Rectangle 143">
            <a:extLst>
              <a:ext uri="{FF2B5EF4-FFF2-40B4-BE49-F238E27FC236}">
                <a16:creationId xmlns:a16="http://schemas.microsoft.com/office/drawing/2014/main" id="{41CC9B99-A7CD-4425-B49A-DBF3760BFE64}"/>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02:41</a:t>
            </a:r>
          </a:p>
        </p:txBody>
      </p:sp>
      <p:sp>
        <p:nvSpPr>
          <p:cNvPr id="751" name="Rounded Rectangle 144">
            <a:extLst>
              <a:ext uri="{FF2B5EF4-FFF2-40B4-BE49-F238E27FC236}">
                <a16:creationId xmlns:a16="http://schemas.microsoft.com/office/drawing/2014/main" id="{BD110797-2563-2C64-85BC-EE970A660B74}"/>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02:40</a:t>
            </a:r>
          </a:p>
        </p:txBody>
      </p:sp>
      <p:sp>
        <p:nvSpPr>
          <p:cNvPr id="752" name="Rounded Rectangle 145">
            <a:extLst>
              <a:ext uri="{FF2B5EF4-FFF2-40B4-BE49-F238E27FC236}">
                <a16:creationId xmlns:a16="http://schemas.microsoft.com/office/drawing/2014/main" id="{4E269402-F837-B1BA-CF23-09FD1D233869}"/>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02:39</a:t>
            </a:r>
          </a:p>
        </p:txBody>
      </p:sp>
      <p:sp>
        <p:nvSpPr>
          <p:cNvPr id="753" name="Rounded Rectangle 146">
            <a:extLst>
              <a:ext uri="{FF2B5EF4-FFF2-40B4-BE49-F238E27FC236}">
                <a16:creationId xmlns:a16="http://schemas.microsoft.com/office/drawing/2014/main" id="{FBB73B96-8C7F-91FA-D438-6A6A011570CD}"/>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02:38</a:t>
            </a:r>
          </a:p>
        </p:txBody>
      </p:sp>
      <p:sp>
        <p:nvSpPr>
          <p:cNvPr id="754" name="Rounded Rectangle 147">
            <a:extLst>
              <a:ext uri="{FF2B5EF4-FFF2-40B4-BE49-F238E27FC236}">
                <a16:creationId xmlns:a16="http://schemas.microsoft.com/office/drawing/2014/main" id="{E81E7C08-3A32-EFE2-7893-B74A929ECC34}"/>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02:37</a:t>
            </a:r>
          </a:p>
        </p:txBody>
      </p:sp>
      <p:sp>
        <p:nvSpPr>
          <p:cNvPr id="755" name="Rounded Rectangle 148">
            <a:extLst>
              <a:ext uri="{FF2B5EF4-FFF2-40B4-BE49-F238E27FC236}">
                <a16:creationId xmlns:a16="http://schemas.microsoft.com/office/drawing/2014/main" id="{4B508CD3-DA57-8765-C1F7-8BC3B6DD2E25}"/>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02:36</a:t>
            </a:r>
          </a:p>
        </p:txBody>
      </p:sp>
      <p:sp>
        <p:nvSpPr>
          <p:cNvPr id="756" name="Rounded Rectangle 149">
            <a:extLst>
              <a:ext uri="{FF2B5EF4-FFF2-40B4-BE49-F238E27FC236}">
                <a16:creationId xmlns:a16="http://schemas.microsoft.com/office/drawing/2014/main" id="{3645979D-CD22-ED5E-EA45-76556899C0B7}"/>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02:35</a:t>
            </a:r>
          </a:p>
        </p:txBody>
      </p:sp>
      <p:sp>
        <p:nvSpPr>
          <p:cNvPr id="757" name="Rounded Rectangle 150">
            <a:extLst>
              <a:ext uri="{FF2B5EF4-FFF2-40B4-BE49-F238E27FC236}">
                <a16:creationId xmlns:a16="http://schemas.microsoft.com/office/drawing/2014/main" id="{93443AF5-2BBD-2A12-714E-5EF4B5580BB6}"/>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02:34</a:t>
            </a:r>
          </a:p>
        </p:txBody>
      </p:sp>
      <p:sp>
        <p:nvSpPr>
          <p:cNvPr id="758" name="Rounded Rectangle 151">
            <a:extLst>
              <a:ext uri="{FF2B5EF4-FFF2-40B4-BE49-F238E27FC236}">
                <a16:creationId xmlns:a16="http://schemas.microsoft.com/office/drawing/2014/main" id="{BF73453F-6B9A-0F09-0574-F80E4661837F}"/>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02:33</a:t>
            </a:r>
          </a:p>
        </p:txBody>
      </p:sp>
      <p:sp>
        <p:nvSpPr>
          <p:cNvPr id="759" name="Rounded Rectangle 152">
            <a:extLst>
              <a:ext uri="{FF2B5EF4-FFF2-40B4-BE49-F238E27FC236}">
                <a16:creationId xmlns:a16="http://schemas.microsoft.com/office/drawing/2014/main" id="{599B7FAC-4B3F-EFDB-4726-69DBA248B06C}"/>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02:32</a:t>
            </a:r>
          </a:p>
        </p:txBody>
      </p:sp>
      <p:sp>
        <p:nvSpPr>
          <p:cNvPr id="760" name="Rounded Rectangle 153">
            <a:extLst>
              <a:ext uri="{FF2B5EF4-FFF2-40B4-BE49-F238E27FC236}">
                <a16:creationId xmlns:a16="http://schemas.microsoft.com/office/drawing/2014/main" id="{CDB66DC0-E7DD-9570-E8C8-C2C077376484}"/>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02:31</a:t>
            </a:r>
          </a:p>
        </p:txBody>
      </p:sp>
      <p:sp>
        <p:nvSpPr>
          <p:cNvPr id="761" name="Rounded Rectangle 154">
            <a:extLst>
              <a:ext uri="{FF2B5EF4-FFF2-40B4-BE49-F238E27FC236}">
                <a16:creationId xmlns:a16="http://schemas.microsoft.com/office/drawing/2014/main" id="{50A7057E-8A1A-5207-4D05-97602CC394D9}"/>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02:30</a:t>
            </a:r>
          </a:p>
        </p:txBody>
      </p:sp>
      <p:sp>
        <p:nvSpPr>
          <p:cNvPr id="762" name="Rounded Rectangle 155">
            <a:extLst>
              <a:ext uri="{FF2B5EF4-FFF2-40B4-BE49-F238E27FC236}">
                <a16:creationId xmlns:a16="http://schemas.microsoft.com/office/drawing/2014/main" id="{B8AEB386-3DD2-0FF5-7713-2328BA0EE804}"/>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02:29</a:t>
            </a:r>
          </a:p>
        </p:txBody>
      </p:sp>
      <p:sp>
        <p:nvSpPr>
          <p:cNvPr id="763" name="Rounded Rectangle 156">
            <a:extLst>
              <a:ext uri="{FF2B5EF4-FFF2-40B4-BE49-F238E27FC236}">
                <a16:creationId xmlns:a16="http://schemas.microsoft.com/office/drawing/2014/main" id="{EDFD3F1E-9009-FA3C-AC43-7036FD1A7E96}"/>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02:28</a:t>
            </a:r>
          </a:p>
        </p:txBody>
      </p:sp>
      <p:sp>
        <p:nvSpPr>
          <p:cNvPr id="764" name="Rounded Rectangle 157">
            <a:extLst>
              <a:ext uri="{FF2B5EF4-FFF2-40B4-BE49-F238E27FC236}">
                <a16:creationId xmlns:a16="http://schemas.microsoft.com/office/drawing/2014/main" id="{3B72EAD8-7A1D-0353-BB99-2EA74F9193C3}"/>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02:27</a:t>
            </a:r>
          </a:p>
        </p:txBody>
      </p:sp>
      <p:sp>
        <p:nvSpPr>
          <p:cNvPr id="765" name="Rounded Rectangle 158">
            <a:extLst>
              <a:ext uri="{FF2B5EF4-FFF2-40B4-BE49-F238E27FC236}">
                <a16:creationId xmlns:a16="http://schemas.microsoft.com/office/drawing/2014/main" id="{1FF77E0B-D0D9-5EB8-5C51-9374213A535E}"/>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02:26</a:t>
            </a:r>
          </a:p>
        </p:txBody>
      </p:sp>
      <p:sp>
        <p:nvSpPr>
          <p:cNvPr id="766" name="Rounded Rectangle 159">
            <a:extLst>
              <a:ext uri="{FF2B5EF4-FFF2-40B4-BE49-F238E27FC236}">
                <a16:creationId xmlns:a16="http://schemas.microsoft.com/office/drawing/2014/main" id="{C862A231-7736-59BF-C3B3-0FABB4B610FF}"/>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02:25</a:t>
            </a:r>
          </a:p>
        </p:txBody>
      </p:sp>
      <p:sp>
        <p:nvSpPr>
          <p:cNvPr id="767" name="Rounded Rectangle 160">
            <a:extLst>
              <a:ext uri="{FF2B5EF4-FFF2-40B4-BE49-F238E27FC236}">
                <a16:creationId xmlns:a16="http://schemas.microsoft.com/office/drawing/2014/main" id="{868F851F-8E24-3091-C236-790F70591C41}"/>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02:24</a:t>
            </a:r>
          </a:p>
        </p:txBody>
      </p:sp>
      <p:sp>
        <p:nvSpPr>
          <p:cNvPr id="768" name="Rounded Rectangle 161">
            <a:extLst>
              <a:ext uri="{FF2B5EF4-FFF2-40B4-BE49-F238E27FC236}">
                <a16:creationId xmlns:a16="http://schemas.microsoft.com/office/drawing/2014/main" id="{357C3B32-61DD-419E-AA52-CED7373ADC06}"/>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02:23</a:t>
            </a:r>
          </a:p>
        </p:txBody>
      </p:sp>
      <p:sp>
        <p:nvSpPr>
          <p:cNvPr id="769" name="Rounded Rectangle 162">
            <a:extLst>
              <a:ext uri="{FF2B5EF4-FFF2-40B4-BE49-F238E27FC236}">
                <a16:creationId xmlns:a16="http://schemas.microsoft.com/office/drawing/2014/main" id="{F2518B66-DE50-266D-3678-858CE569535F}"/>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02:22</a:t>
            </a:r>
          </a:p>
        </p:txBody>
      </p:sp>
      <p:sp>
        <p:nvSpPr>
          <p:cNvPr id="770" name="Rounded Rectangle 163">
            <a:extLst>
              <a:ext uri="{FF2B5EF4-FFF2-40B4-BE49-F238E27FC236}">
                <a16:creationId xmlns:a16="http://schemas.microsoft.com/office/drawing/2014/main" id="{51F82EDD-50AA-52E4-2631-18CC9BBC5C3F}"/>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02:21</a:t>
            </a:r>
          </a:p>
        </p:txBody>
      </p:sp>
      <p:sp>
        <p:nvSpPr>
          <p:cNvPr id="771" name="Rounded Rectangle 164">
            <a:extLst>
              <a:ext uri="{FF2B5EF4-FFF2-40B4-BE49-F238E27FC236}">
                <a16:creationId xmlns:a16="http://schemas.microsoft.com/office/drawing/2014/main" id="{4A3E10CF-0899-7BEB-269C-C00117B271BC}"/>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02:20</a:t>
            </a:r>
          </a:p>
        </p:txBody>
      </p:sp>
      <p:sp>
        <p:nvSpPr>
          <p:cNvPr id="772" name="Rounded Rectangle 165">
            <a:extLst>
              <a:ext uri="{FF2B5EF4-FFF2-40B4-BE49-F238E27FC236}">
                <a16:creationId xmlns:a16="http://schemas.microsoft.com/office/drawing/2014/main" id="{165F15E1-877E-3E1C-EBF8-34E381FFD552}"/>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02:19</a:t>
            </a:r>
          </a:p>
        </p:txBody>
      </p:sp>
      <p:sp>
        <p:nvSpPr>
          <p:cNvPr id="773" name="Rounded Rectangle 166">
            <a:extLst>
              <a:ext uri="{FF2B5EF4-FFF2-40B4-BE49-F238E27FC236}">
                <a16:creationId xmlns:a16="http://schemas.microsoft.com/office/drawing/2014/main" id="{A79C9A62-CA97-B413-B555-6F328D36A972}"/>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02:18</a:t>
            </a:r>
          </a:p>
        </p:txBody>
      </p:sp>
      <p:sp>
        <p:nvSpPr>
          <p:cNvPr id="774" name="Rounded Rectangle 167">
            <a:extLst>
              <a:ext uri="{FF2B5EF4-FFF2-40B4-BE49-F238E27FC236}">
                <a16:creationId xmlns:a16="http://schemas.microsoft.com/office/drawing/2014/main" id="{11A3C0FE-D216-6AB4-66E3-D98EBB26226C}"/>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02:17</a:t>
            </a:r>
          </a:p>
        </p:txBody>
      </p:sp>
      <p:sp>
        <p:nvSpPr>
          <p:cNvPr id="775" name="Rounded Rectangle 168">
            <a:extLst>
              <a:ext uri="{FF2B5EF4-FFF2-40B4-BE49-F238E27FC236}">
                <a16:creationId xmlns:a16="http://schemas.microsoft.com/office/drawing/2014/main" id="{58FB6AE1-398B-DF36-E7F7-E3B5D359A9B9}"/>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02:16</a:t>
            </a:r>
          </a:p>
        </p:txBody>
      </p:sp>
      <p:sp>
        <p:nvSpPr>
          <p:cNvPr id="776" name="Rounded Rectangle 169">
            <a:extLst>
              <a:ext uri="{FF2B5EF4-FFF2-40B4-BE49-F238E27FC236}">
                <a16:creationId xmlns:a16="http://schemas.microsoft.com/office/drawing/2014/main" id="{2E793E09-0704-8DC4-CEE6-853FBD47912E}"/>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02:15</a:t>
            </a:r>
          </a:p>
        </p:txBody>
      </p:sp>
      <p:sp>
        <p:nvSpPr>
          <p:cNvPr id="777" name="Rounded Rectangle 170">
            <a:extLst>
              <a:ext uri="{FF2B5EF4-FFF2-40B4-BE49-F238E27FC236}">
                <a16:creationId xmlns:a16="http://schemas.microsoft.com/office/drawing/2014/main" id="{8166050F-5CF6-978C-59ED-C24E6D0D5B6F}"/>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02:14</a:t>
            </a:r>
          </a:p>
        </p:txBody>
      </p:sp>
      <p:sp>
        <p:nvSpPr>
          <p:cNvPr id="778" name="Rounded Rectangle 171">
            <a:extLst>
              <a:ext uri="{FF2B5EF4-FFF2-40B4-BE49-F238E27FC236}">
                <a16:creationId xmlns:a16="http://schemas.microsoft.com/office/drawing/2014/main" id="{411C6C24-DB5D-7F76-6275-F1CE47756DF1}"/>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02:13</a:t>
            </a:r>
          </a:p>
        </p:txBody>
      </p:sp>
      <p:sp>
        <p:nvSpPr>
          <p:cNvPr id="779" name="Rounded Rectangle 172">
            <a:extLst>
              <a:ext uri="{FF2B5EF4-FFF2-40B4-BE49-F238E27FC236}">
                <a16:creationId xmlns:a16="http://schemas.microsoft.com/office/drawing/2014/main" id="{C3994DBB-785C-AAF7-3490-E39E18A92233}"/>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02:12</a:t>
            </a:r>
          </a:p>
        </p:txBody>
      </p:sp>
      <p:sp>
        <p:nvSpPr>
          <p:cNvPr id="780" name="Rounded Rectangle 173">
            <a:extLst>
              <a:ext uri="{FF2B5EF4-FFF2-40B4-BE49-F238E27FC236}">
                <a16:creationId xmlns:a16="http://schemas.microsoft.com/office/drawing/2014/main" id="{9AC91174-84A5-0201-C385-688F8345D2C1}"/>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02:11</a:t>
            </a:r>
          </a:p>
        </p:txBody>
      </p:sp>
      <p:sp>
        <p:nvSpPr>
          <p:cNvPr id="781" name="Rounded Rectangle 174">
            <a:extLst>
              <a:ext uri="{FF2B5EF4-FFF2-40B4-BE49-F238E27FC236}">
                <a16:creationId xmlns:a16="http://schemas.microsoft.com/office/drawing/2014/main" id="{0F161B07-4DC3-509A-06CF-FDBEDEF1C16F}"/>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02:10</a:t>
            </a:r>
          </a:p>
        </p:txBody>
      </p:sp>
      <p:sp>
        <p:nvSpPr>
          <p:cNvPr id="782" name="Rounded Rectangle 175">
            <a:extLst>
              <a:ext uri="{FF2B5EF4-FFF2-40B4-BE49-F238E27FC236}">
                <a16:creationId xmlns:a16="http://schemas.microsoft.com/office/drawing/2014/main" id="{E98318CA-006F-BA7A-2952-5728ADAC3B20}"/>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02:09</a:t>
            </a:r>
          </a:p>
        </p:txBody>
      </p:sp>
      <p:sp>
        <p:nvSpPr>
          <p:cNvPr id="783" name="Rounded Rectangle 176">
            <a:extLst>
              <a:ext uri="{FF2B5EF4-FFF2-40B4-BE49-F238E27FC236}">
                <a16:creationId xmlns:a16="http://schemas.microsoft.com/office/drawing/2014/main" id="{6AE19CCC-7F77-5537-F4AC-FF86E9D520DE}"/>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02:08</a:t>
            </a:r>
          </a:p>
        </p:txBody>
      </p:sp>
      <p:sp>
        <p:nvSpPr>
          <p:cNvPr id="784" name="Rounded Rectangle 177">
            <a:extLst>
              <a:ext uri="{FF2B5EF4-FFF2-40B4-BE49-F238E27FC236}">
                <a16:creationId xmlns:a16="http://schemas.microsoft.com/office/drawing/2014/main" id="{CDD7B66A-5873-B2AD-C9FD-4C31752AA851}"/>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02:07</a:t>
            </a:r>
          </a:p>
        </p:txBody>
      </p:sp>
      <p:sp>
        <p:nvSpPr>
          <p:cNvPr id="785" name="Rounded Rectangle 178">
            <a:extLst>
              <a:ext uri="{FF2B5EF4-FFF2-40B4-BE49-F238E27FC236}">
                <a16:creationId xmlns:a16="http://schemas.microsoft.com/office/drawing/2014/main" id="{D447989D-232D-A5B3-739B-F2131E80B09B}"/>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02:06</a:t>
            </a:r>
          </a:p>
        </p:txBody>
      </p:sp>
      <p:sp>
        <p:nvSpPr>
          <p:cNvPr id="786" name="Rounded Rectangle 179">
            <a:extLst>
              <a:ext uri="{FF2B5EF4-FFF2-40B4-BE49-F238E27FC236}">
                <a16:creationId xmlns:a16="http://schemas.microsoft.com/office/drawing/2014/main" id="{D430A396-5F3A-2BA2-4140-466B3BBC9728}"/>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02:05</a:t>
            </a:r>
          </a:p>
        </p:txBody>
      </p:sp>
      <p:sp>
        <p:nvSpPr>
          <p:cNvPr id="787" name="Rounded Rectangle 180">
            <a:extLst>
              <a:ext uri="{FF2B5EF4-FFF2-40B4-BE49-F238E27FC236}">
                <a16:creationId xmlns:a16="http://schemas.microsoft.com/office/drawing/2014/main" id="{3D6D7E2E-5A0D-B814-36BF-7084DE798EC2}"/>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02:04</a:t>
            </a:r>
          </a:p>
        </p:txBody>
      </p:sp>
      <p:sp>
        <p:nvSpPr>
          <p:cNvPr id="788" name="Rounded Rectangle 181">
            <a:extLst>
              <a:ext uri="{FF2B5EF4-FFF2-40B4-BE49-F238E27FC236}">
                <a16:creationId xmlns:a16="http://schemas.microsoft.com/office/drawing/2014/main" id="{0A4293A7-B5C0-AFB2-7AFB-2F8CA716A06F}"/>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02:03</a:t>
            </a:r>
          </a:p>
        </p:txBody>
      </p:sp>
      <p:sp>
        <p:nvSpPr>
          <p:cNvPr id="789" name="Rounded Rectangle 182">
            <a:extLst>
              <a:ext uri="{FF2B5EF4-FFF2-40B4-BE49-F238E27FC236}">
                <a16:creationId xmlns:a16="http://schemas.microsoft.com/office/drawing/2014/main" id="{BEE9AA55-CD64-3C4E-E98F-C08D4F8B2ABD}"/>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02:02</a:t>
            </a:r>
          </a:p>
        </p:txBody>
      </p:sp>
      <p:sp>
        <p:nvSpPr>
          <p:cNvPr id="790" name="Rounded Rectangle 183">
            <a:extLst>
              <a:ext uri="{FF2B5EF4-FFF2-40B4-BE49-F238E27FC236}">
                <a16:creationId xmlns:a16="http://schemas.microsoft.com/office/drawing/2014/main" id="{E74713BD-1A33-E626-24DB-41821EB313A5}"/>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02:01</a:t>
            </a:r>
          </a:p>
        </p:txBody>
      </p:sp>
      <p:sp>
        <p:nvSpPr>
          <p:cNvPr id="791" name="Rounded Rectangle 184">
            <a:extLst>
              <a:ext uri="{FF2B5EF4-FFF2-40B4-BE49-F238E27FC236}">
                <a16:creationId xmlns:a16="http://schemas.microsoft.com/office/drawing/2014/main" id="{1FB9E38E-7798-9687-ADD0-B90A6681C5E7}"/>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02:00</a:t>
            </a:r>
          </a:p>
        </p:txBody>
      </p:sp>
      <p:sp>
        <p:nvSpPr>
          <p:cNvPr id="792" name="Rounded Rectangle 185">
            <a:extLst>
              <a:ext uri="{FF2B5EF4-FFF2-40B4-BE49-F238E27FC236}">
                <a16:creationId xmlns:a16="http://schemas.microsoft.com/office/drawing/2014/main" id="{1B863FC0-ABBC-746A-FE45-B41875269A2B}"/>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01:59</a:t>
            </a:r>
          </a:p>
        </p:txBody>
      </p:sp>
      <p:sp>
        <p:nvSpPr>
          <p:cNvPr id="793" name="Rounded Rectangle 186">
            <a:extLst>
              <a:ext uri="{FF2B5EF4-FFF2-40B4-BE49-F238E27FC236}">
                <a16:creationId xmlns:a16="http://schemas.microsoft.com/office/drawing/2014/main" id="{8B246F17-A724-D165-6F73-F915D51CED51}"/>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01:58</a:t>
            </a:r>
          </a:p>
        </p:txBody>
      </p:sp>
      <p:sp>
        <p:nvSpPr>
          <p:cNvPr id="794" name="Rounded Rectangle 187">
            <a:extLst>
              <a:ext uri="{FF2B5EF4-FFF2-40B4-BE49-F238E27FC236}">
                <a16:creationId xmlns:a16="http://schemas.microsoft.com/office/drawing/2014/main" id="{D2DBDBE4-221E-D60B-8525-8CEE84555A2E}"/>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01:57</a:t>
            </a:r>
          </a:p>
        </p:txBody>
      </p:sp>
      <p:sp>
        <p:nvSpPr>
          <p:cNvPr id="795" name="Rounded Rectangle 188">
            <a:extLst>
              <a:ext uri="{FF2B5EF4-FFF2-40B4-BE49-F238E27FC236}">
                <a16:creationId xmlns:a16="http://schemas.microsoft.com/office/drawing/2014/main" id="{C1AC56B8-37F2-8AE9-2E83-4DF42A815D46}"/>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01:56</a:t>
            </a:r>
          </a:p>
        </p:txBody>
      </p:sp>
      <p:sp>
        <p:nvSpPr>
          <p:cNvPr id="796" name="Rounded Rectangle 189">
            <a:extLst>
              <a:ext uri="{FF2B5EF4-FFF2-40B4-BE49-F238E27FC236}">
                <a16:creationId xmlns:a16="http://schemas.microsoft.com/office/drawing/2014/main" id="{FA3AE30A-7034-D1F4-41FF-10812FB1A0A7}"/>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01:55</a:t>
            </a:r>
          </a:p>
        </p:txBody>
      </p:sp>
      <p:sp>
        <p:nvSpPr>
          <p:cNvPr id="797" name="Rounded Rectangle 190">
            <a:extLst>
              <a:ext uri="{FF2B5EF4-FFF2-40B4-BE49-F238E27FC236}">
                <a16:creationId xmlns:a16="http://schemas.microsoft.com/office/drawing/2014/main" id="{E0AE5964-596E-6D66-869C-E650651CD49C}"/>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01:54</a:t>
            </a:r>
          </a:p>
        </p:txBody>
      </p:sp>
      <p:sp>
        <p:nvSpPr>
          <p:cNvPr id="798" name="Rounded Rectangle 191">
            <a:extLst>
              <a:ext uri="{FF2B5EF4-FFF2-40B4-BE49-F238E27FC236}">
                <a16:creationId xmlns:a16="http://schemas.microsoft.com/office/drawing/2014/main" id="{9C249332-3DE7-9738-45B9-3F04F51AD8AE}"/>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01:53</a:t>
            </a:r>
          </a:p>
        </p:txBody>
      </p:sp>
      <p:sp>
        <p:nvSpPr>
          <p:cNvPr id="799" name="Rounded Rectangle 192">
            <a:extLst>
              <a:ext uri="{FF2B5EF4-FFF2-40B4-BE49-F238E27FC236}">
                <a16:creationId xmlns:a16="http://schemas.microsoft.com/office/drawing/2014/main" id="{710B34A9-1B4A-0D27-1643-568D03774E16}"/>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01:52</a:t>
            </a:r>
          </a:p>
        </p:txBody>
      </p:sp>
      <p:sp>
        <p:nvSpPr>
          <p:cNvPr id="800" name="Rounded Rectangle 193">
            <a:extLst>
              <a:ext uri="{FF2B5EF4-FFF2-40B4-BE49-F238E27FC236}">
                <a16:creationId xmlns:a16="http://schemas.microsoft.com/office/drawing/2014/main" id="{870F921F-02DE-6766-0303-D3AE6ECA25A8}"/>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01:51</a:t>
            </a:r>
          </a:p>
        </p:txBody>
      </p:sp>
      <p:sp>
        <p:nvSpPr>
          <p:cNvPr id="801" name="Rounded Rectangle 194">
            <a:extLst>
              <a:ext uri="{FF2B5EF4-FFF2-40B4-BE49-F238E27FC236}">
                <a16:creationId xmlns:a16="http://schemas.microsoft.com/office/drawing/2014/main" id="{83E8C4CA-69DF-C0A1-E8B2-FC8F2D443448}"/>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01:50</a:t>
            </a:r>
          </a:p>
        </p:txBody>
      </p:sp>
      <p:sp>
        <p:nvSpPr>
          <p:cNvPr id="802" name="Rounded Rectangle 195">
            <a:extLst>
              <a:ext uri="{FF2B5EF4-FFF2-40B4-BE49-F238E27FC236}">
                <a16:creationId xmlns:a16="http://schemas.microsoft.com/office/drawing/2014/main" id="{3F6230C0-29FD-F2B6-0A06-B3F0BF5E942C}"/>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01:49</a:t>
            </a:r>
          </a:p>
        </p:txBody>
      </p:sp>
      <p:sp>
        <p:nvSpPr>
          <p:cNvPr id="803" name="Rounded Rectangle 196">
            <a:extLst>
              <a:ext uri="{FF2B5EF4-FFF2-40B4-BE49-F238E27FC236}">
                <a16:creationId xmlns:a16="http://schemas.microsoft.com/office/drawing/2014/main" id="{27A5CDE8-6B1D-38E1-C948-FBFD0F30EAC3}"/>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01:48</a:t>
            </a:r>
          </a:p>
        </p:txBody>
      </p:sp>
      <p:sp>
        <p:nvSpPr>
          <p:cNvPr id="804" name="Rounded Rectangle 197">
            <a:extLst>
              <a:ext uri="{FF2B5EF4-FFF2-40B4-BE49-F238E27FC236}">
                <a16:creationId xmlns:a16="http://schemas.microsoft.com/office/drawing/2014/main" id="{8A766E6F-BD1E-F615-2892-BDF23140A92A}"/>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01:47</a:t>
            </a:r>
          </a:p>
        </p:txBody>
      </p:sp>
      <p:sp>
        <p:nvSpPr>
          <p:cNvPr id="805" name="Rounded Rectangle 198">
            <a:extLst>
              <a:ext uri="{FF2B5EF4-FFF2-40B4-BE49-F238E27FC236}">
                <a16:creationId xmlns:a16="http://schemas.microsoft.com/office/drawing/2014/main" id="{73FC0BEA-F545-35A4-5911-FC97AB3C80EB}"/>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01:46</a:t>
            </a:r>
          </a:p>
        </p:txBody>
      </p:sp>
      <p:sp>
        <p:nvSpPr>
          <p:cNvPr id="806" name="Rounded Rectangle 199">
            <a:extLst>
              <a:ext uri="{FF2B5EF4-FFF2-40B4-BE49-F238E27FC236}">
                <a16:creationId xmlns:a16="http://schemas.microsoft.com/office/drawing/2014/main" id="{A6000FE5-169F-83DF-C313-D86950CD769D}"/>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01:45</a:t>
            </a:r>
          </a:p>
        </p:txBody>
      </p:sp>
      <p:sp>
        <p:nvSpPr>
          <p:cNvPr id="807" name="Rounded Rectangle 200">
            <a:extLst>
              <a:ext uri="{FF2B5EF4-FFF2-40B4-BE49-F238E27FC236}">
                <a16:creationId xmlns:a16="http://schemas.microsoft.com/office/drawing/2014/main" id="{77498C4C-753F-1A4D-09DD-CACE6D643F79}"/>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01:44</a:t>
            </a:r>
          </a:p>
        </p:txBody>
      </p:sp>
      <p:sp>
        <p:nvSpPr>
          <p:cNvPr id="808" name="Rounded Rectangle 201">
            <a:extLst>
              <a:ext uri="{FF2B5EF4-FFF2-40B4-BE49-F238E27FC236}">
                <a16:creationId xmlns:a16="http://schemas.microsoft.com/office/drawing/2014/main" id="{79F4504A-3AB1-1326-D5BC-9A48E1FFA274}"/>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01:43</a:t>
            </a:r>
          </a:p>
        </p:txBody>
      </p:sp>
      <p:sp>
        <p:nvSpPr>
          <p:cNvPr id="809" name="Rounded Rectangle 202">
            <a:extLst>
              <a:ext uri="{FF2B5EF4-FFF2-40B4-BE49-F238E27FC236}">
                <a16:creationId xmlns:a16="http://schemas.microsoft.com/office/drawing/2014/main" id="{3E1385B5-6925-3AA4-1896-A0248607AA4D}"/>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01:42</a:t>
            </a:r>
          </a:p>
        </p:txBody>
      </p:sp>
      <p:sp>
        <p:nvSpPr>
          <p:cNvPr id="810" name="Rounded Rectangle 203">
            <a:extLst>
              <a:ext uri="{FF2B5EF4-FFF2-40B4-BE49-F238E27FC236}">
                <a16:creationId xmlns:a16="http://schemas.microsoft.com/office/drawing/2014/main" id="{555B0FC2-9C97-3C07-CE71-5EC82DBCCFB7}"/>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01:41</a:t>
            </a:r>
          </a:p>
        </p:txBody>
      </p:sp>
      <p:sp>
        <p:nvSpPr>
          <p:cNvPr id="811" name="Rounded Rectangle 204">
            <a:extLst>
              <a:ext uri="{FF2B5EF4-FFF2-40B4-BE49-F238E27FC236}">
                <a16:creationId xmlns:a16="http://schemas.microsoft.com/office/drawing/2014/main" id="{6B1FF4F2-E86B-CC62-2176-E1390114B5DC}"/>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01:40</a:t>
            </a:r>
          </a:p>
        </p:txBody>
      </p:sp>
      <p:sp>
        <p:nvSpPr>
          <p:cNvPr id="812" name="Rounded Rectangle 205">
            <a:extLst>
              <a:ext uri="{FF2B5EF4-FFF2-40B4-BE49-F238E27FC236}">
                <a16:creationId xmlns:a16="http://schemas.microsoft.com/office/drawing/2014/main" id="{0D75DA18-62F8-9900-A4A0-F0E18A9C3FEC}"/>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01:39</a:t>
            </a:r>
          </a:p>
        </p:txBody>
      </p:sp>
      <p:sp>
        <p:nvSpPr>
          <p:cNvPr id="813" name="Rounded Rectangle 206">
            <a:extLst>
              <a:ext uri="{FF2B5EF4-FFF2-40B4-BE49-F238E27FC236}">
                <a16:creationId xmlns:a16="http://schemas.microsoft.com/office/drawing/2014/main" id="{C7072396-BCC4-9009-77F3-8ACDCBC36A7D}"/>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01:38</a:t>
            </a:r>
          </a:p>
        </p:txBody>
      </p:sp>
      <p:sp>
        <p:nvSpPr>
          <p:cNvPr id="814" name="Rounded Rectangle 207">
            <a:extLst>
              <a:ext uri="{FF2B5EF4-FFF2-40B4-BE49-F238E27FC236}">
                <a16:creationId xmlns:a16="http://schemas.microsoft.com/office/drawing/2014/main" id="{6B182AC3-B502-338D-908C-4DF464D0CADB}"/>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01:37</a:t>
            </a:r>
          </a:p>
        </p:txBody>
      </p:sp>
      <p:sp>
        <p:nvSpPr>
          <p:cNvPr id="815" name="Rounded Rectangle 208">
            <a:extLst>
              <a:ext uri="{FF2B5EF4-FFF2-40B4-BE49-F238E27FC236}">
                <a16:creationId xmlns:a16="http://schemas.microsoft.com/office/drawing/2014/main" id="{83F6A53F-7A86-0328-019D-EDC2A9B80FD0}"/>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01:36</a:t>
            </a:r>
          </a:p>
        </p:txBody>
      </p:sp>
      <p:sp>
        <p:nvSpPr>
          <p:cNvPr id="816" name="Rounded Rectangle 209">
            <a:extLst>
              <a:ext uri="{FF2B5EF4-FFF2-40B4-BE49-F238E27FC236}">
                <a16:creationId xmlns:a16="http://schemas.microsoft.com/office/drawing/2014/main" id="{F1147C89-3A9C-83DF-D9E3-4937B53727D0}"/>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01:35</a:t>
            </a:r>
          </a:p>
        </p:txBody>
      </p:sp>
      <p:sp>
        <p:nvSpPr>
          <p:cNvPr id="817" name="Rounded Rectangle 210">
            <a:extLst>
              <a:ext uri="{FF2B5EF4-FFF2-40B4-BE49-F238E27FC236}">
                <a16:creationId xmlns:a16="http://schemas.microsoft.com/office/drawing/2014/main" id="{CD8F3B06-61E7-F3F6-5DDC-1CA2831D0232}"/>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01:34</a:t>
            </a:r>
          </a:p>
        </p:txBody>
      </p:sp>
      <p:sp>
        <p:nvSpPr>
          <p:cNvPr id="818" name="Rounded Rectangle 211">
            <a:extLst>
              <a:ext uri="{FF2B5EF4-FFF2-40B4-BE49-F238E27FC236}">
                <a16:creationId xmlns:a16="http://schemas.microsoft.com/office/drawing/2014/main" id="{863FE62E-F81A-DBD4-EFB3-CE2C99B19EC2}"/>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01:33</a:t>
            </a:r>
          </a:p>
        </p:txBody>
      </p:sp>
      <p:sp>
        <p:nvSpPr>
          <p:cNvPr id="819" name="Rounded Rectangle 212">
            <a:extLst>
              <a:ext uri="{FF2B5EF4-FFF2-40B4-BE49-F238E27FC236}">
                <a16:creationId xmlns:a16="http://schemas.microsoft.com/office/drawing/2014/main" id="{4E5075F3-BA08-8D77-81BD-C212327745A4}"/>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01:32</a:t>
            </a:r>
          </a:p>
        </p:txBody>
      </p:sp>
      <p:sp>
        <p:nvSpPr>
          <p:cNvPr id="820" name="Rounded Rectangle 213">
            <a:extLst>
              <a:ext uri="{FF2B5EF4-FFF2-40B4-BE49-F238E27FC236}">
                <a16:creationId xmlns:a16="http://schemas.microsoft.com/office/drawing/2014/main" id="{C81FAA81-3AC9-9650-806B-CB008F01D0EA}"/>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01:31</a:t>
            </a:r>
          </a:p>
        </p:txBody>
      </p:sp>
      <p:sp>
        <p:nvSpPr>
          <p:cNvPr id="821" name="Rounded Rectangle 214">
            <a:extLst>
              <a:ext uri="{FF2B5EF4-FFF2-40B4-BE49-F238E27FC236}">
                <a16:creationId xmlns:a16="http://schemas.microsoft.com/office/drawing/2014/main" id="{8D133F57-CCA0-201C-EFCF-7D4D9A668AED}"/>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01:30</a:t>
            </a:r>
          </a:p>
        </p:txBody>
      </p:sp>
      <p:sp>
        <p:nvSpPr>
          <p:cNvPr id="822" name="Rounded Rectangle 215">
            <a:extLst>
              <a:ext uri="{FF2B5EF4-FFF2-40B4-BE49-F238E27FC236}">
                <a16:creationId xmlns:a16="http://schemas.microsoft.com/office/drawing/2014/main" id="{7B6466BD-09C4-87B9-CC0C-A04E4CF0F91A}"/>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01:29</a:t>
            </a:r>
          </a:p>
        </p:txBody>
      </p:sp>
      <p:sp>
        <p:nvSpPr>
          <p:cNvPr id="823" name="Rounded Rectangle 216">
            <a:extLst>
              <a:ext uri="{FF2B5EF4-FFF2-40B4-BE49-F238E27FC236}">
                <a16:creationId xmlns:a16="http://schemas.microsoft.com/office/drawing/2014/main" id="{F0FFDDA1-6606-B6D4-155C-46E1D9504E52}"/>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01:28</a:t>
            </a:r>
          </a:p>
        </p:txBody>
      </p:sp>
      <p:sp>
        <p:nvSpPr>
          <p:cNvPr id="824" name="Rounded Rectangle 217">
            <a:extLst>
              <a:ext uri="{FF2B5EF4-FFF2-40B4-BE49-F238E27FC236}">
                <a16:creationId xmlns:a16="http://schemas.microsoft.com/office/drawing/2014/main" id="{6C2E3E06-9372-F068-C9EE-35FB6AC2FD9E}"/>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01:27</a:t>
            </a:r>
          </a:p>
        </p:txBody>
      </p:sp>
      <p:sp>
        <p:nvSpPr>
          <p:cNvPr id="825" name="Rounded Rectangle 218">
            <a:extLst>
              <a:ext uri="{FF2B5EF4-FFF2-40B4-BE49-F238E27FC236}">
                <a16:creationId xmlns:a16="http://schemas.microsoft.com/office/drawing/2014/main" id="{95C94B6F-2B1F-5851-D1BE-831551A710AD}"/>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01:26</a:t>
            </a:r>
          </a:p>
        </p:txBody>
      </p:sp>
      <p:sp>
        <p:nvSpPr>
          <p:cNvPr id="826" name="Rounded Rectangle 219">
            <a:extLst>
              <a:ext uri="{FF2B5EF4-FFF2-40B4-BE49-F238E27FC236}">
                <a16:creationId xmlns:a16="http://schemas.microsoft.com/office/drawing/2014/main" id="{CA6D35B7-5E5D-7295-B838-7775C1C69EBC}"/>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01:25</a:t>
            </a:r>
          </a:p>
        </p:txBody>
      </p:sp>
      <p:sp>
        <p:nvSpPr>
          <p:cNvPr id="827" name="Rounded Rectangle 220">
            <a:extLst>
              <a:ext uri="{FF2B5EF4-FFF2-40B4-BE49-F238E27FC236}">
                <a16:creationId xmlns:a16="http://schemas.microsoft.com/office/drawing/2014/main" id="{393912CD-8B4D-0A5D-0BD5-4C7886CB4824}"/>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01:24</a:t>
            </a:r>
          </a:p>
        </p:txBody>
      </p:sp>
      <p:sp>
        <p:nvSpPr>
          <p:cNvPr id="828" name="Rounded Rectangle 221">
            <a:extLst>
              <a:ext uri="{FF2B5EF4-FFF2-40B4-BE49-F238E27FC236}">
                <a16:creationId xmlns:a16="http://schemas.microsoft.com/office/drawing/2014/main" id="{C61603CF-EDB3-7EA1-4F7B-5AB1D64B5ED4}"/>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01:23</a:t>
            </a:r>
          </a:p>
        </p:txBody>
      </p:sp>
      <p:sp>
        <p:nvSpPr>
          <p:cNvPr id="829" name="Rounded Rectangle 222">
            <a:extLst>
              <a:ext uri="{FF2B5EF4-FFF2-40B4-BE49-F238E27FC236}">
                <a16:creationId xmlns:a16="http://schemas.microsoft.com/office/drawing/2014/main" id="{AC40BCF9-84E2-AB48-8614-3516BA83B061}"/>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01:22</a:t>
            </a:r>
          </a:p>
        </p:txBody>
      </p:sp>
      <p:sp>
        <p:nvSpPr>
          <p:cNvPr id="830" name="Rounded Rectangle 223">
            <a:extLst>
              <a:ext uri="{FF2B5EF4-FFF2-40B4-BE49-F238E27FC236}">
                <a16:creationId xmlns:a16="http://schemas.microsoft.com/office/drawing/2014/main" id="{1EE44577-19FA-605F-AF9A-37BD03309CED}"/>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01:21</a:t>
            </a:r>
          </a:p>
        </p:txBody>
      </p:sp>
      <p:sp>
        <p:nvSpPr>
          <p:cNvPr id="831" name="Rounded Rectangle 224">
            <a:extLst>
              <a:ext uri="{FF2B5EF4-FFF2-40B4-BE49-F238E27FC236}">
                <a16:creationId xmlns:a16="http://schemas.microsoft.com/office/drawing/2014/main" id="{F5E1645B-0562-C72C-171E-1C45DF65E1A9}"/>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01:20</a:t>
            </a:r>
          </a:p>
        </p:txBody>
      </p:sp>
      <p:sp>
        <p:nvSpPr>
          <p:cNvPr id="832" name="Rounded Rectangle 225">
            <a:extLst>
              <a:ext uri="{FF2B5EF4-FFF2-40B4-BE49-F238E27FC236}">
                <a16:creationId xmlns:a16="http://schemas.microsoft.com/office/drawing/2014/main" id="{CC99AA68-AB7A-4E75-152A-10572622ED9C}"/>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01:19</a:t>
            </a:r>
          </a:p>
        </p:txBody>
      </p:sp>
      <p:sp>
        <p:nvSpPr>
          <p:cNvPr id="833" name="Rounded Rectangle 226">
            <a:extLst>
              <a:ext uri="{FF2B5EF4-FFF2-40B4-BE49-F238E27FC236}">
                <a16:creationId xmlns:a16="http://schemas.microsoft.com/office/drawing/2014/main" id="{B2641698-2CFF-153A-DFEF-D242A3C3A327}"/>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01:18</a:t>
            </a:r>
          </a:p>
        </p:txBody>
      </p:sp>
      <p:sp>
        <p:nvSpPr>
          <p:cNvPr id="834" name="Rounded Rectangle 227">
            <a:extLst>
              <a:ext uri="{FF2B5EF4-FFF2-40B4-BE49-F238E27FC236}">
                <a16:creationId xmlns:a16="http://schemas.microsoft.com/office/drawing/2014/main" id="{9E1D72F7-A94E-6424-DD62-4C1E657780D0}"/>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01:17</a:t>
            </a:r>
          </a:p>
        </p:txBody>
      </p:sp>
      <p:sp>
        <p:nvSpPr>
          <p:cNvPr id="835" name="Rounded Rectangle 228">
            <a:extLst>
              <a:ext uri="{FF2B5EF4-FFF2-40B4-BE49-F238E27FC236}">
                <a16:creationId xmlns:a16="http://schemas.microsoft.com/office/drawing/2014/main" id="{1E8FF2A4-CC1A-1975-CC56-8AC0E3046E59}"/>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01:16</a:t>
            </a:r>
          </a:p>
        </p:txBody>
      </p:sp>
      <p:sp>
        <p:nvSpPr>
          <p:cNvPr id="836" name="Rounded Rectangle 229">
            <a:extLst>
              <a:ext uri="{FF2B5EF4-FFF2-40B4-BE49-F238E27FC236}">
                <a16:creationId xmlns:a16="http://schemas.microsoft.com/office/drawing/2014/main" id="{9E96CA4A-E0CC-3BF6-3856-E63D15171F37}"/>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01:15</a:t>
            </a:r>
          </a:p>
        </p:txBody>
      </p:sp>
      <p:sp>
        <p:nvSpPr>
          <p:cNvPr id="837" name="Rounded Rectangle 230">
            <a:extLst>
              <a:ext uri="{FF2B5EF4-FFF2-40B4-BE49-F238E27FC236}">
                <a16:creationId xmlns:a16="http://schemas.microsoft.com/office/drawing/2014/main" id="{14A84730-2CD3-1ED7-71F8-54AE419980DA}"/>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01:14</a:t>
            </a:r>
          </a:p>
        </p:txBody>
      </p:sp>
      <p:sp>
        <p:nvSpPr>
          <p:cNvPr id="838" name="Rounded Rectangle 231">
            <a:extLst>
              <a:ext uri="{FF2B5EF4-FFF2-40B4-BE49-F238E27FC236}">
                <a16:creationId xmlns:a16="http://schemas.microsoft.com/office/drawing/2014/main" id="{18794AF8-CBAA-2156-F510-09BD0D538395}"/>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01:13</a:t>
            </a:r>
          </a:p>
        </p:txBody>
      </p:sp>
      <p:sp>
        <p:nvSpPr>
          <p:cNvPr id="839" name="Rounded Rectangle 232">
            <a:extLst>
              <a:ext uri="{FF2B5EF4-FFF2-40B4-BE49-F238E27FC236}">
                <a16:creationId xmlns:a16="http://schemas.microsoft.com/office/drawing/2014/main" id="{EC5D1195-8609-83B4-FCA0-E984FC2C172C}"/>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01:12</a:t>
            </a:r>
          </a:p>
        </p:txBody>
      </p:sp>
      <p:sp>
        <p:nvSpPr>
          <p:cNvPr id="840" name="Rounded Rectangle 233">
            <a:extLst>
              <a:ext uri="{FF2B5EF4-FFF2-40B4-BE49-F238E27FC236}">
                <a16:creationId xmlns:a16="http://schemas.microsoft.com/office/drawing/2014/main" id="{7628C964-1176-C4E0-DEA0-2A38C53D8A61}"/>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01:11</a:t>
            </a:r>
          </a:p>
        </p:txBody>
      </p:sp>
      <p:sp>
        <p:nvSpPr>
          <p:cNvPr id="841" name="Rounded Rectangle 234">
            <a:extLst>
              <a:ext uri="{FF2B5EF4-FFF2-40B4-BE49-F238E27FC236}">
                <a16:creationId xmlns:a16="http://schemas.microsoft.com/office/drawing/2014/main" id="{5BCD1996-8FFF-CEF3-E8BE-E0A44D5E601F}"/>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01:10</a:t>
            </a:r>
          </a:p>
        </p:txBody>
      </p:sp>
      <p:sp>
        <p:nvSpPr>
          <p:cNvPr id="842" name="Rounded Rectangle 235">
            <a:extLst>
              <a:ext uri="{FF2B5EF4-FFF2-40B4-BE49-F238E27FC236}">
                <a16:creationId xmlns:a16="http://schemas.microsoft.com/office/drawing/2014/main" id="{02C5F650-77E3-7AB7-33A5-86EFB07D4CA3}"/>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01:09</a:t>
            </a:r>
          </a:p>
        </p:txBody>
      </p:sp>
      <p:sp>
        <p:nvSpPr>
          <p:cNvPr id="843" name="Rounded Rectangle 236">
            <a:extLst>
              <a:ext uri="{FF2B5EF4-FFF2-40B4-BE49-F238E27FC236}">
                <a16:creationId xmlns:a16="http://schemas.microsoft.com/office/drawing/2014/main" id="{7032AA06-36C5-0B9E-DC1F-888A9C746844}"/>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01:08</a:t>
            </a:r>
          </a:p>
        </p:txBody>
      </p:sp>
      <p:sp>
        <p:nvSpPr>
          <p:cNvPr id="844" name="Rounded Rectangle 237">
            <a:extLst>
              <a:ext uri="{FF2B5EF4-FFF2-40B4-BE49-F238E27FC236}">
                <a16:creationId xmlns:a16="http://schemas.microsoft.com/office/drawing/2014/main" id="{E5A5AD0C-E0DA-1B6B-C12E-74DC5FF0109B}"/>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01:07</a:t>
            </a:r>
          </a:p>
        </p:txBody>
      </p:sp>
      <p:sp>
        <p:nvSpPr>
          <p:cNvPr id="845" name="Rounded Rectangle 238">
            <a:extLst>
              <a:ext uri="{FF2B5EF4-FFF2-40B4-BE49-F238E27FC236}">
                <a16:creationId xmlns:a16="http://schemas.microsoft.com/office/drawing/2014/main" id="{88095D63-7553-6F93-5F83-7905C0600328}"/>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01:06</a:t>
            </a:r>
          </a:p>
        </p:txBody>
      </p:sp>
      <p:sp>
        <p:nvSpPr>
          <p:cNvPr id="846" name="Rounded Rectangle 239">
            <a:extLst>
              <a:ext uri="{FF2B5EF4-FFF2-40B4-BE49-F238E27FC236}">
                <a16:creationId xmlns:a16="http://schemas.microsoft.com/office/drawing/2014/main" id="{3FD732E7-9C9A-5481-A284-0417CE29AF41}"/>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01:05</a:t>
            </a:r>
          </a:p>
        </p:txBody>
      </p:sp>
      <p:sp>
        <p:nvSpPr>
          <p:cNvPr id="847" name="Rounded Rectangle 240">
            <a:extLst>
              <a:ext uri="{FF2B5EF4-FFF2-40B4-BE49-F238E27FC236}">
                <a16:creationId xmlns:a16="http://schemas.microsoft.com/office/drawing/2014/main" id="{6D6C796F-FEE3-8C24-AFDE-A47A7E725268}"/>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01:04</a:t>
            </a:r>
          </a:p>
        </p:txBody>
      </p:sp>
      <p:sp>
        <p:nvSpPr>
          <p:cNvPr id="848" name="Rounded Rectangle 241">
            <a:extLst>
              <a:ext uri="{FF2B5EF4-FFF2-40B4-BE49-F238E27FC236}">
                <a16:creationId xmlns:a16="http://schemas.microsoft.com/office/drawing/2014/main" id="{4E420648-CF80-CB47-EF8D-AFB05CED429B}"/>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01:03</a:t>
            </a:r>
          </a:p>
        </p:txBody>
      </p:sp>
      <p:sp>
        <p:nvSpPr>
          <p:cNvPr id="849" name="Rounded Rectangle 242">
            <a:extLst>
              <a:ext uri="{FF2B5EF4-FFF2-40B4-BE49-F238E27FC236}">
                <a16:creationId xmlns:a16="http://schemas.microsoft.com/office/drawing/2014/main" id="{B9C55705-0411-BF1F-321D-F40655E41EF4}"/>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01:02</a:t>
            </a:r>
          </a:p>
        </p:txBody>
      </p:sp>
      <p:sp>
        <p:nvSpPr>
          <p:cNvPr id="850" name="Rounded Rectangle 243">
            <a:extLst>
              <a:ext uri="{FF2B5EF4-FFF2-40B4-BE49-F238E27FC236}">
                <a16:creationId xmlns:a16="http://schemas.microsoft.com/office/drawing/2014/main" id="{11A92AA5-CA6C-D572-1941-EF655C2B1D29}"/>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01:01</a:t>
            </a:r>
          </a:p>
        </p:txBody>
      </p:sp>
      <p:sp>
        <p:nvSpPr>
          <p:cNvPr id="851" name="Rounded Rectangle 244">
            <a:extLst>
              <a:ext uri="{FF2B5EF4-FFF2-40B4-BE49-F238E27FC236}">
                <a16:creationId xmlns:a16="http://schemas.microsoft.com/office/drawing/2014/main" id="{1C9353DD-5FF3-228A-271C-9D5E7A509F1C}"/>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01:00</a:t>
            </a:r>
          </a:p>
        </p:txBody>
      </p:sp>
      <p:sp>
        <p:nvSpPr>
          <p:cNvPr id="852" name="Rounded Rectangle 245">
            <a:extLst>
              <a:ext uri="{FF2B5EF4-FFF2-40B4-BE49-F238E27FC236}">
                <a16:creationId xmlns:a16="http://schemas.microsoft.com/office/drawing/2014/main" id="{0A89FEBD-7ABD-21E6-4BAD-70B318A004A1}"/>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00:59</a:t>
            </a:r>
          </a:p>
        </p:txBody>
      </p:sp>
      <p:sp>
        <p:nvSpPr>
          <p:cNvPr id="853" name="Rounded Rectangle 246">
            <a:extLst>
              <a:ext uri="{FF2B5EF4-FFF2-40B4-BE49-F238E27FC236}">
                <a16:creationId xmlns:a16="http://schemas.microsoft.com/office/drawing/2014/main" id="{19C6C0E8-B108-E06E-F322-C17A5E9C2128}"/>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00:58</a:t>
            </a:r>
          </a:p>
        </p:txBody>
      </p:sp>
      <p:sp>
        <p:nvSpPr>
          <p:cNvPr id="854" name="Rounded Rectangle 247">
            <a:extLst>
              <a:ext uri="{FF2B5EF4-FFF2-40B4-BE49-F238E27FC236}">
                <a16:creationId xmlns:a16="http://schemas.microsoft.com/office/drawing/2014/main" id="{32D2B158-88C9-D077-66E5-1E540B680039}"/>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00:57</a:t>
            </a:r>
          </a:p>
        </p:txBody>
      </p:sp>
      <p:sp>
        <p:nvSpPr>
          <p:cNvPr id="855" name="Rounded Rectangle 248">
            <a:extLst>
              <a:ext uri="{FF2B5EF4-FFF2-40B4-BE49-F238E27FC236}">
                <a16:creationId xmlns:a16="http://schemas.microsoft.com/office/drawing/2014/main" id="{DB8544A9-B29B-2F69-AF3F-0FF044CE5050}"/>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00:56</a:t>
            </a:r>
          </a:p>
        </p:txBody>
      </p:sp>
      <p:sp>
        <p:nvSpPr>
          <p:cNvPr id="856" name="Rounded Rectangle 249">
            <a:extLst>
              <a:ext uri="{FF2B5EF4-FFF2-40B4-BE49-F238E27FC236}">
                <a16:creationId xmlns:a16="http://schemas.microsoft.com/office/drawing/2014/main" id="{ECE20407-8A18-F9EF-BA19-C9EACCC0255B}"/>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00:55</a:t>
            </a:r>
          </a:p>
        </p:txBody>
      </p:sp>
      <p:sp>
        <p:nvSpPr>
          <p:cNvPr id="857" name="Rounded Rectangle 250">
            <a:extLst>
              <a:ext uri="{FF2B5EF4-FFF2-40B4-BE49-F238E27FC236}">
                <a16:creationId xmlns:a16="http://schemas.microsoft.com/office/drawing/2014/main" id="{EC940E25-B88E-E022-35B4-39039DBB1EDE}"/>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00:54</a:t>
            </a:r>
          </a:p>
        </p:txBody>
      </p:sp>
      <p:sp>
        <p:nvSpPr>
          <p:cNvPr id="858" name="Rounded Rectangle 251">
            <a:extLst>
              <a:ext uri="{FF2B5EF4-FFF2-40B4-BE49-F238E27FC236}">
                <a16:creationId xmlns:a16="http://schemas.microsoft.com/office/drawing/2014/main" id="{A593D795-269B-7F2C-7410-B38B88C93CF3}"/>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00:53</a:t>
            </a:r>
          </a:p>
        </p:txBody>
      </p:sp>
      <p:sp>
        <p:nvSpPr>
          <p:cNvPr id="859" name="Rounded Rectangle 252">
            <a:extLst>
              <a:ext uri="{FF2B5EF4-FFF2-40B4-BE49-F238E27FC236}">
                <a16:creationId xmlns:a16="http://schemas.microsoft.com/office/drawing/2014/main" id="{ADF707A5-4A3C-FD7A-BDA5-323CEC8CD700}"/>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00:52</a:t>
            </a:r>
          </a:p>
        </p:txBody>
      </p:sp>
      <p:sp>
        <p:nvSpPr>
          <p:cNvPr id="860" name="Rounded Rectangle 253">
            <a:extLst>
              <a:ext uri="{FF2B5EF4-FFF2-40B4-BE49-F238E27FC236}">
                <a16:creationId xmlns:a16="http://schemas.microsoft.com/office/drawing/2014/main" id="{E42933D0-1DB3-5B8C-27E9-4515A4D355BA}"/>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00:51</a:t>
            </a:r>
          </a:p>
        </p:txBody>
      </p:sp>
      <p:sp>
        <p:nvSpPr>
          <p:cNvPr id="861" name="Rounded Rectangle 254">
            <a:extLst>
              <a:ext uri="{FF2B5EF4-FFF2-40B4-BE49-F238E27FC236}">
                <a16:creationId xmlns:a16="http://schemas.microsoft.com/office/drawing/2014/main" id="{41E43C74-DA59-3E7B-8D33-4B3D70A8757C}"/>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00:50</a:t>
            </a:r>
          </a:p>
        </p:txBody>
      </p:sp>
      <p:sp>
        <p:nvSpPr>
          <p:cNvPr id="862" name="Rounded Rectangle 255">
            <a:extLst>
              <a:ext uri="{FF2B5EF4-FFF2-40B4-BE49-F238E27FC236}">
                <a16:creationId xmlns:a16="http://schemas.microsoft.com/office/drawing/2014/main" id="{E9C22765-D2F4-887E-205D-45ADBA53C927}"/>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00:49</a:t>
            </a:r>
          </a:p>
        </p:txBody>
      </p:sp>
      <p:sp>
        <p:nvSpPr>
          <p:cNvPr id="863" name="Rounded Rectangle 256">
            <a:extLst>
              <a:ext uri="{FF2B5EF4-FFF2-40B4-BE49-F238E27FC236}">
                <a16:creationId xmlns:a16="http://schemas.microsoft.com/office/drawing/2014/main" id="{16A03A8F-D374-26D0-1050-88B74ED2A361}"/>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00:48</a:t>
            </a:r>
          </a:p>
        </p:txBody>
      </p:sp>
      <p:sp>
        <p:nvSpPr>
          <p:cNvPr id="864" name="Rounded Rectangle 257">
            <a:extLst>
              <a:ext uri="{FF2B5EF4-FFF2-40B4-BE49-F238E27FC236}">
                <a16:creationId xmlns:a16="http://schemas.microsoft.com/office/drawing/2014/main" id="{86F824DD-DA4F-2F51-284D-E37111C6B355}"/>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00:47</a:t>
            </a:r>
          </a:p>
        </p:txBody>
      </p:sp>
      <p:sp>
        <p:nvSpPr>
          <p:cNvPr id="865" name="Rounded Rectangle 258">
            <a:extLst>
              <a:ext uri="{FF2B5EF4-FFF2-40B4-BE49-F238E27FC236}">
                <a16:creationId xmlns:a16="http://schemas.microsoft.com/office/drawing/2014/main" id="{8B3A3A71-98FD-D89A-EB82-59EA5C25B0F9}"/>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00:46</a:t>
            </a:r>
          </a:p>
        </p:txBody>
      </p:sp>
      <p:sp>
        <p:nvSpPr>
          <p:cNvPr id="866" name="Rounded Rectangle 259">
            <a:extLst>
              <a:ext uri="{FF2B5EF4-FFF2-40B4-BE49-F238E27FC236}">
                <a16:creationId xmlns:a16="http://schemas.microsoft.com/office/drawing/2014/main" id="{681803E4-D369-3369-7AB9-F1A242F80A3F}"/>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00:45</a:t>
            </a:r>
          </a:p>
        </p:txBody>
      </p:sp>
      <p:sp>
        <p:nvSpPr>
          <p:cNvPr id="867" name="Rounded Rectangle 260">
            <a:extLst>
              <a:ext uri="{FF2B5EF4-FFF2-40B4-BE49-F238E27FC236}">
                <a16:creationId xmlns:a16="http://schemas.microsoft.com/office/drawing/2014/main" id="{69869116-AB99-4083-E8AC-7497688596CC}"/>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00:44</a:t>
            </a:r>
          </a:p>
        </p:txBody>
      </p:sp>
      <p:sp>
        <p:nvSpPr>
          <p:cNvPr id="868" name="Rounded Rectangle 261">
            <a:extLst>
              <a:ext uri="{FF2B5EF4-FFF2-40B4-BE49-F238E27FC236}">
                <a16:creationId xmlns:a16="http://schemas.microsoft.com/office/drawing/2014/main" id="{EAC36071-4531-1F24-D533-CE02F7273BFD}"/>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00:43</a:t>
            </a:r>
          </a:p>
        </p:txBody>
      </p:sp>
      <p:sp>
        <p:nvSpPr>
          <p:cNvPr id="869" name="Rounded Rectangle 262">
            <a:extLst>
              <a:ext uri="{FF2B5EF4-FFF2-40B4-BE49-F238E27FC236}">
                <a16:creationId xmlns:a16="http://schemas.microsoft.com/office/drawing/2014/main" id="{C55AE366-4401-056F-B6F8-8607EBE13862}"/>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00:42</a:t>
            </a:r>
          </a:p>
        </p:txBody>
      </p:sp>
      <p:sp>
        <p:nvSpPr>
          <p:cNvPr id="870" name="Rounded Rectangle 263">
            <a:extLst>
              <a:ext uri="{FF2B5EF4-FFF2-40B4-BE49-F238E27FC236}">
                <a16:creationId xmlns:a16="http://schemas.microsoft.com/office/drawing/2014/main" id="{AD571627-2EE5-BC66-5F99-9EF01C48903D}"/>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00:41</a:t>
            </a:r>
          </a:p>
        </p:txBody>
      </p:sp>
      <p:sp>
        <p:nvSpPr>
          <p:cNvPr id="871" name="Rounded Rectangle 264">
            <a:extLst>
              <a:ext uri="{FF2B5EF4-FFF2-40B4-BE49-F238E27FC236}">
                <a16:creationId xmlns:a16="http://schemas.microsoft.com/office/drawing/2014/main" id="{D25B2737-5A10-4103-83DE-751DB91F43CD}"/>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00:40</a:t>
            </a:r>
          </a:p>
        </p:txBody>
      </p:sp>
      <p:sp>
        <p:nvSpPr>
          <p:cNvPr id="872" name="Rounded Rectangle 265">
            <a:extLst>
              <a:ext uri="{FF2B5EF4-FFF2-40B4-BE49-F238E27FC236}">
                <a16:creationId xmlns:a16="http://schemas.microsoft.com/office/drawing/2014/main" id="{8961CFED-0EB3-D2E3-393E-41EFC6D3EA00}"/>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00:39</a:t>
            </a:r>
          </a:p>
        </p:txBody>
      </p:sp>
      <p:sp>
        <p:nvSpPr>
          <p:cNvPr id="873" name="Rounded Rectangle 266">
            <a:extLst>
              <a:ext uri="{FF2B5EF4-FFF2-40B4-BE49-F238E27FC236}">
                <a16:creationId xmlns:a16="http://schemas.microsoft.com/office/drawing/2014/main" id="{28CED23A-7821-FDBF-AEE6-090C46679B45}"/>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00:38</a:t>
            </a:r>
          </a:p>
        </p:txBody>
      </p:sp>
      <p:sp>
        <p:nvSpPr>
          <p:cNvPr id="874" name="Rounded Rectangle 267">
            <a:extLst>
              <a:ext uri="{FF2B5EF4-FFF2-40B4-BE49-F238E27FC236}">
                <a16:creationId xmlns:a16="http://schemas.microsoft.com/office/drawing/2014/main" id="{E920FB1F-15D1-6D9E-C614-326742B4E177}"/>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00:37</a:t>
            </a:r>
          </a:p>
        </p:txBody>
      </p:sp>
      <p:sp>
        <p:nvSpPr>
          <p:cNvPr id="875" name="Rounded Rectangle 268">
            <a:extLst>
              <a:ext uri="{FF2B5EF4-FFF2-40B4-BE49-F238E27FC236}">
                <a16:creationId xmlns:a16="http://schemas.microsoft.com/office/drawing/2014/main" id="{E6B62BF0-9311-E7DA-C738-5A724CD48322}"/>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00:36</a:t>
            </a:r>
          </a:p>
        </p:txBody>
      </p:sp>
      <p:sp>
        <p:nvSpPr>
          <p:cNvPr id="876" name="Rounded Rectangle 269">
            <a:extLst>
              <a:ext uri="{FF2B5EF4-FFF2-40B4-BE49-F238E27FC236}">
                <a16:creationId xmlns:a16="http://schemas.microsoft.com/office/drawing/2014/main" id="{6968D7A4-2233-4DEA-57B6-4B9FAB1820CB}"/>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00:35</a:t>
            </a:r>
          </a:p>
        </p:txBody>
      </p:sp>
      <p:sp>
        <p:nvSpPr>
          <p:cNvPr id="877" name="Rounded Rectangle 270">
            <a:extLst>
              <a:ext uri="{FF2B5EF4-FFF2-40B4-BE49-F238E27FC236}">
                <a16:creationId xmlns:a16="http://schemas.microsoft.com/office/drawing/2014/main" id="{9A524E3C-BA7E-983C-CD0B-FA4BC5B7C68C}"/>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00:34</a:t>
            </a:r>
          </a:p>
        </p:txBody>
      </p:sp>
      <p:sp>
        <p:nvSpPr>
          <p:cNvPr id="878" name="Rounded Rectangle 271">
            <a:extLst>
              <a:ext uri="{FF2B5EF4-FFF2-40B4-BE49-F238E27FC236}">
                <a16:creationId xmlns:a16="http://schemas.microsoft.com/office/drawing/2014/main" id="{276CF8CD-A785-0F76-C6CF-5C7DAD054903}"/>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00:33</a:t>
            </a:r>
          </a:p>
        </p:txBody>
      </p:sp>
      <p:sp>
        <p:nvSpPr>
          <p:cNvPr id="879" name="Rounded Rectangle 272">
            <a:extLst>
              <a:ext uri="{FF2B5EF4-FFF2-40B4-BE49-F238E27FC236}">
                <a16:creationId xmlns:a16="http://schemas.microsoft.com/office/drawing/2014/main" id="{BAC6C1D3-C60F-9E34-7FFC-FF2B5CDC810B}"/>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00:32</a:t>
            </a:r>
          </a:p>
        </p:txBody>
      </p:sp>
      <p:sp>
        <p:nvSpPr>
          <p:cNvPr id="880" name="Rounded Rectangle 273">
            <a:extLst>
              <a:ext uri="{FF2B5EF4-FFF2-40B4-BE49-F238E27FC236}">
                <a16:creationId xmlns:a16="http://schemas.microsoft.com/office/drawing/2014/main" id="{9A7C415B-F01F-EDF3-D910-392D7105B7AF}"/>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00:31</a:t>
            </a:r>
          </a:p>
        </p:txBody>
      </p:sp>
      <p:sp>
        <p:nvSpPr>
          <p:cNvPr id="881" name="Rounded Rectangle 274">
            <a:extLst>
              <a:ext uri="{FF2B5EF4-FFF2-40B4-BE49-F238E27FC236}">
                <a16:creationId xmlns:a16="http://schemas.microsoft.com/office/drawing/2014/main" id="{A7804F56-38B7-9978-B7E7-BD863CFB26F7}"/>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00:30</a:t>
            </a:r>
          </a:p>
        </p:txBody>
      </p:sp>
      <p:sp>
        <p:nvSpPr>
          <p:cNvPr id="882" name="Rounded Rectangle 275">
            <a:extLst>
              <a:ext uri="{FF2B5EF4-FFF2-40B4-BE49-F238E27FC236}">
                <a16:creationId xmlns:a16="http://schemas.microsoft.com/office/drawing/2014/main" id="{4E09D66D-AF46-0B14-8001-EA437B8A6A9B}"/>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00:29</a:t>
            </a:r>
          </a:p>
        </p:txBody>
      </p:sp>
      <p:sp>
        <p:nvSpPr>
          <p:cNvPr id="883" name="Rounded Rectangle 276">
            <a:extLst>
              <a:ext uri="{FF2B5EF4-FFF2-40B4-BE49-F238E27FC236}">
                <a16:creationId xmlns:a16="http://schemas.microsoft.com/office/drawing/2014/main" id="{524C2F8A-F1ED-8B1A-B978-860138801C75}"/>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00:28</a:t>
            </a:r>
          </a:p>
        </p:txBody>
      </p:sp>
      <p:sp>
        <p:nvSpPr>
          <p:cNvPr id="884" name="Rounded Rectangle 277">
            <a:extLst>
              <a:ext uri="{FF2B5EF4-FFF2-40B4-BE49-F238E27FC236}">
                <a16:creationId xmlns:a16="http://schemas.microsoft.com/office/drawing/2014/main" id="{8D795645-736F-5E67-6232-AAD65ADE0EF2}"/>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00:27</a:t>
            </a:r>
          </a:p>
        </p:txBody>
      </p:sp>
      <p:sp>
        <p:nvSpPr>
          <p:cNvPr id="885" name="Rounded Rectangle 278">
            <a:extLst>
              <a:ext uri="{FF2B5EF4-FFF2-40B4-BE49-F238E27FC236}">
                <a16:creationId xmlns:a16="http://schemas.microsoft.com/office/drawing/2014/main" id="{E105681C-2642-7B0A-AEB7-2ED5592EECFF}"/>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00:26</a:t>
            </a:r>
          </a:p>
        </p:txBody>
      </p:sp>
      <p:sp>
        <p:nvSpPr>
          <p:cNvPr id="886" name="Rounded Rectangle 279">
            <a:extLst>
              <a:ext uri="{FF2B5EF4-FFF2-40B4-BE49-F238E27FC236}">
                <a16:creationId xmlns:a16="http://schemas.microsoft.com/office/drawing/2014/main" id="{0BE917BF-71EA-D0E9-7810-94F8D38E2E9B}"/>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00:25</a:t>
            </a:r>
          </a:p>
        </p:txBody>
      </p:sp>
      <p:sp>
        <p:nvSpPr>
          <p:cNvPr id="887" name="Rounded Rectangle 280">
            <a:extLst>
              <a:ext uri="{FF2B5EF4-FFF2-40B4-BE49-F238E27FC236}">
                <a16:creationId xmlns:a16="http://schemas.microsoft.com/office/drawing/2014/main" id="{48515D44-E676-4DA8-4D51-D9571FC8366D}"/>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00:24</a:t>
            </a:r>
          </a:p>
        </p:txBody>
      </p:sp>
      <p:sp>
        <p:nvSpPr>
          <p:cNvPr id="888" name="Rounded Rectangle 281">
            <a:extLst>
              <a:ext uri="{FF2B5EF4-FFF2-40B4-BE49-F238E27FC236}">
                <a16:creationId xmlns:a16="http://schemas.microsoft.com/office/drawing/2014/main" id="{41279A77-90C5-9CB4-AFDB-698EAD4F7AC9}"/>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00:23</a:t>
            </a:r>
          </a:p>
        </p:txBody>
      </p:sp>
      <p:sp>
        <p:nvSpPr>
          <p:cNvPr id="889" name="Rounded Rectangle 282">
            <a:extLst>
              <a:ext uri="{FF2B5EF4-FFF2-40B4-BE49-F238E27FC236}">
                <a16:creationId xmlns:a16="http://schemas.microsoft.com/office/drawing/2014/main" id="{992EECC2-2701-CB6C-B286-1D909454A417}"/>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00:22</a:t>
            </a:r>
          </a:p>
        </p:txBody>
      </p:sp>
      <p:sp>
        <p:nvSpPr>
          <p:cNvPr id="890" name="Rounded Rectangle 283">
            <a:extLst>
              <a:ext uri="{FF2B5EF4-FFF2-40B4-BE49-F238E27FC236}">
                <a16:creationId xmlns:a16="http://schemas.microsoft.com/office/drawing/2014/main" id="{D9F92F61-62A1-730D-6EF4-0E9FEA771CEB}"/>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00:21</a:t>
            </a:r>
          </a:p>
        </p:txBody>
      </p:sp>
      <p:sp>
        <p:nvSpPr>
          <p:cNvPr id="891" name="Rounded Rectangle 284">
            <a:extLst>
              <a:ext uri="{FF2B5EF4-FFF2-40B4-BE49-F238E27FC236}">
                <a16:creationId xmlns:a16="http://schemas.microsoft.com/office/drawing/2014/main" id="{60C62E72-27C5-A211-B839-E0011008EDEC}"/>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00:20</a:t>
            </a:r>
          </a:p>
        </p:txBody>
      </p:sp>
      <p:sp>
        <p:nvSpPr>
          <p:cNvPr id="892" name="Rounded Rectangle 285">
            <a:extLst>
              <a:ext uri="{FF2B5EF4-FFF2-40B4-BE49-F238E27FC236}">
                <a16:creationId xmlns:a16="http://schemas.microsoft.com/office/drawing/2014/main" id="{2A3696EB-E765-67EF-4A3A-E7A659EE313C}"/>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00:19</a:t>
            </a:r>
          </a:p>
        </p:txBody>
      </p:sp>
      <p:sp>
        <p:nvSpPr>
          <p:cNvPr id="893" name="Rounded Rectangle 286">
            <a:extLst>
              <a:ext uri="{FF2B5EF4-FFF2-40B4-BE49-F238E27FC236}">
                <a16:creationId xmlns:a16="http://schemas.microsoft.com/office/drawing/2014/main" id="{ACEE25DE-9060-D181-9799-69C0ACF03317}"/>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00:18</a:t>
            </a:r>
          </a:p>
        </p:txBody>
      </p:sp>
      <p:sp>
        <p:nvSpPr>
          <p:cNvPr id="894" name="Rounded Rectangle 287">
            <a:extLst>
              <a:ext uri="{FF2B5EF4-FFF2-40B4-BE49-F238E27FC236}">
                <a16:creationId xmlns:a16="http://schemas.microsoft.com/office/drawing/2014/main" id="{546DFE17-EA68-D757-BEBB-8D6B14594766}"/>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00:17</a:t>
            </a:r>
          </a:p>
        </p:txBody>
      </p:sp>
      <p:sp>
        <p:nvSpPr>
          <p:cNvPr id="895" name="Rounded Rectangle 288">
            <a:extLst>
              <a:ext uri="{FF2B5EF4-FFF2-40B4-BE49-F238E27FC236}">
                <a16:creationId xmlns:a16="http://schemas.microsoft.com/office/drawing/2014/main" id="{62614145-CA0F-B7FE-61B7-96A22175CD19}"/>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00:16</a:t>
            </a:r>
          </a:p>
        </p:txBody>
      </p:sp>
      <p:sp>
        <p:nvSpPr>
          <p:cNvPr id="896" name="Rounded Rectangle 289">
            <a:extLst>
              <a:ext uri="{FF2B5EF4-FFF2-40B4-BE49-F238E27FC236}">
                <a16:creationId xmlns:a16="http://schemas.microsoft.com/office/drawing/2014/main" id="{AA3FA33C-1729-4BED-BD0F-5656DA5366D9}"/>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00:15</a:t>
            </a:r>
          </a:p>
        </p:txBody>
      </p:sp>
      <p:sp>
        <p:nvSpPr>
          <p:cNvPr id="897" name="Rounded Rectangle 290">
            <a:extLst>
              <a:ext uri="{FF2B5EF4-FFF2-40B4-BE49-F238E27FC236}">
                <a16:creationId xmlns:a16="http://schemas.microsoft.com/office/drawing/2014/main" id="{65D7FCF3-DD59-B115-B72A-AE887A426933}"/>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00:14</a:t>
            </a:r>
          </a:p>
        </p:txBody>
      </p:sp>
      <p:sp>
        <p:nvSpPr>
          <p:cNvPr id="898" name="Rounded Rectangle 291">
            <a:extLst>
              <a:ext uri="{FF2B5EF4-FFF2-40B4-BE49-F238E27FC236}">
                <a16:creationId xmlns:a16="http://schemas.microsoft.com/office/drawing/2014/main" id="{E90890AC-6B7D-C97A-4041-4B0E7D974D58}"/>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00:13</a:t>
            </a:r>
          </a:p>
        </p:txBody>
      </p:sp>
      <p:sp>
        <p:nvSpPr>
          <p:cNvPr id="899" name="Rounded Rectangle 292">
            <a:extLst>
              <a:ext uri="{FF2B5EF4-FFF2-40B4-BE49-F238E27FC236}">
                <a16:creationId xmlns:a16="http://schemas.microsoft.com/office/drawing/2014/main" id="{D43B85B0-2FE8-4E18-2892-E3D91E81220E}"/>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00:12</a:t>
            </a:r>
          </a:p>
        </p:txBody>
      </p:sp>
      <p:sp>
        <p:nvSpPr>
          <p:cNvPr id="900" name="Rounded Rectangle 293">
            <a:extLst>
              <a:ext uri="{FF2B5EF4-FFF2-40B4-BE49-F238E27FC236}">
                <a16:creationId xmlns:a16="http://schemas.microsoft.com/office/drawing/2014/main" id="{6FAAD175-33B6-98DE-A706-159A53B7CDC4}"/>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00:11</a:t>
            </a:r>
          </a:p>
        </p:txBody>
      </p:sp>
      <p:sp>
        <p:nvSpPr>
          <p:cNvPr id="901" name="Rounded Rectangle 294">
            <a:extLst>
              <a:ext uri="{FF2B5EF4-FFF2-40B4-BE49-F238E27FC236}">
                <a16:creationId xmlns:a16="http://schemas.microsoft.com/office/drawing/2014/main" id="{947BBEE5-67EE-0D55-8C11-7F023EA8E652}"/>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00:10</a:t>
            </a:r>
          </a:p>
        </p:txBody>
      </p:sp>
      <p:sp>
        <p:nvSpPr>
          <p:cNvPr id="902" name="Rounded Rectangle 295">
            <a:extLst>
              <a:ext uri="{FF2B5EF4-FFF2-40B4-BE49-F238E27FC236}">
                <a16:creationId xmlns:a16="http://schemas.microsoft.com/office/drawing/2014/main" id="{B4FC412E-2C42-EBF8-1749-12204B580CF6}"/>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00:09</a:t>
            </a:r>
          </a:p>
        </p:txBody>
      </p:sp>
      <p:sp>
        <p:nvSpPr>
          <p:cNvPr id="903" name="Rounded Rectangle 296">
            <a:extLst>
              <a:ext uri="{FF2B5EF4-FFF2-40B4-BE49-F238E27FC236}">
                <a16:creationId xmlns:a16="http://schemas.microsoft.com/office/drawing/2014/main" id="{FA6D3400-5488-9F23-DD17-4C8890131B5E}"/>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00:08</a:t>
            </a:r>
          </a:p>
        </p:txBody>
      </p:sp>
      <p:sp>
        <p:nvSpPr>
          <p:cNvPr id="904" name="Rounded Rectangle 297">
            <a:extLst>
              <a:ext uri="{FF2B5EF4-FFF2-40B4-BE49-F238E27FC236}">
                <a16:creationId xmlns:a16="http://schemas.microsoft.com/office/drawing/2014/main" id="{2130F41B-C6EE-32AC-0D96-CAA54CB9AEF4}"/>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00:07</a:t>
            </a:r>
          </a:p>
        </p:txBody>
      </p:sp>
      <p:sp>
        <p:nvSpPr>
          <p:cNvPr id="905" name="Rounded Rectangle 298">
            <a:extLst>
              <a:ext uri="{FF2B5EF4-FFF2-40B4-BE49-F238E27FC236}">
                <a16:creationId xmlns:a16="http://schemas.microsoft.com/office/drawing/2014/main" id="{CC97F020-B6EE-F6FF-543F-1D2B2343308E}"/>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00:06</a:t>
            </a:r>
          </a:p>
        </p:txBody>
      </p:sp>
      <p:sp>
        <p:nvSpPr>
          <p:cNvPr id="906" name="Rounded Rectangle 299">
            <a:extLst>
              <a:ext uri="{FF2B5EF4-FFF2-40B4-BE49-F238E27FC236}">
                <a16:creationId xmlns:a16="http://schemas.microsoft.com/office/drawing/2014/main" id="{5F1D6769-C51A-1531-96F1-3DBDAB1374CE}"/>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00:05</a:t>
            </a:r>
          </a:p>
        </p:txBody>
      </p:sp>
      <p:sp>
        <p:nvSpPr>
          <p:cNvPr id="907" name="Rounded Rectangle 300">
            <a:extLst>
              <a:ext uri="{FF2B5EF4-FFF2-40B4-BE49-F238E27FC236}">
                <a16:creationId xmlns:a16="http://schemas.microsoft.com/office/drawing/2014/main" id="{F431F8A0-2197-F113-3B81-0762A4365237}"/>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00:04</a:t>
            </a:r>
          </a:p>
        </p:txBody>
      </p:sp>
      <p:sp>
        <p:nvSpPr>
          <p:cNvPr id="908" name="Rounded Rectangle 301">
            <a:extLst>
              <a:ext uri="{FF2B5EF4-FFF2-40B4-BE49-F238E27FC236}">
                <a16:creationId xmlns:a16="http://schemas.microsoft.com/office/drawing/2014/main" id="{24AE4B15-9A97-2B89-CDFA-F8ACBD08B9E9}"/>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00:03</a:t>
            </a:r>
          </a:p>
        </p:txBody>
      </p:sp>
      <p:sp>
        <p:nvSpPr>
          <p:cNvPr id="909" name="Rounded Rectangle 302">
            <a:extLst>
              <a:ext uri="{FF2B5EF4-FFF2-40B4-BE49-F238E27FC236}">
                <a16:creationId xmlns:a16="http://schemas.microsoft.com/office/drawing/2014/main" id="{F71CFBD3-5734-25B4-5F3B-3C7E4D58A4D8}"/>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00:02</a:t>
            </a:r>
          </a:p>
        </p:txBody>
      </p:sp>
      <p:sp>
        <p:nvSpPr>
          <p:cNvPr id="910" name="Rounded Rectangle 303">
            <a:extLst>
              <a:ext uri="{FF2B5EF4-FFF2-40B4-BE49-F238E27FC236}">
                <a16:creationId xmlns:a16="http://schemas.microsoft.com/office/drawing/2014/main" id="{31702767-820B-A1BA-A195-89B1F4CCBA47}"/>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00:01</a:t>
            </a:r>
          </a:p>
        </p:txBody>
      </p:sp>
      <p:sp>
        <p:nvSpPr>
          <p:cNvPr id="911" name="Rounded Rectangle 304">
            <a:extLst>
              <a:ext uri="{FF2B5EF4-FFF2-40B4-BE49-F238E27FC236}">
                <a16:creationId xmlns:a16="http://schemas.microsoft.com/office/drawing/2014/main" id="{9E3750D7-F3F8-6F0A-58F1-B4A45A9DD7B0}"/>
              </a:ext>
            </a:extLst>
          </p:cNvPr>
          <p:cNvSpPr/>
          <p:nvPr/>
        </p:nvSpPr>
        <p:spPr>
          <a:xfrm>
            <a:off x="7162800" y="304800"/>
            <a:ext cx="12954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t>00:00</a:t>
            </a:r>
          </a:p>
        </p:txBody>
      </p:sp>
      <p:sp>
        <p:nvSpPr>
          <p:cNvPr id="912" name="Oval 911">
            <a:extLst>
              <a:ext uri="{FF2B5EF4-FFF2-40B4-BE49-F238E27FC236}">
                <a16:creationId xmlns:a16="http://schemas.microsoft.com/office/drawing/2014/main" id="{B81B4B74-7FB7-44D4-F8D0-C44F8C3BD75B}"/>
              </a:ext>
            </a:extLst>
          </p:cNvPr>
          <p:cNvSpPr/>
          <p:nvPr/>
        </p:nvSpPr>
        <p:spPr>
          <a:xfrm>
            <a:off x="7543800" y="914400"/>
            <a:ext cx="7620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TG</a:t>
            </a:r>
          </a:p>
        </p:txBody>
      </p:sp>
    </p:spTree>
    <p:extLst>
      <p:ext uri="{BB962C8B-B14F-4D97-AF65-F5344CB8AC3E}">
        <p14:creationId xmlns:p14="http://schemas.microsoft.com/office/powerpoint/2010/main" val="395053938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12"/>
                    </p:tgtEl>
                  </p:cond>
                </p:stCondLst>
                <p:endSync evt="end" delay="0">
                  <p:rtn val="all"/>
                </p:endSync>
                <p:childTnLst>
                  <p:par>
                    <p:cTn id="3" fill="hold">
                      <p:stCondLst>
                        <p:cond delay="0"/>
                      </p:stCondLst>
                      <p:childTnLst>
                        <p:par>
                          <p:cTn id="4" fill="hold">
                            <p:stCondLst>
                              <p:cond delay="0"/>
                            </p:stCondLst>
                            <p:childTnLst>
                              <p:par>
                                <p:cTn id="5" presetID="4" presetClass="exit" presetSubtype="16" fill="hold" grpId="0" nodeType="clickEffect">
                                  <p:stCondLst>
                                    <p:cond delay="0"/>
                                  </p:stCondLst>
                                  <p:childTnLst>
                                    <p:animEffect transition="out" filter="box(in)">
                                      <p:cBhvr>
                                        <p:cTn id="6" dur="500"/>
                                        <p:tgtEl>
                                          <p:spTgt spid="912"/>
                                        </p:tgtEl>
                                      </p:cBhvr>
                                    </p:animEffect>
                                    <p:set>
                                      <p:cBhvr>
                                        <p:cTn id="7" dur="1" fill="hold">
                                          <p:stCondLst>
                                            <p:cond delay="499"/>
                                          </p:stCondLst>
                                        </p:cTn>
                                        <p:tgtEl>
                                          <p:spTgt spid="912"/>
                                        </p:tgtEl>
                                        <p:attrNameLst>
                                          <p:attrName>style.visibility</p:attrName>
                                        </p:attrNameLst>
                                      </p:cBhvr>
                                      <p:to>
                                        <p:strVal val="hidden"/>
                                      </p:to>
                                    </p:set>
                                  </p:childTnLst>
                                </p:cTn>
                              </p:par>
                            </p:childTnLst>
                          </p:cTn>
                        </p:par>
                        <p:par>
                          <p:cTn id="8" fill="hold">
                            <p:stCondLst>
                              <p:cond delay="500"/>
                            </p:stCondLst>
                            <p:childTnLst>
                              <p:par>
                                <p:cTn id="9" presetID="11" presetClass="entr" presetSubtype="0" fill="hold" grpId="0" nodeType="afterEffect">
                                  <p:stCondLst>
                                    <p:cond delay="0"/>
                                  </p:stCondLst>
                                  <p:childTnLst>
                                    <p:set>
                                      <p:cBhvr>
                                        <p:cTn id="10" dur="1000">
                                          <p:stCondLst>
                                            <p:cond delay="0"/>
                                          </p:stCondLst>
                                        </p:cTn>
                                        <p:tgtEl>
                                          <p:spTgt spid="611"/>
                                        </p:tgtEl>
                                        <p:attrNameLst>
                                          <p:attrName>style.visibility</p:attrName>
                                        </p:attrNameLst>
                                      </p:cBhvr>
                                      <p:to>
                                        <p:strVal val="visible"/>
                                      </p:to>
                                    </p:set>
                                  </p:childTnLst>
                                </p:cTn>
                              </p:par>
                            </p:childTnLst>
                          </p:cTn>
                        </p:par>
                        <p:par>
                          <p:cTn id="11" fill="hold">
                            <p:stCondLst>
                              <p:cond delay="1500"/>
                            </p:stCondLst>
                            <p:childTnLst>
                              <p:par>
                                <p:cTn id="12" presetID="11" presetClass="entr" presetSubtype="0" fill="hold" grpId="0" nodeType="afterEffect">
                                  <p:stCondLst>
                                    <p:cond delay="0"/>
                                  </p:stCondLst>
                                  <p:childTnLst>
                                    <p:set>
                                      <p:cBhvr>
                                        <p:cTn id="13" dur="1000">
                                          <p:stCondLst>
                                            <p:cond delay="0"/>
                                          </p:stCondLst>
                                        </p:cTn>
                                        <p:tgtEl>
                                          <p:spTgt spid="612"/>
                                        </p:tgtEl>
                                        <p:attrNameLst>
                                          <p:attrName>style.visibility</p:attrName>
                                        </p:attrNameLst>
                                      </p:cBhvr>
                                      <p:to>
                                        <p:strVal val="visible"/>
                                      </p:to>
                                    </p:set>
                                  </p:childTnLst>
                                </p:cTn>
                              </p:par>
                            </p:childTnLst>
                          </p:cTn>
                        </p:par>
                        <p:par>
                          <p:cTn id="14" fill="hold">
                            <p:stCondLst>
                              <p:cond delay="2500"/>
                            </p:stCondLst>
                            <p:childTnLst>
                              <p:par>
                                <p:cTn id="15" presetID="11" presetClass="entr" presetSubtype="0" fill="hold" grpId="0" nodeType="afterEffect">
                                  <p:stCondLst>
                                    <p:cond delay="0"/>
                                  </p:stCondLst>
                                  <p:childTnLst>
                                    <p:set>
                                      <p:cBhvr>
                                        <p:cTn id="16" dur="1000">
                                          <p:stCondLst>
                                            <p:cond delay="0"/>
                                          </p:stCondLst>
                                        </p:cTn>
                                        <p:tgtEl>
                                          <p:spTgt spid="613"/>
                                        </p:tgtEl>
                                        <p:attrNameLst>
                                          <p:attrName>style.visibility</p:attrName>
                                        </p:attrNameLst>
                                      </p:cBhvr>
                                      <p:to>
                                        <p:strVal val="visible"/>
                                      </p:to>
                                    </p:set>
                                  </p:childTnLst>
                                </p:cTn>
                              </p:par>
                            </p:childTnLst>
                          </p:cTn>
                        </p:par>
                        <p:par>
                          <p:cTn id="17" fill="hold">
                            <p:stCondLst>
                              <p:cond delay="3500"/>
                            </p:stCondLst>
                            <p:childTnLst>
                              <p:par>
                                <p:cTn id="18" presetID="11" presetClass="entr" presetSubtype="0" fill="hold" grpId="0" nodeType="afterEffect">
                                  <p:stCondLst>
                                    <p:cond delay="0"/>
                                  </p:stCondLst>
                                  <p:childTnLst>
                                    <p:set>
                                      <p:cBhvr>
                                        <p:cTn id="19" dur="1000">
                                          <p:stCondLst>
                                            <p:cond delay="0"/>
                                          </p:stCondLst>
                                        </p:cTn>
                                        <p:tgtEl>
                                          <p:spTgt spid="614"/>
                                        </p:tgtEl>
                                        <p:attrNameLst>
                                          <p:attrName>style.visibility</p:attrName>
                                        </p:attrNameLst>
                                      </p:cBhvr>
                                      <p:to>
                                        <p:strVal val="visible"/>
                                      </p:to>
                                    </p:set>
                                  </p:childTnLst>
                                </p:cTn>
                              </p:par>
                            </p:childTnLst>
                          </p:cTn>
                        </p:par>
                        <p:par>
                          <p:cTn id="20" fill="hold">
                            <p:stCondLst>
                              <p:cond delay="4500"/>
                            </p:stCondLst>
                            <p:childTnLst>
                              <p:par>
                                <p:cTn id="21" presetID="11" presetClass="entr" presetSubtype="0" fill="hold" grpId="0" nodeType="afterEffect">
                                  <p:stCondLst>
                                    <p:cond delay="0"/>
                                  </p:stCondLst>
                                  <p:childTnLst>
                                    <p:set>
                                      <p:cBhvr>
                                        <p:cTn id="22" dur="1000">
                                          <p:stCondLst>
                                            <p:cond delay="0"/>
                                          </p:stCondLst>
                                        </p:cTn>
                                        <p:tgtEl>
                                          <p:spTgt spid="615"/>
                                        </p:tgtEl>
                                        <p:attrNameLst>
                                          <p:attrName>style.visibility</p:attrName>
                                        </p:attrNameLst>
                                      </p:cBhvr>
                                      <p:to>
                                        <p:strVal val="visible"/>
                                      </p:to>
                                    </p:set>
                                  </p:childTnLst>
                                </p:cTn>
                              </p:par>
                            </p:childTnLst>
                          </p:cTn>
                        </p:par>
                        <p:par>
                          <p:cTn id="23" fill="hold">
                            <p:stCondLst>
                              <p:cond delay="5500"/>
                            </p:stCondLst>
                            <p:childTnLst>
                              <p:par>
                                <p:cTn id="24" presetID="11" presetClass="entr" presetSubtype="0" fill="hold" grpId="0" nodeType="afterEffect">
                                  <p:stCondLst>
                                    <p:cond delay="0"/>
                                  </p:stCondLst>
                                  <p:childTnLst>
                                    <p:set>
                                      <p:cBhvr>
                                        <p:cTn id="25" dur="1000">
                                          <p:stCondLst>
                                            <p:cond delay="0"/>
                                          </p:stCondLst>
                                        </p:cTn>
                                        <p:tgtEl>
                                          <p:spTgt spid="616"/>
                                        </p:tgtEl>
                                        <p:attrNameLst>
                                          <p:attrName>style.visibility</p:attrName>
                                        </p:attrNameLst>
                                      </p:cBhvr>
                                      <p:to>
                                        <p:strVal val="visible"/>
                                      </p:to>
                                    </p:set>
                                  </p:childTnLst>
                                </p:cTn>
                              </p:par>
                            </p:childTnLst>
                          </p:cTn>
                        </p:par>
                        <p:par>
                          <p:cTn id="26" fill="hold">
                            <p:stCondLst>
                              <p:cond delay="6500"/>
                            </p:stCondLst>
                            <p:childTnLst>
                              <p:par>
                                <p:cTn id="27" presetID="11" presetClass="entr" presetSubtype="0" fill="hold" grpId="0" nodeType="afterEffect">
                                  <p:stCondLst>
                                    <p:cond delay="0"/>
                                  </p:stCondLst>
                                  <p:childTnLst>
                                    <p:set>
                                      <p:cBhvr>
                                        <p:cTn id="28" dur="1000">
                                          <p:stCondLst>
                                            <p:cond delay="0"/>
                                          </p:stCondLst>
                                        </p:cTn>
                                        <p:tgtEl>
                                          <p:spTgt spid="617"/>
                                        </p:tgtEl>
                                        <p:attrNameLst>
                                          <p:attrName>style.visibility</p:attrName>
                                        </p:attrNameLst>
                                      </p:cBhvr>
                                      <p:to>
                                        <p:strVal val="visible"/>
                                      </p:to>
                                    </p:set>
                                  </p:childTnLst>
                                </p:cTn>
                              </p:par>
                            </p:childTnLst>
                          </p:cTn>
                        </p:par>
                        <p:par>
                          <p:cTn id="29" fill="hold">
                            <p:stCondLst>
                              <p:cond delay="7500"/>
                            </p:stCondLst>
                            <p:childTnLst>
                              <p:par>
                                <p:cTn id="30" presetID="11" presetClass="entr" presetSubtype="0" fill="hold" grpId="0" nodeType="afterEffect">
                                  <p:stCondLst>
                                    <p:cond delay="0"/>
                                  </p:stCondLst>
                                  <p:childTnLst>
                                    <p:set>
                                      <p:cBhvr>
                                        <p:cTn id="31" dur="1000">
                                          <p:stCondLst>
                                            <p:cond delay="0"/>
                                          </p:stCondLst>
                                        </p:cTn>
                                        <p:tgtEl>
                                          <p:spTgt spid="618"/>
                                        </p:tgtEl>
                                        <p:attrNameLst>
                                          <p:attrName>style.visibility</p:attrName>
                                        </p:attrNameLst>
                                      </p:cBhvr>
                                      <p:to>
                                        <p:strVal val="visible"/>
                                      </p:to>
                                    </p:set>
                                  </p:childTnLst>
                                </p:cTn>
                              </p:par>
                            </p:childTnLst>
                          </p:cTn>
                        </p:par>
                        <p:par>
                          <p:cTn id="32" fill="hold">
                            <p:stCondLst>
                              <p:cond delay="8500"/>
                            </p:stCondLst>
                            <p:childTnLst>
                              <p:par>
                                <p:cTn id="33" presetID="11" presetClass="entr" presetSubtype="0" fill="hold" grpId="0" nodeType="afterEffect">
                                  <p:stCondLst>
                                    <p:cond delay="0"/>
                                  </p:stCondLst>
                                  <p:childTnLst>
                                    <p:set>
                                      <p:cBhvr>
                                        <p:cTn id="34" dur="1000">
                                          <p:stCondLst>
                                            <p:cond delay="0"/>
                                          </p:stCondLst>
                                        </p:cTn>
                                        <p:tgtEl>
                                          <p:spTgt spid="619"/>
                                        </p:tgtEl>
                                        <p:attrNameLst>
                                          <p:attrName>style.visibility</p:attrName>
                                        </p:attrNameLst>
                                      </p:cBhvr>
                                      <p:to>
                                        <p:strVal val="visible"/>
                                      </p:to>
                                    </p:set>
                                  </p:childTnLst>
                                </p:cTn>
                              </p:par>
                            </p:childTnLst>
                          </p:cTn>
                        </p:par>
                        <p:par>
                          <p:cTn id="35" fill="hold">
                            <p:stCondLst>
                              <p:cond delay="9500"/>
                            </p:stCondLst>
                            <p:childTnLst>
                              <p:par>
                                <p:cTn id="36" presetID="11" presetClass="entr" presetSubtype="0" fill="hold" grpId="0" nodeType="afterEffect">
                                  <p:stCondLst>
                                    <p:cond delay="0"/>
                                  </p:stCondLst>
                                  <p:childTnLst>
                                    <p:set>
                                      <p:cBhvr>
                                        <p:cTn id="37" dur="1000">
                                          <p:stCondLst>
                                            <p:cond delay="0"/>
                                          </p:stCondLst>
                                        </p:cTn>
                                        <p:tgtEl>
                                          <p:spTgt spid="620"/>
                                        </p:tgtEl>
                                        <p:attrNameLst>
                                          <p:attrName>style.visibility</p:attrName>
                                        </p:attrNameLst>
                                      </p:cBhvr>
                                      <p:to>
                                        <p:strVal val="visible"/>
                                      </p:to>
                                    </p:set>
                                  </p:childTnLst>
                                </p:cTn>
                              </p:par>
                            </p:childTnLst>
                          </p:cTn>
                        </p:par>
                        <p:par>
                          <p:cTn id="38" fill="hold">
                            <p:stCondLst>
                              <p:cond delay="10500"/>
                            </p:stCondLst>
                            <p:childTnLst>
                              <p:par>
                                <p:cTn id="39" presetID="11" presetClass="entr" presetSubtype="0" fill="hold" grpId="0" nodeType="afterEffect">
                                  <p:stCondLst>
                                    <p:cond delay="0"/>
                                  </p:stCondLst>
                                  <p:childTnLst>
                                    <p:set>
                                      <p:cBhvr>
                                        <p:cTn id="40" dur="1000">
                                          <p:stCondLst>
                                            <p:cond delay="0"/>
                                          </p:stCondLst>
                                        </p:cTn>
                                        <p:tgtEl>
                                          <p:spTgt spid="621"/>
                                        </p:tgtEl>
                                        <p:attrNameLst>
                                          <p:attrName>style.visibility</p:attrName>
                                        </p:attrNameLst>
                                      </p:cBhvr>
                                      <p:to>
                                        <p:strVal val="visible"/>
                                      </p:to>
                                    </p:set>
                                  </p:childTnLst>
                                </p:cTn>
                              </p:par>
                            </p:childTnLst>
                          </p:cTn>
                        </p:par>
                        <p:par>
                          <p:cTn id="41" fill="hold">
                            <p:stCondLst>
                              <p:cond delay="11500"/>
                            </p:stCondLst>
                            <p:childTnLst>
                              <p:par>
                                <p:cTn id="42" presetID="11" presetClass="entr" presetSubtype="0" fill="hold" grpId="0" nodeType="afterEffect">
                                  <p:stCondLst>
                                    <p:cond delay="0"/>
                                  </p:stCondLst>
                                  <p:childTnLst>
                                    <p:set>
                                      <p:cBhvr>
                                        <p:cTn id="43" dur="1000">
                                          <p:stCondLst>
                                            <p:cond delay="0"/>
                                          </p:stCondLst>
                                        </p:cTn>
                                        <p:tgtEl>
                                          <p:spTgt spid="622"/>
                                        </p:tgtEl>
                                        <p:attrNameLst>
                                          <p:attrName>style.visibility</p:attrName>
                                        </p:attrNameLst>
                                      </p:cBhvr>
                                      <p:to>
                                        <p:strVal val="visible"/>
                                      </p:to>
                                    </p:set>
                                  </p:childTnLst>
                                </p:cTn>
                              </p:par>
                            </p:childTnLst>
                          </p:cTn>
                        </p:par>
                        <p:par>
                          <p:cTn id="44" fill="hold">
                            <p:stCondLst>
                              <p:cond delay="12500"/>
                            </p:stCondLst>
                            <p:childTnLst>
                              <p:par>
                                <p:cTn id="45" presetID="11" presetClass="entr" presetSubtype="0" fill="hold" grpId="0" nodeType="afterEffect">
                                  <p:stCondLst>
                                    <p:cond delay="0"/>
                                  </p:stCondLst>
                                  <p:childTnLst>
                                    <p:set>
                                      <p:cBhvr>
                                        <p:cTn id="46" dur="1000">
                                          <p:stCondLst>
                                            <p:cond delay="0"/>
                                          </p:stCondLst>
                                        </p:cTn>
                                        <p:tgtEl>
                                          <p:spTgt spid="623"/>
                                        </p:tgtEl>
                                        <p:attrNameLst>
                                          <p:attrName>style.visibility</p:attrName>
                                        </p:attrNameLst>
                                      </p:cBhvr>
                                      <p:to>
                                        <p:strVal val="visible"/>
                                      </p:to>
                                    </p:set>
                                  </p:childTnLst>
                                </p:cTn>
                              </p:par>
                            </p:childTnLst>
                          </p:cTn>
                        </p:par>
                        <p:par>
                          <p:cTn id="47" fill="hold">
                            <p:stCondLst>
                              <p:cond delay="13500"/>
                            </p:stCondLst>
                            <p:childTnLst>
                              <p:par>
                                <p:cTn id="48" presetID="11" presetClass="entr" presetSubtype="0" fill="hold" grpId="0" nodeType="afterEffect">
                                  <p:stCondLst>
                                    <p:cond delay="0"/>
                                  </p:stCondLst>
                                  <p:childTnLst>
                                    <p:set>
                                      <p:cBhvr>
                                        <p:cTn id="49" dur="1000">
                                          <p:stCondLst>
                                            <p:cond delay="0"/>
                                          </p:stCondLst>
                                        </p:cTn>
                                        <p:tgtEl>
                                          <p:spTgt spid="624"/>
                                        </p:tgtEl>
                                        <p:attrNameLst>
                                          <p:attrName>style.visibility</p:attrName>
                                        </p:attrNameLst>
                                      </p:cBhvr>
                                      <p:to>
                                        <p:strVal val="visible"/>
                                      </p:to>
                                    </p:set>
                                  </p:childTnLst>
                                </p:cTn>
                              </p:par>
                            </p:childTnLst>
                          </p:cTn>
                        </p:par>
                        <p:par>
                          <p:cTn id="50" fill="hold">
                            <p:stCondLst>
                              <p:cond delay="14500"/>
                            </p:stCondLst>
                            <p:childTnLst>
                              <p:par>
                                <p:cTn id="51" presetID="11" presetClass="entr" presetSubtype="0" fill="hold" grpId="0" nodeType="afterEffect">
                                  <p:stCondLst>
                                    <p:cond delay="0"/>
                                  </p:stCondLst>
                                  <p:childTnLst>
                                    <p:set>
                                      <p:cBhvr>
                                        <p:cTn id="52" dur="1000">
                                          <p:stCondLst>
                                            <p:cond delay="0"/>
                                          </p:stCondLst>
                                        </p:cTn>
                                        <p:tgtEl>
                                          <p:spTgt spid="625"/>
                                        </p:tgtEl>
                                        <p:attrNameLst>
                                          <p:attrName>style.visibility</p:attrName>
                                        </p:attrNameLst>
                                      </p:cBhvr>
                                      <p:to>
                                        <p:strVal val="visible"/>
                                      </p:to>
                                    </p:set>
                                  </p:childTnLst>
                                </p:cTn>
                              </p:par>
                            </p:childTnLst>
                          </p:cTn>
                        </p:par>
                        <p:par>
                          <p:cTn id="53" fill="hold">
                            <p:stCondLst>
                              <p:cond delay="15500"/>
                            </p:stCondLst>
                            <p:childTnLst>
                              <p:par>
                                <p:cTn id="54" presetID="11" presetClass="entr" presetSubtype="0" fill="hold" grpId="0" nodeType="afterEffect">
                                  <p:stCondLst>
                                    <p:cond delay="0"/>
                                  </p:stCondLst>
                                  <p:childTnLst>
                                    <p:set>
                                      <p:cBhvr>
                                        <p:cTn id="55" dur="1000">
                                          <p:stCondLst>
                                            <p:cond delay="0"/>
                                          </p:stCondLst>
                                        </p:cTn>
                                        <p:tgtEl>
                                          <p:spTgt spid="626"/>
                                        </p:tgtEl>
                                        <p:attrNameLst>
                                          <p:attrName>style.visibility</p:attrName>
                                        </p:attrNameLst>
                                      </p:cBhvr>
                                      <p:to>
                                        <p:strVal val="visible"/>
                                      </p:to>
                                    </p:set>
                                  </p:childTnLst>
                                </p:cTn>
                              </p:par>
                            </p:childTnLst>
                          </p:cTn>
                        </p:par>
                        <p:par>
                          <p:cTn id="56" fill="hold">
                            <p:stCondLst>
                              <p:cond delay="16500"/>
                            </p:stCondLst>
                            <p:childTnLst>
                              <p:par>
                                <p:cTn id="57" presetID="11" presetClass="entr" presetSubtype="0" fill="hold" grpId="0" nodeType="afterEffect">
                                  <p:stCondLst>
                                    <p:cond delay="0"/>
                                  </p:stCondLst>
                                  <p:childTnLst>
                                    <p:set>
                                      <p:cBhvr>
                                        <p:cTn id="58" dur="1000">
                                          <p:stCondLst>
                                            <p:cond delay="0"/>
                                          </p:stCondLst>
                                        </p:cTn>
                                        <p:tgtEl>
                                          <p:spTgt spid="627"/>
                                        </p:tgtEl>
                                        <p:attrNameLst>
                                          <p:attrName>style.visibility</p:attrName>
                                        </p:attrNameLst>
                                      </p:cBhvr>
                                      <p:to>
                                        <p:strVal val="visible"/>
                                      </p:to>
                                    </p:set>
                                  </p:childTnLst>
                                </p:cTn>
                              </p:par>
                            </p:childTnLst>
                          </p:cTn>
                        </p:par>
                        <p:par>
                          <p:cTn id="59" fill="hold">
                            <p:stCondLst>
                              <p:cond delay="17500"/>
                            </p:stCondLst>
                            <p:childTnLst>
                              <p:par>
                                <p:cTn id="60" presetID="11" presetClass="entr" presetSubtype="0" fill="hold" grpId="0" nodeType="afterEffect">
                                  <p:stCondLst>
                                    <p:cond delay="0"/>
                                  </p:stCondLst>
                                  <p:childTnLst>
                                    <p:set>
                                      <p:cBhvr>
                                        <p:cTn id="61" dur="1000">
                                          <p:stCondLst>
                                            <p:cond delay="0"/>
                                          </p:stCondLst>
                                        </p:cTn>
                                        <p:tgtEl>
                                          <p:spTgt spid="628"/>
                                        </p:tgtEl>
                                        <p:attrNameLst>
                                          <p:attrName>style.visibility</p:attrName>
                                        </p:attrNameLst>
                                      </p:cBhvr>
                                      <p:to>
                                        <p:strVal val="visible"/>
                                      </p:to>
                                    </p:set>
                                  </p:childTnLst>
                                </p:cTn>
                              </p:par>
                            </p:childTnLst>
                          </p:cTn>
                        </p:par>
                        <p:par>
                          <p:cTn id="62" fill="hold">
                            <p:stCondLst>
                              <p:cond delay="18500"/>
                            </p:stCondLst>
                            <p:childTnLst>
                              <p:par>
                                <p:cTn id="63" presetID="11" presetClass="entr" presetSubtype="0" fill="hold" grpId="0" nodeType="afterEffect">
                                  <p:stCondLst>
                                    <p:cond delay="0"/>
                                  </p:stCondLst>
                                  <p:childTnLst>
                                    <p:set>
                                      <p:cBhvr>
                                        <p:cTn id="64" dur="1000">
                                          <p:stCondLst>
                                            <p:cond delay="0"/>
                                          </p:stCondLst>
                                        </p:cTn>
                                        <p:tgtEl>
                                          <p:spTgt spid="629"/>
                                        </p:tgtEl>
                                        <p:attrNameLst>
                                          <p:attrName>style.visibility</p:attrName>
                                        </p:attrNameLst>
                                      </p:cBhvr>
                                      <p:to>
                                        <p:strVal val="visible"/>
                                      </p:to>
                                    </p:set>
                                  </p:childTnLst>
                                </p:cTn>
                              </p:par>
                            </p:childTnLst>
                          </p:cTn>
                        </p:par>
                        <p:par>
                          <p:cTn id="65" fill="hold">
                            <p:stCondLst>
                              <p:cond delay="19500"/>
                            </p:stCondLst>
                            <p:childTnLst>
                              <p:par>
                                <p:cTn id="66" presetID="11" presetClass="entr" presetSubtype="0" fill="hold" grpId="0" nodeType="afterEffect">
                                  <p:stCondLst>
                                    <p:cond delay="0"/>
                                  </p:stCondLst>
                                  <p:childTnLst>
                                    <p:set>
                                      <p:cBhvr>
                                        <p:cTn id="67" dur="1000">
                                          <p:stCondLst>
                                            <p:cond delay="0"/>
                                          </p:stCondLst>
                                        </p:cTn>
                                        <p:tgtEl>
                                          <p:spTgt spid="630"/>
                                        </p:tgtEl>
                                        <p:attrNameLst>
                                          <p:attrName>style.visibility</p:attrName>
                                        </p:attrNameLst>
                                      </p:cBhvr>
                                      <p:to>
                                        <p:strVal val="visible"/>
                                      </p:to>
                                    </p:set>
                                  </p:childTnLst>
                                </p:cTn>
                              </p:par>
                            </p:childTnLst>
                          </p:cTn>
                        </p:par>
                        <p:par>
                          <p:cTn id="68" fill="hold">
                            <p:stCondLst>
                              <p:cond delay="20500"/>
                            </p:stCondLst>
                            <p:childTnLst>
                              <p:par>
                                <p:cTn id="69" presetID="11" presetClass="entr" presetSubtype="0" fill="hold" grpId="0" nodeType="afterEffect">
                                  <p:stCondLst>
                                    <p:cond delay="0"/>
                                  </p:stCondLst>
                                  <p:childTnLst>
                                    <p:set>
                                      <p:cBhvr>
                                        <p:cTn id="70" dur="1000">
                                          <p:stCondLst>
                                            <p:cond delay="0"/>
                                          </p:stCondLst>
                                        </p:cTn>
                                        <p:tgtEl>
                                          <p:spTgt spid="631"/>
                                        </p:tgtEl>
                                        <p:attrNameLst>
                                          <p:attrName>style.visibility</p:attrName>
                                        </p:attrNameLst>
                                      </p:cBhvr>
                                      <p:to>
                                        <p:strVal val="visible"/>
                                      </p:to>
                                    </p:set>
                                  </p:childTnLst>
                                </p:cTn>
                              </p:par>
                            </p:childTnLst>
                          </p:cTn>
                        </p:par>
                        <p:par>
                          <p:cTn id="71" fill="hold">
                            <p:stCondLst>
                              <p:cond delay="21500"/>
                            </p:stCondLst>
                            <p:childTnLst>
                              <p:par>
                                <p:cTn id="72" presetID="11" presetClass="entr" presetSubtype="0" fill="hold" grpId="0" nodeType="afterEffect">
                                  <p:stCondLst>
                                    <p:cond delay="0"/>
                                  </p:stCondLst>
                                  <p:childTnLst>
                                    <p:set>
                                      <p:cBhvr>
                                        <p:cTn id="73" dur="1000">
                                          <p:stCondLst>
                                            <p:cond delay="0"/>
                                          </p:stCondLst>
                                        </p:cTn>
                                        <p:tgtEl>
                                          <p:spTgt spid="632"/>
                                        </p:tgtEl>
                                        <p:attrNameLst>
                                          <p:attrName>style.visibility</p:attrName>
                                        </p:attrNameLst>
                                      </p:cBhvr>
                                      <p:to>
                                        <p:strVal val="visible"/>
                                      </p:to>
                                    </p:set>
                                  </p:childTnLst>
                                </p:cTn>
                              </p:par>
                            </p:childTnLst>
                          </p:cTn>
                        </p:par>
                        <p:par>
                          <p:cTn id="74" fill="hold">
                            <p:stCondLst>
                              <p:cond delay="22500"/>
                            </p:stCondLst>
                            <p:childTnLst>
                              <p:par>
                                <p:cTn id="75" presetID="11" presetClass="entr" presetSubtype="0" fill="hold" grpId="0" nodeType="afterEffect">
                                  <p:stCondLst>
                                    <p:cond delay="0"/>
                                  </p:stCondLst>
                                  <p:childTnLst>
                                    <p:set>
                                      <p:cBhvr>
                                        <p:cTn id="76" dur="1000">
                                          <p:stCondLst>
                                            <p:cond delay="0"/>
                                          </p:stCondLst>
                                        </p:cTn>
                                        <p:tgtEl>
                                          <p:spTgt spid="633"/>
                                        </p:tgtEl>
                                        <p:attrNameLst>
                                          <p:attrName>style.visibility</p:attrName>
                                        </p:attrNameLst>
                                      </p:cBhvr>
                                      <p:to>
                                        <p:strVal val="visible"/>
                                      </p:to>
                                    </p:set>
                                  </p:childTnLst>
                                </p:cTn>
                              </p:par>
                            </p:childTnLst>
                          </p:cTn>
                        </p:par>
                        <p:par>
                          <p:cTn id="77" fill="hold">
                            <p:stCondLst>
                              <p:cond delay="23500"/>
                            </p:stCondLst>
                            <p:childTnLst>
                              <p:par>
                                <p:cTn id="78" presetID="11" presetClass="entr" presetSubtype="0" fill="hold" grpId="0" nodeType="afterEffect">
                                  <p:stCondLst>
                                    <p:cond delay="0"/>
                                  </p:stCondLst>
                                  <p:childTnLst>
                                    <p:set>
                                      <p:cBhvr>
                                        <p:cTn id="79" dur="1000">
                                          <p:stCondLst>
                                            <p:cond delay="0"/>
                                          </p:stCondLst>
                                        </p:cTn>
                                        <p:tgtEl>
                                          <p:spTgt spid="634"/>
                                        </p:tgtEl>
                                        <p:attrNameLst>
                                          <p:attrName>style.visibility</p:attrName>
                                        </p:attrNameLst>
                                      </p:cBhvr>
                                      <p:to>
                                        <p:strVal val="visible"/>
                                      </p:to>
                                    </p:set>
                                  </p:childTnLst>
                                </p:cTn>
                              </p:par>
                            </p:childTnLst>
                          </p:cTn>
                        </p:par>
                        <p:par>
                          <p:cTn id="80" fill="hold">
                            <p:stCondLst>
                              <p:cond delay="24500"/>
                            </p:stCondLst>
                            <p:childTnLst>
                              <p:par>
                                <p:cTn id="81" presetID="11" presetClass="entr" presetSubtype="0" fill="hold" grpId="0" nodeType="afterEffect">
                                  <p:stCondLst>
                                    <p:cond delay="0"/>
                                  </p:stCondLst>
                                  <p:childTnLst>
                                    <p:set>
                                      <p:cBhvr>
                                        <p:cTn id="82" dur="1000">
                                          <p:stCondLst>
                                            <p:cond delay="0"/>
                                          </p:stCondLst>
                                        </p:cTn>
                                        <p:tgtEl>
                                          <p:spTgt spid="635"/>
                                        </p:tgtEl>
                                        <p:attrNameLst>
                                          <p:attrName>style.visibility</p:attrName>
                                        </p:attrNameLst>
                                      </p:cBhvr>
                                      <p:to>
                                        <p:strVal val="visible"/>
                                      </p:to>
                                    </p:set>
                                  </p:childTnLst>
                                </p:cTn>
                              </p:par>
                            </p:childTnLst>
                          </p:cTn>
                        </p:par>
                        <p:par>
                          <p:cTn id="83" fill="hold">
                            <p:stCondLst>
                              <p:cond delay="25500"/>
                            </p:stCondLst>
                            <p:childTnLst>
                              <p:par>
                                <p:cTn id="84" presetID="11" presetClass="entr" presetSubtype="0" fill="hold" grpId="0" nodeType="afterEffect">
                                  <p:stCondLst>
                                    <p:cond delay="0"/>
                                  </p:stCondLst>
                                  <p:childTnLst>
                                    <p:set>
                                      <p:cBhvr>
                                        <p:cTn id="85" dur="1000">
                                          <p:stCondLst>
                                            <p:cond delay="0"/>
                                          </p:stCondLst>
                                        </p:cTn>
                                        <p:tgtEl>
                                          <p:spTgt spid="636"/>
                                        </p:tgtEl>
                                        <p:attrNameLst>
                                          <p:attrName>style.visibility</p:attrName>
                                        </p:attrNameLst>
                                      </p:cBhvr>
                                      <p:to>
                                        <p:strVal val="visible"/>
                                      </p:to>
                                    </p:set>
                                  </p:childTnLst>
                                </p:cTn>
                              </p:par>
                            </p:childTnLst>
                          </p:cTn>
                        </p:par>
                        <p:par>
                          <p:cTn id="86" fill="hold">
                            <p:stCondLst>
                              <p:cond delay="26500"/>
                            </p:stCondLst>
                            <p:childTnLst>
                              <p:par>
                                <p:cTn id="87" presetID="11" presetClass="entr" presetSubtype="0" fill="hold" grpId="0" nodeType="afterEffect">
                                  <p:stCondLst>
                                    <p:cond delay="0"/>
                                  </p:stCondLst>
                                  <p:childTnLst>
                                    <p:set>
                                      <p:cBhvr>
                                        <p:cTn id="88" dur="1000">
                                          <p:stCondLst>
                                            <p:cond delay="0"/>
                                          </p:stCondLst>
                                        </p:cTn>
                                        <p:tgtEl>
                                          <p:spTgt spid="637"/>
                                        </p:tgtEl>
                                        <p:attrNameLst>
                                          <p:attrName>style.visibility</p:attrName>
                                        </p:attrNameLst>
                                      </p:cBhvr>
                                      <p:to>
                                        <p:strVal val="visible"/>
                                      </p:to>
                                    </p:set>
                                  </p:childTnLst>
                                </p:cTn>
                              </p:par>
                            </p:childTnLst>
                          </p:cTn>
                        </p:par>
                        <p:par>
                          <p:cTn id="89" fill="hold">
                            <p:stCondLst>
                              <p:cond delay="27500"/>
                            </p:stCondLst>
                            <p:childTnLst>
                              <p:par>
                                <p:cTn id="90" presetID="11" presetClass="entr" presetSubtype="0" fill="hold" grpId="0" nodeType="afterEffect">
                                  <p:stCondLst>
                                    <p:cond delay="0"/>
                                  </p:stCondLst>
                                  <p:childTnLst>
                                    <p:set>
                                      <p:cBhvr>
                                        <p:cTn id="91" dur="1000">
                                          <p:stCondLst>
                                            <p:cond delay="0"/>
                                          </p:stCondLst>
                                        </p:cTn>
                                        <p:tgtEl>
                                          <p:spTgt spid="638"/>
                                        </p:tgtEl>
                                        <p:attrNameLst>
                                          <p:attrName>style.visibility</p:attrName>
                                        </p:attrNameLst>
                                      </p:cBhvr>
                                      <p:to>
                                        <p:strVal val="visible"/>
                                      </p:to>
                                    </p:set>
                                  </p:childTnLst>
                                </p:cTn>
                              </p:par>
                            </p:childTnLst>
                          </p:cTn>
                        </p:par>
                        <p:par>
                          <p:cTn id="92" fill="hold">
                            <p:stCondLst>
                              <p:cond delay="28500"/>
                            </p:stCondLst>
                            <p:childTnLst>
                              <p:par>
                                <p:cTn id="93" presetID="11" presetClass="entr" presetSubtype="0" fill="hold" grpId="0" nodeType="afterEffect">
                                  <p:stCondLst>
                                    <p:cond delay="0"/>
                                  </p:stCondLst>
                                  <p:childTnLst>
                                    <p:set>
                                      <p:cBhvr>
                                        <p:cTn id="94" dur="1000">
                                          <p:stCondLst>
                                            <p:cond delay="0"/>
                                          </p:stCondLst>
                                        </p:cTn>
                                        <p:tgtEl>
                                          <p:spTgt spid="639"/>
                                        </p:tgtEl>
                                        <p:attrNameLst>
                                          <p:attrName>style.visibility</p:attrName>
                                        </p:attrNameLst>
                                      </p:cBhvr>
                                      <p:to>
                                        <p:strVal val="visible"/>
                                      </p:to>
                                    </p:set>
                                  </p:childTnLst>
                                </p:cTn>
                              </p:par>
                            </p:childTnLst>
                          </p:cTn>
                        </p:par>
                        <p:par>
                          <p:cTn id="95" fill="hold">
                            <p:stCondLst>
                              <p:cond delay="29500"/>
                            </p:stCondLst>
                            <p:childTnLst>
                              <p:par>
                                <p:cTn id="96" presetID="11" presetClass="entr" presetSubtype="0" fill="hold" grpId="0" nodeType="afterEffect">
                                  <p:stCondLst>
                                    <p:cond delay="0"/>
                                  </p:stCondLst>
                                  <p:childTnLst>
                                    <p:set>
                                      <p:cBhvr>
                                        <p:cTn id="97" dur="1000">
                                          <p:stCondLst>
                                            <p:cond delay="0"/>
                                          </p:stCondLst>
                                        </p:cTn>
                                        <p:tgtEl>
                                          <p:spTgt spid="640"/>
                                        </p:tgtEl>
                                        <p:attrNameLst>
                                          <p:attrName>style.visibility</p:attrName>
                                        </p:attrNameLst>
                                      </p:cBhvr>
                                      <p:to>
                                        <p:strVal val="visible"/>
                                      </p:to>
                                    </p:set>
                                  </p:childTnLst>
                                </p:cTn>
                              </p:par>
                            </p:childTnLst>
                          </p:cTn>
                        </p:par>
                        <p:par>
                          <p:cTn id="98" fill="hold">
                            <p:stCondLst>
                              <p:cond delay="30500"/>
                            </p:stCondLst>
                            <p:childTnLst>
                              <p:par>
                                <p:cTn id="99" presetID="11" presetClass="entr" presetSubtype="0" fill="hold" grpId="0" nodeType="afterEffect">
                                  <p:stCondLst>
                                    <p:cond delay="0"/>
                                  </p:stCondLst>
                                  <p:childTnLst>
                                    <p:set>
                                      <p:cBhvr>
                                        <p:cTn id="100" dur="1000">
                                          <p:stCondLst>
                                            <p:cond delay="0"/>
                                          </p:stCondLst>
                                        </p:cTn>
                                        <p:tgtEl>
                                          <p:spTgt spid="641"/>
                                        </p:tgtEl>
                                        <p:attrNameLst>
                                          <p:attrName>style.visibility</p:attrName>
                                        </p:attrNameLst>
                                      </p:cBhvr>
                                      <p:to>
                                        <p:strVal val="visible"/>
                                      </p:to>
                                    </p:set>
                                  </p:childTnLst>
                                </p:cTn>
                              </p:par>
                            </p:childTnLst>
                          </p:cTn>
                        </p:par>
                        <p:par>
                          <p:cTn id="101" fill="hold">
                            <p:stCondLst>
                              <p:cond delay="31500"/>
                            </p:stCondLst>
                            <p:childTnLst>
                              <p:par>
                                <p:cTn id="102" presetID="11" presetClass="entr" presetSubtype="0" fill="hold" grpId="0" nodeType="afterEffect">
                                  <p:stCondLst>
                                    <p:cond delay="0"/>
                                  </p:stCondLst>
                                  <p:childTnLst>
                                    <p:set>
                                      <p:cBhvr>
                                        <p:cTn id="103" dur="1000">
                                          <p:stCondLst>
                                            <p:cond delay="0"/>
                                          </p:stCondLst>
                                        </p:cTn>
                                        <p:tgtEl>
                                          <p:spTgt spid="642"/>
                                        </p:tgtEl>
                                        <p:attrNameLst>
                                          <p:attrName>style.visibility</p:attrName>
                                        </p:attrNameLst>
                                      </p:cBhvr>
                                      <p:to>
                                        <p:strVal val="visible"/>
                                      </p:to>
                                    </p:set>
                                  </p:childTnLst>
                                </p:cTn>
                              </p:par>
                            </p:childTnLst>
                          </p:cTn>
                        </p:par>
                        <p:par>
                          <p:cTn id="104" fill="hold">
                            <p:stCondLst>
                              <p:cond delay="32500"/>
                            </p:stCondLst>
                            <p:childTnLst>
                              <p:par>
                                <p:cTn id="105" presetID="11" presetClass="entr" presetSubtype="0" fill="hold" grpId="0" nodeType="afterEffect">
                                  <p:stCondLst>
                                    <p:cond delay="0"/>
                                  </p:stCondLst>
                                  <p:childTnLst>
                                    <p:set>
                                      <p:cBhvr>
                                        <p:cTn id="106" dur="1000">
                                          <p:stCondLst>
                                            <p:cond delay="0"/>
                                          </p:stCondLst>
                                        </p:cTn>
                                        <p:tgtEl>
                                          <p:spTgt spid="643"/>
                                        </p:tgtEl>
                                        <p:attrNameLst>
                                          <p:attrName>style.visibility</p:attrName>
                                        </p:attrNameLst>
                                      </p:cBhvr>
                                      <p:to>
                                        <p:strVal val="visible"/>
                                      </p:to>
                                    </p:set>
                                  </p:childTnLst>
                                </p:cTn>
                              </p:par>
                            </p:childTnLst>
                          </p:cTn>
                        </p:par>
                        <p:par>
                          <p:cTn id="107" fill="hold">
                            <p:stCondLst>
                              <p:cond delay="33500"/>
                            </p:stCondLst>
                            <p:childTnLst>
                              <p:par>
                                <p:cTn id="108" presetID="11" presetClass="entr" presetSubtype="0" fill="hold" grpId="0" nodeType="afterEffect">
                                  <p:stCondLst>
                                    <p:cond delay="0"/>
                                  </p:stCondLst>
                                  <p:childTnLst>
                                    <p:set>
                                      <p:cBhvr>
                                        <p:cTn id="109" dur="1000">
                                          <p:stCondLst>
                                            <p:cond delay="0"/>
                                          </p:stCondLst>
                                        </p:cTn>
                                        <p:tgtEl>
                                          <p:spTgt spid="644"/>
                                        </p:tgtEl>
                                        <p:attrNameLst>
                                          <p:attrName>style.visibility</p:attrName>
                                        </p:attrNameLst>
                                      </p:cBhvr>
                                      <p:to>
                                        <p:strVal val="visible"/>
                                      </p:to>
                                    </p:set>
                                  </p:childTnLst>
                                </p:cTn>
                              </p:par>
                            </p:childTnLst>
                          </p:cTn>
                        </p:par>
                        <p:par>
                          <p:cTn id="110" fill="hold">
                            <p:stCondLst>
                              <p:cond delay="34500"/>
                            </p:stCondLst>
                            <p:childTnLst>
                              <p:par>
                                <p:cTn id="111" presetID="11" presetClass="entr" presetSubtype="0" fill="hold" grpId="0" nodeType="afterEffect">
                                  <p:stCondLst>
                                    <p:cond delay="0"/>
                                  </p:stCondLst>
                                  <p:childTnLst>
                                    <p:set>
                                      <p:cBhvr>
                                        <p:cTn id="112" dur="1000">
                                          <p:stCondLst>
                                            <p:cond delay="0"/>
                                          </p:stCondLst>
                                        </p:cTn>
                                        <p:tgtEl>
                                          <p:spTgt spid="645"/>
                                        </p:tgtEl>
                                        <p:attrNameLst>
                                          <p:attrName>style.visibility</p:attrName>
                                        </p:attrNameLst>
                                      </p:cBhvr>
                                      <p:to>
                                        <p:strVal val="visible"/>
                                      </p:to>
                                    </p:set>
                                  </p:childTnLst>
                                </p:cTn>
                              </p:par>
                            </p:childTnLst>
                          </p:cTn>
                        </p:par>
                        <p:par>
                          <p:cTn id="113" fill="hold">
                            <p:stCondLst>
                              <p:cond delay="35500"/>
                            </p:stCondLst>
                            <p:childTnLst>
                              <p:par>
                                <p:cTn id="114" presetID="11" presetClass="entr" presetSubtype="0" fill="hold" grpId="0" nodeType="afterEffect">
                                  <p:stCondLst>
                                    <p:cond delay="0"/>
                                  </p:stCondLst>
                                  <p:childTnLst>
                                    <p:set>
                                      <p:cBhvr>
                                        <p:cTn id="115" dur="1000">
                                          <p:stCondLst>
                                            <p:cond delay="0"/>
                                          </p:stCondLst>
                                        </p:cTn>
                                        <p:tgtEl>
                                          <p:spTgt spid="646"/>
                                        </p:tgtEl>
                                        <p:attrNameLst>
                                          <p:attrName>style.visibility</p:attrName>
                                        </p:attrNameLst>
                                      </p:cBhvr>
                                      <p:to>
                                        <p:strVal val="visible"/>
                                      </p:to>
                                    </p:set>
                                  </p:childTnLst>
                                </p:cTn>
                              </p:par>
                            </p:childTnLst>
                          </p:cTn>
                        </p:par>
                        <p:par>
                          <p:cTn id="116" fill="hold">
                            <p:stCondLst>
                              <p:cond delay="36500"/>
                            </p:stCondLst>
                            <p:childTnLst>
                              <p:par>
                                <p:cTn id="117" presetID="11" presetClass="entr" presetSubtype="0" fill="hold" grpId="0" nodeType="afterEffect">
                                  <p:stCondLst>
                                    <p:cond delay="0"/>
                                  </p:stCondLst>
                                  <p:childTnLst>
                                    <p:set>
                                      <p:cBhvr>
                                        <p:cTn id="118" dur="1000">
                                          <p:stCondLst>
                                            <p:cond delay="0"/>
                                          </p:stCondLst>
                                        </p:cTn>
                                        <p:tgtEl>
                                          <p:spTgt spid="647"/>
                                        </p:tgtEl>
                                        <p:attrNameLst>
                                          <p:attrName>style.visibility</p:attrName>
                                        </p:attrNameLst>
                                      </p:cBhvr>
                                      <p:to>
                                        <p:strVal val="visible"/>
                                      </p:to>
                                    </p:set>
                                  </p:childTnLst>
                                </p:cTn>
                              </p:par>
                            </p:childTnLst>
                          </p:cTn>
                        </p:par>
                        <p:par>
                          <p:cTn id="119" fill="hold">
                            <p:stCondLst>
                              <p:cond delay="37500"/>
                            </p:stCondLst>
                            <p:childTnLst>
                              <p:par>
                                <p:cTn id="120" presetID="11" presetClass="entr" presetSubtype="0" fill="hold" grpId="0" nodeType="afterEffect">
                                  <p:stCondLst>
                                    <p:cond delay="0"/>
                                  </p:stCondLst>
                                  <p:childTnLst>
                                    <p:set>
                                      <p:cBhvr>
                                        <p:cTn id="121" dur="1000">
                                          <p:stCondLst>
                                            <p:cond delay="0"/>
                                          </p:stCondLst>
                                        </p:cTn>
                                        <p:tgtEl>
                                          <p:spTgt spid="648"/>
                                        </p:tgtEl>
                                        <p:attrNameLst>
                                          <p:attrName>style.visibility</p:attrName>
                                        </p:attrNameLst>
                                      </p:cBhvr>
                                      <p:to>
                                        <p:strVal val="visible"/>
                                      </p:to>
                                    </p:set>
                                  </p:childTnLst>
                                </p:cTn>
                              </p:par>
                            </p:childTnLst>
                          </p:cTn>
                        </p:par>
                        <p:par>
                          <p:cTn id="122" fill="hold">
                            <p:stCondLst>
                              <p:cond delay="38500"/>
                            </p:stCondLst>
                            <p:childTnLst>
                              <p:par>
                                <p:cTn id="123" presetID="11" presetClass="entr" presetSubtype="0" fill="hold" grpId="0" nodeType="afterEffect">
                                  <p:stCondLst>
                                    <p:cond delay="0"/>
                                  </p:stCondLst>
                                  <p:childTnLst>
                                    <p:set>
                                      <p:cBhvr>
                                        <p:cTn id="124" dur="1000">
                                          <p:stCondLst>
                                            <p:cond delay="0"/>
                                          </p:stCondLst>
                                        </p:cTn>
                                        <p:tgtEl>
                                          <p:spTgt spid="649"/>
                                        </p:tgtEl>
                                        <p:attrNameLst>
                                          <p:attrName>style.visibility</p:attrName>
                                        </p:attrNameLst>
                                      </p:cBhvr>
                                      <p:to>
                                        <p:strVal val="visible"/>
                                      </p:to>
                                    </p:set>
                                  </p:childTnLst>
                                </p:cTn>
                              </p:par>
                            </p:childTnLst>
                          </p:cTn>
                        </p:par>
                        <p:par>
                          <p:cTn id="125" fill="hold">
                            <p:stCondLst>
                              <p:cond delay="39500"/>
                            </p:stCondLst>
                            <p:childTnLst>
                              <p:par>
                                <p:cTn id="126" presetID="11" presetClass="entr" presetSubtype="0" fill="hold" grpId="0" nodeType="afterEffect">
                                  <p:stCondLst>
                                    <p:cond delay="0"/>
                                  </p:stCondLst>
                                  <p:childTnLst>
                                    <p:set>
                                      <p:cBhvr>
                                        <p:cTn id="127" dur="1000">
                                          <p:stCondLst>
                                            <p:cond delay="0"/>
                                          </p:stCondLst>
                                        </p:cTn>
                                        <p:tgtEl>
                                          <p:spTgt spid="650"/>
                                        </p:tgtEl>
                                        <p:attrNameLst>
                                          <p:attrName>style.visibility</p:attrName>
                                        </p:attrNameLst>
                                      </p:cBhvr>
                                      <p:to>
                                        <p:strVal val="visible"/>
                                      </p:to>
                                    </p:set>
                                  </p:childTnLst>
                                </p:cTn>
                              </p:par>
                            </p:childTnLst>
                          </p:cTn>
                        </p:par>
                        <p:par>
                          <p:cTn id="128" fill="hold">
                            <p:stCondLst>
                              <p:cond delay="40500"/>
                            </p:stCondLst>
                            <p:childTnLst>
                              <p:par>
                                <p:cTn id="129" presetID="11" presetClass="entr" presetSubtype="0" fill="hold" grpId="0" nodeType="afterEffect">
                                  <p:stCondLst>
                                    <p:cond delay="0"/>
                                  </p:stCondLst>
                                  <p:childTnLst>
                                    <p:set>
                                      <p:cBhvr>
                                        <p:cTn id="130" dur="1000">
                                          <p:stCondLst>
                                            <p:cond delay="0"/>
                                          </p:stCondLst>
                                        </p:cTn>
                                        <p:tgtEl>
                                          <p:spTgt spid="651"/>
                                        </p:tgtEl>
                                        <p:attrNameLst>
                                          <p:attrName>style.visibility</p:attrName>
                                        </p:attrNameLst>
                                      </p:cBhvr>
                                      <p:to>
                                        <p:strVal val="visible"/>
                                      </p:to>
                                    </p:set>
                                  </p:childTnLst>
                                </p:cTn>
                              </p:par>
                            </p:childTnLst>
                          </p:cTn>
                        </p:par>
                        <p:par>
                          <p:cTn id="131" fill="hold">
                            <p:stCondLst>
                              <p:cond delay="41500"/>
                            </p:stCondLst>
                            <p:childTnLst>
                              <p:par>
                                <p:cTn id="132" presetID="11" presetClass="entr" presetSubtype="0" fill="hold" grpId="0" nodeType="afterEffect">
                                  <p:stCondLst>
                                    <p:cond delay="0"/>
                                  </p:stCondLst>
                                  <p:childTnLst>
                                    <p:set>
                                      <p:cBhvr>
                                        <p:cTn id="133" dur="1000">
                                          <p:stCondLst>
                                            <p:cond delay="0"/>
                                          </p:stCondLst>
                                        </p:cTn>
                                        <p:tgtEl>
                                          <p:spTgt spid="652"/>
                                        </p:tgtEl>
                                        <p:attrNameLst>
                                          <p:attrName>style.visibility</p:attrName>
                                        </p:attrNameLst>
                                      </p:cBhvr>
                                      <p:to>
                                        <p:strVal val="visible"/>
                                      </p:to>
                                    </p:set>
                                  </p:childTnLst>
                                </p:cTn>
                              </p:par>
                            </p:childTnLst>
                          </p:cTn>
                        </p:par>
                        <p:par>
                          <p:cTn id="134" fill="hold">
                            <p:stCondLst>
                              <p:cond delay="42500"/>
                            </p:stCondLst>
                            <p:childTnLst>
                              <p:par>
                                <p:cTn id="135" presetID="11" presetClass="entr" presetSubtype="0" fill="hold" grpId="0" nodeType="afterEffect">
                                  <p:stCondLst>
                                    <p:cond delay="0"/>
                                  </p:stCondLst>
                                  <p:childTnLst>
                                    <p:set>
                                      <p:cBhvr>
                                        <p:cTn id="136" dur="1000">
                                          <p:stCondLst>
                                            <p:cond delay="0"/>
                                          </p:stCondLst>
                                        </p:cTn>
                                        <p:tgtEl>
                                          <p:spTgt spid="653"/>
                                        </p:tgtEl>
                                        <p:attrNameLst>
                                          <p:attrName>style.visibility</p:attrName>
                                        </p:attrNameLst>
                                      </p:cBhvr>
                                      <p:to>
                                        <p:strVal val="visible"/>
                                      </p:to>
                                    </p:set>
                                  </p:childTnLst>
                                </p:cTn>
                              </p:par>
                            </p:childTnLst>
                          </p:cTn>
                        </p:par>
                        <p:par>
                          <p:cTn id="137" fill="hold">
                            <p:stCondLst>
                              <p:cond delay="43500"/>
                            </p:stCondLst>
                            <p:childTnLst>
                              <p:par>
                                <p:cTn id="138" presetID="11" presetClass="entr" presetSubtype="0" fill="hold" grpId="0" nodeType="afterEffect">
                                  <p:stCondLst>
                                    <p:cond delay="0"/>
                                  </p:stCondLst>
                                  <p:childTnLst>
                                    <p:set>
                                      <p:cBhvr>
                                        <p:cTn id="139" dur="1000">
                                          <p:stCondLst>
                                            <p:cond delay="0"/>
                                          </p:stCondLst>
                                        </p:cTn>
                                        <p:tgtEl>
                                          <p:spTgt spid="654"/>
                                        </p:tgtEl>
                                        <p:attrNameLst>
                                          <p:attrName>style.visibility</p:attrName>
                                        </p:attrNameLst>
                                      </p:cBhvr>
                                      <p:to>
                                        <p:strVal val="visible"/>
                                      </p:to>
                                    </p:set>
                                  </p:childTnLst>
                                </p:cTn>
                              </p:par>
                            </p:childTnLst>
                          </p:cTn>
                        </p:par>
                        <p:par>
                          <p:cTn id="140" fill="hold">
                            <p:stCondLst>
                              <p:cond delay="44500"/>
                            </p:stCondLst>
                            <p:childTnLst>
                              <p:par>
                                <p:cTn id="141" presetID="11" presetClass="entr" presetSubtype="0" fill="hold" grpId="0" nodeType="afterEffect">
                                  <p:stCondLst>
                                    <p:cond delay="0"/>
                                  </p:stCondLst>
                                  <p:childTnLst>
                                    <p:set>
                                      <p:cBhvr>
                                        <p:cTn id="142" dur="1000">
                                          <p:stCondLst>
                                            <p:cond delay="0"/>
                                          </p:stCondLst>
                                        </p:cTn>
                                        <p:tgtEl>
                                          <p:spTgt spid="655"/>
                                        </p:tgtEl>
                                        <p:attrNameLst>
                                          <p:attrName>style.visibility</p:attrName>
                                        </p:attrNameLst>
                                      </p:cBhvr>
                                      <p:to>
                                        <p:strVal val="visible"/>
                                      </p:to>
                                    </p:set>
                                  </p:childTnLst>
                                </p:cTn>
                              </p:par>
                            </p:childTnLst>
                          </p:cTn>
                        </p:par>
                        <p:par>
                          <p:cTn id="143" fill="hold">
                            <p:stCondLst>
                              <p:cond delay="45500"/>
                            </p:stCondLst>
                            <p:childTnLst>
                              <p:par>
                                <p:cTn id="144" presetID="11" presetClass="entr" presetSubtype="0" fill="hold" grpId="0" nodeType="afterEffect">
                                  <p:stCondLst>
                                    <p:cond delay="0"/>
                                  </p:stCondLst>
                                  <p:childTnLst>
                                    <p:set>
                                      <p:cBhvr>
                                        <p:cTn id="145" dur="1000">
                                          <p:stCondLst>
                                            <p:cond delay="0"/>
                                          </p:stCondLst>
                                        </p:cTn>
                                        <p:tgtEl>
                                          <p:spTgt spid="656"/>
                                        </p:tgtEl>
                                        <p:attrNameLst>
                                          <p:attrName>style.visibility</p:attrName>
                                        </p:attrNameLst>
                                      </p:cBhvr>
                                      <p:to>
                                        <p:strVal val="visible"/>
                                      </p:to>
                                    </p:set>
                                  </p:childTnLst>
                                </p:cTn>
                              </p:par>
                            </p:childTnLst>
                          </p:cTn>
                        </p:par>
                        <p:par>
                          <p:cTn id="146" fill="hold">
                            <p:stCondLst>
                              <p:cond delay="46500"/>
                            </p:stCondLst>
                            <p:childTnLst>
                              <p:par>
                                <p:cTn id="147" presetID="11" presetClass="entr" presetSubtype="0" fill="hold" grpId="0" nodeType="afterEffect">
                                  <p:stCondLst>
                                    <p:cond delay="0"/>
                                  </p:stCondLst>
                                  <p:childTnLst>
                                    <p:set>
                                      <p:cBhvr>
                                        <p:cTn id="148" dur="1000">
                                          <p:stCondLst>
                                            <p:cond delay="0"/>
                                          </p:stCondLst>
                                        </p:cTn>
                                        <p:tgtEl>
                                          <p:spTgt spid="657"/>
                                        </p:tgtEl>
                                        <p:attrNameLst>
                                          <p:attrName>style.visibility</p:attrName>
                                        </p:attrNameLst>
                                      </p:cBhvr>
                                      <p:to>
                                        <p:strVal val="visible"/>
                                      </p:to>
                                    </p:set>
                                  </p:childTnLst>
                                </p:cTn>
                              </p:par>
                            </p:childTnLst>
                          </p:cTn>
                        </p:par>
                        <p:par>
                          <p:cTn id="149" fill="hold">
                            <p:stCondLst>
                              <p:cond delay="47500"/>
                            </p:stCondLst>
                            <p:childTnLst>
                              <p:par>
                                <p:cTn id="150" presetID="11" presetClass="entr" presetSubtype="0" fill="hold" grpId="0" nodeType="afterEffect">
                                  <p:stCondLst>
                                    <p:cond delay="0"/>
                                  </p:stCondLst>
                                  <p:childTnLst>
                                    <p:set>
                                      <p:cBhvr>
                                        <p:cTn id="151" dur="1000">
                                          <p:stCondLst>
                                            <p:cond delay="0"/>
                                          </p:stCondLst>
                                        </p:cTn>
                                        <p:tgtEl>
                                          <p:spTgt spid="658"/>
                                        </p:tgtEl>
                                        <p:attrNameLst>
                                          <p:attrName>style.visibility</p:attrName>
                                        </p:attrNameLst>
                                      </p:cBhvr>
                                      <p:to>
                                        <p:strVal val="visible"/>
                                      </p:to>
                                    </p:set>
                                  </p:childTnLst>
                                </p:cTn>
                              </p:par>
                            </p:childTnLst>
                          </p:cTn>
                        </p:par>
                        <p:par>
                          <p:cTn id="152" fill="hold">
                            <p:stCondLst>
                              <p:cond delay="48500"/>
                            </p:stCondLst>
                            <p:childTnLst>
                              <p:par>
                                <p:cTn id="153" presetID="11" presetClass="entr" presetSubtype="0" fill="hold" grpId="0" nodeType="afterEffect">
                                  <p:stCondLst>
                                    <p:cond delay="0"/>
                                  </p:stCondLst>
                                  <p:childTnLst>
                                    <p:set>
                                      <p:cBhvr>
                                        <p:cTn id="154" dur="1000">
                                          <p:stCondLst>
                                            <p:cond delay="0"/>
                                          </p:stCondLst>
                                        </p:cTn>
                                        <p:tgtEl>
                                          <p:spTgt spid="659"/>
                                        </p:tgtEl>
                                        <p:attrNameLst>
                                          <p:attrName>style.visibility</p:attrName>
                                        </p:attrNameLst>
                                      </p:cBhvr>
                                      <p:to>
                                        <p:strVal val="visible"/>
                                      </p:to>
                                    </p:set>
                                  </p:childTnLst>
                                </p:cTn>
                              </p:par>
                            </p:childTnLst>
                          </p:cTn>
                        </p:par>
                        <p:par>
                          <p:cTn id="155" fill="hold">
                            <p:stCondLst>
                              <p:cond delay="49500"/>
                            </p:stCondLst>
                            <p:childTnLst>
                              <p:par>
                                <p:cTn id="156" presetID="11" presetClass="entr" presetSubtype="0" fill="hold" grpId="0" nodeType="afterEffect">
                                  <p:stCondLst>
                                    <p:cond delay="0"/>
                                  </p:stCondLst>
                                  <p:childTnLst>
                                    <p:set>
                                      <p:cBhvr>
                                        <p:cTn id="157" dur="1000">
                                          <p:stCondLst>
                                            <p:cond delay="0"/>
                                          </p:stCondLst>
                                        </p:cTn>
                                        <p:tgtEl>
                                          <p:spTgt spid="660"/>
                                        </p:tgtEl>
                                        <p:attrNameLst>
                                          <p:attrName>style.visibility</p:attrName>
                                        </p:attrNameLst>
                                      </p:cBhvr>
                                      <p:to>
                                        <p:strVal val="visible"/>
                                      </p:to>
                                    </p:set>
                                  </p:childTnLst>
                                </p:cTn>
                              </p:par>
                            </p:childTnLst>
                          </p:cTn>
                        </p:par>
                        <p:par>
                          <p:cTn id="158" fill="hold">
                            <p:stCondLst>
                              <p:cond delay="50500"/>
                            </p:stCondLst>
                            <p:childTnLst>
                              <p:par>
                                <p:cTn id="159" presetID="11" presetClass="entr" presetSubtype="0" fill="hold" grpId="0" nodeType="afterEffect">
                                  <p:stCondLst>
                                    <p:cond delay="0"/>
                                  </p:stCondLst>
                                  <p:childTnLst>
                                    <p:set>
                                      <p:cBhvr>
                                        <p:cTn id="160" dur="1000">
                                          <p:stCondLst>
                                            <p:cond delay="0"/>
                                          </p:stCondLst>
                                        </p:cTn>
                                        <p:tgtEl>
                                          <p:spTgt spid="661"/>
                                        </p:tgtEl>
                                        <p:attrNameLst>
                                          <p:attrName>style.visibility</p:attrName>
                                        </p:attrNameLst>
                                      </p:cBhvr>
                                      <p:to>
                                        <p:strVal val="visible"/>
                                      </p:to>
                                    </p:set>
                                  </p:childTnLst>
                                </p:cTn>
                              </p:par>
                            </p:childTnLst>
                          </p:cTn>
                        </p:par>
                        <p:par>
                          <p:cTn id="161" fill="hold">
                            <p:stCondLst>
                              <p:cond delay="51500"/>
                            </p:stCondLst>
                            <p:childTnLst>
                              <p:par>
                                <p:cTn id="162" presetID="11" presetClass="entr" presetSubtype="0" fill="hold" grpId="0" nodeType="afterEffect">
                                  <p:stCondLst>
                                    <p:cond delay="0"/>
                                  </p:stCondLst>
                                  <p:childTnLst>
                                    <p:set>
                                      <p:cBhvr>
                                        <p:cTn id="163" dur="1000">
                                          <p:stCondLst>
                                            <p:cond delay="0"/>
                                          </p:stCondLst>
                                        </p:cTn>
                                        <p:tgtEl>
                                          <p:spTgt spid="662"/>
                                        </p:tgtEl>
                                        <p:attrNameLst>
                                          <p:attrName>style.visibility</p:attrName>
                                        </p:attrNameLst>
                                      </p:cBhvr>
                                      <p:to>
                                        <p:strVal val="visible"/>
                                      </p:to>
                                    </p:set>
                                  </p:childTnLst>
                                </p:cTn>
                              </p:par>
                            </p:childTnLst>
                          </p:cTn>
                        </p:par>
                        <p:par>
                          <p:cTn id="164" fill="hold">
                            <p:stCondLst>
                              <p:cond delay="52500"/>
                            </p:stCondLst>
                            <p:childTnLst>
                              <p:par>
                                <p:cTn id="165" presetID="11" presetClass="entr" presetSubtype="0" fill="hold" grpId="0" nodeType="afterEffect">
                                  <p:stCondLst>
                                    <p:cond delay="0"/>
                                  </p:stCondLst>
                                  <p:childTnLst>
                                    <p:set>
                                      <p:cBhvr>
                                        <p:cTn id="166" dur="1000">
                                          <p:stCondLst>
                                            <p:cond delay="0"/>
                                          </p:stCondLst>
                                        </p:cTn>
                                        <p:tgtEl>
                                          <p:spTgt spid="663"/>
                                        </p:tgtEl>
                                        <p:attrNameLst>
                                          <p:attrName>style.visibility</p:attrName>
                                        </p:attrNameLst>
                                      </p:cBhvr>
                                      <p:to>
                                        <p:strVal val="visible"/>
                                      </p:to>
                                    </p:set>
                                  </p:childTnLst>
                                </p:cTn>
                              </p:par>
                            </p:childTnLst>
                          </p:cTn>
                        </p:par>
                        <p:par>
                          <p:cTn id="167" fill="hold">
                            <p:stCondLst>
                              <p:cond delay="53500"/>
                            </p:stCondLst>
                            <p:childTnLst>
                              <p:par>
                                <p:cTn id="168" presetID="11" presetClass="entr" presetSubtype="0" fill="hold" grpId="0" nodeType="afterEffect">
                                  <p:stCondLst>
                                    <p:cond delay="0"/>
                                  </p:stCondLst>
                                  <p:childTnLst>
                                    <p:set>
                                      <p:cBhvr>
                                        <p:cTn id="169" dur="1000">
                                          <p:stCondLst>
                                            <p:cond delay="0"/>
                                          </p:stCondLst>
                                        </p:cTn>
                                        <p:tgtEl>
                                          <p:spTgt spid="664"/>
                                        </p:tgtEl>
                                        <p:attrNameLst>
                                          <p:attrName>style.visibility</p:attrName>
                                        </p:attrNameLst>
                                      </p:cBhvr>
                                      <p:to>
                                        <p:strVal val="visible"/>
                                      </p:to>
                                    </p:set>
                                  </p:childTnLst>
                                </p:cTn>
                              </p:par>
                            </p:childTnLst>
                          </p:cTn>
                        </p:par>
                        <p:par>
                          <p:cTn id="170" fill="hold">
                            <p:stCondLst>
                              <p:cond delay="54500"/>
                            </p:stCondLst>
                            <p:childTnLst>
                              <p:par>
                                <p:cTn id="171" presetID="11" presetClass="entr" presetSubtype="0" fill="hold" grpId="0" nodeType="afterEffect">
                                  <p:stCondLst>
                                    <p:cond delay="0"/>
                                  </p:stCondLst>
                                  <p:childTnLst>
                                    <p:set>
                                      <p:cBhvr>
                                        <p:cTn id="172" dur="1000">
                                          <p:stCondLst>
                                            <p:cond delay="0"/>
                                          </p:stCondLst>
                                        </p:cTn>
                                        <p:tgtEl>
                                          <p:spTgt spid="665"/>
                                        </p:tgtEl>
                                        <p:attrNameLst>
                                          <p:attrName>style.visibility</p:attrName>
                                        </p:attrNameLst>
                                      </p:cBhvr>
                                      <p:to>
                                        <p:strVal val="visible"/>
                                      </p:to>
                                    </p:set>
                                  </p:childTnLst>
                                </p:cTn>
                              </p:par>
                            </p:childTnLst>
                          </p:cTn>
                        </p:par>
                        <p:par>
                          <p:cTn id="173" fill="hold">
                            <p:stCondLst>
                              <p:cond delay="55500"/>
                            </p:stCondLst>
                            <p:childTnLst>
                              <p:par>
                                <p:cTn id="174" presetID="11" presetClass="entr" presetSubtype="0" fill="hold" grpId="0" nodeType="afterEffect">
                                  <p:stCondLst>
                                    <p:cond delay="0"/>
                                  </p:stCondLst>
                                  <p:childTnLst>
                                    <p:set>
                                      <p:cBhvr>
                                        <p:cTn id="175" dur="1000">
                                          <p:stCondLst>
                                            <p:cond delay="0"/>
                                          </p:stCondLst>
                                        </p:cTn>
                                        <p:tgtEl>
                                          <p:spTgt spid="666"/>
                                        </p:tgtEl>
                                        <p:attrNameLst>
                                          <p:attrName>style.visibility</p:attrName>
                                        </p:attrNameLst>
                                      </p:cBhvr>
                                      <p:to>
                                        <p:strVal val="visible"/>
                                      </p:to>
                                    </p:set>
                                  </p:childTnLst>
                                </p:cTn>
                              </p:par>
                            </p:childTnLst>
                          </p:cTn>
                        </p:par>
                        <p:par>
                          <p:cTn id="176" fill="hold">
                            <p:stCondLst>
                              <p:cond delay="56500"/>
                            </p:stCondLst>
                            <p:childTnLst>
                              <p:par>
                                <p:cTn id="177" presetID="11" presetClass="entr" presetSubtype="0" fill="hold" grpId="0" nodeType="afterEffect">
                                  <p:stCondLst>
                                    <p:cond delay="0"/>
                                  </p:stCondLst>
                                  <p:childTnLst>
                                    <p:set>
                                      <p:cBhvr>
                                        <p:cTn id="178" dur="1000">
                                          <p:stCondLst>
                                            <p:cond delay="0"/>
                                          </p:stCondLst>
                                        </p:cTn>
                                        <p:tgtEl>
                                          <p:spTgt spid="667"/>
                                        </p:tgtEl>
                                        <p:attrNameLst>
                                          <p:attrName>style.visibility</p:attrName>
                                        </p:attrNameLst>
                                      </p:cBhvr>
                                      <p:to>
                                        <p:strVal val="visible"/>
                                      </p:to>
                                    </p:set>
                                  </p:childTnLst>
                                </p:cTn>
                              </p:par>
                            </p:childTnLst>
                          </p:cTn>
                        </p:par>
                        <p:par>
                          <p:cTn id="179" fill="hold">
                            <p:stCondLst>
                              <p:cond delay="57500"/>
                            </p:stCondLst>
                            <p:childTnLst>
                              <p:par>
                                <p:cTn id="180" presetID="11" presetClass="entr" presetSubtype="0" fill="hold" grpId="0" nodeType="afterEffect">
                                  <p:stCondLst>
                                    <p:cond delay="0"/>
                                  </p:stCondLst>
                                  <p:childTnLst>
                                    <p:set>
                                      <p:cBhvr>
                                        <p:cTn id="181" dur="1000">
                                          <p:stCondLst>
                                            <p:cond delay="0"/>
                                          </p:stCondLst>
                                        </p:cTn>
                                        <p:tgtEl>
                                          <p:spTgt spid="668"/>
                                        </p:tgtEl>
                                        <p:attrNameLst>
                                          <p:attrName>style.visibility</p:attrName>
                                        </p:attrNameLst>
                                      </p:cBhvr>
                                      <p:to>
                                        <p:strVal val="visible"/>
                                      </p:to>
                                    </p:set>
                                  </p:childTnLst>
                                </p:cTn>
                              </p:par>
                            </p:childTnLst>
                          </p:cTn>
                        </p:par>
                        <p:par>
                          <p:cTn id="182" fill="hold">
                            <p:stCondLst>
                              <p:cond delay="58500"/>
                            </p:stCondLst>
                            <p:childTnLst>
                              <p:par>
                                <p:cTn id="183" presetID="11" presetClass="entr" presetSubtype="0" fill="hold" grpId="0" nodeType="afterEffect">
                                  <p:stCondLst>
                                    <p:cond delay="0"/>
                                  </p:stCondLst>
                                  <p:childTnLst>
                                    <p:set>
                                      <p:cBhvr>
                                        <p:cTn id="184" dur="1000">
                                          <p:stCondLst>
                                            <p:cond delay="0"/>
                                          </p:stCondLst>
                                        </p:cTn>
                                        <p:tgtEl>
                                          <p:spTgt spid="669"/>
                                        </p:tgtEl>
                                        <p:attrNameLst>
                                          <p:attrName>style.visibility</p:attrName>
                                        </p:attrNameLst>
                                      </p:cBhvr>
                                      <p:to>
                                        <p:strVal val="visible"/>
                                      </p:to>
                                    </p:set>
                                  </p:childTnLst>
                                </p:cTn>
                              </p:par>
                            </p:childTnLst>
                          </p:cTn>
                        </p:par>
                        <p:par>
                          <p:cTn id="185" fill="hold">
                            <p:stCondLst>
                              <p:cond delay="59500"/>
                            </p:stCondLst>
                            <p:childTnLst>
                              <p:par>
                                <p:cTn id="186" presetID="11" presetClass="entr" presetSubtype="0" fill="hold" grpId="0" nodeType="afterEffect">
                                  <p:stCondLst>
                                    <p:cond delay="0"/>
                                  </p:stCondLst>
                                  <p:childTnLst>
                                    <p:set>
                                      <p:cBhvr>
                                        <p:cTn id="187" dur="1000">
                                          <p:stCondLst>
                                            <p:cond delay="0"/>
                                          </p:stCondLst>
                                        </p:cTn>
                                        <p:tgtEl>
                                          <p:spTgt spid="670"/>
                                        </p:tgtEl>
                                        <p:attrNameLst>
                                          <p:attrName>style.visibility</p:attrName>
                                        </p:attrNameLst>
                                      </p:cBhvr>
                                      <p:to>
                                        <p:strVal val="visible"/>
                                      </p:to>
                                    </p:set>
                                  </p:childTnLst>
                                </p:cTn>
                              </p:par>
                            </p:childTnLst>
                          </p:cTn>
                        </p:par>
                        <p:par>
                          <p:cTn id="188" fill="hold">
                            <p:stCondLst>
                              <p:cond delay="60500"/>
                            </p:stCondLst>
                            <p:childTnLst>
                              <p:par>
                                <p:cTn id="189" presetID="11" presetClass="entr" presetSubtype="0" fill="hold" grpId="0" nodeType="afterEffect">
                                  <p:stCondLst>
                                    <p:cond delay="0"/>
                                  </p:stCondLst>
                                  <p:childTnLst>
                                    <p:set>
                                      <p:cBhvr>
                                        <p:cTn id="190" dur="1000">
                                          <p:stCondLst>
                                            <p:cond delay="0"/>
                                          </p:stCondLst>
                                        </p:cTn>
                                        <p:tgtEl>
                                          <p:spTgt spid="671"/>
                                        </p:tgtEl>
                                        <p:attrNameLst>
                                          <p:attrName>style.visibility</p:attrName>
                                        </p:attrNameLst>
                                      </p:cBhvr>
                                      <p:to>
                                        <p:strVal val="visible"/>
                                      </p:to>
                                    </p:set>
                                  </p:childTnLst>
                                </p:cTn>
                              </p:par>
                            </p:childTnLst>
                          </p:cTn>
                        </p:par>
                        <p:par>
                          <p:cTn id="191" fill="hold">
                            <p:stCondLst>
                              <p:cond delay="61500"/>
                            </p:stCondLst>
                            <p:childTnLst>
                              <p:par>
                                <p:cTn id="192" presetID="11" presetClass="entr" presetSubtype="0" fill="hold" grpId="0" nodeType="afterEffect">
                                  <p:stCondLst>
                                    <p:cond delay="0"/>
                                  </p:stCondLst>
                                  <p:childTnLst>
                                    <p:set>
                                      <p:cBhvr>
                                        <p:cTn id="193" dur="1000">
                                          <p:stCondLst>
                                            <p:cond delay="0"/>
                                          </p:stCondLst>
                                        </p:cTn>
                                        <p:tgtEl>
                                          <p:spTgt spid="672"/>
                                        </p:tgtEl>
                                        <p:attrNameLst>
                                          <p:attrName>style.visibility</p:attrName>
                                        </p:attrNameLst>
                                      </p:cBhvr>
                                      <p:to>
                                        <p:strVal val="visible"/>
                                      </p:to>
                                    </p:set>
                                  </p:childTnLst>
                                </p:cTn>
                              </p:par>
                            </p:childTnLst>
                          </p:cTn>
                        </p:par>
                        <p:par>
                          <p:cTn id="194" fill="hold">
                            <p:stCondLst>
                              <p:cond delay="62500"/>
                            </p:stCondLst>
                            <p:childTnLst>
                              <p:par>
                                <p:cTn id="195" presetID="11" presetClass="entr" presetSubtype="0" fill="hold" grpId="0" nodeType="afterEffect">
                                  <p:stCondLst>
                                    <p:cond delay="0"/>
                                  </p:stCondLst>
                                  <p:childTnLst>
                                    <p:set>
                                      <p:cBhvr>
                                        <p:cTn id="196" dur="1000">
                                          <p:stCondLst>
                                            <p:cond delay="0"/>
                                          </p:stCondLst>
                                        </p:cTn>
                                        <p:tgtEl>
                                          <p:spTgt spid="673"/>
                                        </p:tgtEl>
                                        <p:attrNameLst>
                                          <p:attrName>style.visibility</p:attrName>
                                        </p:attrNameLst>
                                      </p:cBhvr>
                                      <p:to>
                                        <p:strVal val="visible"/>
                                      </p:to>
                                    </p:set>
                                  </p:childTnLst>
                                </p:cTn>
                              </p:par>
                            </p:childTnLst>
                          </p:cTn>
                        </p:par>
                        <p:par>
                          <p:cTn id="197" fill="hold">
                            <p:stCondLst>
                              <p:cond delay="63500"/>
                            </p:stCondLst>
                            <p:childTnLst>
                              <p:par>
                                <p:cTn id="198" presetID="11" presetClass="entr" presetSubtype="0" fill="hold" grpId="0" nodeType="afterEffect">
                                  <p:stCondLst>
                                    <p:cond delay="0"/>
                                  </p:stCondLst>
                                  <p:childTnLst>
                                    <p:set>
                                      <p:cBhvr>
                                        <p:cTn id="199" dur="1000">
                                          <p:stCondLst>
                                            <p:cond delay="0"/>
                                          </p:stCondLst>
                                        </p:cTn>
                                        <p:tgtEl>
                                          <p:spTgt spid="674"/>
                                        </p:tgtEl>
                                        <p:attrNameLst>
                                          <p:attrName>style.visibility</p:attrName>
                                        </p:attrNameLst>
                                      </p:cBhvr>
                                      <p:to>
                                        <p:strVal val="visible"/>
                                      </p:to>
                                    </p:set>
                                  </p:childTnLst>
                                </p:cTn>
                              </p:par>
                            </p:childTnLst>
                          </p:cTn>
                        </p:par>
                        <p:par>
                          <p:cTn id="200" fill="hold">
                            <p:stCondLst>
                              <p:cond delay="64500"/>
                            </p:stCondLst>
                            <p:childTnLst>
                              <p:par>
                                <p:cTn id="201" presetID="11" presetClass="entr" presetSubtype="0" fill="hold" grpId="0" nodeType="afterEffect">
                                  <p:stCondLst>
                                    <p:cond delay="0"/>
                                  </p:stCondLst>
                                  <p:childTnLst>
                                    <p:set>
                                      <p:cBhvr>
                                        <p:cTn id="202" dur="1000">
                                          <p:stCondLst>
                                            <p:cond delay="0"/>
                                          </p:stCondLst>
                                        </p:cTn>
                                        <p:tgtEl>
                                          <p:spTgt spid="675"/>
                                        </p:tgtEl>
                                        <p:attrNameLst>
                                          <p:attrName>style.visibility</p:attrName>
                                        </p:attrNameLst>
                                      </p:cBhvr>
                                      <p:to>
                                        <p:strVal val="visible"/>
                                      </p:to>
                                    </p:set>
                                  </p:childTnLst>
                                </p:cTn>
                              </p:par>
                            </p:childTnLst>
                          </p:cTn>
                        </p:par>
                        <p:par>
                          <p:cTn id="203" fill="hold">
                            <p:stCondLst>
                              <p:cond delay="65500"/>
                            </p:stCondLst>
                            <p:childTnLst>
                              <p:par>
                                <p:cTn id="204" presetID="11" presetClass="entr" presetSubtype="0" fill="hold" grpId="0" nodeType="afterEffect">
                                  <p:stCondLst>
                                    <p:cond delay="0"/>
                                  </p:stCondLst>
                                  <p:childTnLst>
                                    <p:set>
                                      <p:cBhvr>
                                        <p:cTn id="205" dur="1000">
                                          <p:stCondLst>
                                            <p:cond delay="0"/>
                                          </p:stCondLst>
                                        </p:cTn>
                                        <p:tgtEl>
                                          <p:spTgt spid="676"/>
                                        </p:tgtEl>
                                        <p:attrNameLst>
                                          <p:attrName>style.visibility</p:attrName>
                                        </p:attrNameLst>
                                      </p:cBhvr>
                                      <p:to>
                                        <p:strVal val="visible"/>
                                      </p:to>
                                    </p:set>
                                  </p:childTnLst>
                                </p:cTn>
                              </p:par>
                            </p:childTnLst>
                          </p:cTn>
                        </p:par>
                        <p:par>
                          <p:cTn id="206" fill="hold">
                            <p:stCondLst>
                              <p:cond delay="66500"/>
                            </p:stCondLst>
                            <p:childTnLst>
                              <p:par>
                                <p:cTn id="207" presetID="11" presetClass="entr" presetSubtype="0" fill="hold" grpId="0" nodeType="afterEffect">
                                  <p:stCondLst>
                                    <p:cond delay="0"/>
                                  </p:stCondLst>
                                  <p:childTnLst>
                                    <p:set>
                                      <p:cBhvr>
                                        <p:cTn id="208" dur="1000">
                                          <p:stCondLst>
                                            <p:cond delay="0"/>
                                          </p:stCondLst>
                                        </p:cTn>
                                        <p:tgtEl>
                                          <p:spTgt spid="677"/>
                                        </p:tgtEl>
                                        <p:attrNameLst>
                                          <p:attrName>style.visibility</p:attrName>
                                        </p:attrNameLst>
                                      </p:cBhvr>
                                      <p:to>
                                        <p:strVal val="visible"/>
                                      </p:to>
                                    </p:set>
                                  </p:childTnLst>
                                </p:cTn>
                              </p:par>
                            </p:childTnLst>
                          </p:cTn>
                        </p:par>
                        <p:par>
                          <p:cTn id="209" fill="hold">
                            <p:stCondLst>
                              <p:cond delay="67500"/>
                            </p:stCondLst>
                            <p:childTnLst>
                              <p:par>
                                <p:cTn id="210" presetID="11" presetClass="entr" presetSubtype="0" fill="hold" grpId="0" nodeType="afterEffect">
                                  <p:stCondLst>
                                    <p:cond delay="0"/>
                                  </p:stCondLst>
                                  <p:childTnLst>
                                    <p:set>
                                      <p:cBhvr>
                                        <p:cTn id="211" dur="1000">
                                          <p:stCondLst>
                                            <p:cond delay="0"/>
                                          </p:stCondLst>
                                        </p:cTn>
                                        <p:tgtEl>
                                          <p:spTgt spid="678"/>
                                        </p:tgtEl>
                                        <p:attrNameLst>
                                          <p:attrName>style.visibility</p:attrName>
                                        </p:attrNameLst>
                                      </p:cBhvr>
                                      <p:to>
                                        <p:strVal val="visible"/>
                                      </p:to>
                                    </p:set>
                                  </p:childTnLst>
                                </p:cTn>
                              </p:par>
                            </p:childTnLst>
                          </p:cTn>
                        </p:par>
                        <p:par>
                          <p:cTn id="212" fill="hold">
                            <p:stCondLst>
                              <p:cond delay="68500"/>
                            </p:stCondLst>
                            <p:childTnLst>
                              <p:par>
                                <p:cTn id="213" presetID="11" presetClass="entr" presetSubtype="0" fill="hold" grpId="0" nodeType="afterEffect">
                                  <p:stCondLst>
                                    <p:cond delay="0"/>
                                  </p:stCondLst>
                                  <p:childTnLst>
                                    <p:set>
                                      <p:cBhvr>
                                        <p:cTn id="214" dur="1000">
                                          <p:stCondLst>
                                            <p:cond delay="0"/>
                                          </p:stCondLst>
                                        </p:cTn>
                                        <p:tgtEl>
                                          <p:spTgt spid="679"/>
                                        </p:tgtEl>
                                        <p:attrNameLst>
                                          <p:attrName>style.visibility</p:attrName>
                                        </p:attrNameLst>
                                      </p:cBhvr>
                                      <p:to>
                                        <p:strVal val="visible"/>
                                      </p:to>
                                    </p:set>
                                  </p:childTnLst>
                                </p:cTn>
                              </p:par>
                            </p:childTnLst>
                          </p:cTn>
                        </p:par>
                        <p:par>
                          <p:cTn id="215" fill="hold">
                            <p:stCondLst>
                              <p:cond delay="69500"/>
                            </p:stCondLst>
                            <p:childTnLst>
                              <p:par>
                                <p:cTn id="216" presetID="11" presetClass="entr" presetSubtype="0" fill="hold" grpId="0" nodeType="afterEffect">
                                  <p:stCondLst>
                                    <p:cond delay="0"/>
                                  </p:stCondLst>
                                  <p:childTnLst>
                                    <p:set>
                                      <p:cBhvr>
                                        <p:cTn id="217" dur="1000">
                                          <p:stCondLst>
                                            <p:cond delay="0"/>
                                          </p:stCondLst>
                                        </p:cTn>
                                        <p:tgtEl>
                                          <p:spTgt spid="680"/>
                                        </p:tgtEl>
                                        <p:attrNameLst>
                                          <p:attrName>style.visibility</p:attrName>
                                        </p:attrNameLst>
                                      </p:cBhvr>
                                      <p:to>
                                        <p:strVal val="visible"/>
                                      </p:to>
                                    </p:set>
                                  </p:childTnLst>
                                </p:cTn>
                              </p:par>
                            </p:childTnLst>
                          </p:cTn>
                        </p:par>
                        <p:par>
                          <p:cTn id="218" fill="hold">
                            <p:stCondLst>
                              <p:cond delay="70500"/>
                            </p:stCondLst>
                            <p:childTnLst>
                              <p:par>
                                <p:cTn id="219" presetID="11" presetClass="entr" presetSubtype="0" fill="hold" grpId="0" nodeType="afterEffect">
                                  <p:stCondLst>
                                    <p:cond delay="0"/>
                                  </p:stCondLst>
                                  <p:childTnLst>
                                    <p:set>
                                      <p:cBhvr>
                                        <p:cTn id="220" dur="1000">
                                          <p:stCondLst>
                                            <p:cond delay="0"/>
                                          </p:stCondLst>
                                        </p:cTn>
                                        <p:tgtEl>
                                          <p:spTgt spid="681"/>
                                        </p:tgtEl>
                                        <p:attrNameLst>
                                          <p:attrName>style.visibility</p:attrName>
                                        </p:attrNameLst>
                                      </p:cBhvr>
                                      <p:to>
                                        <p:strVal val="visible"/>
                                      </p:to>
                                    </p:set>
                                  </p:childTnLst>
                                </p:cTn>
                              </p:par>
                            </p:childTnLst>
                          </p:cTn>
                        </p:par>
                        <p:par>
                          <p:cTn id="221" fill="hold">
                            <p:stCondLst>
                              <p:cond delay="71500"/>
                            </p:stCondLst>
                            <p:childTnLst>
                              <p:par>
                                <p:cTn id="222" presetID="11" presetClass="entr" presetSubtype="0" fill="hold" grpId="0" nodeType="afterEffect">
                                  <p:stCondLst>
                                    <p:cond delay="0"/>
                                  </p:stCondLst>
                                  <p:childTnLst>
                                    <p:set>
                                      <p:cBhvr>
                                        <p:cTn id="223" dur="1000">
                                          <p:stCondLst>
                                            <p:cond delay="0"/>
                                          </p:stCondLst>
                                        </p:cTn>
                                        <p:tgtEl>
                                          <p:spTgt spid="682"/>
                                        </p:tgtEl>
                                        <p:attrNameLst>
                                          <p:attrName>style.visibility</p:attrName>
                                        </p:attrNameLst>
                                      </p:cBhvr>
                                      <p:to>
                                        <p:strVal val="visible"/>
                                      </p:to>
                                    </p:set>
                                  </p:childTnLst>
                                </p:cTn>
                              </p:par>
                            </p:childTnLst>
                          </p:cTn>
                        </p:par>
                        <p:par>
                          <p:cTn id="224" fill="hold">
                            <p:stCondLst>
                              <p:cond delay="72500"/>
                            </p:stCondLst>
                            <p:childTnLst>
                              <p:par>
                                <p:cTn id="225" presetID="11" presetClass="entr" presetSubtype="0" fill="hold" grpId="0" nodeType="afterEffect">
                                  <p:stCondLst>
                                    <p:cond delay="0"/>
                                  </p:stCondLst>
                                  <p:childTnLst>
                                    <p:set>
                                      <p:cBhvr>
                                        <p:cTn id="226" dur="1000">
                                          <p:stCondLst>
                                            <p:cond delay="0"/>
                                          </p:stCondLst>
                                        </p:cTn>
                                        <p:tgtEl>
                                          <p:spTgt spid="683"/>
                                        </p:tgtEl>
                                        <p:attrNameLst>
                                          <p:attrName>style.visibility</p:attrName>
                                        </p:attrNameLst>
                                      </p:cBhvr>
                                      <p:to>
                                        <p:strVal val="visible"/>
                                      </p:to>
                                    </p:set>
                                  </p:childTnLst>
                                </p:cTn>
                              </p:par>
                            </p:childTnLst>
                          </p:cTn>
                        </p:par>
                        <p:par>
                          <p:cTn id="227" fill="hold">
                            <p:stCondLst>
                              <p:cond delay="73500"/>
                            </p:stCondLst>
                            <p:childTnLst>
                              <p:par>
                                <p:cTn id="228" presetID="11" presetClass="entr" presetSubtype="0" fill="hold" grpId="0" nodeType="afterEffect">
                                  <p:stCondLst>
                                    <p:cond delay="0"/>
                                  </p:stCondLst>
                                  <p:childTnLst>
                                    <p:set>
                                      <p:cBhvr>
                                        <p:cTn id="229" dur="1000">
                                          <p:stCondLst>
                                            <p:cond delay="0"/>
                                          </p:stCondLst>
                                        </p:cTn>
                                        <p:tgtEl>
                                          <p:spTgt spid="684"/>
                                        </p:tgtEl>
                                        <p:attrNameLst>
                                          <p:attrName>style.visibility</p:attrName>
                                        </p:attrNameLst>
                                      </p:cBhvr>
                                      <p:to>
                                        <p:strVal val="visible"/>
                                      </p:to>
                                    </p:set>
                                  </p:childTnLst>
                                </p:cTn>
                              </p:par>
                            </p:childTnLst>
                          </p:cTn>
                        </p:par>
                        <p:par>
                          <p:cTn id="230" fill="hold">
                            <p:stCondLst>
                              <p:cond delay="74500"/>
                            </p:stCondLst>
                            <p:childTnLst>
                              <p:par>
                                <p:cTn id="231" presetID="11" presetClass="entr" presetSubtype="0" fill="hold" grpId="0" nodeType="afterEffect">
                                  <p:stCondLst>
                                    <p:cond delay="0"/>
                                  </p:stCondLst>
                                  <p:childTnLst>
                                    <p:set>
                                      <p:cBhvr>
                                        <p:cTn id="232" dur="1000">
                                          <p:stCondLst>
                                            <p:cond delay="0"/>
                                          </p:stCondLst>
                                        </p:cTn>
                                        <p:tgtEl>
                                          <p:spTgt spid="685"/>
                                        </p:tgtEl>
                                        <p:attrNameLst>
                                          <p:attrName>style.visibility</p:attrName>
                                        </p:attrNameLst>
                                      </p:cBhvr>
                                      <p:to>
                                        <p:strVal val="visible"/>
                                      </p:to>
                                    </p:set>
                                  </p:childTnLst>
                                </p:cTn>
                              </p:par>
                            </p:childTnLst>
                          </p:cTn>
                        </p:par>
                        <p:par>
                          <p:cTn id="233" fill="hold">
                            <p:stCondLst>
                              <p:cond delay="75500"/>
                            </p:stCondLst>
                            <p:childTnLst>
                              <p:par>
                                <p:cTn id="234" presetID="11" presetClass="entr" presetSubtype="0" fill="hold" grpId="0" nodeType="afterEffect">
                                  <p:stCondLst>
                                    <p:cond delay="0"/>
                                  </p:stCondLst>
                                  <p:childTnLst>
                                    <p:set>
                                      <p:cBhvr>
                                        <p:cTn id="235" dur="1000">
                                          <p:stCondLst>
                                            <p:cond delay="0"/>
                                          </p:stCondLst>
                                        </p:cTn>
                                        <p:tgtEl>
                                          <p:spTgt spid="686"/>
                                        </p:tgtEl>
                                        <p:attrNameLst>
                                          <p:attrName>style.visibility</p:attrName>
                                        </p:attrNameLst>
                                      </p:cBhvr>
                                      <p:to>
                                        <p:strVal val="visible"/>
                                      </p:to>
                                    </p:set>
                                  </p:childTnLst>
                                </p:cTn>
                              </p:par>
                            </p:childTnLst>
                          </p:cTn>
                        </p:par>
                        <p:par>
                          <p:cTn id="236" fill="hold">
                            <p:stCondLst>
                              <p:cond delay="76500"/>
                            </p:stCondLst>
                            <p:childTnLst>
                              <p:par>
                                <p:cTn id="237" presetID="11" presetClass="entr" presetSubtype="0" fill="hold" grpId="0" nodeType="afterEffect">
                                  <p:stCondLst>
                                    <p:cond delay="0"/>
                                  </p:stCondLst>
                                  <p:childTnLst>
                                    <p:set>
                                      <p:cBhvr>
                                        <p:cTn id="238" dur="1000">
                                          <p:stCondLst>
                                            <p:cond delay="0"/>
                                          </p:stCondLst>
                                        </p:cTn>
                                        <p:tgtEl>
                                          <p:spTgt spid="687"/>
                                        </p:tgtEl>
                                        <p:attrNameLst>
                                          <p:attrName>style.visibility</p:attrName>
                                        </p:attrNameLst>
                                      </p:cBhvr>
                                      <p:to>
                                        <p:strVal val="visible"/>
                                      </p:to>
                                    </p:set>
                                  </p:childTnLst>
                                </p:cTn>
                              </p:par>
                            </p:childTnLst>
                          </p:cTn>
                        </p:par>
                        <p:par>
                          <p:cTn id="239" fill="hold">
                            <p:stCondLst>
                              <p:cond delay="77500"/>
                            </p:stCondLst>
                            <p:childTnLst>
                              <p:par>
                                <p:cTn id="240" presetID="11" presetClass="entr" presetSubtype="0" fill="hold" grpId="0" nodeType="afterEffect">
                                  <p:stCondLst>
                                    <p:cond delay="0"/>
                                  </p:stCondLst>
                                  <p:childTnLst>
                                    <p:set>
                                      <p:cBhvr>
                                        <p:cTn id="241" dur="1000">
                                          <p:stCondLst>
                                            <p:cond delay="0"/>
                                          </p:stCondLst>
                                        </p:cTn>
                                        <p:tgtEl>
                                          <p:spTgt spid="688"/>
                                        </p:tgtEl>
                                        <p:attrNameLst>
                                          <p:attrName>style.visibility</p:attrName>
                                        </p:attrNameLst>
                                      </p:cBhvr>
                                      <p:to>
                                        <p:strVal val="visible"/>
                                      </p:to>
                                    </p:set>
                                  </p:childTnLst>
                                </p:cTn>
                              </p:par>
                            </p:childTnLst>
                          </p:cTn>
                        </p:par>
                        <p:par>
                          <p:cTn id="242" fill="hold">
                            <p:stCondLst>
                              <p:cond delay="78500"/>
                            </p:stCondLst>
                            <p:childTnLst>
                              <p:par>
                                <p:cTn id="243" presetID="11" presetClass="entr" presetSubtype="0" fill="hold" grpId="0" nodeType="afterEffect">
                                  <p:stCondLst>
                                    <p:cond delay="0"/>
                                  </p:stCondLst>
                                  <p:childTnLst>
                                    <p:set>
                                      <p:cBhvr>
                                        <p:cTn id="244" dur="1000">
                                          <p:stCondLst>
                                            <p:cond delay="0"/>
                                          </p:stCondLst>
                                        </p:cTn>
                                        <p:tgtEl>
                                          <p:spTgt spid="689"/>
                                        </p:tgtEl>
                                        <p:attrNameLst>
                                          <p:attrName>style.visibility</p:attrName>
                                        </p:attrNameLst>
                                      </p:cBhvr>
                                      <p:to>
                                        <p:strVal val="visible"/>
                                      </p:to>
                                    </p:set>
                                  </p:childTnLst>
                                </p:cTn>
                              </p:par>
                            </p:childTnLst>
                          </p:cTn>
                        </p:par>
                        <p:par>
                          <p:cTn id="245" fill="hold">
                            <p:stCondLst>
                              <p:cond delay="79500"/>
                            </p:stCondLst>
                            <p:childTnLst>
                              <p:par>
                                <p:cTn id="246" presetID="11" presetClass="entr" presetSubtype="0" fill="hold" grpId="0" nodeType="afterEffect">
                                  <p:stCondLst>
                                    <p:cond delay="0"/>
                                  </p:stCondLst>
                                  <p:childTnLst>
                                    <p:set>
                                      <p:cBhvr>
                                        <p:cTn id="247" dur="1000">
                                          <p:stCondLst>
                                            <p:cond delay="0"/>
                                          </p:stCondLst>
                                        </p:cTn>
                                        <p:tgtEl>
                                          <p:spTgt spid="690"/>
                                        </p:tgtEl>
                                        <p:attrNameLst>
                                          <p:attrName>style.visibility</p:attrName>
                                        </p:attrNameLst>
                                      </p:cBhvr>
                                      <p:to>
                                        <p:strVal val="visible"/>
                                      </p:to>
                                    </p:set>
                                  </p:childTnLst>
                                </p:cTn>
                              </p:par>
                            </p:childTnLst>
                          </p:cTn>
                        </p:par>
                        <p:par>
                          <p:cTn id="248" fill="hold">
                            <p:stCondLst>
                              <p:cond delay="80500"/>
                            </p:stCondLst>
                            <p:childTnLst>
                              <p:par>
                                <p:cTn id="249" presetID="11" presetClass="entr" presetSubtype="0" fill="hold" grpId="0" nodeType="afterEffect">
                                  <p:stCondLst>
                                    <p:cond delay="0"/>
                                  </p:stCondLst>
                                  <p:childTnLst>
                                    <p:set>
                                      <p:cBhvr>
                                        <p:cTn id="250" dur="1000">
                                          <p:stCondLst>
                                            <p:cond delay="0"/>
                                          </p:stCondLst>
                                        </p:cTn>
                                        <p:tgtEl>
                                          <p:spTgt spid="691"/>
                                        </p:tgtEl>
                                        <p:attrNameLst>
                                          <p:attrName>style.visibility</p:attrName>
                                        </p:attrNameLst>
                                      </p:cBhvr>
                                      <p:to>
                                        <p:strVal val="visible"/>
                                      </p:to>
                                    </p:set>
                                  </p:childTnLst>
                                </p:cTn>
                              </p:par>
                            </p:childTnLst>
                          </p:cTn>
                        </p:par>
                        <p:par>
                          <p:cTn id="251" fill="hold">
                            <p:stCondLst>
                              <p:cond delay="81500"/>
                            </p:stCondLst>
                            <p:childTnLst>
                              <p:par>
                                <p:cTn id="252" presetID="11" presetClass="entr" presetSubtype="0" fill="hold" grpId="0" nodeType="afterEffect">
                                  <p:stCondLst>
                                    <p:cond delay="0"/>
                                  </p:stCondLst>
                                  <p:childTnLst>
                                    <p:set>
                                      <p:cBhvr>
                                        <p:cTn id="253" dur="1000">
                                          <p:stCondLst>
                                            <p:cond delay="0"/>
                                          </p:stCondLst>
                                        </p:cTn>
                                        <p:tgtEl>
                                          <p:spTgt spid="692"/>
                                        </p:tgtEl>
                                        <p:attrNameLst>
                                          <p:attrName>style.visibility</p:attrName>
                                        </p:attrNameLst>
                                      </p:cBhvr>
                                      <p:to>
                                        <p:strVal val="visible"/>
                                      </p:to>
                                    </p:set>
                                  </p:childTnLst>
                                </p:cTn>
                              </p:par>
                            </p:childTnLst>
                          </p:cTn>
                        </p:par>
                        <p:par>
                          <p:cTn id="254" fill="hold">
                            <p:stCondLst>
                              <p:cond delay="82500"/>
                            </p:stCondLst>
                            <p:childTnLst>
                              <p:par>
                                <p:cTn id="255" presetID="11" presetClass="entr" presetSubtype="0" fill="hold" grpId="0" nodeType="afterEffect">
                                  <p:stCondLst>
                                    <p:cond delay="0"/>
                                  </p:stCondLst>
                                  <p:childTnLst>
                                    <p:set>
                                      <p:cBhvr>
                                        <p:cTn id="256" dur="1000">
                                          <p:stCondLst>
                                            <p:cond delay="0"/>
                                          </p:stCondLst>
                                        </p:cTn>
                                        <p:tgtEl>
                                          <p:spTgt spid="693"/>
                                        </p:tgtEl>
                                        <p:attrNameLst>
                                          <p:attrName>style.visibility</p:attrName>
                                        </p:attrNameLst>
                                      </p:cBhvr>
                                      <p:to>
                                        <p:strVal val="visible"/>
                                      </p:to>
                                    </p:set>
                                  </p:childTnLst>
                                </p:cTn>
                              </p:par>
                            </p:childTnLst>
                          </p:cTn>
                        </p:par>
                        <p:par>
                          <p:cTn id="257" fill="hold">
                            <p:stCondLst>
                              <p:cond delay="83500"/>
                            </p:stCondLst>
                            <p:childTnLst>
                              <p:par>
                                <p:cTn id="258" presetID="11" presetClass="entr" presetSubtype="0" fill="hold" grpId="0" nodeType="afterEffect">
                                  <p:stCondLst>
                                    <p:cond delay="0"/>
                                  </p:stCondLst>
                                  <p:childTnLst>
                                    <p:set>
                                      <p:cBhvr>
                                        <p:cTn id="259" dur="1000">
                                          <p:stCondLst>
                                            <p:cond delay="0"/>
                                          </p:stCondLst>
                                        </p:cTn>
                                        <p:tgtEl>
                                          <p:spTgt spid="694"/>
                                        </p:tgtEl>
                                        <p:attrNameLst>
                                          <p:attrName>style.visibility</p:attrName>
                                        </p:attrNameLst>
                                      </p:cBhvr>
                                      <p:to>
                                        <p:strVal val="visible"/>
                                      </p:to>
                                    </p:set>
                                  </p:childTnLst>
                                </p:cTn>
                              </p:par>
                            </p:childTnLst>
                          </p:cTn>
                        </p:par>
                        <p:par>
                          <p:cTn id="260" fill="hold">
                            <p:stCondLst>
                              <p:cond delay="84500"/>
                            </p:stCondLst>
                            <p:childTnLst>
                              <p:par>
                                <p:cTn id="261" presetID="11" presetClass="entr" presetSubtype="0" fill="hold" grpId="0" nodeType="afterEffect">
                                  <p:stCondLst>
                                    <p:cond delay="0"/>
                                  </p:stCondLst>
                                  <p:childTnLst>
                                    <p:set>
                                      <p:cBhvr>
                                        <p:cTn id="262" dur="1000">
                                          <p:stCondLst>
                                            <p:cond delay="0"/>
                                          </p:stCondLst>
                                        </p:cTn>
                                        <p:tgtEl>
                                          <p:spTgt spid="695"/>
                                        </p:tgtEl>
                                        <p:attrNameLst>
                                          <p:attrName>style.visibility</p:attrName>
                                        </p:attrNameLst>
                                      </p:cBhvr>
                                      <p:to>
                                        <p:strVal val="visible"/>
                                      </p:to>
                                    </p:set>
                                  </p:childTnLst>
                                </p:cTn>
                              </p:par>
                            </p:childTnLst>
                          </p:cTn>
                        </p:par>
                        <p:par>
                          <p:cTn id="263" fill="hold">
                            <p:stCondLst>
                              <p:cond delay="85500"/>
                            </p:stCondLst>
                            <p:childTnLst>
                              <p:par>
                                <p:cTn id="264" presetID="11" presetClass="entr" presetSubtype="0" fill="hold" grpId="0" nodeType="afterEffect">
                                  <p:stCondLst>
                                    <p:cond delay="0"/>
                                  </p:stCondLst>
                                  <p:childTnLst>
                                    <p:set>
                                      <p:cBhvr>
                                        <p:cTn id="265" dur="1000">
                                          <p:stCondLst>
                                            <p:cond delay="0"/>
                                          </p:stCondLst>
                                        </p:cTn>
                                        <p:tgtEl>
                                          <p:spTgt spid="696"/>
                                        </p:tgtEl>
                                        <p:attrNameLst>
                                          <p:attrName>style.visibility</p:attrName>
                                        </p:attrNameLst>
                                      </p:cBhvr>
                                      <p:to>
                                        <p:strVal val="visible"/>
                                      </p:to>
                                    </p:set>
                                  </p:childTnLst>
                                </p:cTn>
                              </p:par>
                            </p:childTnLst>
                          </p:cTn>
                        </p:par>
                        <p:par>
                          <p:cTn id="266" fill="hold">
                            <p:stCondLst>
                              <p:cond delay="86500"/>
                            </p:stCondLst>
                            <p:childTnLst>
                              <p:par>
                                <p:cTn id="267" presetID="11" presetClass="entr" presetSubtype="0" fill="hold" grpId="0" nodeType="afterEffect">
                                  <p:stCondLst>
                                    <p:cond delay="0"/>
                                  </p:stCondLst>
                                  <p:childTnLst>
                                    <p:set>
                                      <p:cBhvr>
                                        <p:cTn id="268" dur="1000">
                                          <p:stCondLst>
                                            <p:cond delay="0"/>
                                          </p:stCondLst>
                                        </p:cTn>
                                        <p:tgtEl>
                                          <p:spTgt spid="697"/>
                                        </p:tgtEl>
                                        <p:attrNameLst>
                                          <p:attrName>style.visibility</p:attrName>
                                        </p:attrNameLst>
                                      </p:cBhvr>
                                      <p:to>
                                        <p:strVal val="visible"/>
                                      </p:to>
                                    </p:set>
                                  </p:childTnLst>
                                </p:cTn>
                              </p:par>
                            </p:childTnLst>
                          </p:cTn>
                        </p:par>
                        <p:par>
                          <p:cTn id="269" fill="hold">
                            <p:stCondLst>
                              <p:cond delay="87500"/>
                            </p:stCondLst>
                            <p:childTnLst>
                              <p:par>
                                <p:cTn id="270" presetID="11" presetClass="entr" presetSubtype="0" fill="hold" grpId="0" nodeType="afterEffect">
                                  <p:stCondLst>
                                    <p:cond delay="0"/>
                                  </p:stCondLst>
                                  <p:childTnLst>
                                    <p:set>
                                      <p:cBhvr>
                                        <p:cTn id="271" dur="1000">
                                          <p:stCondLst>
                                            <p:cond delay="0"/>
                                          </p:stCondLst>
                                        </p:cTn>
                                        <p:tgtEl>
                                          <p:spTgt spid="698"/>
                                        </p:tgtEl>
                                        <p:attrNameLst>
                                          <p:attrName>style.visibility</p:attrName>
                                        </p:attrNameLst>
                                      </p:cBhvr>
                                      <p:to>
                                        <p:strVal val="visible"/>
                                      </p:to>
                                    </p:set>
                                  </p:childTnLst>
                                </p:cTn>
                              </p:par>
                            </p:childTnLst>
                          </p:cTn>
                        </p:par>
                        <p:par>
                          <p:cTn id="272" fill="hold">
                            <p:stCondLst>
                              <p:cond delay="88500"/>
                            </p:stCondLst>
                            <p:childTnLst>
                              <p:par>
                                <p:cTn id="273" presetID="11" presetClass="entr" presetSubtype="0" fill="hold" grpId="0" nodeType="afterEffect">
                                  <p:stCondLst>
                                    <p:cond delay="0"/>
                                  </p:stCondLst>
                                  <p:childTnLst>
                                    <p:set>
                                      <p:cBhvr>
                                        <p:cTn id="274" dur="1000">
                                          <p:stCondLst>
                                            <p:cond delay="0"/>
                                          </p:stCondLst>
                                        </p:cTn>
                                        <p:tgtEl>
                                          <p:spTgt spid="699"/>
                                        </p:tgtEl>
                                        <p:attrNameLst>
                                          <p:attrName>style.visibility</p:attrName>
                                        </p:attrNameLst>
                                      </p:cBhvr>
                                      <p:to>
                                        <p:strVal val="visible"/>
                                      </p:to>
                                    </p:set>
                                  </p:childTnLst>
                                </p:cTn>
                              </p:par>
                            </p:childTnLst>
                          </p:cTn>
                        </p:par>
                        <p:par>
                          <p:cTn id="275" fill="hold">
                            <p:stCondLst>
                              <p:cond delay="89500"/>
                            </p:stCondLst>
                            <p:childTnLst>
                              <p:par>
                                <p:cTn id="276" presetID="11" presetClass="entr" presetSubtype="0" fill="hold" grpId="0" nodeType="afterEffect">
                                  <p:stCondLst>
                                    <p:cond delay="0"/>
                                  </p:stCondLst>
                                  <p:childTnLst>
                                    <p:set>
                                      <p:cBhvr>
                                        <p:cTn id="277" dur="1000">
                                          <p:stCondLst>
                                            <p:cond delay="0"/>
                                          </p:stCondLst>
                                        </p:cTn>
                                        <p:tgtEl>
                                          <p:spTgt spid="700"/>
                                        </p:tgtEl>
                                        <p:attrNameLst>
                                          <p:attrName>style.visibility</p:attrName>
                                        </p:attrNameLst>
                                      </p:cBhvr>
                                      <p:to>
                                        <p:strVal val="visible"/>
                                      </p:to>
                                    </p:set>
                                  </p:childTnLst>
                                </p:cTn>
                              </p:par>
                            </p:childTnLst>
                          </p:cTn>
                        </p:par>
                        <p:par>
                          <p:cTn id="278" fill="hold">
                            <p:stCondLst>
                              <p:cond delay="90500"/>
                            </p:stCondLst>
                            <p:childTnLst>
                              <p:par>
                                <p:cTn id="279" presetID="11" presetClass="entr" presetSubtype="0" fill="hold" grpId="0" nodeType="afterEffect">
                                  <p:stCondLst>
                                    <p:cond delay="0"/>
                                  </p:stCondLst>
                                  <p:childTnLst>
                                    <p:set>
                                      <p:cBhvr>
                                        <p:cTn id="280" dur="1000">
                                          <p:stCondLst>
                                            <p:cond delay="0"/>
                                          </p:stCondLst>
                                        </p:cTn>
                                        <p:tgtEl>
                                          <p:spTgt spid="701"/>
                                        </p:tgtEl>
                                        <p:attrNameLst>
                                          <p:attrName>style.visibility</p:attrName>
                                        </p:attrNameLst>
                                      </p:cBhvr>
                                      <p:to>
                                        <p:strVal val="visible"/>
                                      </p:to>
                                    </p:set>
                                  </p:childTnLst>
                                </p:cTn>
                              </p:par>
                            </p:childTnLst>
                          </p:cTn>
                        </p:par>
                        <p:par>
                          <p:cTn id="281" fill="hold">
                            <p:stCondLst>
                              <p:cond delay="91500"/>
                            </p:stCondLst>
                            <p:childTnLst>
                              <p:par>
                                <p:cTn id="282" presetID="11" presetClass="entr" presetSubtype="0" fill="hold" grpId="0" nodeType="afterEffect">
                                  <p:stCondLst>
                                    <p:cond delay="0"/>
                                  </p:stCondLst>
                                  <p:childTnLst>
                                    <p:set>
                                      <p:cBhvr>
                                        <p:cTn id="283" dur="1000">
                                          <p:stCondLst>
                                            <p:cond delay="0"/>
                                          </p:stCondLst>
                                        </p:cTn>
                                        <p:tgtEl>
                                          <p:spTgt spid="702"/>
                                        </p:tgtEl>
                                        <p:attrNameLst>
                                          <p:attrName>style.visibility</p:attrName>
                                        </p:attrNameLst>
                                      </p:cBhvr>
                                      <p:to>
                                        <p:strVal val="visible"/>
                                      </p:to>
                                    </p:set>
                                  </p:childTnLst>
                                </p:cTn>
                              </p:par>
                            </p:childTnLst>
                          </p:cTn>
                        </p:par>
                        <p:par>
                          <p:cTn id="284" fill="hold">
                            <p:stCondLst>
                              <p:cond delay="92500"/>
                            </p:stCondLst>
                            <p:childTnLst>
                              <p:par>
                                <p:cTn id="285" presetID="11" presetClass="entr" presetSubtype="0" fill="hold" grpId="0" nodeType="afterEffect">
                                  <p:stCondLst>
                                    <p:cond delay="0"/>
                                  </p:stCondLst>
                                  <p:childTnLst>
                                    <p:set>
                                      <p:cBhvr>
                                        <p:cTn id="286" dur="1000">
                                          <p:stCondLst>
                                            <p:cond delay="0"/>
                                          </p:stCondLst>
                                        </p:cTn>
                                        <p:tgtEl>
                                          <p:spTgt spid="703"/>
                                        </p:tgtEl>
                                        <p:attrNameLst>
                                          <p:attrName>style.visibility</p:attrName>
                                        </p:attrNameLst>
                                      </p:cBhvr>
                                      <p:to>
                                        <p:strVal val="visible"/>
                                      </p:to>
                                    </p:set>
                                  </p:childTnLst>
                                </p:cTn>
                              </p:par>
                            </p:childTnLst>
                          </p:cTn>
                        </p:par>
                        <p:par>
                          <p:cTn id="287" fill="hold">
                            <p:stCondLst>
                              <p:cond delay="93500"/>
                            </p:stCondLst>
                            <p:childTnLst>
                              <p:par>
                                <p:cTn id="288" presetID="11" presetClass="entr" presetSubtype="0" fill="hold" grpId="0" nodeType="afterEffect">
                                  <p:stCondLst>
                                    <p:cond delay="0"/>
                                  </p:stCondLst>
                                  <p:childTnLst>
                                    <p:set>
                                      <p:cBhvr>
                                        <p:cTn id="289" dur="1000">
                                          <p:stCondLst>
                                            <p:cond delay="0"/>
                                          </p:stCondLst>
                                        </p:cTn>
                                        <p:tgtEl>
                                          <p:spTgt spid="704"/>
                                        </p:tgtEl>
                                        <p:attrNameLst>
                                          <p:attrName>style.visibility</p:attrName>
                                        </p:attrNameLst>
                                      </p:cBhvr>
                                      <p:to>
                                        <p:strVal val="visible"/>
                                      </p:to>
                                    </p:set>
                                  </p:childTnLst>
                                </p:cTn>
                              </p:par>
                            </p:childTnLst>
                          </p:cTn>
                        </p:par>
                        <p:par>
                          <p:cTn id="290" fill="hold">
                            <p:stCondLst>
                              <p:cond delay="94500"/>
                            </p:stCondLst>
                            <p:childTnLst>
                              <p:par>
                                <p:cTn id="291" presetID="11" presetClass="entr" presetSubtype="0" fill="hold" grpId="0" nodeType="afterEffect">
                                  <p:stCondLst>
                                    <p:cond delay="0"/>
                                  </p:stCondLst>
                                  <p:childTnLst>
                                    <p:set>
                                      <p:cBhvr>
                                        <p:cTn id="292" dur="1000">
                                          <p:stCondLst>
                                            <p:cond delay="0"/>
                                          </p:stCondLst>
                                        </p:cTn>
                                        <p:tgtEl>
                                          <p:spTgt spid="705"/>
                                        </p:tgtEl>
                                        <p:attrNameLst>
                                          <p:attrName>style.visibility</p:attrName>
                                        </p:attrNameLst>
                                      </p:cBhvr>
                                      <p:to>
                                        <p:strVal val="visible"/>
                                      </p:to>
                                    </p:set>
                                  </p:childTnLst>
                                </p:cTn>
                              </p:par>
                            </p:childTnLst>
                          </p:cTn>
                        </p:par>
                        <p:par>
                          <p:cTn id="293" fill="hold">
                            <p:stCondLst>
                              <p:cond delay="95500"/>
                            </p:stCondLst>
                            <p:childTnLst>
                              <p:par>
                                <p:cTn id="294" presetID="11" presetClass="entr" presetSubtype="0" fill="hold" grpId="0" nodeType="afterEffect">
                                  <p:stCondLst>
                                    <p:cond delay="0"/>
                                  </p:stCondLst>
                                  <p:childTnLst>
                                    <p:set>
                                      <p:cBhvr>
                                        <p:cTn id="295" dur="1000">
                                          <p:stCondLst>
                                            <p:cond delay="0"/>
                                          </p:stCondLst>
                                        </p:cTn>
                                        <p:tgtEl>
                                          <p:spTgt spid="706"/>
                                        </p:tgtEl>
                                        <p:attrNameLst>
                                          <p:attrName>style.visibility</p:attrName>
                                        </p:attrNameLst>
                                      </p:cBhvr>
                                      <p:to>
                                        <p:strVal val="visible"/>
                                      </p:to>
                                    </p:set>
                                  </p:childTnLst>
                                </p:cTn>
                              </p:par>
                            </p:childTnLst>
                          </p:cTn>
                        </p:par>
                        <p:par>
                          <p:cTn id="296" fill="hold">
                            <p:stCondLst>
                              <p:cond delay="96500"/>
                            </p:stCondLst>
                            <p:childTnLst>
                              <p:par>
                                <p:cTn id="297" presetID="11" presetClass="entr" presetSubtype="0" fill="hold" grpId="0" nodeType="afterEffect">
                                  <p:stCondLst>
                                    <p:cond delay="0"/>
                                  </p:stCondLst>
                                  <p:childTnLst>
                                    <p:set>
                                      <p:cBhvr>
                                        <p:cTn id="298" dur="1000">
                                          <p:stCondLst>
                                            <p:cond delay="0"/>
                                          </p:stCondLst>
                                        </p:cTn>
                                        <p:tgtEl>
                                          <p:spTgt spid="707"/>
                                        </p:tgtEl>
                                        <p:attrNameLst>
                                          <p:attrName>style.visibility</p:attrName>
                                        </p:attrNameLst>
                                      </p:cBhvr>
                                      <p:to>
                                        <p:strVal val="visible"/>
                                      </p:to>
                                    </p:set>
                                  </p:childTnLst>
                                </p:cTn>
                              </p:par>
                            </p:childTnLst>
                          </p:cTn>
                        </p:par>
                        <p:par>
                          <p:cTn id="299" fill="hold">
                            <p:stCondLst>
                              <p:cond delay="97500"/>
                            </p:stCondLst>
                            <p:childTnLst>
                              <p:par>
                                <p:cTn id="300" presetID="11" presetClass="entr" presetSubtype="0" fill="hold" grpId="0" nodeType="afterEffect">
                                  <p:stCondLst>
                                    <p:cond delay="0"/>
                                  </p:stCondLst>
                                  <p:childTnLst>
                                    <p:set>
                                      <p:cBhvr>
                                        <p:cTn id="301" dur="1000">
                                          <p:stCondLst>
                                            <p:cond delay="0"/>
                                          </p:stCondLst>
                                        </p:cTn>
                                        <p:tgtEl>
                                          <p:spTgt spid="708"/>
                                        </p:tgtEl>
                                        <p:attrNameLst>
                                          <p:attrName>style.visibility</p:attrName>
                                        </p:attrNameLst>
                                      </p:cBhvr>
                                      <p:to>
                                        <p:strVal val="visible"/>
                                      </p:to>
                                    </p:set>
                                  </p:childTnLst>
                                </p:cTn>
                              </p:par>
                            </p:childTnLst>
                          </p:cTn>
                        </p:par>
                        <p:par>
                          <p:cTn id="302" fill="hold">
                            <p:stCondLst>
                              <p:cond delay="98500"/>
                            </p:stCondLst>
                            <p:childTnLst>
                              <p:par>
                                <p:cTn id="303" presetID="11" presetClass="entr" presetSubtype="0" fill="hold" grpId="0" nodeType="afterEffect">
                                  <p:stCondLst>
                                    <p:cond delay="0"/>
                                  </p:stCondLst>
                                  <p:childTnLst>
                                    <p:set>
                                      <p:cBhvr>
                                        <p:cTn id="304" dur="1000">
                                          <p:stCondLst>
                                            <p:cond delay="0"/>
                                          </p:stCondLst>
                                        </p:cTn>
                                        <p:tgtEl>
                                          <p:spTgt spid="709"/>
                                        </p:tgtEl>
                                        <p:attrNameLst>
                                          <p:attrName>style.visibility</p:attrName>
                                        </p:attrNameLst>
                                      </p:cBhvr>
                                      <p:to>
                                        <p:strVal val="visible"/>
                                      </p:to>
                                    </p:set>
                                  </p:childTnLst>
                                </p:cTn>
                              </p:par>
                            </p:childTnLst>
                          </p:cTn>
                        </p:par>
                        <p:par>
                          <p:cTn id="305" fill="hold">
                            <p:stCondLst>
                              <p:cond delay="99500"/>
                            </p:stCondLst>
                            <p:childTnLst>
                              <p:par>
                                <p:cTn id="306" presetID="11" presetClass="entr" presetSubtype="0" fill="hold" grpId="0" nodeType="afterEffect">
                                  <p:stCondLst>
                                    <p:cond delay="0"/>
                                  </p:stCondLst>
                                  <p:childTnLst>
                                    <p:set>
                                      <p:cBhvr>
                                        <p:cTn id="307" dur="1000">
                                          <p:stCondLst>
                                            <p:cond delay="0"/>
                                          </p:stCondLst>
                                        </p:cTn>
                                        <p:tgtEl>
                                          <p:spTgt spid="710"/>
                                        </p:tgtEl>
                                        <p:attrNameLst>
                                          <p:attrName>style.visibility</p:attrName>
                                        </p:attrNameLst>
                                      </p:cBhvr>
                                      <p:to>
                                        <p:strVal val="visible"/>
                                      </p:to>
                                    </p:set>
                                  </p:childTnLst>
                                </p:cTn>
                              </p:par>
                            </p:childTnLst>
                          </p:cTn>
                        </p:par>
                        <p:par>
                          <p:cTn id="308" fill="hold">
                            <p:stCondLst>
                              <p:cond delay="100500"/>
                            </p:stCondLst>
                            <p:childTnLst>
                              <p:par>
                                <p:cTn id="309" presetID="11" presetClass="entr" presetSubtype="0" fill="hold" grpId="0" nodeType="afterEffect">
                                  <p:stCondLst>
                                    <p:cond delay="0"/>
                                  </p:stCondLst>
                                  <p:childTnLst>
                                    <p:set>
                                      <p:cBhvr>
                                        <p:cTn id="310" dur="1000">
                                          <p:stCondLst>
                                            <p:cond delay="0"/>
                                          </p:stCondLst>
                                        </p:cTn>
                                        <p:tgtEl>
                                          <p:spTgt spid="711"/>
                                        </p:tgtEl>
                                        <p:attrNameLst>
                                          <p:attrName>style.visibility</p:attrName>
                                        </p:attrNameLst>
                                      </p:cBhvr>
                                      <p:to>
                                        <p:strVal val="visible"/>
                                      </p:to>
                                    </p:set>
                                  </p:childTnLst>
                                </p:cTn>
                              </p:par>
                            </p:childTnLst>
                          </p:cTn>
                        </p:par>
                        <p:par>
                          <p:cTn id="311" fill="hold">
                            <p:stCondLst>
                              <p:cond delay="101500"/>
                            </p:stCondLst>
                            <p:childTnLst>
                              <p:par>
                                <p:cTn id="312" presetID="11" presetClass="entr" presetSubtype="0" fill="hold" grpId="0" nodeType="afterEffect">
                                  <p:stCondLst>
                                    <p:cond delay="0"/>
                                  </p:stCondLst>
                                  <p:childTnLst>
                                    <p:set>
                                      <p:cBhvr>
                                        <p:cTn id="313" dur="1000">
                                          <p:stCondLst>
                                            <p:cond delay="0"/>
                                          </p:stCondLst>
                                        </p:cTn>
                                        <p:tgtEl>
                                          <p:spTgt spid="712"/>
                                        </p:tgtEl>
                                        <p:attrNameLst>
                                          <p:attrName>style.visibility</p:attrName>
                                        </p:attrNameLst>
                                      </p:cBhvr>
                                      <p:to>
                                        <p:strVal val="visible"/>
                                      </p:to>
                                    </p:set>
                                  </p:childTnLst>
                                </p:cTn>
                              </p:par>
                            </p:childTnLst>
                          </p:cTn>
                        </p:par>
                        <p:par>
                          <p:cTn id="314" fill="hold">
                            <p:stCondLst>
                              <p:cond delay="102500"/>
                            </p:stCondLst>
                            <p:childTnLst>
                              <p:par>
                                <p:cTn id="315" presetID="11" presetClass="entr" presetSubtype="0" fill="hold" grpId="0" nodeType="afterEffect">
                                  <p:stCondLst>
                                    <p:cond delay="0"/>
                                  </p:stCondLst>
                                  <p:childTnLst>
                                    <p:set>
                                      <p:cBhvr>
                                        <p:cTn id="316" dur="1000">
                                          <p:stCondLst>
                                            <p:cond delay="0"/>
                                          </p:stCondLst>
                                        </p:cTn>
                                        <p:tgtEl>
                                          <p:spTgt spid="713"/>
                                        </p:tgtEl>
                                        <p:attrNameLst>
                                          <p:attrName>style.visibility</p:attrName>
                                        </p:attrNameLst>
                                      </p:cBhvr>
                                      <p:to>
                                        <p:strVal val="visible"/>
                                      </p:to>
                                    </p:set>
                                  </p:childTnLst>
                                </p:cTn>
                              </p:par>
                            </p:childTnLst>
                          </p:cTn>
                        </p:par>
                        <p:par>
                          <p:cTn id="317" fill="hold">
                            <p:stCondLst>
                              <p:cond delay="103500"/>
                            </p:stCondLst>
                            <p:childTnLst>
                              <p:par>
                                <p:cTn id="318" presetID="11" presetClass="entr" presetSubtype="0" fill="hold" grpId="0" nodeType="afterEffect">
                                  <p:stCondLst>
                                    <p:cond delay="0"/>
                                  </p:stCondLst>
                                  <p:childTnLst>
                                    <p:set>
                                      <p:cBhvr>
                                        <p:cTn id="319" dur="1000">
                                          <p:stCondLst>
                                            <p:cond delay="0"/>
                                          </p:stCondLst>
                                        </p:cTn>
                                        <p:tgtEl>
                                          <p:spTgt spid="714"/>
                                        </p:tgtEl>
                                        <p:attrNameLst>
                                          <p:attrName>style.visibility</p:attrName>
                                        </p:attrNameLst>
                                      </p:cBhvr>
                                      <p:to>
                                        <p:strVal val="visible"/>
                                      </p:to>
                                    </p:set>
                                  </p:childTnLst>
                                </p:cTn>
                              </p:par>
                            </p:childTnLst>
                          </p:cTn>
                        </p:par>
                        <p:par>
                          <p:cTn id="320" fill="hold">
                            <p:stCondLst>
                              <p:cond delay="104500"/>
                            </p:stCondLst>
                            <p:childTnLst>
                              <p:par>
                                <p:cTn id="321" presetID="11" presetClass="entr" presetSubtype="0" fill="hold" grpId="0" nodeType="afterEffect">
                                  <p:stCondLst>
                                    <p:cond delay="0"/>
                                  </p:stCondLst>
                                  <p:childTnLst>
                                    <p:set>
                                      <p:cBhvr>
                                        <p:cTn id="322" dur="1000">
                                          <p:stCondLst>
                                            <p:cond delay="0"/>
                                          </p:stCondLst>
                                        </p:cTn>
                                        <p:tgtEl>
                                          <p:spTgt spid="715"/>
                                        </p:tgtEl>
                                        <p:attrNameLst>
                                          <p:attrName>style.visibility</p:attrName>
                                        </p:attrNameLst>
                                      </p:cBhvr>
                                      <p:to>
                                        <p:strVal val="visible"/>
                                      </p:to>
                                    </p:set>
                                  </p:childTnLst>
                                </p:cTn>
                              </p:par>
                            </p:childTnLst>
                          </p:cTn>
                        </p:par>
                        <p:par>
                          <p:cTn id="323" fill="hold">
                            <p:stCondLst>
                              <p:cond delay="105500"/>
                            </p:stCondLst>
                            <p:childTnLst>
                              <p:par>
                                <p:cTn id="324" presetID="11" presetClass="entr" presetSubtype="0" fill="hold" grpId="0" nodeType="afterEffect">
                                  <p:stCondLst>
                                    <p:cond delay="0"/>
                                  </p:stCondLst>
                                  <p:childTnLst>
                                    <p:set>
                                      <p:cBhvr>
                                        <p:cTn id="325" dur="1000">
                                          <p:stCondLst>
                                            <p:cond delay="0"/>
                                          </p:stCondLst>
                                        </p:cTn>
                                        <p:tgtEl>
                                          <p:spTgt spid="716"/>
                                        </p:tgtEl>
                                        <p:attrNameLst>
                                          <p:attrName>style.visibility</p:attrName>
                                        </p:attrNameLst>
                                      </p:cBhvr>
                                      <p:to>
                                        <p:strVal val="visible"/>
                                      </p:to>
                                    </p:set>
                                  </p:childTnLst>
                                </p:cTn>
                              </p:par>
                            </p:childTnLst>
                          </p:cTn>
                        </p:par>
                        <p:par>
                          <p:cTn id="326" fill="hold">
                            <p:stCondLst>
                              <p:cond delay="106500"/>
                            </p:stCondLst>
                            <p:childTnLst>
                              <p:par>
                                <p:cTn id="327" presetID="11" presetClass="entr" presetSubtype="0" fill="hold" grpId="0" nodeType="afterEffect">
                                  <p:stCondLst>
                                    <p:cond delay="0"/>
                                  </p:stCondLst>
                                  <p:childTnLst>
                                    <p:set>
                                      <p:cBhvr>
                                        <p:cTn id="328" dur="1000">
                                          <p:stCondLst>
                                            <p:cond delay="0"/>
                                          </p:stCondLst>
                                        </p:cTn>
                                        <p:tgtEl>
                                          <p:spTgt spid="717"/>
                                        </p:tgtEl>
                                        <p:attrNameLst>
                                          <p:attrName>style.visibility</p:attrName>
                                        </p:attrNameLst>
                                      </p:cBhvr>
                                      <p:to>
                                        <p:strVal val="visible"/>
                                      </p:to>
                                    </p:set>
                                  </p:childTnLst>
                                </p:cTn>
                              </p:par>
                            </p:childTnLst>
                          </p:cTn>
                        </p:par>
                        <p:par>
                          <p:cTn id="329" fill="hold">
                            <p:stCondLst>
                              <p:cond delay="107500"/>
                            </p:stCondLst>
                            <p:childTnLst>
                              <p:par>
                                <p:cTn id="330" presetID="11" presetClass="entr" presetSubtype="0" fill="hold" grpId="0" nodeType="afterEffect">
                                  <p:stCondLst>
                                    <p:cond delay="0"/>
                                  </p:stCondLst>
                                  <p:childTnLst>
                                    <p:set>
                                      <p:cBhvr>
                                        <p:cTn id="331" dur="1000">
                                          <p:stCondLst>
                                            <p:cond delay="0"/>
                                          </p:stCondLst>
                                        </p:cTn>
                                        <p:tgtEl>
                                          <p:spTgt spid="718"/>
                                        </p:tgtEl>
                                        <p:attrNameLst>
                                          <p:attrName>style.visibility</p:attrName>
                                        </p:attrNameLst>
                                      </p:cBhvr>
                                      <p:to>
                                        <p:strVal val="visible"/>
                                      </p:to>
                                    </p:set>
                                  </p:childTnLst>
                                </p:cTn>
                              </p:par>
                            </p:childTnLst>
                          </p:cTn>
                        </p:par>
                        <p:par>
                          <p:cTn id="332" fill="hold">
                            <p:stCondLst>
                              <p:cond delay="108500"/>
                            </p:stCondLst>
                            <p:childTnLst>
                              <p:par>
                                <p:cTn id="333" presetID="11" presetClass="entr" presetSubtype="0" fill="hold" grpId="0" nodeType="afterEffect">
                                  <p:stCondLst>
                                    <p:cond delay="0"/>
                                  </p:stCondLst>
                                  <p:childTnLst>
                                    <p:set>
                                      <p:cBhvr>
                                        <p:cTn id="334" dur="1000">
                                          <p:stCondLst>
                                            <p:cond delay="0"/>
                                          </p:stCondLst>
                                        </p:cTn>
                                        <p:tgtEl>
                                          <p:spTgt spid="719"/>
                                        </p:tgtEl>
                                        <p:attrNameLst>
                                          <p:attrName>style.visibility</p:attrName>
                                        </p:attrNameLst>
                                      </p:cBhvr>
                                      <p:to>
                                        <p:strVal val="visible"/>
                                      </p:to>
                                    </p:set>
                                  </p:childTnLst>
                                </p:cTn>
                              </p:par>
                            </p:childTnLst>
                          </p:cTn>
                        </p:par>
                        <p:par>
                          <p:cTn id="335" fill="hold">
                            <p:stCondLst>
                              <p:cond delay="109500"/>
                            </p:stCondLst>
                            <p:childTnLst>
                              <p:par>
                                <p:cTn id="336" presetID="11" presetClass="entr" presetSubtype="0" fill="hold" grpId="0" nodeType="afterEffect">
                                  <p:stCondLst>
                                    <p:cond delay="0"/>
                                  </p:stCondLst>
                                  <p:childTnLst>
                                    <p:set>
                                      <p:cBhvr>
                                        <p:cTn id="337" dur="1000">
                                          <p:stCondLst>
                                            <p:cond delay="0"/>
                                          </p:stCondLst>
                                        </p:cTn>
                                        <p:tgtEl>
                                          <p:spTgt spid="720"/>
                                        </p:tgtEl>
                                        <p:attrNameLst>
                                          <p:attrName>style.visibility</p:attrName>
                                        </p:attrNameLst>
                                      </p:cBhvr>
                                      <p:to>
                                        <p:strVal val="visible"/>
                                      </p:to>
                                    </p:set>
                                  </p:childTnLst>
                                </p:cTn>
                              </p:par>
                            </p:childTnLst>
                          </p:cTn>
                        </p:par>
                        <p:par>
                          <p:cTn id="338" fill="hold">
                            <p:stCondLst>
                              <p:cond delay="110500"/>
                            </p:stCondLst>
                            <p:childTnLst>
                              <p:par>
                                <p:cTn id="339" presetID="11" presetClass="entr" presetSubtype="0" fill="hold" grpId="0" nodeType="afterEffect">
                                  <p:stCondLst>
                                    <p:cond delay="0"/>
                                  </p:stCondLst>
                                  <p:childTnLst>
                                    <p:set>
                                      <p:cBhvr>
                                        <p:cTn id="340" dur="1000">
                                          <p:stCondLst>
                                            <p:cond delay="0"/>
                                          </p:stCondLst>
                                        </p:cTn>
                                        <p:tgtEl>
                                          <p:spTgt spid="721"/>
                                        </p:tgtEl>
                                        <p:attrNameLst>
                                          <p:attrName>style.visibility</p:attrName>
                                        </p:attrNameLst>
                                      </p:cBhvr>
                                      <p:to>
                                        <p:strVal val="visible"/>
                                      </p:to>
                                    </p:set>
                                  </p:childTnLst>
                                </p:cTn>
                              </p:par>
                            </p:childTnLst>
                          </p:cTn>
                        </p:par>
                        <p:par>
                          <p:cTn id="341" fill="hold">
                            <p:stCondLst>
                              <p:cond delay="111500"/>
                            </p:stCondLst>
                            <p:childTnLst>
                              <p:par>
                                <p:cTn id="342" presetID="11" presetClass="entr" presetSubtype="0" fill="hold" grpId="0" nodeType="afterEffect">
                                  <p:stCondLst>
                                    <p:cond delay="0"/>
                                  </p:stCondLst>
                                  <p:childTnLst>
                                    <p:set>
                                      <p:cBhvr>
                                        <p:cTn id="343" dur="1000">
                                          <p:stCondLst>
                                            <p:cond delay="0"/>
                                          </p:stCondLst>
                                        </p:cTn>
                                        <p:tgtEl>
                                          <p:spTgt spid="722"/>
                                        </p:tgtEl>
                                        <p:attrNameLst>
                                          <p:attrName>style.visibility</p:attrName>
                                        </p:attrNameLst>
                                      </p:cBhvr>
                                      <p:to>
                                        <p:strVal val="visible"/>
                                      </p:to>
                                    </p:set>
                                  </p:childTnLst>
                                </p:cTn>
                              </p:par>
                            </p:childTnLst>
                          </p:cTn>
                        </p:par>
                        <p:par>
                          <p:cTn id="344" fill="hold">
                            <p:stCondLst>
                              <p:cond delay="112500"/>
                            </p:stCondLst>
                            <p:childTnLst>
                              <p:par>
                                <p:cTn id="345" presetID="11" presetClass="entr" presetSubtype="0" fill="hold" grpId="0" nodeType="afterEffect">
                                  <p:stCondLst>
                                    <p:cond delay="0"/>
                                  </p:stCondLst>
                                  <p:childTnLst>
                                    <p:set>
                                      <p:cBhvr>
                                        <p:cTn id="346" dur="1000">
                                          <p:stCondLst>
                                            <p:cond delay="0"/>
                                          </p:stCondLst>
                                        </p:cTn>
                                        <p:tgtEl>
                                          <p:spTgt spid="723"/>
                                        </p:tgtEl>
                                        <p:attrNameLst>
                                          <p:attrName>style.visibility</p:attrName>
                                        </p:attrNameLst>
                                      </p:cBhvr>
                                      <p:to>
                                        <p:strVal val="visible"/>
                                      </p:to>
                                    </p:set>
                                  </p:childTnLst>
                                </p:cTn>
                              </p:par>
                            </p:childTnLst>
                          </p:cTn>
                        </p:par>
                        <p:par>
                          <p:cTn id="347" fill="hold">
                            <p:stCondLst>
                              <p:cond delay="113500"/>
                            </p:stCondLst>
                            <p:childTnLst>
                              <p:par>
                                <p:cTn id="348" presetID="11" presetClass="entr" presetSubtype="0" fill="hold" grpId="0" nodeType="afterEffect">
                                  <p:stCondLst>
                                    <p:cond delay="0"/>
                                  </p:stCondLst>
                                  <p:childTnLst>
                                    <p:set>
                                      <p:cBhvr>
                                        <p:cTn id="349" dur="1000">
                                          <p:stCondLst>
                                            <p:cond delay="0"/>
                                          </p:stCondLst>
                                        </p:cTn>
                                        <p:tgtEl>
                                          <p:spTgt spid="724"/>
                                        </p:tgtEl>
                                        <p:attrNameLst>
                                          <p:attrName>style.visibility</p:attrName>
                                        </p:attrNameLst>
                                      </p:cBhvr>
                                      <p:to>
                                        <p:strVal val="visible"/>
                                      </p:to>
                                    </p:set>
                                  </p:childTnLst>
                                </p:cTn>
                              </p:par>
                            </p:childTnLst>
                          </p:cTn>
                        </p:par>
                        <p:par>
                          <p:cTn id="350" fill="hold">
                            <p:stCondLst>
                              <p:cond delay="114500"/>
                            </p:stCondLst>
                            <p:childTnLst>
                              <p:par>
                                <p:cTn id="351" presetID="11" presetClass="entr" presetSubtype="0" fill="hold" grpId="0" nodeType="afterEffect">
                                  <p:stCondLst>
                                    <p:cond delay="0"/>
                                  </p:stCondLst>
                                  <p:childTnLst>
                                    <p:set>
                                      <p:cBhvr>
                                        <p:cTn id="352" dur="1000">
                                          <p:stCondLst>
                                            <p:cond delay="0"/>
                                          </p:stCondLst>
                                        </p:cTn>
                                        <p:tgtEl>
                                          <p:spTgt spid="725"/>
                                        </p:tgtEl>
                                        <p:attrNameLst>
                                          <p:attrName>style.visibility</p:attrName>
                                        </p:attrNameLst>
                                      </p:cBhvr>
                                      <p:to>
                                        <p:strVal val="visible"/>
                                      </p:to>
                                    </p:set>
                                  </p:childTnLst>
                                </p:cTn>
                              </p:par>
                            </p:childTnLst>
                          </p:cTn>
                        </p:par>
                        <p:par>
                          <p:cTn id="353" fill="hold">
                            <p:stCondLst>
                              <p:cond delay="115500"/>
                            </p:stCondLst>
                            <p:childTnLst>
                              <p:par>
                                <p:cTn id="354" presetID="11" presetClass="entr" presetSubtype="0" fill="hold" grpId="0" nodeType="afterEffect">
                                  <p:stCondLst>
                                    <p:cond delay="0"/>
                                  </p:stCondLst>
                                  <p:childTnLst>
                                    <p:set>
                                      <p:cBhvr>
                                        <p:cTn id="355" dur="1000">
                                          <p:stCondLst>
                                            <p:cond delay="0"/>
                                          </p:stCondLst>
                                        </p:cTn>
                                        <p:tgtEl>
                                          <p:spTgt spid="726"/>
                                        </p:tgtEl>
                                        <p:attrNameLst>
                                          <p:attrName>style.visibility</p:attrName>
                                        </p:attrNameLst>
                                      </p:cBhvr>
                                      <p:to>
                                        <p:strVal val="visible"/>
                                      </p:to>
                                    </p:set>
                                  </p:childTnLst>
                                </p:cTn>
                              </p:par>
                            </p:childTnLst>
                          </p:cTn>
                        </p:par>
                        <p:par>
                          <p:cTn id="356" fill="hold">
                            <p:stCondLst>
                              <p:cond delay="116500"/>
                            </p:stCondLst>
                            <p:childTnLst>
                              <p:par>
                                <p:cTn id="357" presetID="11" presetClass="entr" presetSubtype="0" fill="hold" grpId="0" nodeType="afterEffect">
                                  <p:stCondLst>
                                    <p:cond delay="0"/>
                                  </p:stCondLst>
                                  <p:childTnLst>
                                    <p:set>
                                      <p:cBhvr>
                                        <p:cTn id="358" dur="1000">
                                          <p:stCondLst>
                                            <p:cond delay="0"/>
                                          </p:stCondLst>
                                        </p:cTn>
                                        <p:tgtEl>
                                          <p:spTgt spid="727"/>
                                        </p:tgtEl>
                                        <p:attrNameLst>
                                          <p:attrName>style.visibility</p:attrName>
                                        </p:attrNameLst>
                                      </p:cBhvr>
                                      <p:to>
                                        <p:strVal val="visible"/>
                                      </p:to>
                                    </p:set>
                                  </p:childTnLst>
                                </p:cTn>
                              </p:par>
                            </p:childTnLst>
                          </p:cTn>
                        </p:par>
                        <p:par>
                          <p:cTn id="359" fill="hold">
                            <p:stCondLst>
                              <p:cond delay="117500"/>
                            </p:stCondLst>
                            <p:childTnLst>
                              <p:par>
                                <p:cTn id="360" presetID="11" presetClass="entr" presetSubtype="0" fill="hold" grpId="0" nodeType="afterEffect">
                                  <p:stCondLst>
                                    <p:cond delay="0"/>
                                  </p:stCondLst>
                                  <p:childTnLst>
                                    <p:set>
                                      <p:cBhvr>
                                        <p:cTn id="361" dur="1000">
                                          <p:stCondLst>
                                            <p:cond delay="0"/>
                                          </p:stCondLst>
                                        </p:cTn>
                                        <p:tgtEl>
                                          <p:spTgt spid="728"/>
                                        </p:tgtEl>
                                        <p:attrNameLst>
                                          <p:attrName>style.visibility</p:attrName>
                                        </p:attrNameLst>
                                      </p:cBhvr>
                                      <p:to>
                                        <p:strVal val="visible"/>
                                      </p:to>
                                    </p:set>
                                  </p:childTnLst>
                                </p:cTn>
                              </p:par>
                            </p:childTnLst>
                          </p:cTn>
                        </p:par>
                        <p:par>
                          <p:cTn id="362" fill="hold">
                            <p:stCondLst>
                              <p:cond delay="118500"/>
                            </p:stCondLst>
                            <p:childTnLst>
                              <p:par>
                                <p:cTn id="363" presetID="11" presetClass="entr" presetSubtype="0" fill="hold" grpId="0" nodeType="afterEffect">
                                  <p:stCondLst>
                                    <p:cond delay="0"/>
                                  </p:stCondLst>
                                  <p:childTnLst>
                                    <p:set>
                                      <p:cBhvr>
                                        <p:cTn id="364" dur="1000">
                                          <p:stCondLst>
                                            <p:cond delay="0"/>
                                          </p:stCondLst>
                                        </p:cTn>
                                        <p:tgtEl>
                                          <p:spTgt spid="729"/>
                                        </p:tgtEl>
                                        <p:attrNameLst>
                                          <p:attrName>style.visibility</p:attrName>
                                        </p:attrNameLst>
                                      </p:cBhvr>
                                      <p:to>
                                        <p:strVal val="visible"/>
                                      </p:to>
                                    </p:set>
                                  </p:childTnLst>
                                </p:cTn>
                              </p:par>
                            </p:childTnLst>
                          </p:cTn>
                        </p:par>
                        <p:par>
                          <p:cTn id="365" fill="hold">
                            <p:stCondLst>
                              <p:cond delay="119500"/>
                            </p:stCondLst>
                            <p:childTnLst>
                              <p:par>
                                <p:cTn id="366" presetID="11" presetClass="entr" presetSubtype="0" fill="hold" grpId="0" nodeType="afterEffect">
                                  <p:stCondLst>
                                    <p:cond delay="0"/>
                                  </p:stCondLst>
                                  <p:childTnLst>
                                    <p:set>
                                      <p:cBhvr>
                                        <p:cTn id="367" dur="1000">
                                          <p:stCondLst>
                                            <p:cond delay="0"/>
                                          </p:stCondLst>
                                        </p:cTn>
                                        <p:tgtEl>
                                          <p:spTgt spid="730"/>
                                        </p:tgtEl>
                                        <p:attrNameLst>
                                          <p:attrName>style.visibility</p:attrName>
                                        </p:attrNameLst>
                                      </p:cBhvr>
                                      <p:to>
                                        <p:strVal val="visible"/>
                                      </p:to>
                                    </p:set>
                                  </p:childTnLst>
                                </p:cTn>
                              </p:par>
                            </p:childTnLst>
                          </p:cTn>
                        </p:par>
                        <p:par>
                          <p:cTn id="368" fill="hold">
                            <p:stCondLst>
                              <p:cond delay="120500"/>
                            </p:stCondLst>
                            <p:childTnLst>
                              <p:par>
                                <p:cTn id="369" presetID="11" presetClass="entr" presetSubtype="0" fill="hold" grpId="0" nodeType="afterEffect">
                                  <p:stCondLst>
                                    <p:cond delay="0"/>
                                  </p:stCondLst>
                                  <p:childTnLst>
                                    <p:set>
                                      <p:cBhvr>
                                        <p:cTn id="370" dur="1000">
                                          <p:stCondLst>
                                            <p:cond delay="0"/>
                                          </p:stCondLst>
                                        </p:cTn>
                                        <p:tgtEl>
                                          <p:spTgt spid="731"/>
                                        </p:tgtEl>
                                        <p:attrNameLst>
                                          <p:attrName>style.visibility</p:attrName>
                                        </p:attrNameLst>
                                      </p:cBhvr>
                                      <p:to>
                                        <p:strVal val="visible"/>
                                      </p:to>
                                    </p:set>
                                  </p:childTnLst>
                                </p:cTn>
                              </p:par>
                            </p:childTnLst>
                          </p:cTn>
                        </p:par>
                        <p:par>
                          <p:cTn id="371" fill="hold">
                            <p:stCondLst>
                              <p:cond delay="121500"/>
                            </p:stCondLst>
                            <p:childTnLst>
                              <p:par>
                                <p:cTn id="372" presetID="11" presetClass="entr" presetSubtype="0" fill="hold" grpId="0" nodeType="afterEffect">
                                  <p:stCondLst>
                                    <p:cond delay="0"/>
                                  </p:stCondLst>
                                  <p:childTnLst>
                                    <p:set>
                                      <p:cBhvr>
                                        <p:cTn id="373" dur="1000">
                                          <p:stCondLst>
                                            <p:cond delay="0"/>
                                          </p:stCondLst>
                                        </p:cTn>
                                        <p:tgtEl>
                                          <p:spTgt spid="732"/>
                                        </p:tgtEl>
                                        <p:attrNameLst>
                                          <p:attrName>style.visibility</p:attrName>
                                        </p:attrNameLst>
                                      </p:cBhvr>
                                      <p:to>
                                        <p:strVal val="visible"/>
                                      </p:to>
                                    </p:set>
                                  </p:childTnLst>
                                </p:cTn>
                              </p:par>
                            </p:childTnLst>
                          </p:cTn>
                        </p:par>
                        <p:par>
                          <p:cTn id="374" fill="hold">
                            <p:stCondLst>
                              <p:cond delay="122500"/>
                            </p:stCondLst>
                            <p:childTnLst>
                              <p:par>
                                <p:cTn id="375" presetID="11" presetClass="entr" presetSubtype="0" fill="hold" grpId="0" nodeType="afterEffect">
                                  <p:stCondLst>
                                    <p:cond delay="0"/>
                                  </p:stCondLst>
                                  <p:childTnLst>
                                    <p:set>
                                      <p:cBhvr>
                                        <p:cTn id="376" dur="1000">
                                          <p:stCondLst>
                                            <p:cond delay="0"/>
                                          </p:stCondLst>
                                        </p:cTn>
                                        <p:tgtEl>
                                          <p:spTgt spid="733"/>
                                        </p:tgtEl>
                                        <p:attrNameLst>
                                          <p:attrName>style.visibility</p:attrName>
                                        </p:attrNameLst>
                                      </p:cBhvr>
                                      <p:to>
                                        <p:strVal val="visible"/>
                                      </p:to>
                                    </p:set>
                                  </p:childTnLst>
                                </p:cTn>
                              </p:par>
                            </p:childTnLst>
                          </p:cTn>
                        </p:par>
                        <p:par>
                          <p:cTn id="377" fill="hold">
                            <p:stCondLst>
                              <p:cond delay="123500"/>
                            </p:stCondLst>
                            <p:childTnLst>
                              <p:par>
                                <p:cTn id="378" presetID="11" presetClass="entr" presetSubtype="0" fill="hold" grpId="0" nodeType="afterEffect">
                                  <p:stCondLst>
                                    <p:cond delay="0"/>
                                  </p:stCondLst>
                                  <p:childTnLst>
                                    <p:set>
                                      <p:cBhvr>
                                        <p:cTn id="379" dur="1000">
                                          <p:stCondLst>
                                            <p:cond delay="0"/>
                                          </p:stCondLst>
                                        </p:cTn>
                                        <p:tgtEl>
                                          <p:spTgt spid="734"/>
                                        </p:tgtEl>
                                        <p:attrNameLst>
                                          <p:attrName>style.visibility</p:attrName>
                                        </p:attrNameLst>
                                      </p:cBhvr>
                                      <p:to>
                                        <p:strVal val="visible"/>
                                      </p:to>
                                    </p:set>
                                  </p:childTnLst>
                                </p:cTn>
                              </p:par>
                            </p:childTnLst>
                          </p:cTn>
                        </p:par>
                        <p:par>
                          <p:cTn id="380" fill="hold">
                            <p:stCondLst>
                              <p:cond delay="124500"/>
                            </p:stCondLst>
                            <p:childTnLst>
                              <p:par>
                                <p:cTn id="381" presetID="11" presetClass="entr" presetSubtype="0" fill="hold" grpId="0" nodeType="afterEffect">
                                  <p:stCondLst>
                                    <p:cond delay="0"/>
                                  </p:stCondLst>
                                  <p:childTnLst>
                                    <p:set>
                                      <p:cBhvr>
                                        <p:cTn id="382" dur="1000">
                                          <p:stCondLst>
                                            <p:cond delay="0"/>
                                          </p:stCondLst>
                                        </p:cTn>
                                        <p:tgtEl>
                                          <p:spTgt spid="735"/>
                                        </p:tgtEl>
                                        <p:attrNameLst>
                                          <p:attrName>style.visibility</p:attrName>
                                        </p:attrNameLst>
                                      </p:cBhvr>
                                      <p:to>
                                        <p:strVal val="visible"/>
                                      </p:to>
                                    </p:set>
                                  </p:childTnLst>
                                </p:cTn>
                              </p:par>
                            </p:childTnLst>
                          </p:cTn>
                        </p:par>
                        <p:par>
                          <p:cTn id="383" fill="hold">
                            <p:stCondLst>
                              <p:cond delay="125500"/>
                            </p:stCondLst>
                            <p:childTnLst>
                              <p:par>
                                <p:cTn id="384" presetID="11" presetClass="entr" presetSubtype="0" fill="hold" grpId="0" nodeType="afterEffect">
                                  <p:stCondLst>
                                    <p:cond delay="0"/>
                                  </p:stCondLst>
                                  <p:childTnLst>
                                    <p:set>
                                      <p:cBhvr>
                                        <p:cTn id="385" dur="1000">
                                          <p:stCondLst>
                                            <p:cond delay="0"/>
                                          </p:stCondLst>
                                        </p:cTn>
                                        <p:tgtEl>
                                          <p:spTgt spid="736"/>
                                        </p:tgtEl>
                                        <p:attrNameLst>
                                          <p:attrName>style.visibility</p:attrName>
                                        </p:attrNameLst>
                                      </p:cBhvr>
                                      <p:to>
                                        <p:strVal val="visible"/>
                                      </p:to>
                                    </p:set>
                                  </p:childTnLst>
                                </p:cTn>
                              </p:par>
                            </p:childTnLst>
                          </p:cTn>
                        </p:par>
                        <p:par>
                          <p:cTn id="386" fill="hold">
                            <p:stCondLst>
                              <p:cond delay="126500"/>
                            </p:stCondLst>
                            <p:childTnLst>
                              <p:par>
                                <p:cTn id="387" presetID="11" presetClass="entr" presetSubtype="0" fill="hold" grpId="0" nodeType="afterEffect">
                                  <p:stCondLst>
                                    <p:cond delay="0"/>
                                  </p:stCondLst>
                                  <p:childTnLst>
                                    <p:set>
                                      <p:cBhvr>
                                        <p:cTn id="388" dur="1000">
                                          <p:stCondLst>
                                            <p:cond delay="0"/>
                                          </p:stCondLst>
                                        </p:cTn>
                                        <p:tgtEl>
                                          <p:spTgt spid="737"/>
                                        </p:tgtEl>
                                        <p:attrNameLst>
                                          <p:attrName>style.visibility</p:attrName>
                                        </p:attrNameLst>
                                      </p:cBhvr>
                                      <p:to>
                                        <p:strVal val="visible"/>
                                      </p:to>
                                    </p:set>
                                  </p:childTnLst>
                                </p:cTn>
                              </p:par>
                            </p:childTnLst>
                          </p:cTn>
                        </p:par>
                        <p:par>
                          <p:cTn id="389" fill="hold">
                            <p:stCondLst>
                              <p:cond delay="127500"/>
                            </p:stCondLst>
                            <p:childTnLst>
                              <p:par>
                                <p:cTn id="390" presetID="11" presetClass="entr" presetSubtype="0" fill="hold" grpId="0" nodeType="afterEffect">
                                  <p:stCondLst>
                                    <p:cond delay="0"/>
                                  </p:stCondLst>
                                  <p:childTnLst>
                                    <p:set>
                                      <p:cBhvr>
                                        <p:cTn id="391" dur="1000">
                                          <p:stCondLst>
                                            <p:cond delay="0"/>
                                          </p:stCondLst>
                                        </p:cTn>
                                        <p:tgtEl>
                                          <p:spTgt spid="738"/>
                                        </p:tgtEl>
                                        <p:attrNameLst>
                                          <p:attrName>style.visibility</p:attrName>
                                        </p:attrNameLst>
                                      </p:cBhvr>
                                      <p:to>
                                        <p:strVal val="visible"/>
                                      </p:to>
                                    </p:set>
                                  </p:childTnLst>
                                </p:cTn>
                              </p:par>
                            </p:childTnLst>
                          </p:cTn>
                        </p:par>
                        <p:par>
                          <p:cTn id="392" fill="hold">
                            <p:stCondLst>
                              <p:cond delay="128500"/>
                            </p:stCondLst>
                            <p:childTnLst>
                              <p:par>
                                <p:cTn id="393" presetID="11" presetClass="entr" presetSubtype="0" fill="hold" grpId="0" nodeType="afterEffect">
                                  <p:stCondLst>
                                    <p:cond delay="0"/>
                                  </p:stCondLst>
                                  <p:childTnLst>
                                    <p:set>
                                      <p:cBhvr>
                                        <p:cTn id="394" dur="1000">
                                          <p:stCondLst>
                                            <p:cond delay="0"/>
                                          </p:stCondLst>
                                        </p:cTn>
                                        <p:tgtEl>
                                          <p:spTgt spid="739"/>
                                        </p:tgtEl>
                                        <p:attrNameLst>
                                          <p:attrName>style.visibility</p:attrName>
                                        </p:attrNameLst>
                                      </p:cBhvr>
                                      <p:to>
                                        <p:strVal val="visible"/>
                                      </p:to>
                                    </p:set>
                                  </p:childTnLst>
                                </p:cTn>
                              </p:par>
                            </p:childTnLst>
                          </p:cTn>
                        </p:par>
                        <p:par>
                          <p:cTn id="395" fill="hold">
                            <p:stCondLst>
                              <p:cond delay="129500"/>
                            </p:stCondLst>
                            <p:childTnLst>
                              <p:par>
                                <p:cTn id="396" presetID="11" presetClass="entr" presetSubtype="0" fill="hold" grpId="0" nodeType="afterEffect">
                                  <p:stCondLst>
                                    <p:cond delay="0"/>
                                  </p:stCondLst>
                                  <p:childTnLst>
                                    <p:set>
                                      <p:cBhvr>
                                        <p:cTn id="397" dur="1000">
                                          <p:stCondLst>
                                            <p:cond delay="0"/>
                                          </p:stCondLst>
                                        </p:cTn>
                                        <p:tgtEl>
                                          <p:spTgt spid="740"/>
                                        </p:tgtEl>
                                        <p:attrNameLst>
                                          <p:attrName>style.visibility</p:attrName>
                                        </p:attrNameLst>
                                      </p:cBhvr>
                                      <p:to>
                                        <p:strVal val="visible"/>
                                      </p:to>
                                    </p:set>
                                  </p:childTnLst>
                                </p:cTn>
                              </p:par>
                            </p:childTnLst>
                          </p:cTn>
                        </p:par>
                        <p:par>
                          <p:cTn id="398" fill="hold">
                            <p:stCondLst>
                              <p:cond delay="130500"/>
                            </p:stCondLst>
                            <p:childTnLst>
                              <p:par>
                                <p:cTn id="399" presetID="11" presetClass="entr" presetSubtype="0" fill="hold" grpId="0" nodeType="afterEffect">
                                  <p:stCondLst>
                                    <p:cond delay="0"/>
                                  </p:stCondLst>
                                  <p:childTnLst>
                                    <p:set>
                                      <p:cBhvr>
                                        <p:cTn id="400" dur="1000">
                                          <p:stCondLst>
                                            <p:cond delay="0"/>
                                          </p:stCondLst>
                                        </p:cTn>
                                        <p:tgtEl>
                                          <p:spTgt spid="741"/>
                                        </p:tgtEl>
                                        <p:attrNameLst>
                                          <p:attrName>style.visibility</p:attrName>
                                        </p:attrNameLst>
                                      </p:cBhvr>
                                      <p:to>
                                        <p:strVal val="visible"/>
                                      </p:to>
                                    </p:set>
                                  </p:childTnLst>
                                </p:cTn>
                              </p:par>
                            </p:childTnLst>
                          </p:cTn>
                        </p:par>
                        <p:par>
                          <p:cTn id="401" fill="hold">
                            <p:stCondLst>
                              <p:cond delay="131500"/>
                            </p:stCondLst>
                            <p:childTnLst>
                              <p:par>
                                <p:cTn id="402" presetID="11" presetClass="entr" presetSubtype="0" fill="hold" grpId="0" nodeType="afterEffect">
                                  <p:stCondLst>
                                    <p:cond delay="0"/>
                                  </p:stCondLst>
                                  <p:childTnLst>
                                    <p:set>
                                      <p:cBhvr>
                                        <p:cTn id="403" dur="1000">
                                          <p:stCondLst>
                                            <p:cond delay="0"/>
                                          </p:stCondLst>
                                        </p:cTn>
                                        <p:tgtEl>
                                          <p:spTgt spid="742"/>
                                        </p:tgtEl>
                                        <p:attrNameLst>
                                          <p:attrName>style.visibility</p:attrName>
                                        </p:attrNameLst>
                                      </p:cBhvr>
                                      <p:to>
                                        <p:strVal val="visible"/>
                                      </p:to>
                                    </p:set>
                                  </p:childTnLst>
                                </p:cTn>
                              </p:par>
                            </p:childTnLst>
                          </p:cTn>
                        </p:par>
                        <p:par>
                          <p:cTn id="404" fill="hold">
                            <p:stCondLst>
                              <p:cond delay="132500"/>
                            </p:stCondLst>
                            <p:childTnLst>
                              <p:par>
                                <p:cTn id="405" presetID="11" presetClass="entr" presetSubtype="0" fill="hold" grpId="0" nodeType="afterEffect">
                                  <p:stCondLst>
                                    <p:cond delay="0"/>
                                  </p:stCondLst>
                                  <p:childTnLst>
                                    <p:set>
                                      <p:cBhvr>
                                        <p:cTn id="406" dur="1000">
                                          <p:stCondLst>
                                            <p:cond delay="0"/>
                                          </p:stCondLst>
                                        </p:cTn>
                                        <p:tgtEl>
                                          <p:spTgt spid="743"/>
                                        </p:tgtEl>
                                        <p:attrNameLst>
                                          <p:attrName>style.visibility</p:attrName>
                                        </p:attrNameLst>
                                      </p:cBhvr>
                                      <p:to>
                                        <p:strVal val="visible"/>
                                      </p:to>
                                    </p:set>
                                  </p:childTnLst>
                                </p:cTn>
                              </p:par>
                            </p:childTnLst>
                          </p:cTn>
                        </p:par>
                        <p:par>
                          <p:cTn id="407" fill="hold">
                            <p:stCondLst>
                              <p:cond delay="133500"/>
                            </p:stCondLst>
                            <p:childTnLst>
                              <p:par>
                                <p:cTn id="408" presetID="11" presetClass="entr" presetSubtype="0" fill="hold" grpId="0" nodeType="afterEffect">
                                  <p:stCondLst>
                                    <p:cond delay="0"/>
                                  </p:stCondLst>
                                  <p:childTnLst>
                                    <p:set>
                                      <p:cBhvr>
                                        <p:cTn id="409" dur="1000">
                                          <p:stCondLst>
                                            <p:cond delay="0"/>
                                          </p:stCondLst>
                                        </p:cTn>
                                        <p:tgtEl>
                                          <p:spTgt spid="744"/>
                                        </p:tgtEl>
                                        <p:attrNameLst>
                                          <p:attrName>style.visibility</p:attrName>
                                        </p:attrNameLst>
                                      </p:cBhvr>
                                      <p:to>
                                        <p:strVal val="visible"/>
                                      </p:to>
                                    </p:set>
                                  </p:childTnLst>
                                </p:cTn>
                              </p:par>
                            </p:childTnLst>
                          </p:cTn>
                        </p:par>
                        <p:par>
                          <p:cTn id="410" fill="hold">
                            <p:stCondLst>
                              <p:cond delay="134500"/>
                            </p:stCondLst>
                            <p:childTnLst>
                              <p:par>
                                <p:cTn id="411" presetID="11" presetClass="entr" presetSubtype="0" fill="hold" grpId="0" nodeType="afterEffect">
                                  <p:stCondLst>
                                    <p:cond delay="0"/>
                                  </p:stCondLst>
                                  <p:childTnLst>
                                    <p:set>
                                      <p:cBhvr>
                                        <p:cTn id="412" dur="1000">
                                          <p:stCondLst>
                                            <p:cond delay="0"/>
                                          </p:stCondLst>
                                        </p:cTn>
                                        <p:tgtEl>
                                          <p:spTgt spid="745"/>
                                        </p:tgtEl>
                                        <p:attrNameLst>
                                          <p:attrName>style.visibility</p:attrName>
                                        </p:attrNameLst>
                                      </p:cBhvr>
                                      <p:to>
                                        <p:strVal val="visible"/>
                                      </p:to>
                                    </p:set>
                                  </p:childTnLst>
                                </p:cTn>
                              </p:par>
                            </p:childTnLst>
                          </p:cTn>
                        </p:par>
                        <p:par>
                          <p:cTn id="413" fill="hold">
                            <p:stCondLst>
                              <p:cond delay="135500"/>
                            </p:stCondLst>
                            <p:childTnLst>
                              <p:par>
                                <p:cTn id="414" presetID="11" presetClass="entr" presetSubtype="0" fill="hold" grpId="0" nodeType="afterEffect">
                                  <p:stCondLst>
                                    <p:cond delay="0"/>
                                  </p:stCondLst>
                                  <p:childTnLst>
                                    <p:set>
                                      <p:cBhvr>
                                        <p:cTn id="415" dur="1000">
                                          <p:stCondLst>
                                            <p:cond delay="0"/>
                                          </p:stCondLst>
                                        </p:cTn>
                                        <p:tgtEl>
                                          <p:spTgt spid="746"/>
                                        </p:tgtEl>
                                        <p:attrNameLst>
                                          <p:attrName>style.visibility</p:attrName>
                                        </p:attrNameLst>
                                      </p:cBhvr>
                                      <p:to>
                                        <p:strVal val="visible"/>
                                      </p:to>
                                    </p:set>
                                  </p:childTnLst>
                                </p:cTn>
                              </p:par>
                            </p:childTnLst>
                          </p:cTn>
                        </p:par>
                        <p:par>
                          <p:cTn id="416" fill="hold">
                            <p:stCondLst>
                              <p:cond delay="136500"/>
                            </p:stCondLst>
                            <p:childTnLst>
                              <p:par>
                                <p:cTn id="417" presetID="11" presetClass="entr" presetSubtype="0" fill="hold" grpId="0" nodeType="afterEffect">
                                  <p:stCondLst>
                                    <p:cond delay="0"/>
                                  </p:stCondLst>
                                  <p:childTnLst>
                                    <p:set>
                                      <p:cBhvr>
                                        <p:cTn id="418" dur="1000">
                                          <p:stCondLst>
                                            <p:cond delay="0"/>
                                          </p:stCondLst>
                                        </p:cTn>
                                        <p:tgtEl>
                                          <p:spTgt spid="747"/>
                                        </p:tgtEl>
                                        <p:attrNameLst>
                                          <p:attrName>style.visibility</p:attrName>
                                        </p:attrNameLst>
                                      </p:cBhvr>
                                      <p:to>
                                        <p:strVal val="visible"/>
                                      </p:to>
                                    </p:set>
                                  </p:childTnLst>
                                </p:cTn>
                              </p:par>
                            </p:childTnLst>
                          </p:cTn>
                        </p:par>
                        <p:par>
                          <p:cTn id="419" fill="hold">
                            <p:stCondLst>
                              <p:cond delay="137500"/>
                            </p:stCondLst>
                            <p:childTnLst>
                              <p:par>
                                <p:cTn id="420" presetID="11" presetClass="entr" presetSubtype="0" fill="hold" grpId="0" nodeType="afterEffect">
                                  <p:stCondLst>
                                    <p:cond delay="0"/>
                                  </p:stCondLst>
                                  <p:childTnLst>
                                    <p:set>
                                      <p:cBhvr>
                                        <p:cTn id="421" dur="1000">
                                          <p:stCondLst>
                                            <p:cond delay="0"/>
                                          </p:stCondLst>
                                        </p:cTn>
                                        <p:tgtEl>
                                          <p:spTgt spid="748"/>
                                        </p:tgtEl>
                                        <p:attrNameLst>
                                          <p:attrName>style.visibility</p:attrName>
                                        </p:attrNameLst>
                                      </p:cBhvr>
                                      <p:to>
                                        <p:strVal val="visible"/>
                                      </p:to>
                                    </p:set>
                                  </p:childTnLst>
                                </p:cTn>
                              </p:par>
                            </p:childTnLst>
                          </p:cTn>
                        </p:par>
                        <p:par>
                          <p:cTn id="422" fill="hold">
                            <p:stCondLst>
                              <p:cond delay="138500"/>
                            </p:stCondLst>
                            <p:childTnLst>
                              <p:par>
                                <p:cTn id="423" presetID="11" presetClass="entr" presetSubtype="0" fill="hold" grpId="0" nodeType="afterEffect">
                                  <p:stCondLst>
                                    <p:cond delay="0"/>
                                  </p:stCondLst>
                                  <p:childTnLst>
                                    <p:set>
                                      <p:cBhvr>
                                        <p:cTn id="424" dur="1000">
                                          <p:stCondLst>
                                            <p:cond delay="0"/>
                                          </p:stCondLst>
                                        </p:cTn>
                                        <p:tgtEl>
                                          <p:spTgt spid="749"/>
                                        </p:tgtEl>
                                        <p:attrNameLst>
                                          <p:attrName>style.visibility</p:attrName>
                                        </p:attrNameLst>
                                      </p:cBhvr>
                                      <p:to>
                                        <p:strVal val="visible"/>
                                      </p:to>
                                    </p:set>
                                  </p:childTnLst>
                                </p:cTn>
                              </p:par>
                            </p:childTnLst>
                          </p:cTn>
                        </p:par>
                        <p:par>
                          <p:cTn id="425" fill="hold">
                            <p:stCondLst>
                              <p:cond delay="139500"/>
                            </p:stCondLst>
                            <p:childTnLst>
                              <p:par>
                                <p:cTn id="426" presetID="11" presetClass="entr" presetSubtype="0" fill="hold" grpId="0" nodeType="afterEffect">
                                  <p:stCondLst>
                                    <p:cond delay="0"/>
                                  </p:stCondLst>
                                  <p:childTnLst>
                                    <p:set>
                                      <p:cBhvr>
                                        <p:cTn id="427" dur="1000">
                                          <p:stCondLst>
                                            <p:cond delay="0"/>
                                          </p:stCondLst>
                                        </p:cTn>
                                        <p:tgtEl>
                                          <p:spTgt spid="750"/>
                                        </p:tgtEl>
                                        <p:attrNameLst>
                                          <p:attrName>style.visibility</p:attrName>
                                        </p:attrNameLst>
                                      </p:cBhvr>
                                      <p:to>
                                        <p:strVal val="visible"/>
                                      </p:to>
                                    </p:set>
                                  </p:childTnLst>
                                </p:cTn>
                              </p:par>
                            </p:childTnLst>
                          </p:cTn>
                        </p:par>
                        <p:par>
                          <p:cTn id="428" fill="hold">
                            <p:stCondLst>
                              <p:cond delay="140500"/>
                            </p:stCondLst>
                            <p:childTnLst>
                              <p:par>
                                <p:cTn id="429" presetID="11" presetClass="entr" presetSubtype="0" fill="hold" grpId="0" nodeType="afterEffect">
                                  <p:stCondLst>
                                    <p:cond delay="0"/>
                                  </p:stCondLst>
                                  <p:childTnLst>
                                    <p:set>
                                      <p:cBhvr>
                                        <p:cTn id="430" dur="1000">
                                          <p:stCondLst>
                                            <p:cond delay="0"/>
                                          </p:stCondLst>
                                        </p:cTn>
                                        <p:tgtEl>
                                          <p:spTgt spid="751"/>
                                        </p:tgtEl>
                                        <p:attrNameLst>
                                          <p:attrName>style.visibility</p:attrName>
                                        </p:attrNameLst>
                                      </p:cBhvr>
                                      <p:to>
                                        <p:strVal val="visible"/>
                                      </p:to>
                                    </p:set>
                                  </p:childTnLst>
                                </p:cTn>
                              </p:par>
                            </p:childTnLst>
                          </p:cTn>
                        </p:par>
                        <p:par>
                          <p:cTn id="431" fill="hold">
                            <p:stCondLst>
                              <p:cond delay="141500"/>
                            </p:stCondLst>
                            <p:childTnLst>
                              <p:par>
                                <p:cTn id="432" presetID="11" presetClass="entr" presetSubtype="0" fill="hold" grpId="0" nodeType="afterEffect">
                                  <p:stCondLst>
                                    <p:cond delay="0"/>
                                  </p:stCondLst>
                                  <p:childTnLst>
                                    <p:set>
                                      <p:cBhvr>
                                        <p:cTn id="433" dur="1000">
                                          <p:stCondLst>
                                            <p:cond delay="0"/>
                                          </p:stCondLst>
                                        </p:cTn>
                                        <p:tgtEl>
                                          <p:spTgt spid="752"/>
                                        </p:tgtEl>
                                        <p:attrNameLst>
                                          <p:attrName>style.visibility</p:attrName>
                                        </p:attrNameLst>
                                      </p:cBhvr>
                                      <p:to>
                                        <p:strVal val="visible"/>
                                      </p:to>
                                    </p:set>
                                  </p:childTnLst>
                                </p:cTn>
                              </p:par>
                            </p:childTnLst>
                          </p:cTn>
                        </p:par>
                        <p:par>
                          <p:cTn id="434" fill="hold">
                            <p:stCondLst>
                              <p:cond delay="142500"/>
                            </p:stCondLst>
                            <p:childTnLst>
                              <p:par>
                                <p:cTn id="435" presetID="11" presetClass="entr" presetSubtype="0" fill="hold" grpId="0" nodeType="afterEffect">
                                  <p:stCondLst>
                                    <p:cond delay="0"/>
                                  </p:stCondLst>
                                  <p:childTnLst>
                                    <p:set>
                                      <p:cBhvr>
                                        <p:cTn id="436" dur="1000">
                                          <p:stCondLst>
                                            <p:cond delay="0"/>
                                          </p:stCondLst>
                                        </p:cTn>
                                        <p:tgtEl>
                                          <p:spTgt spid="753"/>
                                        </p:tgtEl>
                                        <p:attrNameLst>
                                          <p:attrName>style.visibility</p:attrName>
                                        </p:attrNameLst>
                                      </p:cBhvr>
                                      <p:to>
                                        <p:strVal val="visible"/>
                                      </p:to>
                                    </p:set>
                                  </p:childTnLst>
                                </p:cTn>
                              </p:par>
                            </p:childTnLst>
                          </p:cTn>
                        </p:par>
                        <p:par>
                          <p:cTn id="437" fill="hold">
                            <p:stCondLst>
                              <p:cond delay="143500"/>
                            </p:stCondLst>
                            <p:childTnLst>
                              <p:par>
                                <p:cTn id="438" presetID="11" presetClass="entr" presetSubtype="0" fill="hold" grpId="0" nodeType="afterEffect">
                                  <p:stCondLst>
                                    <p:cond delay="0"/>
                                  </p:stCondLst>
                                  <p:childTnLst>
                                    <p:set>
                                      <p:cBhvr>
                                        <p:cTn id="439" dur="1000">
                                          <p:stCondLst>
                                            <p:cond delay="0"/>
                                          </p:stCondLst>
                                        </p:cTn>
                                        <p:tgtEl>
                                          <p:spTgt spid="754"/>
                                        </p:tgtEl>
                                        <p:attrNameLst>
                                          <p:attrName>style.visibility</p:attrName>
                                        </p:attrNameLst>
                                      </p:cBhvr>
                                      <p:to>
                                        <p:strVal val="visible"/>
                                      </p:to>
                                    </p:set>
                                  </p:childTnLst>
                                </p:cTn>
                              </p:par>
                            </p:childTnLst>
                          </p:cTn>
                        </p:par>
                        <p:par>
                          <p:cTn id="440" fill="hold">
                            <p:stCondLst>
                              <p:cond delay="144500"/>
                            </p:stCondLst>
                            <p:childTnLst>
                              <p:par>
                                <p:cTn id="441" presetID="11" presetClass="entr" presetSubtype="0" fill="hold" grpId="0" nodeType="afterEffect">
                                  <p:stCondLst>
                                    <p:cond delay="0"/>
                                  </p:stCondLst>
                                  <p:childTnLst>
                                    <p:set>
                                      <p:cBhvr>
                                        <p:cTn id="442" dur="1000">
                                          <p:stCondLst>
                                            <p:cond delay="0"/>
                                          </p:stCondLst>
                                        </p:cTn>
                                        <p:tgtEl>
                                          <p:spTgt spid="755"/>
                                        </p:tgtEl>
                                        <p:attrNameLst>
                                          <p:attrName>style.visibility</p:attrName>
                                        </p:attrNameLst>
                                      </p:cBhvr>
                                      <p:to>
                                        <p:strVal val="visible"/>
                                      </p:to>
                                    </p:set>
                                  </p:childTnLst>
                                </p:cTn>
                              </p:par>
                            </p:childTnLst>
                          </p:cTn>
                        </p:par>
                        <p:par>
                          <p:cTn id="443" fill="hold">
                            <p:stCondLst>
                              <p:cond delay="145500"/>
                            </p:stCondLst>
                            <p:childTnLst>
                              <p:par>
                                <p:cTn id="444" presetID="11" presetClass="entr" presetSubtype="0" fill="hold" grpId="0" nodeType="afterEffect">
                                  <p:stCondLst>
                                    <p:cond delay="0"/>
                                  </p:stCondLst>
                                  <p:childTnLst>
                                    <p:set>
                                      <p:cBhvr>
                                        <p:cTn id="445" dur="1000">
                                          <p:stCondLst>
                                            <p:cond delay="0"/>
                                          </p:stCondLst>
                                        </p:cTn>
                                        <p:tgtEl>
                                          <p:spTgt spid="756"/>
                                        </p:tgtEl>
                                        <p:attrNameLst>
                                          <p:attrName>style.visibility</p:attrName>
                                        </p:attrNameLst>
                                      </p:cBhvr>
                                      <p:to>
                                        <p:strVal val="visible"/>
                                      </p:to>
                                    </p:set>
                                  </p:childTnLst>
                                </p:cTn>
                              </p:par>
                            </p:childTnLst>
                          </p:cTn>
                        </p:par>
                        <p:par>
                          <p:cTn id="446" fill="hold">
                            <p:stCondLst>
                              <p:cond delay="146500"/>
                            </p:stCondLst>
                            <p:childTnLst>
                              <p:par>
                                <p:cTn id="447" presetID="11" presetClass="entr" presetSubtype="0" fill="hold" grpId="0" nodeType="afterEffect">
                                  <p:stCondLst>
                                    <p:cond delay="0"/>
                                  </p:stCondLst>
                                  <p:childTnLst>
                                    <p:set>
                                      <p:cBhvr>
                                        <p:cTn id="448" dur="1000">
                                          <p:stCondLst>
                                            <p:cond delay="0"/>
                                          </p:stCondLst>
                                        </p:cTn>
                                        <p:tgtEl>
                                          <p:spTgt spid="757"/>
                                        </p:tgtEl>
                                        <p:attrNameLst>
                                          <p:attrName>style.visibility</p:attrName>
                                        </p:attrNameLst>
                                      </p:cBhvr>
                                      <p:to>
                                        <p:strVal val="visible"/>
                                      </p:to>
                                    </p:set>
                                  </p:childTnLst>
                                </p:cTn>
                              </p:par>
                            </p:childTnLst>
                          </p:cTn>
                        </p:par>
                        <p:par>
                          <p:cTn id="449" fill="hold">
                            <p:stCondLst>
                              <p:cond delay="147500"/>
                            </p:stCondLst>
                            <p:childTnLst>
                              <p:par>
                                <p:cTn id="450" presetID="11" presetClass="entr" presetSubtype="0" fill="hold" grpId="0" nodeType="afterEffect">
                                  <p:stCondLst>
                                    <p:cond delay="0"/>
                                  </p:stCondLst>
                                  <p:childTnLst>
                                    <p:set>
                                      <p:cBhvr>
                                        <p:cTn id="451" dur="1000">
                                          <p:stCondLst>
                                            <p:cond delay="0"/>
                                          </p:stCondLst>
                                        </p:cTn>
                                        <p:tgtEl>
                                          <p:spTgt spid="758"/>
                                        </p:tgtEl>
                                        <p:attrNameLst>
                                          <p:attrName>style.visibility</p:attrName>
                                        </p:attrNameLst>
                                      </p:cBhvr>
                                      <p:to>
                                        <p:strVal val="visible"/>
                                      </p:to>
                                    </p:set>
                                  </p:childTnLst>
                                </p:cTn>
                              </p:par>
                            </p:childTnLst>
                          </p:cTn>
                        </p:par>
                        <p:par>
                          <p:cTn id="452" fill="hold">
                            <p:stCondLst>
                              <p:cond delay="148500"/>
                            </p:stCondLst>
                            <p:childTnLst>
                              <p:par>
                                <p:cTn id="453" presetID="11" presetClass="entr" presetSubtype="0" fill="hold" grpId="0" nodeType="afterEffect">
                                  <p:stCondLst>
                                    <p:cond delay="0"/>
                                  </p:stCondLst>
                                  <p:childTnLst>
                                    <p:set>
                                      <p:cBhvr>
                                        <p:cTn id="454" dur="1000">
                                          <p:stCondLst>
                                            <p:cond delay="0"/>
                                          </p:stCondLst>
                                        </p:cTn>
                                        <p:tgtEl>
                                          <p:spTgt spid="759"/>
                                        </p:tgtEl>
                                        <p:attrNameLst>
                                          <p:attrName>style.visibility</p:attrName>
                                        </p:attrNameLst>
                                      </p:cBhvr>
                                      <p:to>
                                        <p:strVal val="visible"/>
                                      </p:to>
                                    </p:set>
                                  </p:childTnLst>
                                </p:cTn>
                              </p:par>
                            </p:childTnLst>
                          </p:cTn>
                        </p:par>
                        <p:par>
                          <p:cTn id="455" fill="hold">
                            <p:stCondLst>
                              <p:cond delay="149500"/>
                            </p:stCondLst>
                            <p:childTnLst>
                              <p:par>
                                <p:cTn id="456" presetID="11" presetClass="entr" presetSubtype="0" fill="hold" grpId="0" nodeType="afterEffect">
                                  <p:stCondLst>
                                    <p:cond delay="0"/>
                                  </p:stCondLst>
                                  <p:childTnLst>
                                    <p:set>
                                      <p:cBhvr>
                                        <p:cTn id="457" dur="1000">
                                          <p:stCondLst>
                                            <p:cond delay="0"/>
                                          </p:stCondLst>
                                        </p:cTn>
                                        <p:tgtEl>
                                          <p:spTgt spid="760"/>
                                        </p:tgtEl>
                                        <p:attrNameLst>
                                          <p:attrName>style.visibility</p:attrName>
                                        </p:attrNameLst>
                                      </p:cBhvr>
                                      <p:to>
                                        <p:strVal val="visible"/>
                                      </p:to>
                                    </p:set>
                                  </p:childTnLst>
                                </p:cTn>
                              </p:par>
                            </p:childTnLst>
                          </p:cTn>
                        </p:par>
                        <p:par>
                          <p:cTn id="458" fill="hold">
                            <p:stCondLst>
                              <p:cond delay="150500"/>
                            </p:stCondLst>
                            <p:childTnLst>
                              <p:par>
                                <p:cTn id="459" presetID="11" presetClass="entr" presetSubtype="0" fill="hold" grpId="0" nodeType="afterEffect">
                                  <p:stCondLst>
                                    <p:cond delay="0"/>
                                  </p:stCondLst>
                                  <p:childTnLst>
                                    <p:set>
                                      <p:cBhvr>
                                        <p:cTn id="460" dur="1000">
                                          <p:stCondLst>
                                            <p:cond delay="0"/>
                                          </p:stCondLst>
                                        </p:cTn>
                                        <p:tgtEl>
                                          <p:spTgt spid="761"/>
                                        </p:tgtEl>
                                        <p:attrNameLst>
                                          <p:attrName>style.visibility</p:attrName>
                                        </p:attrNameLst>
                                      </p:cBhvr>
                                      <p:to>
                                        <p:strVal val="visible"/>
                                      </p:to>
                                    </p:set>
                                  </p:childTnLst>
                                </p:cTn>
                              </p:par>
                            </p:childTnLst>
                          </p:cTn>
                        </p:par>
                        <p:par>
                          <p:cTn id="461" fill="hold">
                            <p:stCondLst>
                              <p:cond delay="151500"/>
                            </p:stCondLst>
                            <p:childTnLst>
                              <p:par>
                                <p:cTn id="462" presetID="11" presetClass="entr" presetSubtype="0" fill="hold" grpId="0" nodeType="afterEffect">
                                  <p:stCondLst>
                                    <p:cond delay="0"/>
                                  </p:stCondLst>
                                  <p:childTnLst>
                                    <p:set>
                                      <p:cBhvr>
                                        <p:cTn id="463" dur="1000">
                                          <p:stCondLst>
                                            <p:cond delay="0"/>
                                          </p:stCondLst>
                                        </p:cTn>
                                        <p:tgtEl>
                                          <p:spTgt spid="762"/>
                                        </p:tgtEl>
                                        <p:attrNameLst>
                                          <p:attrName>style.visibility</p:attrName>
                                        </p:attrNameLst>
                                      </p:cBhvr>
                                      <p:to>
                                        <p:strVal val="visible"/>
                                      </p:to>
                                    </p:set>
                                  </p:childTnLst>
                                </p:cTn>
                              </p:par>
                            </p:childTnLst>
                          </p:cTn>
                        </p:par>
                        <p:par>
                          <p:cTn id="464" fill="hold">
                            <p:stCondLst>
                              <p:cond delay="152500"/>
                            </p:stCondLst>
                            <p:childTnLst>
                              <p:par>
                                <p:cTn id="465" presetID="11" presetClass="entr" presetSubtype="0" fill="hold" grpId="0" nodeType="afterEffect">
                                  <p:stCondLst>
                                    <p:cond delay="0"/>
                                  </p:stCondLst>
                                  <p:childTnLst>
                                    <p:set>
                                      <p:cBhvr>
                                        <p:cTn id="466" dur="1000">
                                          <p:stCondLst>
                                            <p:cond delay="0"/>
                                          </p:stCondLst>
                                        </p:cTn>
                                        <p:tgtEl>
                                          <p:spTgt spid="763"/>
                                        </p:tgtEl>
                                        <p:attrNameLst>
                                          <p:attrName>style.visibility</p:attrName>
                                        </p:attrNameLst>
                                      </p:cBhvr>
                                      <p:to>
                                        <p:strVal val="visible"/>
                                      </p:to>
                                    </p:set>
                                  </p:childTnLst>
                                </p:cTn>
                              </p:par>
                            </p:childTnLst>
                          </p:cTn>
                        </p:par>
                        <p:par>
                          <p:cTn id="467" fill="hold">
                            <p:stCondLst>
                              <p:cond delay="153500"/>
                            </p:stCondLst>
                            <p:childTnLst>
                              <p:par>
                                <p:cTn id="468" presetID="11" presetClass="entr" presetSubtype="0" fill="hold" grpId="0" nodeType="afterEffect">
                                  <p:stCondLst>
                                    <p:cond delay="0"/>
                                  </p:stCondLst>
                                  <p:childTnLst>
                                    <p:set>
                                      <p:cBhvr>
                                        <p:cTn id="469" dur="1000">
                                          <p:stCondLst>
                                            <p:cond delay="0"/>
                                          </p:stCondLst>
                                        </p:cTn>
                                        <p:tgtEl>
                                          <p:spTgt spid="764"/>
                                        </p:tgtEl>
                                        <p:attrNameLst>
                                          <p:attrName>style.visibility</p:attrName>
                                        </p:attrNameLst>
                                      </p:cBhvr>
                                      <p:to>
                                        <p:strVal val="visible"/>
                                      </p:to>
                                    </p:set>
                                  </p:childTnLst>
                                </p:cTn>
                              </p:par>
                            </p:childTnLst>
                          </p:cTn>
                        </p:par>
                        <p:par>
                          <p:cTn id="470" fill="hold">
                            <p:stCondLst>
                              <p:cond delay="154500"/>
                            </p:stCondLst>
                            <p:childTnLst>
                              <p:par>
                                <p:cTn id="471" presetID="11" presetClass="entr" presetSubtype="0" fill="hold" grpId="0" nodeType="afterEffect">
                                  <p:stCondLst>
                                    <p:cond delay="0"/>
                                  </p:stCondLst>
                                  <p:childTnLst>
                                    <p:set>
                                      <p:cBhvr>
                                        <p:cTn id="472" dur="1000">
                                          <p:stCondLst>
                                            <p:cond delay="0"/>
                                          </p:stCondLst>
                                        </p:cTn>
                                        <p:tgtEl>
                                          <p:spTgt spid="765"/>
                                        </p:tgtEl>
                                        <p:attrNameLst>
                                          <p:attrName>style.visibility</p:attrName>
                                        </p:attrNameLst>
                                      </p:cBhvr>
                                      <p:to>
                                        <p:strVal val="visible"/>
                                      </p:to>
                                    </p:set>
                                  </p:childTnLst>
                                </p:cTn>
                              </p:par>
                            </p:childTnLst>
                          </p:cTn>
                        </p:par>
                        <p:par>
                          <p:cTn id="473" fill="hold">
                            <p:stCondLst>
                              <p:cond delay="155500"/>
                            </p:stCondLst>
                            <p:childTnLst>
                              <p:par>
                                <p:cTn id="474" presetID="11" presetClass="entr" presetSubtype="0" fill="hold" grpId="0" nodeType="afterEffect">
                                  <p:stCondLst>
                                    <p:cond delay="0"/>
                                  </p:stCondLst>
                                  <p:childTnLst>
                                    <p:set>
                                      <p:cBhvr>
                                        <p:cTn id="475" dur="1000">
                                          <p:stCondLst>
                                            <p:cond delay="0"/>
                                          </p:stCondLst>
                                        </p:cTn>
                                        <p:tgtEl>
                                          <p:spTgt spid="766"/>
                                        </p:tgtEl>
                                        <p:attrNameLst>
                                          <p:attrName>style.visibility</p:attrName>
                                        </p:attrNameLst>
                                      </p:cBhvr>
                                      <p:to>
                                        <p:strVal val="visible"/>
                                      </p:to>
                                    </p:set>
                                  </p:childTnLst>
                                </p:cTn>
                              </p:par>
                            </p:childTnLst>
                          </p:cTn>
                        </p:par>
                        <p:par>
                          <p:cTn id="476" fill="hold">
                            <p:stCondLst>
                              <p:cond delay="156500"/>
                            </p:stCondLst>
                            <p:childTnLst>
                              <p:par>
                                <p:cTn id="477" presetID="11" presetClass="entr" presetSubtype="0" fill="hold" grpId="0" nodeType="afterEffect">
                                  <p:stCondLst>
                                    <p:cond delay="0"/>
                                  </p:stCondLst>
                                  <p:childTnLst>
                                    <p:set>
                                      <p:cBhvr>
                                        <p:cTn id="478" dur="1000">
                                          <p:stCondLst>
                                            <p:cond delay="0"/>
                                          </p:stCondLst>
                                        </p:cTn>
                                        <p:tgtEl>
                                          <p:spTgt spid="767"/>
                                        </p:tgtEl>
                                        <p:attrNameLst>
                                          <p:attrName>style.visibility</p:attrName>
                                        </p:attrNameLst>
                                      </p:cBhvr>
                                      <p:to>
                                        <p:strVal val="visible"/>
                                      </p:to>
                                    </p:set>
                                  </p:childTnLst>
                                </p:cTn>
                              </p:par>
                            </p:childTnLst>
                          </p:cTn>
                        </p:par>
                        <p:par>
                          <p:cTn id="479" fill="hold">
                            <p:stCondLst>
                              <p:cond delay="157500"/>
                            </p:stCondLst>
                            <p:childTnLst>
                              <p:par>
                                <p:cTn id="480" presetID="11" presetClass="entr" presetSubtype="0" fill="hold" grpId="0" nodeType="afterEffect">
                                  <p:stCondLst>
                                    <p:cond delay="0"/>
                                  </p:stCondLst>
                                  <p:childTnLst>
                                    <p:set>
                                      <p:cBhvr>
                                        <p:cTn id="481" dur="1000">
                                          <p:stCondLst>
                                            <p:cond delay="0"/>
                                          </p:stCondLst>
                                        </p:cTn>
                                        <p:tgtEl>
                                          <p:spTgt spid="768"/>
                                        </p:tgtEl>
                                        <p:attrNameLst>
                                          <p:attrName>style.visibility</p:attrName>
                                        </p:attrNameLst>
                                      </p:cBhvr>
                                      <p:to>
                                        <p:strVal val="visible"/>
                                      </p:to>
                                    </p:set>
                                  </p:childTnLst>
                                </p:cTn>
                              </p:par>
                            </p:childTnLst>
                          </p:cTn>
                        </p:par>
                        <p:par>
                          <p:cTn id="482" fill="hold">
                            <p:stCondLst>
                              <p:cond delay="158500"/>
                            </p:stCondLst>
                            <p:childTnLst>
                              <p:par>
                                <p:cTn id="483" presetID="11" presetClass="entr" presetSubtype="0" fill="hold" grpId="0" nodeType="afterEffect">
                                  <p:stCondLst>
                                    <p:cond delay="0"/>
                                  </p:stCondLst>
                                  <p:childTnLst>
                                    <p:set>
                                      <p:cBhvr>
                                        <p:cTn id="484" dur="1000">
                                          <p:stCondLst>
                                            <p:cond delay="0"/>
                                          </p:stCondLst>
                                        </p:cTn>
                                        <p:tgtEl>
                                          <p:spTgt spid="769"/>
                                        </p:tgtEl>
                                        <p:attrNameLst>
                                          <p:attrName>style.visibility</p:attrName>
                                        </p:attrNameLst>
                                      </p:cBhvr>
                                      <p:to>
                                        <p:strVal val="visible"/>
                                      </p:to>
                                    </p:set>
                                  </p:childTnLst>
                                </p:cTn>
                              </p:par>
                            </p:childTnLst>
                          </p:cTn>
                        </p:par>
                        <p:par>
                          <p:cTn id="485" fill="hold">
                            <p:stCondLst>
                              <p:cond delay="159500"/>
                            </p:stCondLst>
                            <p:childTnLst>
                              <p:par>
                                <p:cTn id="486" presetID="11" presetClass="entr" presetSubtype="0" fill="hold" grpId="0" nodeType="afterEffect">
                                  <p:stCondLst>
                                    <p:cond delay="0"/>
                                  </p:stCondLst>
                                  <p:childTnLst>
                                    <p:set>
                                      <p:cBhvr>
                                        <p:cTn id="487" dur="1000">
                                          <p:stCondLst>
                                            <p:cond delay="0"/>
                                          </p:stCondLst>
                                        </p:cTn>
                                        <p:tgtEl>
                                          <p:spTgt spid="770"/>
                                        </p:tgtEl>
                                        <p:attrNameLst>
                                          <p:attrName>style.visibility</p:attrName>
                                        </p:attrNameLst>
                                      </p:cBhvr>
                                      <p:to>
                                        <p:strVal val="visible"/>
                                      </p:to>
                                    </p:set>
                                  </p:childTnLst>
                                </p:cTn>
                              </p:par>
                            </p:childTnLst>
                          </p:cTn>
                        </p:par>
                        <p:par>
                          <p:cTn id="488" fill="hold">
                            <p:stCondLst>
                              <p:cond delay="160500"/>
                            </p:stCondLst>
                            <p:childTnLst>
                              <p:par>
                                <p:cTn id="489" presetID="11" presetClass="entr" presetSubtype="0" fill="hold" grpId="0" nodeType="afterEffect">
                                  <p:stCondLst>
                                    <p:cond delay="0"/>
                                  </p:stCondLst>
                                  <p:childTnLst>
                                    <p:set>
                                      <p:cBhvr>
                                        <p:cTn id="490" dur="1000">
                                          <p:stCondLst>
                                            <p:cond delay="0"/>
                                          </p:stCondLst>
                                        </p:cTn>
                                        <p:tgtEl>
                                          <p:spTgt spid="771"/>
                                        </p:tgtEl>
                                        <p:attrNameLst>
                                          <p:attrName>style.visibility</p:attrName>
                                        </p:attrNameLst>
                                      </p:cBhvr>
                                      <p:to>
                                        <p:strVal val="visible"/>
                                      </p:to>
                                    </p:set>
                                  </p:childTnLst>
                                </p:cTn>
                              </p:par>
                            </p:childTnLst>
                          </p:cTn>
                        </p:par>
                        <p:par>
                          <p:cTn id="491" fill="hold">
                            <p:stCondLst>
                              <p:cond delay="161500"/>
                            </p:stCondLst>
                            <p:childTnLst>
                              <p:par>
                                <p:cTn id="492" presetID="11" presetClass="entr" presetSubtype="0" fill="hold" grpId="0" nodeType="afterEffect">
                                  <p:stCondLst>
                                    <p:cond delay="0"/>
                                  </p:stCondLst>
                                  <p:childTnLst>
                                    <p:set>
                                      <p:cBhvr>
                                        <p:cTn id="493" dur="1000">
                                          <p:stCondLst>
                                            <p:cond delay="0"/>
                                          </p:stCondLst>
                                        </p:cTn>
                                        <p:tgtEl>
                                          <p:spTgt spid="772"/>
                                        </p:tgtEl>
                                        <p:attrNameLst>
                                          <p:attrName>style.visibility</p:attrName>
                                        </p:attrNameLst>
                                      </p:cBhvr>
                                      <p:to>
                                        <p:strVal val="visible"/>
                                      </p:to>
                                    </p:set>
                                  </p:childTnLst>
                                </p:cTn>
                              </p:par>
                            </p:childTnLst>
                          </p:cTn>
                        </p:par>
                        <p:par>
                          <p:cTn id="494" fill="hold">
                            <p:stCondLst>
                              <p:cond delay="162500"/>
                            </p:stCondLst>
                            <p:childTnLst>
                              <p:par>
                                <p:cTn id="495" presetID="11" presetClass="entr" presetSubtype="0" fill="hold" grpId="0" nodeType="afterEffect">
                                  <p:stCondLst>
                                    <p:cond delay="0"/>
                                  </p:stCondLst>
                                  <p:childTnLst>
                                    <p:set>
                                      <p:cBhvr>
                                        <p:cTn id="496" dur="1000">
                                          <p:stCondLst>
                                            <p:cond delay="0"/>
                                          </p:stCondLst>
                                        </p:cTn>
                                        <p:tgtEl>
                                          <p:spTgt spid="773"/>
                                        </p:tgtEl>
                                        <p:attrNameLst>
                                          <p:attrName>style.visibility</p:attrName>
                                        </p:attrNameLst>
                                      </p:cBhvr>
                                      <p:to>
                                        <p:strVal val="visible"/>
                                      </p:to>
                                    </p:set>
                                  </p:childTnLst>
                                </p:cTn>
                              </p:par>
                            </p:childTnLst>
                          </p:cTn>
                        </p:par>
                        <p:par>
                          <p:cTn id="497" fill="hold">
                            <p:stCondLst>
                              <p:cond delay="163500"/>
                            </p:stCondLst>
                            <p:childTnLst>
                              <p:par>
                                <p:cTn id="498" presetID="11" presetClass="entr" presetSubtype="0" fill="hold" grpId="0" nodeType="afterEffect">
                                  <p:stCondLst>
                                    <p:cond delay="0"/>
                                  </p:stCondLst>
                                  <p:childTnLst>
                                    <p:set>
                                      <p:cBhvr>
                                        <p:cTn id="499" dur="1000">
                                          <p:stCondLst>
                                            <p:cond delay="0"/>
                                          </p:stCondLst>
                                        </p:cTn>
                                        <p:tgtEl>
                                          <p:spTgt spid="774"/>
                                        </p:tgtEl>
                                        <p:attrNameLst>
                                          <p:attrName>style.visibility</p:attrName>
                                        </p:attrNameLst>
                                      </p:cBhvr>
                                      <p:to>
                                        <p:strVal val="visible"/>
                                      </p:to>
                                    </p:set>
                                  </p:childTnLst>
                                </p:cTn>
                              </p:par>
                            </p:childTnLst>
                          </p:cTn>
                        </p:par>
                        <p:par>
                          <p:cTn id="500" fill="hold">
                            <p:stCondLst>
                              <p:cond delay="164500"/>
                            </p:stCondLst>
                            <p:childTnLst>
                              <p:par>
                                <p:cTn id="501" presetID="11" presetClass="entr" presetSubtype="0" fill="hold" grpId="0" nodeType="afterEffect">
                                  <p:stCondLst>
                                    <p:cond delay="0"/>
                                  </p:stCondLst>
                                  <p:childTnLst>
                                    <p:set>
                                      <p:cBhvr>
                                        <p:cTn id="502" dur="1000">
                                          <p:stCondLst>
                                            <p:cond delay="0"/>
                                          </p:stCondLst>
                                        </p:cTn>
                                        <p:tgtEl>
                                          <p:spTgt spid="775"/>
                                        </p:tgtEl>
                                        <p:attrNameLst>
                                          <p:attrName>style.visibility</p:attrName>
                                        </p:attrNameLst>
                                      </p:cBhvr>
                                      <p:to>
                                        <p:strVal val="visible"/>
                                      </p:to>
                                    </p:set>
                                  </p:childTnLst>
                                </p:cTn>
                              </p:par>
                            </p:childTnLst>
                          </p:cTn>
                        </p:par>
                        <p:par>
                          <p:cTn id="503" fill="hold">
                            <p:stCondLst>
                              <p:cond delay="165500"/>
                            </p:stCondLst>
                            <p:childTnLst>
                              <p:par>
                                <p:cTn id="504" presetID="11" presetClass="entr" presetSubtype="0" fill="hold" grpId="0" nodeType="afterEffect">
                                  <p:stCondLst>
                                    <p:cond delay="0"/>
                                  </p:stCondLst>
                                  <p:childTnLst>
                                    <p:set>
                                      <p:cBhvr>
                                        <p:cTn id="505" dur="1000">
                                          <p:stCondLst>
                                            <p:cond delay="0"/>
                                          </p:stCondLst>
                                        </p:cTn>
                                        <p:tgtEl>
                                          <p:spTgt spid="776"/>
                                        </p:tgtEl>
                                        <p:attrNameLst>
                                          <p:attrName>style.visibility</p:attrName>
                                        </p:attrNameLst>
                                      </p:cBhvr>
                                      <p:to>
                                        <p:strVal val="visible"/>
                                      </p:to>
                                    </p:set>
                                  </p:childTnLst>
                                </p:cTn>
                              </p:par>
                            </p:childTnLst>
                          </p:cTn>
                        </p:par>
                        <p:par>
                          <p:cTn id="506" fill="hold">
                            <p:stCondLst>
                              <p:cond delay="166500"/>
                            </p:stCondLst>
                            <p:childTnLst>
                              <p:par>
                                <p:cTn id="507" presetID="11" presetClass="entr" presetSubtype="0" fill="hold" grpId="0" nodeType="afterEffect">
                                  <p:stCondLst>
                                    <p:cond delay="0"/>
                                  </p:stCondLst>
                                  <p:childTnLst>
                                    <p:set>
                                      <p:cBhvr>
                                        <p:cTn id="508" dur="1000">
                                          <p:stCondLst>
                                            <p:cond delay="0"/>
                                          </p:stCondLst>
                                        </p:cTn>
                                        <p:tgtEl>
                                          <p:spTgt spid="777"/>
                                        </p:tgtEl>
                                        <p:attrNameLst>
                                          <p:attrName>style.visibility</p:attrName>
                                        </p:attrNameLst>
                                      </p:cBhvr>
                                      <p:to>
                                        <p:strVal val="visible"/>
                                      </p:to>
                                    </p:set>
                                  </p:childTnLst>
                                </p:cTn>
                              </p:par>
                            </p:childTnLst>
                          </p:cTn>
                        </p:par>
                        <p:par>
                          <p:cTn id="509" fill="hold">
                            <p:stCondLst>
                              <p:cond delay="167500"/>
                            </p:stCondLst>
                            <p:childTnLst>
                              <p:par>
                                <p:cTn id="510" presetID="11" presetClass="entr" presetSubtype="0" fill="hold" grpId="0" nodeType="afterEffect">
                                  <p:stCondLst>
                                    <p:cond delay="0"/>
                                  </p:stCondLst>
                                  <p:childTnLst>
                                    <p:set>
                                      <p:cBhvr>
                                        <p:cTn id="511" dur="1000">
                                          <p:stCondLst>
                                            <p:cond delay="0"/>
                                          </p:stCondLst>
                                        </p:cTn>
                                        <p:tgtEl>
                                          <p:spTgt spid="778"/>
                                        </p:tgtEl>
                                        <p:attrNameLst>
                                          <p:attrName>style.visibility</p:attrName>
                                        </p:attrNameLst>
                                      </p:cBhvr>
                                      <p:to>
                                        <p:strVal val="visible"/>
                                      </p:to>
                                    </p:set>
                                  </p:childTnLst>
                                </p:cTn>
                              </p:par>
                            </p:childTnLst>
                          </p:cTn>
                        </p:par>
                        <p:par>
                          <p:cTn id="512" fill="hold">
                            <p:stCondLst>
                              <p:cond delay="168500"/>
                            </p:stCondLst>
                            <p:childTnLst>
                              <p:par>
                                <p:cTn id="513" presetID="11" presetClass="entr" presetSubtype="0" fill="hold" grpId="0" nodeType="afterEffect">
                                  <p:stCondLst>
                                    <p:cond delay="0"/>
                                  </p:stCondLst>
                                  <p:childTnLst>
                                    <p:set>
                                      <p:cBhvr>
                                        <p:cTn id="514" dur="1000">
                                          <p:stCondLst>
                                            <p:cond delay="0"/>
                                          </p:stCondLst>
                                        </p:cTn>
                                        <p:tgtEl>
                                          <p:spTgt spid="779"/>
                                        </p:tgtEl>
                                        <p:attrNameLst>
                                          <p:attrName>style.visibility</p:attrName>
                                        </p:attrNameLst>
                                      </p:cBhvr>
                                      <p:to>
                                        <p:strVal val="visible"/>
                                      </p:to>
                                    </p:set>
                                  </p:childTnLst>
                                </p:cTn>
                              </p:par>
                            </p:childTnLst>
                          </p:cTn>
                        </p:par>
                        <p:par>
                          <p:cTn id="515" fill="hold">
                            <p:stCondLst>
                              <p:cond delay="169500"/>
                            </p:stCondLst>
                            <p:childTnLst>
                              <p:par>
                                <p:cTn id="516" presetID="11" presetClass="entr" presetSubtype="0" fill="hold" grpId="0" nodeType="afterEffect">
                                  <p:stCondLst>
                                    <p:cond delay="0"/>
                                  </p:stCondLst>
                                  <p:childTnLst>
                                    <p:set>
                                      <p:cBhvr>
                                        <p:cTn id="517" dur="1000">
                                          <p:stCondLst>
                                            <p:cond delay="0"/>
                                          </p:stCondLst>
                                        </p:cTn>
                                        <p:tgtEl>
                                          <p:spTgt spid="780"/>
                                        </p:tgtEl>
                                        <p:attrNameLst>
                                          <p:attrName>style.visibility</p:attrName>
                                        </p:attrNameLst>
                                      </p:cBhvr>
                                      <p:to>
                                        <p:strVal val="visible"/>
                                      </p:to>
                                    </p:set>
                                  </p:childTnLst>
                                </p:cTn>
                              </p:par>
                            </p:childTnLst>
                          </p:cTn>
                        </p:par>
                        <p:par>
                          <p:cTn id="518" fill="hold">
                            <p:stCondLst>
                              <p:cond delay="170500"/>
                            </p:stCondLst>
                            <p:childTnLst>
                              <p:par>
                                <p:cTn id="519" presetID="11" presetClass="entr" presetSubtype="0" fill="hold" grpId="0" nodeType="afterEffect">
                                  <p:stCondLst>
                                    <p:cond delay="0"/>
                                  </p:stCondLst>
                                  <p:childTnLst>
                                    <p:set>
                                      <p:cBhvr>
                                        <p:cTn id="520" dur="1000">
                                          <p:stCondLst>
                                            <p:cond delay="0"/>
                                          </p:stCondLst>
                                        </p:cTn>
                                        <p:tgtEl>
                                          <p:spTgt spid="781"/>
                                        </p:tgtEl>
                                        <p:attrNameLst>
                                          <p:attrName>style.visibility</p:attrName>
                                        </p:attrNameLst>
                                      </p:cBhvr>
                                      <p:to>
                                        <p:strVal val="visible"/>
                                      </p:to>
                                    </p:set>
                                  </p:childTnLst>
                                </p:cTn>
                              </p:par>
                            </p:childTnLst>
                          </p:cTn>
                        </p:par>
                        <p:par>
                          <p:cTn id="521" fill="hold">
                            <p:stCondLst>
                              <p:cond delay="171500"/>
                            </p:stCondLst>
                            <p:childTnLst>
                              <p:par>
                                <p:cTn id="522" presetID="11" presetClass="entr" presetSubtype="0" fill="hold" grpId="0" nodeType="afterEffect">
                                  <p:stCondLst>
                                    <p:cond delay="0"/>
                                  </p:stCondLst>
                                  <p:childTnLst>
                                    <p:set>
                                      <p:cBhvr>
                                        <p:cTn id="523" dur="1000">
                                          <p:stCondLst>
                                            <p:cond delay="0"/>
                                          </p:stCondLst>
                                        </p:cTn>
                                        <p:tgtEl>
                                          <p:spTgt spid="782"/>
                                        </p:tgtEl>
                                        <p:attrNameLst>
                                          <p:attrName>style.visibility</p:attrName>
                                        </p:attrNameLst>
                                      </p:cBhvr>
                                      <p:to>
                                        <p:strVal val="visible"/>
                                      </p:to>
                                    </p:set>
                                  </p:childTnLst>
                                </p:cTn>
                              </p:par>
                            </p:childTnLst>
                          </p:cTn>
                        </p:par>
                        <p:par>
                          <p:cTn id="524" fill="hold">
                            <p:stCondLst>
                              <p:cond delay="172500"/>
                            </p:stCondLst>
                            <p:childTnLst>
                              <p:par>
                                <p:cTn id="525" presetID="11" presetClass="entr" presetSubtype="0" fill="hold" grpId="0" nodeType="afterEffect">
                                  <p:stCondLst>
                                    <p:cond delay="0"/>
                                  </p:stCondLst>
                                  <p:childTnLst>
                                    <p:set>
                                      <p:cBhvr>
                                        <p:cTn id="526" dur="1000">
                                          <p:stCondLst>
                                            <p:cond delay="0"/>
                                          </p:stCondLst>
                                        </p:cTn>
                                        <p:tgtEl>
                                          <p:spTgt spid="783"/>
                                        </p:tgtEl>
                                        <p:attrNameLst>
                                          <p:attrName>style.visibility</p:attrName>
                                        </p:attrNameLst>
                                      </p:cBhvr>
                                      <p:to>
                                        <p:strVal val="visible"/>
                                      </p:to>
                                    </p:set>
                                  </p:childTnLst>
                                </p:cTn>
                              </p:par>
                            </p:childTnLst>
                          </p:cTn>
                        </p:par>
                        <p:par>
                          <p:cTn id="527" fill="hold">
                            <p:stCondLst>
                              <p:cond delay="173500"/>
                            </p:stCondLst>
                            <p:childTnLst>
                              <p:par>
                                <p:cTn id="528" presetID="11" presetClass="entr" presetSubtype="0" fill="hold" grpId="0" nodeType="afterEffect">
                                  <p:stCondLst>
                                    <p:cond delay="0"/>
                                  </p:stCondLst>
                                  <p:childTnLst>
                                    <p:set>
                                      <p:cBhvr>
                                        <p:cTn id="529" dur="1000">
                                          <p:stCondLst>
                                            <p:cond delay="0"/>
                                          </p:stCondLst>
                                        </p:cTn>
                                        <p:tgtEl>
                                          <p:spTgt spid="784"/>
                                        </p:tgtEl>
                                        <p:attrNameLst>
                                          <p:attrName>style.visibility</p:attrName>
                                        </p:attrNameLst>
                                      </p:cBhvr>
                                      <p:to>
                                        <p:strVal val="visible"/>
                                      </p:to>
                                    </p:set>
                                  </p:childTnLst>
                                </p:cTn>
                              </p:par>
                            </p:childTnLst>
                          </p:cTn>
                        </p:par>
                        <p:par>
                          <p:cTn id="530" fill="hold">
                            <p:stCondLst>
                              <p:cond delay="174500"/>
                            </p:stCondLst>
                            <p:childTnLst>
                              <p:par>
                                <p:cTn id="531" presetID="11" presetClass="entr" presetSubtype="0" fill="hold" grpId="0" nodeType="afterEffect">
                                  <p:stCondLst>
                                    <p:cond delay="0"/>
                                  </p:stCondLst>
                                  <p:childTnLst>
                                    <p:set>
                                      <p:cBhvr>
                                        <p:cTn id="532" dur="1000">
                                          <p:stCondLst>
                                            <p:cond delay="0"/>
                                          </p:stCondLst>
                                        </p:cTn>
                                        <p:tgtEl>
                                          <p:spTgt spid="785"/>
                                        </p:tgtEl>
                                        <p:attrNameLst>
                                          <p:attrName>style.visibility</p:attrName>
                                        </p:attrNameLst>
                                      </p:cBhvr>
                                      <p:to>
                                        <p:strVal val="visible"/>
                                      </p:to>
                                    </p:set>
                                  </p:childTnLst>
                                </p:cTn>
                              </p:par>
                            </p:childTnLst>
                          </p:cTn>
                        </p:par>
                        <p:par>
                          <p:cTn id="533" fill="hold">
                            <p:stCondLst>
                              <p:cond delay="175500"/>
                            </p:stCondLst>
                            <p:childTnLst>
                              <p:par>
                                <p:cTn id="534" presetID="11" presetClass="entr" presetSubtype="0" fill="hold" grpId="0" nodeType="afterEffect">
                                  <p:stCondLst>
                                    <p:cond delay="0"/>
                                  </p:stCondLst>
                                  <p:childTnLst>
                                    <p:set>
                                      <p:cBhvr>
                                        <p:cTn id="535" dur="1000">
                                          <p:stCondLst>
                                            <p:cond delay="0"/>
                                          </p:stCondLst>
                                        </p:cTn>
                                        <p:tgtEl>
                                          <p:spTgt spid="786"/>
                                        </p:tgtEl>
                                        <p:attrNameLst>
                                          <p:attrName>style.visibility</p:attrName>
                                        </p:attrNameLst>
                                      </p:cBhvr>
                                      <p:to>
                                        <p:strVal val="visible"/>
                                      </p:to>
                                    </p:set>
                                  </p:childTnLst>
                                </p:cTn>
                              </p:par>
                            </p:childTnLst>
                          </p:cTn>
                        </p:par>
                        <p:par>
                          <p:cTn id="536" fill="hold">
                            <p:stCondLst>
                              <p:cond delay="176500"/>
                            </p:stCondLst>
                            <p:childTnLst>
                              <p:par>
                                <p:cTn id="537" presetID="11" presetClass="entr" presetSubtype="0" fill="hold" grpId="0" nodeType="afterEffect">
                                  <p:stCondLst>
                                    <p:cond delay="0"/>
                                  </p:stCondLst>
                                  <p:childTnLst>
                                    <p:set>
                                      <p:cBhvr>
                                        <p:cTn id="538" dur="1000">
                                          <p:stCondLst>
                                            <p:cond delay="0"/>
                                          </p:stCondLst>
                                        </p:cTn>
                                        <p:tgtEl>
                                          <p:spTgt spid="787"/>
                                        </p:tgtEl>
                                        <p:attrNameLst>
                                          <p:attrName>style.visibility</p:attrName>
                                        </p:attrNameLst>
                                      </p:cBhvr>
                                      <p:to>
                                        <p:strVal val="visible"/>
                                      </p:to>
                                    </p:set>
                                  </p:childTnLst>
                                </p:cTn>
                              </p:par>
                            </p:childTnLst>
                          </p:cTn>
                        </p:par>
                        <p:par>
                          <p:cTn id="539" fill="hold">
                            <p:stCondLst>
                              <p:cond delay="177500"/>
                            </p:stCondLst>
                            <p:childTnLst>
                              <p:par>
                                <p:cTn id="540" presetID="11" presetClass="entr" presetSubtype="0" fill="hold" grpId="0" nodeType="afterEffect">
                                  <p:stCondLst>
                                    <p:cond delay="0"/>
                                  </p:stCondLst>
                                  <p:childTnLst>
                                    <p:set>
                                      <p:cBhvr>
                                        <p:cTn id="541" dur="1000">
                                          <p:stCondLst>
                                            <p:cond delay="0"/>
                                          </p:stCondLst>
                                        </p:cTn>
                                        <p:tgtEl>
                                          <p:spTgt spid="788"/>
                                        </p:tgtEl>
                                        <p:attrNameLst>
                                          <p:attrName>style.visibility</p:attrName>
                                        </p:attrNameLst>
                                      </p:cBhvr>
                                      <p:to>
                                        <p:strVal val="visible"/>
                                      </p:to>
                                    </p:set>
                                  </p:childTnLst>
                                </p:cTn>
                              </p:par>
                            </p:childTnLst>
                          </p:cTn>
                        </p:par>
                        <p:par>
                          <p:cTn id="542" fill="hold">
                            <p:stCondLst>
                              <p:cond delay="178500"/>
                            </p:stCondLst>
                            <p:childTnLst>
                              <p:par>
                                <p:cTn id="543" presetID="11" presetClass="entr" presetSubtype="0" fill="hold" grpId="0" nodeType="afterEffect">
                                  <p:stCondLst>
                                    <p:cond delay="0"/>
                                  </p:stCondLst>
                                  <p:childTnLst>
                                    <p:set>
                                      <p:cBhvr>
                                        <p:cTn id="544" dur="1000">
                                          <p:stCondLst>
                                            <p:cond delay="0"/>
                                          </p:stCondLst>
                                        </p:cTn>
                                        <p:tgtEl>
                                          <p:spTgt spid="789"/>
                                        </p:tgtEl>
                                        <p:attrNameLst>
                                          <p:attrName>style.visibility</p:attrName>
                                        </p:attrNameLst>
                                      </p:cBhvr>
                                      <p:to>
                                        <p:strVal val="visible"/>
                                      </p:to>
                                    </p:set>
                                  </p:childTnLst>
                                </p:cTn>
                              </p:par>
                            </p:childTnLst>
                          </p:cTn>
                        </p:par>
                        <p:par>
                          <p:cTn id="545" fill="hold">
                            <p:stCondLst>
                              <p:cond delay="179500"/>
                            </p:stCondLst>
                            <p:childTnLst>
                              <p:par>
                                <p:cTn id="546" presetID="11" presetClass="entr" presetSubtype="0" fill="hold" grpId="0" nodeType="afterEffect">
                                  <p:stCondLst>
                                    <p:cond delay="0"/>
                                  </p:stCondLst>
                                  <p:childTnLst>
                                    <p:set>
                                      <p:cBhvr>
                                        <p:cTn id="547" dur="1000">
                                          <p:stCondLst>
                                            <p:cond delay="0"/>
                                          </p:stCondLst>
                                        </p:cTn>
                                        <p:tgtEl>
                                          <p:spTgt spid="790"/>
                                        </p:tgtEl>
                                        <p:attrNameLst>
                                          <p:attrName>style.visibility</p:attrName>
                                        </p:attrNameLst>
                                      </p:cBhvr>
                                      <p:to>
                                        <p:strVal val="visible"/>
                                      </p:to>
                                    </p:set>
                                  </p:childTnLst>
                                </p:cTn>
                              </p:par>
                            </p:childTnLst>
                          </p:cTn>
                        </p:par>
                        <p:par>
                          <p:cTn id="548" fill="hold">
                            <p:stCondLst>
                              <p:cond delay="180500"/>
                            </p:stCondLst>
                            <p:childTnLst>
                              <p:par>
                                <p:cTn id="549" presetID="11" presetClass="entr" presetSubtype="0" fill="hold" grpId="0" nodeType="afterEffect">
                                  <p:stCondLst>
                                    <p:cond delay="0"/>
                                  </p:stCondLst>
                                  <p:childTnLst>
                                    <p:set>
                                      <p:cBhvr>
                                        <p:cTn id="550" dur="1000">
                                          <p:stCondLst>
                                            <p:cond delay="0"/>
                                          </p:stCondLst>
                                        </p:cTn>
                                        <p:tgtEl>
                                          <p:spTgt spid="791"/>
                                        </p:tgtEl>
                                        <p:attrNameLst>
                                          <p:attrName>style.visibility</p:attrName>
                                        </p:attrNameLst>
                                      </p:cBhvr>
                                      <p:to>
                                        <p:strVal val="visible"/>
                                      </p:to>
                                    </p:set>
                                  </p:childTnLst>
                                </p:cTn>
                              </p:par>
                            </p:childTnLst>
                          </p:cTn>
                        </p:par>
                        <p:par>
                          <p:cTn id="551" fill="hold">
                            <p:stCondLst>
                              <p:cond delay="181500"/>
                            </p:stCondLst>
                            <p:childTnLst>
                              <p:par>
                                <p:cTn id="552" presetID="11" presetClass="entr" presetSubtype="0" fill="hold" grpId="0" nodeType="afterEffect">
                                  <p:stCondLst>
                                    <p:cond delay="0"/>
                                  </p:stCondLst>
                                  <p:childTnLst>
                                    <p:set>
                                      <p:cBhvr>
                                        <p:cTn id="553" dur="1000">
                                          <p:stCondLst>
                                            <p:cond delay="0"/>
                                          </p:stCondLst>
                                        </p:cTn>
                                        <p:tgtEl>
                                          <p:spTgt spid="792"/>
                                        </p:tgtEl>
                                        <p:attrNameLst>
                                          <p:attrName>style.visibility</p:attrName>
                                        </p:attrNameLst>
                                      </p:cBhvr>
                                      <p:to>
                                        <p:strVal val="visible"/>
                                      </p:to>
                                    </p:set>
                                  </p:childTnLst>
                                </p:cTn>
                              </p:par>
                            </p:childTnLst>
                          </p:cTn>
                        </p:par>
                        <p:par>
                          <p:cTn id="554" fill="hold">
                            <p:stCondLst>
                              <p:cond delay="182500"/>
                            </p:stCondLst>
                            <p:childTnLst>
                              <p:par>
                                <p:cTn id="555" presetID="11" presetClass="entr" presetSubtype="0" fill="hold" grpId="0" nodeType="afterEffect">
                                  <p:stCondLst>
                                    <p:cond delay="0"/>
                                  </p:stCondLst>
                                  <p:childTnLst>
                                    <p:set>
                                      <p:cBhvr>
                                        <p:cTn id="556" dur="1000">
                                          <p:stCondLst>
                                            <p:cond delay="0"/>
                                          </p:stCondLst>
                                        </p:cTn>
                                        <p:tgtEl>
                                          <p:spTgt spid="793"/>
                                        </p:tgtEl>
                                        <p:attrNameLst>
                                          <p:attrName>style.visibility</p:attrName>
                                        </p:attrNameLst>
                                      </p:cBhvr>
                                      <p:to>
                                        <p:strVal val="visible"/>
                                      </p:to>
                                    </p:set>
                                  </p:childTnLst>
                                </p:cTn>
                              </p:par>
                            </p:childTnLst>
                          </p:cTn>
                        </p:par>
                        <p:par>
                          <p:cTn id="557" fill="hold">
                            <p:stCondLst>
                              <p:cond delay="183500"/>
                            </p:stCondLst>
                            <p:childTnLst>
                              <p:par>
                                <p:cTn id="558" presetID="11" presetClass="entr" presetSubtype="0" fill="hold" grpId="0" nodeType="afterEffect">
                                  <p:stCondLst>
                                    <p:cond delay="0"/>
                                  </p:stCondLst>
                                  <p:childTnLst>
                                    <p:set>
                                      <p:cBhvr>
                                        <p:cTn id="559" dur="1000">
                                          <p:stCondLst>
                                            <p:cond delay="0"/>
                                          </p:stCondLst>
                                        </p:cTn>
                                        <p:tgtEl>
                                          <p:spTgt spid="794"/>
                                        </p:tgtEl>
                                        <p:attrNameLst>
                                          <p:attrName>style.visibility</p:attrName>
                                        </p:attrNameLst>
                                      </p:cBhvr>
                                      <p:to>
                                        <p:strVal val="visible"/>
                                      </p:to>
                                    </p:set>
                                  </p:childTnLst>
                                </p:cTn>
                              </p:par>
                            </p:childTnLst>
                          </p:cTn>
                        </p:par>
                        <p:par>
                          <p:cTn id="560" fill="hold">
                            <p:stCondLst>
                              <p:cond delay="184500"/>
                            </p:stCondLst>
                            <p:childTnLst>
                              <p:par>
                                <p:cTn id="561" presetID="11" presetClass="entr" presetSubtype="0" fill="hold" grpId="0" nodeType="afterEffect">
                                  <p:stCondLst>
                                    <p:cond delay="0"/>
                                  </p:stCondLst>
                                  <p:childTnLst>
                                    <p:set>
                                      <p:cBhvr>
                                        <p:cTn id="562" dur="1000">
                                          <p:stCondLst>
                                            <p:cond delay="0"/>
                                          </p:stCondLst>
                                        </p:cTn>
                                        <p:tgtEl>
                                          <p:spTgt spid="795"/>
                                        </p:tgtEl>
                                        <p:attrNameLst>
                                          <p:attrName>style.visibility</p:attrName>
                                        </p:attrNameLst>
                                      </p:cBhvr>
                                      <p:to>
                                        <p:strVal val="visible"/>
                                      </p:to>
                                    </p:set>
                                  </p:childTnLst>
                                </p:cTn>
                              </p:par>
                            </p:childTnLst>
                          </p:cTn>
                        </p:par>
                        <p:par>
                          <p:cTn id="563" fill="hold">
                            <p:stCondLst>
                              <p:cond delay="185500"/>
                            </p:stCondLst>
                            <p:childTnLst>
                              <p:par>
                                <p:cTn id="564" presetID="11" presetClass="entr" presetSubtype="0" fill="hold" grpId="0" nodeType="afterEffect">
                                  <p:stCondLst>
                                    <p:cond delay="0"/>
                                  </p:stCondLst>
                                  <p:childTnLst>
                                    <p:set>
                                      <p:cBhvr>
                                        <p:cTn id="565" dur="1000">
                                          <p:stCondLst>
                                            <p:cond delay="0"/>
                                          </p:stCondLst>
                                        </p:cTn>
                                        <p:tgtEl>
                                          <p:spTgt spid="796"/>
                                        </p:tgtEl>
                                        <p:attrNameLst>
                                          <p:attrName>style.visibility</p:attrName>
                                        </p:attrNameLst>
                                      </p:cBhvr>
                                      <p:to>
                                        <p:strVal val="visible"/>
                                      </p:to>
                                    </p:set>
                                  </p:childTnLst>
                                </p:cTn>
                              </p:par>
                            </p:childTnLst>
                          </p:cTn>
                        </p:par>
                        <p:par>
                          <p:cTn id="566" fill="hold">
                            <p:stCondLst>
                              <p:cond delay="186500"/>
                            </p:stCondLst>
                            <p:childTnLst>
                              <p:par>
                                <p:cTn id="567" presetID="11" presetClass="entr" presetSubtype="0" fill="hold" grpId="0" nodeType="afterEffect">
                                  <p:stCondLst>
                                    <p:cond delay="0"/>
                                  </p:stCondLst>
                                  <p:childTnLst>
                                    <p:set>
                                      <p:cBhvr>
                                        <p:cTn id="568" dur="1000">
                                          <p:stCondLst>
                                            <p:cond delay="0"/>
                                          </p:stCondLst>
                                        </p:cTn>
                                        <p:tgtEl>
                                          <p:spTgt spid="797"/>
                                        </p:tgtEl>
                                        <p:attrNameLst>
                                          <p:attrName>style.visibility</p:attrName>
                                        </p:attrNameLst>
                                      </p:cBhvr>
                                      <p:to>
                                        <p:strVal val="visible"/>
                                      </p:to>
                                    </p:set>
                                  </p:childTnLst>
                                </p:cTn>
                              </p:par>
                            </p:childTnLst>
                          </p:cTn>
                        </p:par>
                        <p:par>
                          <p:cTn id="569" fill="hold">
                            <p:stCondLst>
                              <p:cond delay="187500"/>
                            </p:stCondLst>
                            <p:childTnLst>
                              <p:par>
                                <p:cTn id="570" presetID="11" presetClass="entr" presetSubtype="0" fill="hold" grpId="0" nodeType="afterEffect">
                                  <p:stCondLst>
                                    <p:cond delay="0"/>
                                  </p:stCondLst>
                                  <p:childTnLst>
                                    <p:set>
                                      <p:cBhvr>
                                        <p:cTn id="571" dur="1000">
                                          <p:stCondLst>
                                            <p:cond delay="0"/>
                                          </p:stCondLst>
                                        </p:cTn>
                                        <p:tgtEl>
                                          <p:spTgt spid="798"/>
                                        </p:tgtEl>
                                        <p:attrNameLst>
                                          <p:attrName>style.visibility</p:attrName>
                                        </p:attrNameLst>
                                      </p:cBhvr>
                                      <p:to>
                                        <p:strVal val="visible"/>
                                      </p:to>
                                    </p:set>
                                  </p:childTnLst>
                                </p:cTn>
                              </p:par>
                            </p:childTnLst>
                          </p:cTn>
                        </p:par>
                        <p:par>
                          <p:cTn id="572" fill="hold">
                            <p:stCondLst>
                              <p:cond delay="188500"/>
                            </p:stCondLst>
                            <p:childTnLst>
                              <p:par>
                                <p:cTn id="573" presetID="11" presetClass="entr" presetSubtype="0" fill="hold" grpId="0" nodeType="afterEffect">
                                  <p:stCondLst>
                                    <p:cond delay="0"/>
                                  </p:stCondLst>
                                  <p:childTnLst>
                                    <p:set>
                                      <p:cBhvr>
                                        <p:cTn id="574" dur="1000">
                                          <p:stCondLst>
                                            <p:cond delay="0"/>
                                          </p:stCondLst>
                                        </p:cTn>
                                        <p:tgtEl>
                                          <p:spTgt spid="799"/>
                                        </p:tgtEl>
                                        <p:attrNameLst>
                                          <p:attrName>style.visibility</p:attrName>
                                        </p:attrNameLst>
                                      </p:cBhvr>
                                      <p:to>
                                        <p:strVal val="visible"/>
                                      </p:to>
                                    </p:set>
                                  </p:childTnLst>
                                </p:cTn>
                              </p:par>
                            </p:childTnLst>
                          </p:cTn>
                        </p:par>
                        <p:par>
                          <p:cTn id="575" fill="hold">
                            <p:stCondLst>
                              <p:cond delay="189500"/>
                            </p:stCondLst>
                            <p:childTnLst>
                              <p:par>
                                <p:cTn id="576" presetID="11" presetClass="entr" presetSubtype="0" fill="hold" grpId="0" nodeType="afterEffect">
                                  <p:stCondLst>
                                    <p:cond delay="0"/>
                                  </p:stCondLst>
                                  <p:childTnLst>
                                    <p:set>
                                      <p:cBhvr>
                                        <p:cTn id="577" dur="1000">
                                          <p:stCondLst>
                                            <p:cond delay="0"/>
                                          </p:stCondLst>
                                        </p:cTn>
                                        <p:tgtEl>
                                          <p:spTgt spid="800"/>
                                        </p:tgtEl>
                                        <p:attrNameLst>
                                          <p:attrName>style.visibility</p:attrName>
                                        </p:attrNameLst>
                                      </p:cBhvr>
                                      <p:to>
                                        <p:strVal val="visible"/>
                                      </p:to>
                                    </p:set>
                                  </p:childTnLst>
                                </p:cTn>
                              </p:par>
                            </p:childTnLst>
                          </p:cTn>
                        </p:par>
                        <p:par>
                          <p:cTn id="578" fill="hold">
                            <p:stCondLst>
                              <p:cond delay="190500"/>
                            </p:stCondLst>
                            <p:childTnLst>
                              <p:par>
                                <p:cTn id="579" presetID="11" presetClass="entr" presetSubtype="0" fill="hold" grpId="0" nodeType="afterEffect">
                                  <p:stCondLst>
                                    <p:cond delay="0"/>
                                  </p:stCondLst>
                                  <p:childTnLst>
                                    <p:set>
                                      <p:cBhvr>
                                        <p:cTn id="580" dur="1000">
                                          <p:stCondLst>
                                            <p:cond delay="0"/>
                                          </p:stCondLst>
                                        </p:cTn>
                                        <p:tgtEl>
                                          <p:spTgt spid="801"/>
                                        </p:tgtEl>
                                        <p:attrNameLst>
                                          <p:attrName>style.visibility</p:attrName>
                                        </p:attrNameLst>
                                      </p:cBhvr>
                                      <p:to>
                                        <p:strVal val="visible"/>
                                      </p:to>
                                    </p:set>
                                  </p:childTnLst>
                                </p:cTn>
                              </p:par>
                            </p:childTnLst>
                          </p:cTn>
                        </p:par>
                        <p:par>
                          <p:cTn id="581" fill="hold">
                            <p:stCondLst>
                              <p:cond delay="191500"/>
                            </p:stCondLst>
                            <p:childTnLst>
                              <p:par>
                                <p:cTn id="582" presetID="11" presetClass="entr" presetSubtype="0" fill="hold" grpId="0" nodeType="afterEffect">
                                  <p:stCondLst>
                                    <p:cond delay="0"/>
                                  </p:stCondLst>
                                  <p:childTnLst>
                                    <p:set>
                                      <p:cBhvr>
                                        <p:cTn id="583" dur="1000">
                                          <p:stCondLst>
                                            <p:cond delay="0"/>
                                          </p:stCondLst>
                                        </p:cTn>
                                        <p:tgtEl>
                                          <p:spTgt spid="802"/>
                                        </p:tgtEl>
                                        <p:attrNameLst>
                                          <p:attrName>style.visibility</p:attrName>
                                        </p:attrNameLst>
                                      </p:cBhvr>
                                      <p:to>
                                        <p:strVal val="visible"/>
                                      </p:to>
                                    </p:set>
                                  </p:childTnLst>
                                </p:cTn>
                              </p:par>
                            </p:childTnLst>
                          </p:cTn>
                        </p:par>
                        <p:par>
                          <p:cTn id="584" fill="hold">
                            <p:stCondLst>
                              <p:cond delay="192500"/>
                            </p:stCondLst>
                            <p:childTnLst>
                              <p:par>
                                <p:cTn id="585" presetID="11" presetClass="entr" presetSubtype="0" fill="hold" grpId="0" nodeType="afterEffect">
                                  <p:stCondLst>
                                    <p:cond delay="0"/>
                                  </p:stCondLst>
                                  <p:childTnLst>
                                    <p:set>
                                      <p:cBhvr>
                                        <p:cTn id="586" dur="1000">
                                          <p:stCondLst>
                                            <p:cond delay="0"/>
                                          </p:stCondLst>
                                        </p:cTn>
                                        <p:tgtEl>
                                          <p:spTgt spid="803"/>
                                        </p:tgtEl>
                                        <p:attrNameLst>
                                          <p:attrName>style.visibility</p:attrName>
                                        </p:attrNameLst>
                                      </p:cBhvr>
                                      <p:to>
                                        <p:strVal val="visible"/>
                                      </p:to>
                                    </p:set>
                                  </p:childTnLst>
                                </p:cTn>
                              </p:par>
                            </p:childTnLst>
                          </p:cTn>
                        </p:par>
                        <p:par>
                          <p:cTn id="587" fill="hold">
                            <p:stCondLst>
                              <p:cond delay="193500"/>
                            </p:stCondLst>
                            <p:childTnLst>
                              <p:par>
                                <p:cTn id="588" presetID="11" presetClass="entr" presetSubtype="0" fill="hold" grpId="0" nodeType="afterEffect">
                                  <p:stCondLst>
                                    <p:cond delay="0"/>
                                  </p:stCondLst>
                                  <p:childTnLst>
                                    <p:set>
                                      <p:cBhvr>
                                        <p:cTn id="589" dur="1000">
                                          <p:stCondLst>
                                            <p:cond delay="0"/>
                                          </p:stCondLst>
                                        </p:cTn>
                                        <p:tgtEl>
                                          <p:spTgt spid="804"/>
                                        </p:tgtEl>
                                        <p:attrNameLst>
                                          <p:attrName>style.visibility</p:attrName>
                                        </p:attrNameLst>
                                      </p:cBhvr>
                                      <p:to>
                                        <p:strVal val="visible"/>
                                      </p:to>
                                    </p:set>
                                  </p:childTnLst>
                                </p:cTn>
                              </p:par>
                            </p:childTnLst>
                          </p:cTn>
                        </p:par>
                        <p:par>
                          <p:cTn id="590" fill="hold">
                            <p:stCondLst>
                              <p:cond delay="194500"/>
                            </p:stCondLst>
                            <p:childTnLst>
                              <p:par>
                                <p:cTn id="591" presetID="11" presetClass="entr" presetSubtype="0" fill="hold" grpId="0" nodeType="afterEffect">
                                  <p:stCondLst>
                                    <p:cond delay="0"/>
                                  </p:stCondLst>
                                  <p:childTnLst>
                                    <p:set>
                                      <p:cBhvr>
                                        <p:cTn id="592" dur="1000">
                                          <p:stCondLst>
                                            <p:cond delay="0"/>
                                          </p:stCondLst>
                                        </p:cTn>
                                        <p:tgtEl>
                                          <p:spTgt spid="805"/>
                                        </p:tgtEl>
                                        <p:attrNameLst>
                                          <p:attrName>style.visibility</p:attrName>
                                        </p:attrNameLst>
                                      </p:cBhvr>
                                      <p:to>
                                        <p:strVal val="visible"/>
                                      </p:to>
                                    </p:set>
                                  </p:childTnLst>
                                </p:cTn>
                              </p:par>
                            </p:childTnLst>
                          </p:cTn>
                        </p:par>
                        <p:par>
                          <p:cTn id="593" fill="hold">
                            <p:stCondLst>
                              <p:cond delay="195500"/>
                            </p:stCondLst>
                            <p:childTnLst>
                              <p:par>
                                <p:cTn id="594" presetID="11" presetClass="entr" presetSubtype="0" fill="hold" grpId="0" nodeType="afterEffect">
                                  <p:stCondLst>
                                    <p:cond delay="0"/>
                                  </p:stCondLst>
                                  <p:childTnLst>
                                    <p:set>
                                      <p:cBhvr>
                                        <p:cTn id="595" dur="1000">
                                          <p:stCondLst>
                                            <p:cond delay="0"/>
                                          </p:stCondLst>
                                        </p:cTn>
                                        <p:tgtEl>
                                          <p:spTgt spid="806"/>
                                        </p:tgtEl>
                                        <p:attrNameLst>
                                          <p:attrName>style.visibility</p:attrName>
                                        </p:attrNameLst>
                                      </p:cBhvr>
                                      <p:to>
                                        <p:strVal val="visible"/>
                                      </p:to>
                                    </p:set>
                                  </p:childTnLst>
                                </p:cTn>
                              </p:par>
                            </p:childTnLst>
                          </p:cTn>
                        </p:par>
                        <p:par>
                          <p:cTn id="596" fill="hold">
                            <p:stCondLst>
                              <p:cond delay="196500"/>
                            </p:stCondLst>
                            <p:childTnLst>
                              <p:par>
                                <p:cTn id="597" presetID="11" presetClass="entr" presetSubtype="0" fill="hold" grpId="0" nodeType="afterEffect">
                                  <p:stCondLst>
                                    <p:cond delay="0"/>
                                  </p:stCondLst>
                                  <p:childTnLst>
                                    <p:set>
                                      <p:cBhvr>
                                        <p:cTn id="598" dur="1000">
                                          <p:stCondLst>
                                            <p:cond delay="0"/>
                                          </p:stCondLst>
                                        </p:cTn>
                                        <p:tgtEl>
                                          <p:spTgt spid="807"/>
                                        </p:tgtEl>
                                        <p:attrNameLst>
                                          <p:attrName>style.visibility</p:attrName>
                                        </p:attrNameLst>
                                      </p:cBhvr>
                                      <p:to>
                                        <p:strVal val="visible"/>
                                      </p:to>
                                    </p:set>
                                  </p:childTnLst>
                                </p:cTn>
                              </p:par>
                            </p:childTnLst>
                          </p:cTn>
                        </p:par>
                        <p:par>
                          <p:cTn id="599" fill="hold">
                            <p:stCondLst>
                              <p:cond delay="197500"/>
                            </p:stCondLst>
                            <p:childTnLst>
                              <p:par>
                                <p:cTn id="600" presetID="11" presetClass="entr" presetSubtype="0" fill="hold" grpId="0" nodeType="afterEffect">
                                  <p:stCondLst>
                                    <p:cond delay="0"/>
                                  </p:stCondLst>
                                  <p:childTnLst>
                                    <p:set>
                                      <p:cBhvr>
                                        <p:cTn id="601" dur="1000">
                                          <p:stCondLst>
                                            <p:cond delay="0"/>
                                          </p:stCondLst>
                                        </p:cTn>
                                        <p:tgtEl>
                                          <p:spTgt spid="808"/>
                                        </p:tgtEl>
                                        <p:attrNameLst>
                                          <p:attrName>style.visibility</p:attrName>
                                        </p:attrNameLst>
                                      </p:cBhvr>
                                      <p:to>
                                        <p:strVal val="visible"/>
                                      </p:to>
                                    </p:set>
                                  </p:childTnLst>
                                </p:cTn>
                              </p:par>
                            </p:childTnLst>
                          </p:cTn>
                        </p:par>
                        <p:par>
                          <p:cTn id="602" fill="hold">
                            <p:stCondLst>
                              <p:cond delay="198500"/>
                            </p:stCondLst>
                            <p:childTnLst>
                              <p:par>
                                <p:cTn id="603" presetID="11" presetClass="entr" presetSubtype="0" fill="hold" grpId="0" nodeType="afterEffect">
                                  <p:stCondLst>
                                    <p:cond delay="0"/>
                                  </p:stCondLst>
                                  <p:childTnLst>
                                    <p:set>
                                      <p:cBhvr>
                                        <p:cTn id="604" dur="1000">
                                          <p:stCondLst>
                                            <p:cond delay="0"/>
                                          </p:stCondLst>
                                        </p:cTn>
                                        <p:tgtEl>
                                          <p:spTgt spid="809"/>
                                        </p:tgtEl>
                                        <p:attrNameLst>
                                          <p:attrName>style.visibility</p:attrName>
                                        </p:attrNameLst>
                                      </p:cBhvr>
                                      <p:to>
                                        <p:strVal val="visible"/>
                                      </p:to>
                                    </p:set>
                                  </p:childTnLst>
                                </p:cTn>
                              </p:par>
                            </p:childTnLst>
                          </p:cTn>
                        </p:par>
                        <p:par>
                          <p:cTn id="605" fill="hold">
                            <p:stCondLst>
                              <p:cond delay="199500"/>
                            </p:stCondLst>
                            <p:childTnLst>
                              <p:par>
                                <p:cTn id="606" presetID="11" presetClass="entr" presetSubtype="0" fill="hold" grpId="0" nodeType="afterEffect">
                                  <p:stCondLst>
                                    <p:cond delay="0"/>
                                  </p:stCondLst>
                                  <p:childTnLst>
                                    <p:set>
                                      <p:cBhvr>
                                        <p:cTn id="607" dur="1000">
                                          <p:stCondLst>
                                            <p:cond delay="0"/>
                                          </p:stCondLst>
                                        </p:cTn>
                                        <p:tgtEl>
                                          <p:spTgt spid="810"/>
                                        </p:tgtEl>
                                        <p:attrNameLst>
                                          <p:attrName>style.visibility</p:attrName>
                                        </p:attrNameLst>
                                      </p:cBhvr>
                                      <p:to>
                                        <p:strVal val="visible"/>
                                      </p:to>
                                    </p:set>
                                  </p:childTnLst>
                                </p:cTn>
                              </p:par>
                            </p:childTnLst>
                          </p:cTn>
                        </p:par>
                        <p:par>
                          <p:cTn id="608" fill="hold">
                            <p:stCondLst>
                              <p:cond delay="200500"/>
                            </p:stCondLst>
                            <p:childTnLst>
                              <p:par>
                                <p:cTn id="609" presetID="11" presetClass="entr" presetSubtype="0" fill="hold" grpId="0" nodeType="afterEffect">
                                  <p:stCondLst>
                                    <p:cond delay="0"/>
                                  </p:stCondLst>
                                  <p:childTnLst>
                                    <p:set>
                                      <p:cBhvr>
                                        <p:cTn id="610" dur="1000">
                                          <p:stCondLst>
                                            <p:cond delay="0"/>
                                          </p:stCondLst>
                                        </p:cTn>
                                        <p:tgtEl>
                                          <p:spTgt spid="811"/>
                                        </p:tgtEl>
                                        <p:attrNameLst>
                                          <p:attrName>style.visibility</p:attrName>
                                        </p:attrNameLst>
                                      </p:cBhvr>
                                      <p:to>
                                        <p:strVal val="visible"/>
                                      </p:to>
                                    </p:set>
                                  </p:childTnLst>
                                </p:cTn>
                              </p:par>
                            </p:childTnLst>
                          </p:cTn>
                        </p:par>
                        <p:par>
                          <p:cTn id="611" fill="hold">
                            <p:stCondLst>
                              <p:cond delay="201500"/>
                            </p:stCondLst>
                            <p:childTnLst>
                              <p:par>
                                <p:cTn id="612" presetID="11" presetClass="entr" presetSubtype="0" fill="hold" grpId="0" nodeType="afterEffect">
                                  <p:stCondLst>
                                    <p:cond delay="0"/>
                                  </p:stCondLst>
                                  <p:childTnLst>
                                    <p:set>
                                      <p:cBhvr>
                                        <p:cTn id="613" dur="1000">
                                          <p:stCondLst>
                                            <p:cond delay="0"/>
                                          </p:stCondLst>
                                        </p:cTn>
                                        <p:tgtEl>
                                          <p:spTgt spid="812"/>
                                        </p:tgtEl>
                                        <p:attrNameLst>
                                          <p:attrName>style.visibility</p:attrName>
                                        </p:attrNameLst>
                                      </p:cBhvr>
                                      <p:to>
                                        <p:strVal val="visible"/>
                                      </p:to>
                                    </p:set>
                                  </p:childTnLst>
                                </p:cTn>
                              </p:par>
                            </p:childTnLst>
                          </p:cTn>
                        </p:par>
                        <p:par>
                          <p:cTn id="614" fill="hold">
                            <p:stCondLst>
                              <p:cond delay="202500"/>
                            </p:stCondLst>
                            <p:childTnLst>
                              <p:par>
                                <p:cTn id="615" presetID="11" presetClass="entr" presetSubtype="0" fill="hold" grpId="0" nodeType="afterEffect">
                                  <p:stCondLst>
                                    <p:cond delay="0"/>
                                  </p:stCondLst>
                                  <p:childTnLst>
                                    <p:set>
                                      <p:cBhvr>
                                        <p:cTn id="616" dur="1000">
                                          <p:stCondLst>
                                            <p:cond delay="0"/>
                                          </p:stCondLst>
                                        </p:cTn>
                                        <p:tgtEl>
                                          <p:spTgt spid="813"/>
                                        </p:tgtEl>
                                        <p:attrNameLst>
                                          <p:attrName>style.visibility</p:attrName>
                                        </p:attrNameLst>
                                      </p:cBhvr>
                                      <p:to>
                                        <p:strVal val="visible"/>
                                      </p:to>
                                    </p:set>
                                  </p:childTnLst>
                                </p:cTn>
                              </p:par>
                            </p:childTnLst>
                          </p:cTn>
                        </p:par>
                        <p:par>
                          <p:cTn id="617" fill="hold">
                            <p:stCondLst>
                              <p:cond delay="203500"/>
                            </p:stCondLst>
                            <p:childTnLst>
                              <p:par>
                                <p:cTn id="618" presetID="11" presetClass="entr" presetSubtype="0" fill="hold" grpId="0" nodeType="afterEffect">
                                  <p:stCondLst>
                                    <p:cond delay="0"/>
                                  </p:stCondLst>
                                  <p:childTnLst>
                                    <p:set>
                                      <p:cBhvr>
                                        <p:cTn id="619" dur="1000">
                                          <p:stCondLst>
                                            <p:cond delay="0"/>
                                          </p:stCondLst>
                                        </p:cTn>
                                        <p:tgtEl>
                                          <p:spTgt spid="814"/>
                                        </p:tgtEl>
                                        <p:attrNameLst>
                                          <p:attrName>style.visibility</p:attrName>
                                        </p:attrNameLst>
                                      </p:cBhvr>
                                      <p:to>
                                        <p:strVal val="visible"/>
                                      </p:to>
                                    </p:set>
                                  </p:childTnLst>
                                </p:cTn>
                              </p:par>
                            </p:childTnLst>
                          </p:cTn>
                        </p:par>
                        <p:par>
                          <p:cTn id="620" fill="hold">
                            <p:stCondLst>
                              <p:cond delay="204500"/>
                            </p:stCondLst>
                            <p:childTnLst>
                              <p:par>
                                <p:cTn id="621" presetID="11" presetClass="entr" presetSubtype="0" fill="hold" grpId="0" nodeType="afterEffect">
                                  <p:stCondLst>
                                    <p:cond delay="0"/>
                                  </p:stCondLst>
                                  <p:childTnLst>
                                    <p:set>
                                      <p:cBhvr>
                                        <p:cTn id="622" dur="1000">
                                          <p:stCondLst>
                                            <p:cond delay="0"/>
                                          </p:stCondLst>
                                        </p:cTn>
                                        <p:tgtEl>
                                          <p:spTgt spid="815"/>
                                        </p:tgtEl>
                                        <p:attrNameLst>
                                          <p:attrName>style.visibility</p:attrName>
                                        </p:attrNameLst>
                                      </p:cBhvr>
                                      <p:to>
                                        <p:strVal val="visible"/>
                                      </p:to>
                                    </p:set>
                                  </p:childTnLst>
                                </p:cTn>
                              </p:par>
                            </p:childTnLst>
                          </p:cTn>
                        </p:par>
                        <p:par>
                          <p:cTn id="623" fill="hold">
                            <p:stCondLst>
                              <p:cond delay="205500"/>
                            </p:stCondLst>
                            <p:childTnLst>
                              <p:par>
                                <p:cTn id="624" presetID="11" presetClass="entr" presetSubtype="0" fill="hold" grpId="0" nodeType="afterEffect">
                                  <p:stCondLst>
                                    <p:cond delay="0"/>
                                  </p:stCondLst>
                                  <p:childTnLst>
                                    <p:set>
                                      <p:cBhvr>
                                        <p:cTn id="625" dur="1000">
                                          <p:stCondLst>
                                            <p:cond delay="0"/>
                                          </p:stCondLst>
                                        </p:cTn>
                                        <p:tgtEl>
                                          <p:spTgt spid="816"/>
                                        </p:tgtEl>
                                        <p:attrNameLst>
                                          <p:attrName>style.visibility</p:attrName>
                                        </p:attrNameLst>
                                      </p:cBhvr>
                                      <p:to>
                                        <p:strVal val="visible"/>
                                      </p:to>
                                    </p:set>
                                  </p:childTnLst>
                                </p:cTn>
                              </p:par>
                            </p:childTnLst>
                          </p:cTn>
                        </p:par>
                        <p:par>
                          <p:cTn id="626" fill="hold">
                            <p:stCondLst>
                              <p:cond delay="206500"/>
                            </p:stCondLst>
                            <p:childTnLst>
                              <p:par>
                                <p:cTn id="627" presetID="11" presetClass="entr" presetSubtype="0" fill="hold" grpId="0" nodeType="afterEffect">
                                  <p:stCondLst>
                                    <p:cond delay="0"/>
                                  </p:stCondLst>
                                  <p:childTnLst>
                                    <p:set>
                                      <p:cBhvr>
                                        <p:cTn id="628" dur="1000">
                                          <p:stCondLst>
                                            <p:cond delay="0"/>
                                          </p:stCondLst>
                                        </p:cTn>
                                        <p:tgtEl>
                                          <p:spTgt spid="817"/>
                                        </p:tgtEl>
                                        <p:attrNameLst>
                                          <p:attrName>style.visibility</p:attrName>
                                        </p:attrNameLst>
                                      </p:cBhvr>
                                      <p:to>
                                        <p:strVal val="visible"/>
                                      </p:to>
                                    </p:set>
                                  </p:childTnLst>
                                </p:cTn>
                              </p:par>
                            </p:childTnLst>
                          </p:cTn>
                        </p:par>
                        <p:par>
                          <p:cTn id="629" fill="hold">
                            <p:stCondLst>
                              <p:cond delay="207500"/>
                            </p:stCondLst>
                            <p:childTnLst>
                              <p:par>
                                <p:cTn id="630" presetID="11" presetClass="entr" presetSubtype="0" fill="hold" grpId="0" nodeType="afterEffect">
                                  <p:stCondLst>
                                    <p:cond delay="0"/>
                                  </p:stCondLst>
                                  <p:childTnLst>
                                    <p:set>
                                      <p:cBhvr>
                                        <p:cTn id="631" dur="1000">
                                          <p:stCondLst>
                                            <p:cond delay="0"/>
                                          </p:stCondLst>
                                        </p:cTn>
                                        <p:tgtEl>
                                          <p:spTgt spid="818"/>
                                        </p:tgtEl>
                                        <p:attrNameLst>
                                          <p:attrName>style.visibility</p:attrName>
                                        </p:attrNameLst>
                                      </p:cBhvr>
                                      <p:to>
                                        <p:strVal val="visible"/>
                                      </p:to>
                                    </p:set>
                                  </p:childTnLst>
                                </p:cTn>
                              </p:par>
                            </p:childTnLst>
                          </p:cTn>
                        </p:par>
                        <p:par>
                          <p:cTn id="632" fill="hold">
                            <p:stCondLst>
                              <p:cond delay="208500"/>
                            </p:stCondLst>
                            <p:childTnLst>
                              <p:par>
                                <p:cTn id="633" presetID="11" presetClass="entr" presetSubtype="0" fill="hold" grpId="0" nodeType="afterEffect">
                                  <p:stCondLst>
                                    <p:cond delay="0"/>
                                  </p:stCondLst>
                                  <p:childTnLst>
                                    <p:set>
                                      <p:cBhvr>
                                        <p:cTn id="634" dur="1000">
                                          <p:stCondLst>
                                            <p:cond delay="0"/>
                                          </p:stCondLst>
                                        </p:cTn>
                                        <p:tgtEl>
                                          <p:spTgt spid="819"/>
                                        </p:tgtEl>
                                        <p:attrNameLst>
                                          <p:attrName>style.visibility</p:attrName>
                                        </p:attrNameLst>
                                      </p:cBhvr>
                                      <p:to>
                                        <p:strVal val="visible"/>
                                      </p:to>
                                    </p:set>
                                  </p:childTnLst>
                                </p:cTn>
                              </p:par>
                            </p:childTnLst>
                          </p:cTn>
                        </p:par>
                        <p:par>
                          <p:cTn id="635" fill="hold">
                            <p:stCondLst>
                              <p:cond delay="209500"/>
                            </p:stCondLst>
                            <p:childTnLst>
                              <p:par>
                                <p:cTn id="636" presetID="11" presetClass="entr" presetSubtype="0" fill="hold" grpId="0" nodeType="afterEffect">
                                  <p:stCondLst>
                                    <p:cond delay="0"/>
                                  </p:stCondLst>
                                  <p:childTnLst>
                                    <p:set>
                                      <p:cBhvr>
                                        <p:cTn id="637" dur="1000">
                                          <p:stCondLst>
                                            <p:cond delay="0"/>
                                          </p:stCondLst>
                                        </p:cTn>
                                        <p:tgtEl>
                                          <p:spTgt spid="820"/>
                                        </p:tgtEl>
                                        <p:attrNameLst>
                                          <p:attrName>style.visibility</p:attrName>
                                        </p:attrNameLst>
                                      </p:cBhvr>
                                      <p:to>
                                        <p:strVal val="visible"/>
                                      </p:to>
                                    </p:set>
                                  </p:childTnLst>
                                </p:cTn>
                              </p:par>
                            </p:childTnLst>
                          </p:cTn>
                        </p:par>
                        <p:par>
                          <p:cTn id="638" fill="hold">
                            <p:stCondLst>
                              <p:cond delay="210500"/>
                            </p:stCondLst>
                            <p:childTnLst>
                              <p:par>
                                <p:cTn id="639" presetID="11" presetClass="entr" presetSubtype="0" fill="hold" grpId="0" nodeType="afterEffect">
                                  <p:stCondLst>
                                    <p:cond delay="0"/>
                                  </p:stCondLst>
                                  <p:childTnLst>
                                    <p:set>
                                      <p:cBhvr>
                                        <p:cTn id="640" dur="1000">
                                          <p:stCondLst>
                                            <p:cond delay="0"/>
                                          </p:stCondLst>
                                        </p:cTn>
                                        <p:tgtEl>
                                          <p:spTgt spid="821"/>
                                        </p:tgtEl>
                                        <p:attrNameLst>
                                          <p:attrName>style.visibility</p:attrName>
                                        </p:attrNameLst>
                                      </p:cBhvr>
                                      <p:to>
                                        <p:strVal val="visible"/>
                                      </p:to>
                                    </p:set>
                                  </p:childTnLst>
                                </p:cTn>
                              </p:par>
                            </p:childTnLst>
                          </p:cTn>
                        </p:par>
                        <p:par>
                          <p:cTn id="641" fill="hold">
                            <p:stCondLst>
                              <p:cond delay="211500"/>
                            </p:stCondLst>
                            <p:childTnLst>
                              <p:par>
                                <p:cTn id="642" presetID="11" presetClass="entr" presetSubtype="0" fill="hold" grpId="0" nodeType="afterEffect">
                                  <p:stCondLst>
                                    <p:cond delay="0"/>
                                  </p:stCondLst>
                                  <p:childTnLst>
                                    <p:set>
                                      <p:cBhvr>
                                        <p:cTn id="643" dur="1000">
                                          <p:stCondLst>
                                            <p:cond delay="0"/>
                                          </p:stCondLst>
                                        </p:cTn>
                                        <p:tgtEl>
                                          <p:spTgt spid="822"/>
                                        </p:tgtEl>
                                        <p:attrNameLst>
                                          <p:attrName>style.visibility</p:attrName>
                                        </p:attrNameLst>
                                      </p:cBhvr>
                                      <p:to>
                                        <p:strVal val="visible"/>
                                      </p:to>
                                    </p:set>
                                  </p:childTnLst>
                                </p:cTn>
                              </p:par>
                            </p:childTnLst>
                          </p:cTn>
                        </p:par>
                        <p:par>
                          <p:cTn id="644" fill="hold">
                            <p:stCondLst>
                              <p:cond delay="212500"/>
                            </p:stCondLst>
                            <p:childTnLst>
                              <p:par>
                                <p:cTn id="645" presetID="11" presetClass="entr" presetSubtype="0" fill="hold" grpId="0" nodeType="afterEffect">
                                  <p:stCondLst>
                                    <p:cond delay="0"/>
                                  </p:stCondLst>
                                  <p:childTnLst>
                                    <p:set>
                                      <p:cBhvr>
                                        <p:cTn id="646" dur="1000">
                                          <p:stCondLst>
                                            <p:cond delay="0"/>
                                          </p:stCondLst>
                                        </p:cTn>
                                        <p:tgtEl>
                                          <p:spTgt spid="823"/>
                                        </p:tgtEl>
                                        <p:attrNameLst>
                                          <p:attrName>style.visibility</p:attrName>
                                        </p:attrNameLst>
                                      </p:cBhvr>
                                      <p:to>
                                        <p:strVal val="visible"/>
                                      </p:to>
                                    </p:set>
                                  </p:childTnLst>
                                </p:cTn>
                              </p:par>
                            </p:childTnLst>
                          </p:cTn>
                        </p:par>
                        <p:par>
                          <p:cTn id="647" fill="hold">
                            <p:stCondLst>
                              <p:cond delay="213500"/>
                            </p:stCondLst>
                            <p:childTnLst>
                              <p:par>
                                <p:cTn id="648" presetID="11" presetClass="entr" presetSubtype="0" fill="hold" grpId="0" nodeType="afterEffect">
                                  <p:stCondLst>
                                    <p:cond delay="0"/>
                                  </p:stCondLst>
                                  <p:childTnLst>
                                    <p:set>
                                      <p:cBhvr>
                                        <p:cTn id="649" dur="1000">
                                          <p:stCondLst>
                                            <p:cond delay="0"/>
                                          </p:stCondLst>
                                        </p:cTn>
                                        <p:tgtEl>
                                          <p:spTgt spid="824"/>
                                        </p:tgtEl>
                                        <p:attrNameLst>
                                          <p:attrName>style.visibility</p:attrName>
                                        </p:attrNameLst>
                                      </p:cBhvr>
                                      <p:to>
                                        <p:strVal val="visible"/>
                                      </p:to>
                                    </p:set>
                                  </p:childTnLst>
                                </p:cTn>
                              </p:par>
                            </p:childTnLst>
                          </p:cTn>
                        </p:par>
                        <p:par>
                          <p:cTn id="650" fill="hold">
                            <p:stCondLst>
                              <p:cond delay="214500"/>
                            </p:stCondLst>
                            <p:childTnLst>
                              <p:par>
                                <p:cTn id="651" presetID="11" presetClass="entr" presetSubtype="0" fill="hold" grpId="0" nodeType="afterEffect">
                                  <p:stCondLst>
                                    <p:cond delay="0"/>
                                  </p:stCondLst>
                                  <p:childTnLst>
                                    <p:set>
                                      <p:cBhvr>
                                        <p:cTn id="652" dur="1000">
                                          <p:stCondLst>
                                            <p:cond delay="0"/>
                                          </p:stCondLst>
                                        </p:cTn>
                                        <p:tgtEl>
                                          <p:spTgt spid="825"/>
                                        </p:tgtEl>
                                        <p:attrNameLst>
                                          <p:attrName>style.visibility</p:attrName>
                                        </p:attrNameLst>
                                      </p:cBhvr>
                                      <p:to>
                                        <p:strVal val="visible"/>
                                      </p:to>
                                    </p:set>
                                  </p:childTnLst>
                                </p:cTn>
                              </p:par>
                            </p:childTnLst>
                          </p:cTn>
                        </p:par>
                        <p:par>
                          <p:cTn id="653" fill="hold">
                            <p:stCondLst>
                              <p:cond delay="215500"/>
                            </p:stCondLst>
                            <p:childTnLst>
                              <p:par>
                                <p:cTn id="654" presetID="11" presetClass="entr" presetSubtype="0" fill="hold" grpId="0" nodeType="afterEffect">
                                  <p:stCondLst>
                                    <p:cond delay="0"/>
                                  </p:stCondLst>
                                  <p:childTnLst>
                                    <p:set>
                                      <p:cBhvr>
                                        <p:cTn id="655" dur="1000">
                                          <p:stCondLst>
                                            <p:cond delay="0"/>
                                          </p:stCondLst>
                                        </p:cTn>
                                        <p:tgtEl>
                                          <p:spTgt spid="826"/>
                                        </p:tgtEl>
                                        <p:attrNameLst>
                                          <p:attrName>style.visibility</p:attrName>
                                        </p:attrNameLst>
                                      </p:cBhvr>
                                      <p:to>
                                        <p:strVal val="visible"/>
                                      </p:to>
                                    </p:set>
                                  </p:childTnLst>
                                </p:cTn>
                              </p:par>
                            </p:childTnLst>
                          </p:cTn>
                        </p:par>
                        <p:par>
                          <p:cTn id="656" fill="hold">
                            <p:stCondLst>
                              <p:cond delay="216500"/>
                            </p:stCondLst>
                            <p:childTnLst>
                              <p:par>
                                <p:cTn id="657" presetID="11" presetClass="entr" presetSubtype="0" fill="hold" grpId="0" nodeType="afterEffect">
                                  <p:stCondLst>
                                    <p:cond delay="0"/>
                                  </p:stCondLst>
                                  <p:childTnLst>
                                    <p:set>
                                      <p:cBhvr>
                                        <p:cTn id="658" dur="1000">
                                          <p:stCondLst>
                                            <p:cond delay="0"/>
                                          </p:stCondLst>
                                        </p:cTn>
                                        <p:tgtEl>
                                          <p:spTgt spid="827"/>
                                        </p:tgtEl>
                                        <p:attrNameLst>
                                          <p:attrName>style.visibility</p:attrName>
                                        </p:attrNameLst>
                                      </p:cBhvr>
                                      <p:to>
                                        <p:strVal val="visible"/>
                                      </p:to>
                                    </p:set>
                                  </p:childTnLst>
                                </p:cTn>
                              </p:par>
                            </p:childTnLst>
                          </p:cTn>
                        </p:par>
                        <p:par>
                          <p:cTn id="659" fill="hold">
                            <p:stCondLst>
                              <p:cond delay="217500"/>
                            </p:stCondLst>
                            <p:childTnLst>
                              <p:par>
                                <p:cTn id="660" presetID="11" presetClass="entr" presetSubtype="0" fill="hold" grpId="0" nodeType="afterEffect">
                                  <p:stCondLst>
                                    <p:cond delay="0"/>
                                  </p:stCondLst>
                                  <p:childTnLst>
                                    <p:set>
                                      <p:cBhvr>
                                        <p:cTn id="661" dur="1000">
                                          <p:stCondLst>
                                            <p:cond delay="0"/>
                                          </p:stCondLst>
                                        </p:cTn>
                                        <p:tgtEl>
                                          <p:spTgt spid="828"/>
                                        </p:tgtEl>
                                        <p:attrNameLst>
                                          <p:attrName>style.visibility</p:attrName>
                                        </p:attrNameLst>
                                      </p:cBhvr>
                                      <p:to>
                                        <p:strVal val="visible"/>
                                      </p:to>
                                    </p:set>
                                  </p:childTnLst>
                                </p:cTn>
                              </p:par>
                            </p:childTnLst>
                          </p:cTn>
                        </p:par>
                        <p:par>
                          <p:cTn id="662" fill="hold">
                            <p:stCondLst>
                              <p:cond delay="218500"/>
                            </p:stCondLst>
                            <p:childTnLst>
                              <p:par>
                                <p:cTn id="663" presetID="11" presetClass="entr" presetSubtype="0" fill="hold" grpId="0" nodeType="afterEffect">
                                  <p:stCondLst>
                                    <p:cond delay="0"/>
                                  </p:stCondLst>
                                  <p:childTnLst>
                                    <p:set>
                                      <p:cBhvr>
                                        <p:cTn id="664" dur="1000">
                                          <p:stCondLst>
                                            <p:cond delay="0"/>
                                          </p:stCondLst>
                                        </p:cTn>
                                        <p:tgtEl>
                                          <p:spTgt spid="829"/>
                                        </p:tgtEl>
                                        <p:attrNameLst>
                                          <p:attrName>style.visibility</p:attrName>
                                        </p:attrNameLst>
                                      </p:cBhvr>
                                      <p:to>
                                        <p:strVal val="visible"/>
                                      </p:to>
                                    </p:set>
                                  </p:childTnLst>
                                </p:cTn>
                              </p:par>
                            </p:childTnLst>
                          </p:cTn>
                        </p:par>
                        <p:par>
                          <p:cTn id="665" fill="hold">
                            <p:stCondLst>
                              <p:cond delay="219500"/>
                            </p:stCondLst>
                            <p:childTnLst>
                              <p:par>
                                <p:cTn id="666" presetID="11" presetClass="entr" presetSubtype="0" fill="hold" grpId="0" nodeType="afterEffect">
                                  <p:stCondLst>
                                    <p:cond delay="0"/>
                                  </p:stCondLst>
                                  <p:childTnLst>
                                    <p:set>
                                      <p:cBhvr>
                                        <p:cTn id="667" dur="1000">
                                          <p:stCondLst>
                                            <p:cond delay="0"/>
                                          </p:stCondLst>
                                        </p:cTn>
                                        <p:tgtEl>
                                          <p:spTgt spid="830"/>
                                        </p:tgtEl>
                                        <p:attrNameLst>
                                          <p:attrName>style.visibility</p:attrName>
                                        </p:attrNameLst>
                                      </p:cBhvr>
                                      <p:to>
                                        <p:strVal val="visible"/>
                                      </p:to>
                                    </p:set>
                                  </p:childTnLst>
                                </p:cTn>
                              </p:par>
                            </p:childTnLst>
                          </p:cTn>
                        </p:par>
                        <p:par>
                          <p:cTn id="668" fill="hold">
                            <p:stCondLst>
                              <p:cond delay="220500"/>
                            </p:stCondLst>
                            <p:childTnLst>
                              <p:par>
                                <p:cTn id="669" presetID="11" presetClass="entr" presetSubtype="0" fill="hold" grpId="0" nodeType="afterEffect">
                                  <p:stCondLst>
                                    <p:cond delay="0"/>
                                  </p:stCondLst>
                                  <p:childTnLst>
                                    <p:set>
                                      <p:cBhvr>
                                        <p:cTn id="670" dur="1000">
                                          <p:stCondLst>
                                            <p:cond delay="0"/>
                                          </p:stCondLst>
                                        </p:cTn>
                                        <p:tgtEl>
                                          <p:spTgt spid="831"/>
                                        </p:tgtEl>
                                        <p:attrNameLst>
                                          <p:attrName>style.visibility</p:attrName>
                                        </p:attrNameLst>
                                      </p:cBhvr>
                                      <p:to>
                                        <p:strVal val="visible"/>
                                      </p:to>
                                    </p:set>
                                  </p:childTnLst>
                                </p:cTn>
                              </p:par>
                            </p:childTnLst>
                          </p:cTn>
                        </p:par>
                        <p:par>
                          <p:cTn id="671" fill="hold">
                            <p:stCondLst>
                              <p:cond delay="221500"/>
                            </p:stCondLst>
                            <p:childTnLst>
                              <p:par>
                                <p:cTn id="672" presetID="11" presetClass="entr" presetSubtype="0" fill="hold" grpId="0" nodeType="afterEffect">
                                  <p:stCondLst>
                                    <p:cond delay="0"/>
                                  </p:stCondLst>
                                  <p:childTnLst>
                                    <p:set>
                                      <p:cBhvr>
                                        <p:cTn id="673" dur="1000">
                                          <p:stCondLst>
                                            <p:cond delay="0"/>
                                          </p:stCondLst>
                                        </p:cTn>
                                        <p:tgtEl>
                                          <p:spTgt spid="832"/>
                                        </p:tgtEl>
                                        <p:attrNameLst>
                                          <p:attrName>style.visibility</p:attrName>
                                        </p:attrNameLst>
                                      </p:cBhvr>
                                      <p:to>
                                        <p:strVal val="visible"/>
                                      </p:to>
                                    </p:set>
                                  </p:childTnLst>
                                </p:cTn>
                              </p:par>
                            </p:childTnLst>
                          </p:cTn>
                        </p:par>
                        <p:par>
                          <p:cTn id="674" fill="hold">
                            <p:stCondLst>
                              <p:cond delay="222500"/>
                            </p:stCondLst>
                            <p:childTnLst>
                              <p:par>
                                <p:cTn id="675" presetID="11" presetClass="entr" presetSubtype="0" fill="hold" grpId="0" nodeType="afterEffect">
                                  <p:stCondLst>
                                    <p:cond delay="0"/>
                                  </p:stCondLst>
                                  <p:childTnLst>
                                    <p:set>
                                      <p:cBhvr>
                                        <p:cTn id="676" dur="1000">
                                          <p:stCondLst>
                                            <p:cond delay="0"/>
                                          </p:stCondLst>
                                        </p:cTn>
                                        <p:tgtEl>
                                          <p:spTgt spid="833"/>
                                        </p:tgtEl>
                                        <p:attrNameLst>
                                          <p:attrName>style.visibility</p:attrName>
                                        </p:attrNameLst>
                                      </p:cBhvr>
                                      <p:to>
                                        <p:strVal val="visible"/>
                                      </p:to>
                                    </p:set>
                                  </p:childTnLst>
                                </p:cTn>
                              </p:par>
                            </p:childTnLst>
                          </p:cTn>
                        </p:par>
                        <p:par>
                          <p:cTn id="677" fill="hold">
                            <p:stCondLst>
                              <p:cond delay="223500"/>
                            </p:stCondLst>
                            <p:childTnLst>
                              <p:par>
                                <p:cTn id="678" presetID="11" presetClass="entr" presetSubtype="0" fill="hold" grpId="0" nodeType="afterEffect">
                                  <p:stCondLst>
                                    <p:cond delay="0"/>
                                  </p:stCondLst>
                                  <p:childTnLst>
                                    <p:set>
                                      <p:cBhvr>
                                        <p:cTn id="679" dur="1000">
                                          <p:stCondLst>
                                            <p:cond delay="0"/>
                                          </p:stCondLst>
                                        </p:cTn>
                                        <p:tgtEl>
                                          <p:spTgt spid="834"/>
                                        </p:tgtEl>
                                        <p:attrNameLst>
                                          <p:attrName>style.visibility</p:attrName>
                                        </p:attrNameLst>
                                      </p:cBhvr>
                                      <p:to>
                                        <p:strVal val="visible"/>
                                      </p:to>
                                    </p:set>
                                  </p:childTnLst>
                                </p:cTn>
                              </p:par>
                            </p:childTnLst>
                          </p:cTn>
                        </p:par>
                        <p:par>
                          <p:cTn id="680" fill="hold">
                            <p:stCondLst>
                              <p:cond delay="224500"/>
                            </p:stCondLst>
                            <p:childTnLst>
                              <p:par>
                                <p:cTn id="681" presetID="11" presetClass="entr" presetSubtype="0" fill="hold" grpId="0" nodeType="afterEffect">
                                  <p:stCondLst>
                                    <p:cond delay="0"/>
                                  </p:stCondLst>
                                  <p:childTnLst>
                                    <p:set>
                                      <p:cBhvr>
                                        <p:cTn id="682" dur="1000">
                                          <p:stCondLst>
                                            <p:cond delay="0"/>
                                          </p:stCondLst>
                                        </p:cTn>
                                        <p:tgtEl>
                                          <p:spTgt spid="835"/>
                                        </p:tgtEl>
                                        <p:attrNameLst>
                                          <p:attrName>style.visibility</p:attrName>
                                        </p:attrNameLst>
                                      </p:cBhvr>
                                      <p:to>
                                        <p:strVal val="visible"/>
                                      </p:to>
                                    </p:set>
                                  </p:childTnLst>
                                </p:cTn>
                              </p:par>
                            </p:childTnLst>
                          </p:cTn>
                        </p:par>
                        <p:par>
                          <p:cTn id="683" fill="hold">
                            <p:stCondLst>
                              <p:cond delay="225500"/>
                            </p:stCondLst>
                            <p:childTnLst>
                              <p:par>
                                <p:cTn id="684" presetID="11" presetClass="entr" presetSubtype="0" fill="hold" grpId="0" nodeType="afterEffect">
                                  <p:stCondLst>
                                    <p:cond delay="0"/>
                                  </p:stCondLst>
                                  <p:childTnLst>
                                    <p:set>
                                      <p:cBhvr>
                                        <p:cTn id="685" dur="1000">
                                          <p:stCondLst>
                                            <p:cond delay="0"/>
                                          </p:stCondLst>
                                        </p:cTn>
                                        <p:tgtEl>
                                          <p:spTgt spid="836"/>
                                        </p:tgtEl>
                                        <p:attrNameLst>
                                          <p:attrName>style.visibility</p:attrName>
                                        </p:attrNameLst>
                                      </p:cBhvr>
                                      <p:to>
                                        <p:strVal val="visible"/>
                                      </p:to>
                                    </p:set>
                                  </p:childTnLst>
                                </p:cTn>
                              </p:par>
                            </p:childTnLst>
                          </p:cTn>
                        </p:par>
                        <p:par>
                          <p:cTn id="686" fill="hold">
                            <p:stCondLst>
                              <p:cond delay="226500"/>
                            </p:stCondLst>
                            <p:childTnLst>
                              <p:par>
                                <p:cTn id="687" presetID="11" presetClass="entr" presetSubtype="0" fill="hold" grpId="0" nodeType="afterEffect">
                                  <p:stCondLst>
                                    <p:cond delay="0"/>
                                  </p:stCondLst>
                                  <p:childTnLst>
                                    <p:set>
                                      <p:cBhvr>
                                        <p:cTn id="688" dur="1000">
                                          <p:stCondLst>
                                            <p:cond delay="0"/>
                                          </p:stCondLst>
                                        </p:cTn>
                                        <p:tgtEl>
                                          <p:spTgt spid="837"/>
                                        </p:tgtEl>
                                        <p:attrNameLst>
                                          <p:attrName>style.visibility</p:attrName>
                                        </p:attrNameLst>
                                      </p:cBhvr>
                                      <p:to>
                                        <p:strVal val="visible"/>
                                      </p:to>
                                    </p:set>
                                  </p:childTnLst>
                                </p:cTn>
                              </p:par>
                            </p:childTnLst>
                          </p:cTn>
                        </p:par>
                        <p:par>
                          <p:cTn id="689" fill="hold">
                            <p:stCondLst>
                              <p:cond delay="227500"/>
                            </p:stCondLst>
                            <p:childTnLst>
                              <p:par>
                                <p:cTn id="690" presetID="11" presetClass="entr" presetSubtype="0" fill="hold" grpId="0" nodeType="afterEffect">
                                  <p:stCondLst>
                                    <p:cond delay="0"/>
                                  </p:stCondLst>
                                  <p:childTnLst>
                                    <p:set>
                                      <p:cBhvr>
                                        <p:cTn id="691" dur="1000">
                                          <p:stCondLst>
                                            <p:cond delay="0"/>
                                          </p:stCondLst>
                                        </p:cTn>
                                        <p:tgtEl>
                                          <p:spTgt spid="838"/>
                                        </p:tgtEl>
                                        <p:attrNameLst>
                                          <p:attrName>style.visibility</p:attrName>
                                        </p:attrNameLst>
                                      </p:cBhvr>
                                      <p:to>
                                        <p:strVal val="visible"/>
                                      </p:to>
                                    </p:set>
                                  </p:childTnLst>
                                </p:cTn>
                              </p:par>
                            </p:childTnLst>
                          </p:cTn>
                        </p:par>
                        <p:par>
                          <p:cTn id="692" fill="hold">
                            <p:stCondLst>
                              <p:cond delay="228500"/>
                            </p:stCondLst>
                            <p:childTnLst>
                              <p:par>
                                <p:cTn id="693" presetID="11" presetClass="entr" presetSubtype="0" fill="hold" grpId="0" nodeType="afterEffect">
                                  <p:stCondLst>
                                    <p:cond delay="0"/>
                                  </p:stCondLst>
                                  <p:childTnLst>
                                    <p:set>
                                      <p:cBhvr>
                                        <p:cTn id="694" dur="1000">
                                          <p:stCondLst>
                                            <p:cond delay="0"/>
                                          </p:stCondLst>
                                        </p:cTn>
                                        <p:tgtEl>
                                          <p:spTgt spid="839"/>
                                        </p:tgtEl>
                                        <p:attrNameLst>
                                          <p:attrName>style.visibility</p:attrName>
                                        </p:attrNameLst>
                                      </p:cBhvr>
                                      <p:to>
                                        <p:strVal val="visible"/>
                                      </p:to>
                                    </p:set>
                                  </p:childTnLst>
                                </p:cTn>
                              </p:par>
                            </p:childTnLst>
                          </p:cTn>
                        </p:par>
                        <p:par>
                          <p:cTn id="695" fill="hold">
                            <p:stCondLst>
                              <p:cond delay="229500"/>
                            </p:stCondLst>
                            <p:childTnLst>
                              <p:par>
                                <p:cTn id="696" presetID="11" presetClass="entr" presetSubtype="0" fill="hold" grpId="0" nodeType="afterEffect">
                                  <p:stCondLst>
                                    <p:cond delay="0"/>
                                  </p:stCondLst>
                                  <p:childTnLst>
                                    <p:set>
                                      <p:cBhvr>
                                        <p:cTn id="697" dur="1000">
                                          <p:stCondLst>
                                            <p:cond delay="0"/>
                                          </p:stCondLst>
                                        </p:cTn>
                                        <p:tgtEl>
                                          <p:spTgt spid="840"/>
                                        </p:tgtEl>
                                        <p:attrNameLst>
                                          <p:attrName>style.visibility</p:attrName>
                                        </p:attrNameLst>
                                      </p:cBhvr>
                                      <p:to>
                                        <p:strVal val="visible"/>
                                      </p:to>
                                    </p:set>
                                  </p:childTnLst>
                                </p:cTn>
                              </p:par>
                            </p:childTnLst>
                          </p:cTn>
                        </p:par>
                        <p:par>
                          <p:cTn id="698" fill="hold">
                            <p:stCondLst>
                              <p:cond delay="230500"/>
                            </p:stCondLst>
                            <p:childTnLst>
                              <p:par>
                                <p:cTn id="699" presetID="11" presetClass="entr" presetSubtype="0" fill="hold" grpId="0" nodeType="afterEffect">
                                  <p:stCondLst>
                                    <p:cond delay="0"/>
                                  </p:stCondLst>
                                  <p:childTnLst>
                                    <p:set>
                                      <p:cBhvr>
                                        <p:cTn id="700" dur="1000">
                                          <p:stCondLst>
                                            <p:cond delay="0"/>
                                          </p:stCondLst>
                                        </p:cTn>
                                        <p:tgtEl>
                                          <p:spTgt spid="841"/>
                                        </p:tgtEl>
                                        <p:attrNameLst>
                                          <p:attrName>style.visibility</p:attrName>
                                        </p:attrNameLst>
                                      </p:cBhvr>
                                      <p:to>
                                        <p:strVal val="visible"/>
                                      </p:to>
                                    </p:set>
                                  </p:childTnLst>
                                </p:cTn>
                              </p:par>
                            </p:childTnLst>
                          </p:cTn>
                        </p:par>
                        <p:par>
                          <p:cTn id="701" fill="hold">
                            <p:stCondLst>
                              <p:cond delay="231500"/>
                            </p:stCondLst>
                            <p:childTnLst>
                              <p:par>
                                <p:cTn id="702" presetID="11" presetClass="entr" presetSubtype="0" fill="hold" grpId="0" nodeType="afterEffect">
                                  <p:stCondLst>
                                    <p:cond delay="0"/>
                                  </p:stCondLst>
                                  <p:childTnLst>
                                    <p:set>
                                      <p:cBhvr>
                                        <p:cTn id="703" dur="1000">
                                          <p:stCondLst>
                                            <p:cond delay="0"/>
                                          </p:stCondLst>
                                        </p:cTn>
                                        <p:tgtEl>
                                          <p:spTgt spid="842"/>
                                        </p:tgtEl>
                                        <p:attrNameLst>
                                          <p:attrName>style.visibility</p:attrName>
                                        </p:attrNameLst>
                                      </p:cBhvr>
                                      <p:to>
                                        <p:strVal val="visible"/>
                                      </p:to>
                                    </p:set>
                                  </p:childTnLst>
                                </p:cTn>
                              </p:par>
                            </p:childTnLst>
                          </p:cTn>
                        </p:par>
                        <p:par>
                          <p:cTn id="704" fill="hold">
                            <p:stCondLst>
                              <p:cond delay="232500"/>
                            </p:stCondLst>
                            <p:childTnLst>
                              <p:par>
                                <p:cTn id="705" presetID="11" presetClass="entr" presetSubtype="0" fill="hold" grpId="0" nodeType="afterEffect">
                                  <p:stCondLst>
                                    <p:cond delay="0"/>
                                  </p:stCondLst>
                                  <p:childTnLst>
                                    <p:set>
                                      <p:cBhvr>
                                        <p:cTn id="706" dur="1000">
                                          <p:stCondLst>
                                            <p:cond delay="0"/>
                                          </p:stCondLst>
                                        </p:cTn>
                                        <p:tgtEl>
                                          <p:spTgt spid="843"/>
                                        </p:tgtEl>
                                        <p:attrNameLst>
                                          <p:attrName>style.visibility</p:attrName>
                                        </p:attrNameLst>
                                      </p:cBhvr>
                                      <p:to>
                                        <p:strVal val="visible"/>
                                      </p:to>
                                    </p:set>
                                  </p:childTnLst>
                                </p:cTn>
                              </p:par>
                            </p:childTnLst>
                          </p:cTn>
                        </p:par>
                        <p:par>
                          <p:cTn id="707" fill="hold">
                            <p:stCondLst>
                              <p:cond delay="233500"/>
                            </p:stCondLst>
                            <p:childTnLst>
                              <p:par>
                                <p:cTn id="708" presetID="11" presetClass="entr" presetSubtype="0" fill="hold" grpId="0" nodeType="afterEffect">
                                  <p:stCondLst>
                                    <p:cond delay="0"/>
                                  </p:stCondLst>
                                  <p:childTnLst>
                                    <p:set>
                                      <p:cBhvr>
                                        <p:cTn id="709" dur="1000">
                                          <p:stCondLst>
                                            <p:cond delay="0"/>
                                          </p:stCondLst>
                                        </p:cTn>
                                        <p:tgtEl>
                                          <p:spTgt spid="844"/>
                                        </p:tgtEl>
                                        <p:attrNameLst>
                                          <p:attrName>style.visibility</p:attrName>
                                        </p:attrNameLst>
                                      </p:cBhvr>
                                      <p:to>
                                        <p:strVal val="visible"/>
                                      </p:to>
                                    </p:set>
                                  </p:childTnLst>
                                </p:cTn>
                              </p:par>
                            </p:childTnLst>
                          </p:cTn>
                        </p:par>
                        <p:par>
                          <p:cTn id="710" fill="hold">
                            <p:stCondLst>
                              <p:cond delay="234500"/>
                            </p:stCondLst>
                            <p:childTnLst>
                              <p:par>
                                <p:cTn id="711" presetID="11" presetClass="entr" presetSubtype="0" fill="hold" grpId="0" nodeType="afterEffect">
                                  <p:stCondLst>
                                    <p:cond delay="0"/>
                                  </p:stCondLst>
                                  <p:childTnLst>
                                    <p:set>
                                      <p:cBhvr>
                                        <p:cTn id="712" dur="1000">
                                          <p:stCondLst>
                                            <p:cond delay="0"/>
                                          </p:stCondLst>
                                        </p:cTn>
                                        <p:tgtEl>
                                          <p:spTgt spid="845"/>
                                        </p:tgtEl>
                                        <p:attrNameLst>
                                          <p:attrName>style.visibility</p:attrName>
                                        </p:attrNameLst>
                                      </p:cBhvr>
                                      <p:to>
                                        <p:strVal val="visible"/>
                                      </p:to>
                                    </p:set>
                                  </p:childTnLst>
                                </p:cTn>
                              </p:par>
                            </p:childTnLst>
                          </p:cTn>
                        </p:par>
                        <p:par>
                          <p:cTn id="713" fill="hold">
                            <p:stCondLst>
                              <p:cond delay="235500"/>
                            </p:stCondLst>
                            <p:childTnLst>
                              <p:par>
                                <p:cTn id="714" presetID="11" presetClass="entr" presetSubtype="0" fill="hold" grpId="0" nodeType="afterEffect">
                                  <p:stCondLst>
                                    <p:cond delay="0"/>
                                  </p:stCondLst>
                                  <p:childTnLst>
                                    <p:set>
                                      <p:cBhvr>
                                        <p:cTn id="715" dur="1000">
                                          <p:stCondLst>
                                            <p:cond delay="0"/>
                                          </p:stCondLst>
                                        </p:cTn>
                                        <p:tgtEl>
                                          <p:spTgt spid="846"/>
                                        </p:tgtEl>
                                        <p:attrNameLst>
                                          <p:attrName>style.visibility</p:attrName>
                                        </p:attrNameLst>
                                      </p:cBhvr>
                                      <p:to>
                                        <p:strVal val="visible"/>
                                      </p:to>
                                    </p:set>
                                  </p:childTnLst>
                                </p:cTn>
                              </p:par>
                            </p:childTnLst>
                          </p:cTn>
                        </p:par>
                        <p:par>
                          <p:cTn id="716" fill="hold">
                            <p:stCondLst>
                              <p:cond delay="236500"/>
                            </p:stCondLst>
                            <p:childTnLst>
                              <p:par>
                                <p:cTn id="717" presetID="11" presetClass="entr" presetSubtype="0" fill="hold" grpId="0" nodeType="afterEffect">
                                  <p:stCondLst>
                                    <p:cond delay="0"/>
                                  </p:stCondLst>
                                  <p:childTnLst>
                                    <p:set>
                                      <p:cBhvr>
                                        <p:cTn id="718" dur="1000">
                                          <p:stCondLst>
                                            <p:cond delay="0"/>
                                          </p:stCondLst>
                                        </p:cTn>
                                        <p:tgtEl>
                                          <p:spTgt spid="847"/>
                                        </p:tgtEl>
                                        <p:attrNameLst>
                                          <p:attrName>style.visibility</p:attrName>
                                        </p:attrNameLst>
                                      </p:cBhvr>
                                      <p:to>
                                        <p:strVal val="visible"/>
                                      </p:to>
                                    </p:set>
                                  </p:childTnLst>
                                </p:cTn>
                              </p:par>
                            </p:childTnLst>
                          </p:cTn>
                        </p:par>
                        <p:par>
                          <p:cTn id="719" fill="hold">
                            <p:stCondLst>
                              <p:cond delay="237500"/>
                            </p:stCondLst>
                            <p:childTnLst>
                              <p:par>
                                <p:cTn id="720" presetID="11" presetClass="entr" presetSubtype="0" fill="hold" grpId="0" nodeType="afterEffect">
                                  <p:stCondLst>
                                    <p:cond delay="0"/>
                                  </p:stCondLst>
                                  <p:childTnLst>
                                    <p:set>
                                      <p:cBhvr>
                                        <p:cTn id="721" dur="1000">
                                          <p:stCondLst>
                                            <p:cond delay="0"/>
                                          </p:stCondLst>
                                        </p:cTn>
                                        <p:tgtEl>
                                          <p:spTgt spid="848"/>
                                        </p:tgtEl>
                                        <p:attrNameLst>
                                          <p:attrName>style.visibility</p:attrName>
                                        </p:attrNameLst>
                                      </p:cBhvr>
                                      <p:to>
                                        <p:strVal val="visible"/>
                                      </p:to>
                                    </p:set>
                                  </p:childTnLst>
                                </p:cTn>
                              </p:par>
                            </p:childTnLst>
                          </p:cTn>
                        </p:par>
                        <p:par>
                          <p:cTn id="722" fill="hold">
                            <p:stCondLst>
                              <p:cond delay="238500"/>
                            </p:stCondLst>
                            <p:childTnLst>
                              <p:par>
                                <p:cTn id="723" presetID="11" presetClass="entr" presetSubtype="0" fill="hold" grpId="0" nodeType="afterEffect">
                                  <p:stCondLst>
                                    <p:cond delay="0"/>
                                  </p:stCondLst>
                                  <p:childTnLst>
                                    <p:set>
                                      <p:cBhvr>
                                        <p:cTn id="724" dur="1000">
                                          <p:stCondLst>
                                            <p:cond delay="0"/>
                                          </p:stCondLst>
                                        </p:cTn>
                                        <p:tgtEl>
                                          <p:spTgt spid="849"/>
                                        </p:tgtEl>
                                        <p:attrNameLst>
                                          <p:attrName>style.visibility</p:attrName>
                                        </p:attrNameLst>
                                      </p:cBhvr>
                                      <p:to>
                                        <p:strVal val="visible"/>
                                      </p:to>
                                    </p:set>
                                  </p:childTnLst>
                                </p:cTn>
                              </p:par>
                            </p:childTnLst>
                          </p:cTn>
                        </p:par>
                        <p:par>
                          <p:cTn id="725" fill="hold">
                            <p:stCondLst>
                              <p:cond delay="239500"/>
                            </p:stCondLst>
                            <p:childTnLst>
                              <p:par>
                                <p:cTn id="726" presetID="11" presetClass="entr" presetSubtype="0" fill="hold" grpId="0" nodeType="afterEffect">
                                  <p:stCondLst>
                                    <p:cond delay="0"/>
                                  </p:stCondLst>
                                  <p:childTnLst>
                                    <p:set>
                                      <p:cBhvr>
                                        <p:cTn id="727" dur="1000">
                                          <p:stCondLst>
                                            <p:cond delay="0"/>
                                          </p:stCondLst>
                                        </p:cTn>
                                        <p:tgtEl>
                                          <p:spTgt spid="850"/>
                                        </p:tgtEl>
                                        <p:attrNameLst>
                                          <p:attrName>style.visibility</p:attrName>
                                        </p:attrNameLst>
                                      </p:cBhvr>
                                      <p:to>
                                        <p:strVal val="visible"/>
                                      </p:to>
                                    </p:set>
                                  </p:childTnLst>
                                </p:cTn>
                              </p:par>
                            </p:childTnLst>
                          </p:cTn>
                        </p:par>
                        <p:par>
                          <p:cTn id="728" fill="hold">
                            <p:stCondLst>
                              <p:cond delay="240500"/>
                            </p:stCondLst>
                            <p:childTnLst>
                              <p:par>
                                <p:cTn id="729" presetID="11" presetClass="entr" presetSubtype="0" fill="hold" grpId="0" nodeType="afterEffect">
                                  <p:stCondLst>
                                    <p:cond delay="0"/>
                                  </p:stCondLst>
                                  <p:childTnLst>
                                    <p:set>
                                      <p:cBhvr>
                                        <p:cTn id="730" dur="1000">
                                          <p:stCondLst>
                                            <p:cond delay="0"/>
                                          </p:stCondLst>
                                        </p:cTn>
                                        <p:tgtEl>
                                          <p:spTgt spid="851"/>
                                        </p:tgtEl>
                                        <p:attrNameLst>
                                          <p:attrName>style.visibility</p:attrName>
                                        </p:attrNameLst>
                                      </p:cBhvr>
                                      <p:to>
                                        <p:strVal val="visible"/>
                                      </p:to>
                                    </p:set>
                                  </p:childTnLst>
                                </p:cTn>
                              </p:par>
                            </p:childTnLst>
                          </p:cTn>
                        </p:par>
                        <p:par>
                          <p:cTn id="731" fill="hold">
                            <p:stCondLst>
                              <p:cond delay="241500"/>
                            </p:stCondLst>
                            <p:childTnLst>
                              <p:par>
                                <p:cTn id="732" presetID="11" presetClass="entr" presetSubtype="0" fill="hold" grpId="0" nodeType="afterEffect">
                                  <p:stCondLst>
                                    <p:cond delay="0"/>
                                  </p:stCondLst>
                                  <p:childTnLst>
                                    <p:set>
                                      <p:cBhvr>
                                        <p:cTn id="733" dur="1000">
                                          <p:stCondLst>
                                            <p:cond delay="0"/>
                                          </p:stCondLst>
                                        </p:cTn>
                                        <p:tgtEl>
                                          <p:spTgt spid="852"/>
                                        </p:tgtEl>
                                        <p:attrNameLst>
                                          <p:attrName>style.visibility</p:attrName>
                                        </p:attrNameLst>
                                      </p:cBhvr>
                                      <p:to>
                                        <p:strVal val="visible"/>
                                      </p:to>
                                    </p:set>
                                  </p:childTnLst>
                                </p:cTn>
                              </p:par>
                            </p:childTnLst>
                          </p:cTn>
                        </p:par>
                        <p:par>
                          <p:cTn id="734" fill="hold">
                            <p:stCondLst>
                              <p:cond delay="242500"/>
                            </p:stCondLst>
                            <p:childTnLst>
                              <p:par>
                                <p:cTn id="735" presetID="11" presetClass="entr" presetSubtype="0" fill="hold" grpId="0" nodeType="afterEffect">
                                  <p:stCondLst>
                                    <p:cond delay="0"/>
                                  </p:stCondLst>
                                  <p:childTnLst>
                                    <p:set>
                                      <p:cBhvr>
                                        <p:cTn id="736" dur="1000">
                                          <p:stCondLst>
                                            <p:cond delay="0"/>
                                          </p:stCondLst>
                                        </p:cTn>
                                        <p:tgtEl>
                                          <p:spTgt spid="853"/>
                                        </p:tgtEl>
                                        <p:attrNameLst>
                                          <p:attrName>style.visibility</p:attrName>
                                        </p:attrNameLst>
                                      </p:cBhvr>
                                      <p:to>
                                        <p:strVal val="visible"/>
                                      </p:to>
                                    </p:set>
                                  </p:childTnLst>
                                </p:cTn>
                              </p:par>
                            </p:childTnLst>
                          </p:cTn>
                        </p:par>
                        <p:par>
                          <p:cTn id="737" fill="hold">
                            <p:stCondLst>
                              <p:cond delay="243500"/>
                            </p:stCondLst>
                            <p:childTnLst>
                              <p:par>
                                <p:cTn id="738" presetID="11" presetClass="entr" presetSubtype="0" fill="hold" grpId="0" nodeType="afterEffect">
                                  <p:stCondLst>
                                    <p:cond delay="0"/>
                                  </p:stCondLst>
                                  <p:childTnLst>
                                    <p:set>
                                      <p:cBhvr>
                                        <p:cTn id="739" dur="1000">
                                          <p:stCondLst>
                                            <p:cond delay="0"/>
                                          </p:stCondLst>
                                        </p:cTn>
                                        <p:tgtEl>
                                          <p:spTgt spid="854"/>
                                        </p:tgtEl>
                                        <p:attrNameLst>
                                          <p:attrName>style.visibility</p:attrName>
                                        </p:attrNameLst>
                                      </p:cBhvr>
                                      <p:to>
                                        <p:strVal val="visible"/>
                                      </p:to>
                                    </p:set>
                                  </p:childTnLst>
                                </p:cTn>
                              </p:par>
                            </p:childTnLst>
                          </p:cTn>
                        </p:par>
                        <p:par>
                          <p:cTn id="740" fill="hold">
                            <p:stCondLst>
                              <p:cond delay="244500"/>
                            </p:stCondLst>
                            <p:childTnLst>
                              <p:par>
                                <p:cTn id="741" presetID="11" presetClass="entr" presetSubtype="0" fill="hold" grpId="0" nodeType="afterEffect">
                                  <p:stCondLst>
                                    <p:cond delay="0"/>
                                  </p:stCondLst>
                                  <p:childTnLst>
                                    <p:set>
                                      <p:cBhvr>
                                        <p:cTn id="742" dur="1000">
                                          <p:stCondLst>
                                            <p:cond delay="0"/>
                                          </p:stCondLst>
                                        </p:cTn>
                                        <p:tgtEl>
                                          <p:spTgt spid="855"/>
                                        </p:tgtEl>
                                        <p:attrNameLst>
                                          <p:attrName>style.visibility</p:attrName>
                                        </p:attrNameLst>
                                      </p:cBhvr>
                                      <p:to>
                                        <p:strVal val="visible"/>
                                      </p:to>
                                    </p:set>
                                  </p:childTnLst>
                                </p:cTn>
                              </p:par>
                            </p:childTnLst>
                          </p:cTn>
                        </p:par>
                        <p:par>
                          <p:cTn id="743" fill="hold">
                            <p:stCondLst>
                              <p:cond delay="245500"/>
                            </p:stCondLst>
                            <p:childTnLst>
                              <p:par>
                                <p:cTn id="744" presetID="11" presetClass="entr" presetSubtype="0" fill="hold" grpId="0" nodeType="afterEffect">
                                  <p:stCondLst>
                                    <p:cond delay="0"/>
                                  </p:stCondLst>
                                  <p:childTnLst>
                                    <p:set>
                                      <p:cBhvr>
                                        <p:cTn id="745" dur="1000">
                                          <p:stCondLst>
                                            <p:cond delay="0"/>
                                          </p:stCondLst>
                                        </p:cTn>
                                        <p:tgtEl>
                                          <p:spTgt spid="856"/>
                                        </p:tgtEl>
                                        <p:attrNameLst>
                                          <p:attrName>style.visibility</p:attrName>
                                        </p:attrNameLst>
                                      </p:cBhvr>
                                      <p:to>
                                        <p:strVal val="visible"/>
                                      </p:to>
                                    </p:set>
                                  </p:childTnLst>
                                </p:cTn>
                              </p:par>
                            </p:childTnLst>
                          </p:cTn>
                        </p:par>
                        <p:par>
                          <p:cTn id="746" fill="hold">
                            <p:stCondLst>
                              <p:cond delay="246500"/>
                            </p:stCondLst>
                            <p:childTnLst>
                              <p:par>
                                <p:cTn id="747" presetID="11" presetClass="entr" presetSubtype="0" fill="hold" grpId="0" nodeType="afterEffect">
                                  <p:stCondLst>
                                    <p:cond delay="0"/>
                                  </p:stCondLst>
                                  <p:childTnLst>
                                    <p:set>
                                      <p:cBhvr>
                                        <p:cTn id="748" dur="1000">
                                          <p:stCondLst>
                                            <p:cond delay="0"/>
                                          </p:stCondLst>
                                        </p:cTn>
                                        <p:tgtEl>
                                          <p:spTgt spid="857"/>
                                        </p:tgtEl>
                                        <p:attrNameLst>
                                          <p:attrName>style.visibility</p:attrName>
                                        </p:attrNameLst>
                                      </p:cBhvr>
                                      <p:to>
                                        <p:strVal val="visible"/>
                                      </p:to>
                                    </p:set>
                                  </p:childTnLst>
                                </p:cTn>
                              </p:par>
                            </p:childTnLst>
                          </p:cTn>
                        </p:par>
                        <p:par>
                          <p:cTn id="749" fill="hold">
                            <p:stCondLst>
                              <p:cond delay="247500"/>
                            </p:stCondLst>
                            <p:childTnLst>
                              <p:par>
                                <p:cTn id="750" presetID="11" presetClass="entr" presetSubtype="0" fill="hold" grpId="0" nodeType="afterEffect">
                                  <p:stCondLst>
                                    <p:cond delay="0"/>
                                  </p:stCondLst>
                                  <p:childTnLst>
                                    <p:set>
                                      <p:cBhvr>
                                        <p:cTn id="751" dur="1000">
                                          <p:stCondLst>
                                            <p:cond delay="0"/>
                                          </p:stCondLst>
                                        </p:cTn>
                                        <p:tgtEl>
                                          <p:spTgt spid="858"/>
                                        </p:tgtEl>
                                        <p:attrNameLst>
                                          <p:attrName>style.visibility</p:attrName>
                                        </p:attrNameLst>
                                      </p:cBhvr>
                                      <p:to>
                                        <p:strVal val="visible"/>
                                      </p:to>
                                    </p:set>
                                  </p:childTnLst>
                                </p:cTn>
                              </p:par>
                            </p:childTnLst>
                          </p:cTn>
                        </p:par>
                        <p:par>
                          <p:cTn id="752" fill="hold">
                            <p:stCondLst>
                              <p:cond delay="248500"/>
                            </p:stCondLst>
                            <p:childTnLst>
                              <p:par>
                                <p:cTn id="753" presetID="11" presetClass="entr" presetSubtype="0" fill="hold" grpId="0" nodeType="afterEffect">
                                  <p:stCondLst>
                                    <p:cond delay="0"/>
                                  </p:stCondLst>
                                  <p:childTnLst>
                                    <p:set>
                                      <p:cBhvr>
                                        <p:cTn id="754" dur="1000">
                                          <p:stCondLst>
                                            <p:cond delay="0"/>
                                          </p:stCondLst>
                                        </p:cTn>
                                        <p:tgtEl>
                                          <p:spTgt spid="859"/>
                                        </p:tgtEl>
                                        <p:attrNameLst>
                                          <p:attrName>style.visibility</p:attrName>
                                        </p:attrNameLst>
                                      </p:cBhvr>
                                      <p:to>
                                        <p:strVal val="visible"/>
                                      </p:to>
                                    </p:set>
                                  </p:childTnLst>
                                </p:cTn>
                              </p:par>
                            </p:childTnLst>
                          </p:cTn>
                        </p:par>
                        <p:par>
                          <p:cTn id="755" fill="hold">
                            <p:stCondLst>
                              <p:cond delay="249500"/>
                            </p:stCondLst>
                            <p:childTnLst>
                              <p:par>
                                <p:cTn id="756" presetID="11" presetClass="entr" presetSubtype="0" fill="hold" grpId="0" nodeType="afterEffect">
                                  <p:stCondLst>
                                    <p:cond delay="0"/>
                                  </p:stCondLst>
                                  <p:childTnLst>
                                    <p:set>
                                      <p:cBhvr>
                                        <p:cTn id="757" dur="1000">
                                          <p:stCondLst>
                                            <p:cond delay="0"/>
                                          </p:stCondLst>
                                        </p:cTn>
                                        <p:tgtEl>
                                          <p:spTgt spid="860"/>
                                        </p:tgtEl>
                                        <p:attrNameLst>
                                          <p:attrName>style.visibility</p:attrName>
                                        </p:attrNameLst>
                                      </p:cBhvr>
                                      <p:to>
                                        <p:strVal val="visible"/>
                                      </p:to>
                                    </p:set>
                                  </p:childTnLst>
                                </p:cTn>
                              </p:par>
                            </p:childTnLst>
                          </p:cTn>
                        </p:par>
                        <p:par>
                          <p:cTn id="758" fill="hold">
                            <p:stCondLst>
                              <p:cond delay="250500"/>
                            </p:stCondLst>
                            <p:childTnLst>
                              <p:par>
                                <p:cTn id="759" presetID="11" presetClass="entr" presetSubtype="0" fill="hold" grpId="0" nodeType="afterEffect">
                                  <p:stCondLst>
                                    <p:cond delay="0"/>
                                  </p:stCondLst>
                                  <p:childTnLst>
                                    <p:set>
                                      <p:cBhvr>
                                        <p:cTn id="760" dur="1000">
                                          <p:stCondLst>
                                            <p:cond delay="0"/>
                                          </p:stCondLst>
                                        </p:cTn>
                                        <p:tgtEl>
                                          <p:spTgt spid="861"/>
                                        </p:tgtEl>
                                        <p:attrNameLst>
                                          <p:attrName>style.visibility</p:attrName>
                                        </p:attrNameLst>
                                      </p:cBhvr>
                                      <p:to>
                                        <p:strVal val="visible"/>
                                      </p:to>
                                    </p:set>
                                  </p:childTnLst>
                                </p:cTn>
                              </p:par>
                            </p:childTnLst>
                          </p:cTn>
                        </p:par>
                        <p:par>
                          <p:cTn id="761" fill="hold">
                            <p:stCondLst>
                              <p:cond delay="251500"/>
                            </p:stCondLst>
                            <p:childTnLst>
                              <p:par>
                                <p:cTn id="762" presetID="11" presetClass="entr" presetSubtype="0" fill="hold" grpId="0" nodeType="afterEffect">
                                  <p:stCondLst>
                                    <p:cond delay="0"/>
                                  </p:stCondLst>
                                  <p:childTnLst>
                                    <p:set>
                                      <p:cBhvr>
                                        <p:cTn id="763" dur="1000">
                                          <p:stCondLst>
                                            <p:cond delay="0"/>
                                          </p:stCondLst>
                                        </p:cTn>
                                        <p:tgtEl>
                                          <p:spTgt spid="862"/>
                                        </p:tgtEl>
                                        <p:attrNameLst>
                                          <p:attrName>style.visibility</p:attrName>
                                        </p:attrNameLst>
                                      </p:cBhvr>
                                      <p:to>
                                        <p:strVal val="visible"/>
                                      </p:to>
                                    </p:set>
                                  </p:childTnLst>
                                </p:cTn>
                              </p:par>
                            </p:childTnLst>
                          </p:cTn>
                        </p:par>
                        <p:par>
                          <p:cTn id="764" fill="hold">
                            <p:stCondLst>
                              <p:cond delay="252500"/>
                            </p:stCondLst>
                            <p:childTnLst>
                              <p:par>
                                <p:cTn id="765" presetID="11" presetClass="entr" presetSubtype="0" fill="hold" grpId="0" nodeType="afterEffect">
                                  <p:stCondLst>
                                    <p:cond delay="0"/>
                                  </p:stCondLst>
                                  <p:childTnLst>
                                    <p:set>
                                      <p:cBhvr>
                                        <p:cTn id="766" dur="1000">
                                          <p:stCondLst>
                                            <p:cond delay="0"/>
                                          </p:stCondLst>
                                        </p:cTn>
                                        <p:tgtEl>
                                          <p:spTgt spid="863"/>
                                        </p:tgtEl>
                                        <p:attrNameLst>
                                          <p:attrName>style.visibility</p:attrName>
                                        </p:attrNameLst>
                                      </p:cBhvr>
                                      <p:to>
                                        <p:strVal val="visible"/>
                                      </p:to>
                                    </p:set>
                                  </p:childTnLst>
                                </p:cTn>
                              </p:par>
                            </p:childTnLst>
                          </p:cTn>
                        </p:par>
                        <p:par>
                          <p:cTn id="767" fill="hold">
                            <p:stCondLst>
                              <p:cond delay="253500"/>
                            </p:stCondLst>
                            <p:childTnLst>
                              <p:par>
                                <p:cTn id="768" presetID="11" presetClass="entr" presetSubtype="0" fill="hold" grpId="0" nodeType="afterEffect">
                                  <p:stCondLst>
                                    <p:cond delay="0"/>
                                  </p:stCondLst>
                                  <p:childTnLst>
                                    <p:set>
                                      <p:cBhvr>
                                        <p:cTn id="769" dur="1000">
                                          <p:stCondLst>
                                            <p:cond delay="0"/>
                                          </p:stCondLst>
                                        </p:cTn>
                                        <p:tgtEl>
                                          <p:spTgt spid="864"/>
                                        </p:tgtEl>
                                        <p:attrNameLst>
                                          <p:attrName>style.visibility</p:attrName>
                                        </p:attrNameLst>
                                      </p:cBhvr>
                                      <p:to>
                                        <p:strVal val="visible"/>
                                      </p:to>
                                    </p:set>
                                  </p:childTnLst>
                                </p:cTn>
                              </p:par>
                            </p:childTnLst>
                          </p:cTn>
                        </p:par>
                        <p:par>
                          <p:cTn id="770" fill="hold">
                            <p:stCondLst>
                              <p:cond delay="254500"/>
                            </p:stCondLst>
                            <p:childTnLst>
                              <p:par>
                                <p:cTn id="771" presetID="11" presetClass="entr" presetSubtype="0" fill="hold" grpId="0" nodeType="afterEffect">
                                  <p:stCondLst>
                                    <p:cond delay="0"/>
                                  </p:stCondLst>
                                  <p:childTnLst>
                                    <p:set>
                                      <p:cBhvr>
                                        <p:cTn id="772" dur="1000">
                                          <p:stCondLst>
                                            <p:cond delay="0"/>
                                          </p:stCondLst>
                                        </p:cTn>
                                        <p:tgtEl>
                                          <p:spTgt spid="865"/>
                                        </p:tgtEl>
                                        <p:attrNameLst>
                                          <p:attrName>style.visibility</p:attrName>
                                        </p:attrNameLst>
                                      </p:cBhvr>
                                      <p:to>
                                        <p:strVal val="visible"/>
                                      </p:to>
                                    </p:set>
                                  </p:childTnLst>
                                </p:cTn>
                              </p:par>
                            </p:childTnLst>
                          </p:cTn>
                        </p:par>
                        <p:par>
                          <p:cTn id="773" fill="hold">
                            <p:stCondLst>
                              <p:cond delay="255500"/>
                            </p:stCondLst>
                            <p:childTnLst>
                              <p:par>
                                <p:cTn id="774" presetID="11" presetClass="entr" presetSubtype="0" fill="hold" grpId="0" nodeType="afterEffect">
                                  <p:stCondLst>
                                    <p:cond delay="0"/>
                                  </p:stCondLst>
                                  <p:childTnLst>
                                    <p:set>
                                      <p:cBhvr>
                                        <p:cTn id="775" dur="1000">
                                          <p:stCondLst>
                                            <p:cond delay="0"/>
                                          </p:stCondLst>
                                        </p:cTn>
                                        <p:tgtEl>
                                          <p:spTgt spid="866"/>
                                        </p:tgtEl>
                                        <p:attrNameLst>
                                          <p:attrName>style.visibility</p:attrName>
                                        </p:attrNameLst>
                                      </p:cBhvr>
                                      <p:to>
                                        <p:strVal val="visible"/>
                                      </p:to>
                                    </p:set>
                                  </p:childTnLst>
                                </p:cTn>
                              </p:par>
                            </p:childTnLst>
                          </p:cTn>
                        </p:par>
                        <p:par>
                          <p:cTn id="776" fill="hold">
                            <p:stCondLst>
                              <p:cond delay="256500"/>
                            </p:stCondLst>
                            <p:childTnLst>
                              <p:par>
                                <p:cTn id="777" presetID="11" presetClass="entr" presetSubtype="0" fill="hold" grpId="0" nodeType="afterEffect">
                                  <p:stCondLst>
                                    <p:cond delay="0"/>
                                  </p:stCondLst>
                                  <p:childTnLst>
                                    <p:set>
                                      <p:cBhvr>
                                        <p:cTn id="778" dur="1000">
                                          <p:stCondLst>
                                            <p:cond delay="0"/>
                                          </p:stCondLst>
                                        </p:cTn>
                                        <p:tgtEl>
                                          <p:spTgt spid="867"/>
                                        </p:tgtEl>
                                        <p:attrNameLst>
                                          <p:attrName>style.visibility</p:attrName>
                                        </p:attrNameLst>
                                      </p:cBhvr>
                                      <p:to>
                                        <p:strVal val="visible"/>
                                      </p:to>
                                    </p:set>
                                  </p:childTnLst>
                                </p:cTn>
                              </p:par>
                            </p:childTnLst>
                          </p:cTn>
                        </p:par>
                        <p:par>
                          <p:cTn id="779" fill="hold">
                            <p:stCondLst>
                              <p:cond delay="257500"/>
                            </p:stCondLst>
                            <p:childTnLst>
                              <p:par>
                                <p:cTn id="780" presetID="11" presetClass="entr" presetSubtype="0" fill="hold" grpId="0" nodeType="afterEffect">
                                  <p:stCondLst>
                                    <p:cond delay="0"/>
                                  </p:stCondLst>
                                  <p:childTnLst>
                                    <p:set>
                                      <p:cBhvr>
                                        <p:cTn id="781" dur="1000">
                                          <p:stCondLst>
                                            <p:cond delay="0"/>
                                          </p:stCondLst>
                                        </p:cTn>
                                        <p:tgtEl>
                                          <p:spTgt spid="868"/>
                                        </p:tgtEl>
                                        <p:attrNameLst>
                                          <p:attrName>style.visibility</p:attrName>
                                        </p:attrNameLst>
                                      </p:cBhvr>
                                      <p:to>
                                        <p:strVal val="visible"/>
                                      </p:to>
                                    </p:set>
                                  </p:childTnLst>
                                </p:cTn>
                              </p:par>
                            </p:childTnLst>
                          </p:cTn>
                        </p:par>
                        <p:par>
                          <p:cTn id="782" fill="hold">
                            <p:stCondLst>
                              <p:cond delay="258500"/>
                            </p:stCondLst>
                            <p:childTnLst>
                              <p:par>
                                <p:cTn id="783" presetID="11" presetClass="entr" presetSubtype="0" fill="hold" grpId="0" nodeType="afterEffect">
                                  <p:stCondLst>
                                    <p:cond delay="0"/>
                                  </p:stCondLst>
                                  <p:childTnLst>
                                    <p:set>
                                      <p:cBhvr>
                                        <p:cTn id="784" dur="1000">
                                          <p:stCondLst>
                                            <p:cond delay="0"/>
                                          </p:stCondLst>
                                        </p:cTn>
                                        <p:tgtEl>
                                          <p:spTgt spid="869"/>
                                        </p:tgtEl>
                                        <p:attrNameLst>
                                          <p:attrName>style.visibility</p:attrName>
                                        </p:attrNameLst>
                                      </p:cBhvr>
                                      <p:to>
                                        <p:strVal val="visible"/>
                                      </p:to>
                                    </p:set>
                                  </p:childTnLst>
                                </p:cTn>
                              </p:par>
                            </p:childTnLst>
                          </p:cTn>
                        </p:par>
                        <p:par>
                          <p:cTn id="785" fill="hold">
                            <p:stCondLst>
                              <p:cond delay="259500"/>
                            </p:stCondLst>
                            <p:childTnLst>
                              <p:par>
                                <p:cTn id="786" presetID="11" presetClass="entr" presetSubtype="0" fill="hold" grpId="0" nodeType="afterEffect">
                                  <p:stCondLst>
                                    <p:cond delay="0"/>
                                  </p:stCondLst>
                                  <p:childTnLst>
                                    <p:set>
                                      <p:cBhvr>
                                        <p:cTn id="787" dur="1000">
                                          <p:stCondLst>
                                            <p:cond delay="0"/>
                                          </p:stCondLst>
                                        </p:cTn>
                                        <p:tgtEl>
                                          <p:spTgt spid="870"/>
                                        </p:tgtEl>
                                        <p:attrNameLst>
                                          <p:attrName>style.visibility</p:attrName>
                                        </p:attrNameLst>
                                      </p:cBhvr>
                                      <p:to>
                                        <p:strVal val="visible"/>
                                      </p:to>
                                    </p:set>
                                  </p:childTnLst>
                                </p:cTn>
                              </p:par>
                            </p:childTnLst>
                          </p:cTn>
                        </p:par>
                        <p:par>
                          <p:cTn id="788" fill="hold">
                            <p:stCondLst>
                              <p:cond delay="260500"/>
                            </p:stCondLst>
                            <p:childTnLst>
                              <p:par>
                                <p:cTn id="789" presetID="11" presetClass="entr" presetSubtype="0" fill="hold" grpId="0" nodeType="afterEffect">
                                  <p:stCondLst>
                                    <p:cond delay="0"/>
                                  </p:stCondLst>
                                  <p:childTnLst>
                                    <p:set>
                                      <p:cBhvr>
                                        <p:cTn id="790" dur="1000">
                                          <p:stCondLst>
                                            <p:cond delay="0"/>
                                          </p:stCondLst>
                                        </p:cTn>
                                        <p:tgtEl>
                                          <p:spTgt spid="871"/>
                                        </p:tgtEl>
                                        <p:attrNameLst>
                                          <p:attrName>style.visibility</p:attrName>
                                        </p:attrNameLst>
                                      </p:cBhvr>
                                      <p:to>
                                        <p:strVal val="visible"/>
                                      </p:to>
                                    </p:set>
                                  </p:childTnLst>
                                </p:cTn>
                              </p:par>
                            </p:childTnLst>
                          </p:cTn>
                        </p:par>
                        <p:par>
                          <p:cTn id="791" fill="hold">
                            <p:stCondLst>
                              <p:cond delay="261500"/>
                            </p:stCondLst>
                            <p:childTnLst>
                              <p:par>
                                <p:cTn id="792" presetID="11" presetClass="entr" presetSubtype="0" fill="hold" grpId="0" nodeType="afterEffect">
                                  <p:stCondLst>
                                    <p:cond delay="0"/>
                                  </p:stCondLst>
                                  <p:childTnLst>
                                    <p:set>
                                      <p:cBhvr>
                                        <p:cTn id="793" dur="1000">
                                          <p:stCondLst>
                                            <p:cond delay="0"/>
                                          </p:stCondLst>
                                        </p:cTn>
                                        <p:tgtEl>
                                          <p:spTgt spid="872"/>
                                        </p:tgtEl>
                                        <p:attrNameLst>
                                          <p:attrName>style.visibility</p:attrName>
                                        </p:attrNameLst>
                                      </p:cBhvr>
                                      <p:to>
                                        <p:strVal val="visible"/>
                                      </p:to>
                                    </p:set>
                                  </p:childTnLst>
                                </p:cTn>
                              </p:par>
                            </p:childTnLst>
                          </p:cTn>
                        </p:par>
                        <p:par>
                          <p:cTn id="794" fill="hold">
                            <p:stCondLst>
                              <p:cond delay="262500"/>
                            </p:stCondLst>
                            <p:childTnLst>
                              <p:par>
                                <p:cTn id="795" presetID="11" presetClass="entr" presetSubtype="0" fill="hold" grpId="0" nodeType="afterEffect">
                                  <p:stCondLst>
                                    <p:cond delay="0"/>
                                  </p:stCondLst>
                                  <p:childTnLst>
                                    <p:set>
                                      <p:cBhvr>
                                        <p:cTn id="796" dur="1000">
                                          <p:stCondLst>
                                            <p:cond delay="0"/>
                                          </p:stCondLst>
                                        </p:cTn>
                                        <p:tgtEl>
                                          <p:spTgt spid="873"/>
                                        </p:tgtEl>
                                        <p:attrNameLst>
                                          <p:attrName>style.visibility</p:attrName>
                                        </p:attrNameLst>
                                      </p:cBhvr>
                                      <p:to>
                                        <p:strVal val="visible"/>
                                      </p:to>
                                    </p:set>
                                  </p:childTnLst>
                                </p:cTn>
                              </p:par>
                            </p:childTnLst>
                          </p:cTn>
                        </p:par>
                        <p:par>
                          <p:cTn id="797" fill="hold">
                            <p:stCondLst>
                              <p:cond delay="263500"/>
                            </p:stCondLst>
                            <p:childTnLst>
                              <p:par>
                                <p:cTn id="798" presetID="11" presetClass="entr" presetSubtype="0" fill="hold" grpId="0" nodeType="afterEffect">
                                  <p:stCondLst>
                                    <p:cond delay="0"/>
                                  </p:stCondLst>
                                  <p:childTnLst>
                                    <p:set>
                                      <p:cBhvr>
                                        <p:cTn id="799" dur="1000">
                                          <p:stCondLst>
                                            <p:cond delay="0"/>
                                          </p:stCondLst>
                                        </p:cTn>
                                        <p:tgtEl>
                                          <p:spTgt spid="874"/>
                                        </p:tgtEl>
                                        <p:attrNameLst>
                                          <p:attrName>style.visibility</p:attrName>
                                        </p:attrNameLst>
                                      </p:cBhvr>
                                      <p:to>
                                        <p:strVal val="visible"/>
                                      </p:to>
                                    </p:set>
                                  </p:childTnLst>
                                </p:cTn>
                              </p:par>
                            </p:childTnLst>
                          </p:cTn>
                        </p:par>
                        <p:par>
                          <p:cTn id="800" fill="hold">
                            <p:stCondLst>
                              <p:cond delay="264500"/>
                            </p:stCondLst>
                            <p:childTnLst>
                              <p:par>
                                <p:cTn id="801" presetID="11" presetClass="entr" presetSubtype="0" fill="hold" grpId="0" nodeType="afterEffect">
                                  <p:stCondLst>
                                    <p:cond delay="0"/>
                                  </p:stCondLst>
                                  <p:childTnLst>
                                    <p:set>
                                      <p:cBhvr>
                                        <p:cTn id="802" dur="1000">
                                          <p:stCondLst>
                                            <p:cond delay="0"/>
                                          </p:stCondLst>
                                        </p:cTn>
                                        <p:tgtEl>
                                          <p:spTgt spid="875"/>
                                        </p:tgtEl>
                                        <p:attrNameLst>
                                          <p:attrName>style.visibility</p:attrName>
                                        </p:attrNameLst>
                                      </p:cBhvr>
                                      <p:to>
                                        <p:strVal val="visible"/>
                                      </p:to>
                                    </p:set>
                                  </p:childTnLst>
                                </p:cTn>
                              </p:par>
                            </p:childTnLst>
                          </p:cTn>
                        </p:par>
                        <p:par>
                          <p:cTn id="803" fill="hold">
                            <p:stCondLst>
                              <p:cond delay="265500"/>
                            </p:stCondLst>
                            <p:childTnLst>
                              <p:par>
                                <p:cTn id="804" presetID="11" presetClass="entr" presetSubtype="0" fill="hold" grpId="0" nodeType="afterEffect">
                                  <p:stCondLst>
                                    <p:cond delay="0"/>
                                  </p:stCondLst>
                                  <p:childTnLst>
                                    <p:set>
                                      <p:cBhvr>
                                        <p:cTn id="805" dur="1000">
                                          <p:stCondLst>
                                            <p:cond delay="0"/>
                                          </p:stCondLst>
                                        </p:cTn>
                                        <p:tgtEl>
                                          <p:spTgt spid="876"/>
                                        </p:tgtEl>
                                        <p:attrNameLst>
                                          <p:attrName>style.visibility</p:attrName>
                                        </p:attrNameLst>
                                      </p:cBhvr>
                                      <p:to>
                                        <p:strVal val="visible"/>
                                      </p:to>
                                    </p:set>
                                  </p:childTnLst>
                                </p:cTn>
                              </p:par>
                            </p:childTnLst>
                          </p:cTn>
                        </p:par>
                        <p:par>
                          <p:cTn id="806" fill="hold">
                            <p:stCondLst>
                              <p:cond delay="266500"/>
                            </p:stCondLst>
                            <p:childTnLst>
                              <p:par>
                                <p:cTn id="807" presetID="11" presetClass="entr" presetSubtype="0" fill="hold" grpId="0" nodeType="afterEffect">
                                  <p:stCondLst>
                                    <p:cond delay="0"/>
                                  </p:stCondLst>
                                  <p:childTnLst>
                                    <p:set>
                                      <p:cBhvr>
                                        <p:cTn id="808" dur="1000">
                                          <p:stCondLst>
                                            <p:cond delay="0"/>
                                          </p:stCondLst>
                                        </p:cTn>
                                        <p:tgtEl>
                                          <p:spTgt spid="877"/>
                                        </p:tgtEl>
                                        <p:attrNameLst>
                                          <p:attrName>style.visibility</p:attrName>
                                        </p:attrNameLst>
                                      </p:cBhvr>
                                      <p:to>
                                        <p:strVal val="visible"/>
                                      </p:to>
                                    </p:set>
                                  </p:childTnLst>
                                </p:cTn>
                              </p:par>
                            </p:childTnLst>
                          </p:cTn>
                        </p:par>
                        <p:par>
                          <p:cTn id="809" fill="hold">
                            <p:stCondLst>
                              <p:cond delay="267500"/>
                            </p:stCondLst>
                            <p:childTnLst>
                              <p:par>
                                <p:cTn id="810" presetID="11" presetClass="entr" presetSubtype="0" fill="hold" grpId="0" nodeType="afterEffect">
                                  <p:stCondLst>
                                    <p:cond delay="0"/>
                                  </p:stCondLst>
                                  <p:childTnLst>
                                    <p:set>
                                      <p:cBhvr>
                                        <p:cTn id="811" dur="1000">
                                          <p:stCondLst>
                                            <p:cond delay="0"/>
                                          </p:stCondLst>
                                        </p:cTn>
                                        <p:tgtEl>
                                          <p:spTgt spid="878"/>
                                        </p:tgtEl>
                                        <p:attrNameLst>
                                          <p:attrName>style.visibility</p:attrName>
                                        </p:attrNameLst>
                                      </p:cBhvr>
                                      <p:to>
                                        <p:strVal val="visible"/>
                                      </p:to>
                                    </p:set>
                                  </p:childTnLst>
                                </p:cTn>
                              </p:par>
                            </p:childTnLst>
                          </p:cTn>
                        </p:par>
                        <p:par>
                          <p:cTn id="812" fill="hold">
                            <p:stCondLst>
                              <p:cond delay="268500"/>
                            </p:stCondLst>
                            <p:childTnLst>
                              <p:par>
                                <p:cTn id="813" presetID="11" presetClass="entr" presetSubtype="0" fill="hold" grpId="0" nodeType="afterEffect">
                                  <p:stCondLst>
                                    <p:cond delay="0"/>
                                  </p:stCondLst>
                                  <p:childTnLst>
                                    <p:set>
                                      <p:cBhvr>
                                        <p:cTn id="814" dur="1000">
                                          <p:stCondLst>
                                            <p:cond delay="0"/>
                                          </p:stCondLst>
                                        </p:cTn>
                                        <p:tgtEl>
                                          <p:spTgt spid="879"/>
                                        </p:tgtEl>
                                        <p:attrNameLst>
                                          <p:attrName>style.visibility</p:attrName>
                                        </p:attrNameLst>
                                      </p:cBhvr>
                                      <p:to>
                                        <p:strVal val="visible"/>
                                      </p:to>
                                    </p:set>
                                  </p:childTnLst>
                                </p:cTn>
                              </p:par>
                            </p:childTnLst>
                          </p:cTn>
                        </p:par>
                        <p:par>
                          <p:cTn id="815" fill="hold">
                            <p:stCondLst>
                              <p:cond delay="269500"/>
                            </p:stCondLst>
                            <p:childTnLst>
                              <p:par>
                                <p:cTn id="816" presetID="11" presetClass="entr" presetSubtype="0" fill="hold" grpId="0" nodeType="afterEffect">
                                  <p:stCondLst>
                                    <p:cond delay="0"/>
                                  </p:stCondLst>
                                  <p:childTnLst>
                                    <p:set>
                                      <p:cBhvr>
                                        <p:cTn id="817" dur="1000">
                                          <p:stCondLst>
                                            <p:cond delay="0"/>
                                          </p:stCondLst>
                                        </p:cTn>
                                        <p:tgtEl>
                                          <p:spTgt spid="880"/>
                                        </p:tgtEl>
                                        <p:attrNameLst>
                                          <p:attrName>style.visibility</p:attrName>
                                        </p:attrNameLst>
                                      </p:cBhvr>
                                      <p:to>
                                        <p:strVal val="visible"/>
                                      </p:to>
                                    </p:set>
                                  </p:childTnLst>
                                </p:cTn>
                              </p:par>
                            </p:childTnLst>
                          </p:cTn>
                        </p:par>
                        <p:par>
                          <p:cTn id="818" fill="hold">
                            <p:stCondLst>
                              <p:cond delay="270500"/>
                            </p:stCondLst>
                            <p:childTnLst>
                              <p:par>
                                <p:cTn id="819" presetID="11" presetClass="entr" presetSubtype="0" fill="hold" grpId="0" nodeType="afterEffect">
                                  <p:stCondLst>
                                    <p:cond delay="0"/>
                                  </p:stCondLst>
                                  <p:childTnLst>
                                    <p:set>
                                      <p:cBhvr>
                                        <p:cTn id="820" dur="1000">
                                          <p:stCondLst>
                                            <p:cond delay="0"/>
                                          </p:stCondLst>
                                        </p:cTn>
                                        <p:tgtEl>
                                          <p:spTgt spid="881"/>
                                        </p:tgtEl>
                                        <p:attrNameLst>
                                          <p:attrName>style.visibility</p:attrName>
                                        </p:attrNameLst>
                                      </p:cBhvr>
                                      <p:to>
                                        <p:strVal val="visible"/>
                                      </p:to>
                                    </p:set>
                                  </p:childTnLst>
                                </p:cTn>
                              </p:par>
                            </p:childTnLst>
                          </p:cTn>
                        </p:par>
                        <p:par>
                          <p:cTn id="821" fill="hold">
                            <p:stCondLst>
                              <p:cond delay="271500"/>
                            </p:stCondLst>
                            <p:childTnLst>
                              <p:par>
                                <p:cTn id="822" presetID="11" presetClass="entr" presetSubtype="0" fill="hold" grpId="0" nodeType="afterEffect">
                                  <p:stCondLst>
                                    <p:cond delay="0"/>
                                  </p:stCondLst>
                                  <p:childTnLst>
                                    <p:set>
                                      <p:cBhvr>
                                        <p:cTn id="823" dur="1000">
                                          <p:stCondLst>
                                            <p:cond delay="0"/>
                                          </p:stCondLst>
                                        </p:cTn>
                                        <p:tgtEl>
                                          <p:spTgt spid="882"/>
                                        </p:tgtEl>
                                        <p:attrNameLst>
                                          <p:attrName>style.visibility</p:attrName>
                                        </p:attrNameLst>
                                      </p:cBhvr>
                                      <p:to>
                                        <p:strVal val="visible"/>
                                      </p:to>
                                    </p:set>
                                  </p:childTnLst>
                                </p:cTn>
                              </p:par>
                            </p:childTnLst>
                          </p:cTn>
                        </p:par>
                        <p:par>
                          <p:cTn id="824" fill="hold">
                            <p:stCondLst>
                              <p:cond delay="272500"/>
                            </p:stCondLst>
                            <p:childTnLst>
                              <p:par>
                                <p:cTn id="825" presetID="11" presetClass="entr" presetSubtype="0" fill="hold" grpId="0" nodeType="afterEffect">
                                  <p:stCondLst>
                                    <p:cond delay="0"/>
                                  </p:stCondLst>
                                  <p:childTnLst>
                                    <p:set>
                                      <p:cBhvr>
                                        <p:cTn id="826" dur="1000">
                                          <p:stCondLst>
                                            <p:cond delay="0"/>
                                          </p:stCondLst>
                                        </p:cTn>
                                        <p:tgtEl>
                                          <p:spTgt spid="883"/>
                                        </p:tgtEl>
                                        <p:attrNameLst>
                                          <p:attrName>style.visibility</p:attrName>
                                        </p:attrNameLst>
                                      </p:cBhvr>
                                      <p:to>
                                        <p:strVal val="visible"/>
                                      </p:to>
                                    </p:set>
                                  </p:childTnLst>
                                </p:cTn>
                              </p:par>
                            </p:childTnLst>
                          </p:cTn>
                        </p:par>
                        <p:par>
                          <p:cTn id="827" fill="hold">
                            <p:stCondLst>
                              <p:cond delay="273500"/>
                            </p:stCondLst>
                            <p:childTnLst>
                              <p:par>
                                <p:cTn id="828" presetID="11" presetClass="entr" presetSubtype="0" fill="hold" grpId="0" nodeType="afterEffect">
                                  <p:stCondLst>
                                    <p:cond delay="0"/>
                                  </p:stCondLst>
                                  <p:childTnLst>
                                    <p:set>
                                      <p:cBhvr>
                                        <p:cTn id="829" dur="1000">
                                          <p:stCondLst>
                                            <p:cond delay="0"/>
                                          </p:stCondLst>
                                        </p:cTn>
                                        <p:tgtEl>
                                          <p:spTgt spid="884"/>
                                        </p:tgtEl>
                                        <p:attrNameLst>
                                          <p:attrName>style.visibility</p:attrName>
                                        </p:attrNameLst>
                                      </p:cBhvr>
                                      <p:to>
                                        <p:strVal val="visible"/>
                                      </p:to>
                                    </p:set>
                                  </p:childTnLst>
                                </p:cTn>
                              </p:par>
                            </p:childTnLst>
                          </p:cTn>
                        </p:par>
                        <p:par>
                          <p:cTn id="830" fill="hold">
                            <p:stCondLst>
                              <p:cond delay="274500"/>
                            </p:stCondLst>
                            <p:childTnLst>
                              <p:par>
                                <p:cTn id="831" presetID="11" presetClass="entr" presetSubtype="0" fill="hold" grpId="0" nodeType="afterEffect">
                                  <p:stCondLst>
                                    <p:cond delay="0"/>
                                  </p:stCondLst>
                                  <p:childTnLst>
                                    <p:set>
                                      <p:cBhvr>
                                        <p:cTn id="832" dur="1000">
                                          <p:stCondLst>
                                            <p:cond delay="0"/>
                                          </p:stCondLst>
                                        </p:cTn>
                                        <p:tgtEl>
                                          <p:spTgt spid="885"/>
                                        </p:tgtEl>
                                        <p:attrNameLst>
                                          <p:attrName>style.visibility</p:attrName>
                                        </p:attrNameLst>
                                      </p:cBhvr>
                                      <p:to>
                                        <p:strVal val="visible"/>
                                      </p:to>
                                    </p:set>
                                  </p:childTnLst>
                                </p:cTn>
                              </p:par>
                            </p:childTnLst>
                          </p:cTn>
                        </p:par>
                        <p:par>
                          <p:cTn id="833" fill="hold">
                            <p:stCondLst>
                              <p:cond delay="275500"/>
                            </p:stCondLst>
                            <p:childTnLst>
                              <p:par>
                                <p:cTn id="834" presetID="11" presetClass="entr" presetSubtype="0" fill="hold" grpId="0" nodeType="afterEffect">
                                  <p:stCondLst>
                                    <p:cond delay="0"/>
                                  </p:stCondLst>
                                  <p:childTnLst>
                                    <p:set>
                                      <p:cBhvr>
                                        <p:cTn id="835" dur="1000">
                                          <p:stCondLst>
                                            <p:cond delay="0"/>
                                          </p:stCondLst>
                                        </p:cTn>
                                        <p:tgtEl>
                                          <p:spTgt spid="886"/>
                                        </p:tgtEl>
                                        <p:attrNameLst>
                                          <p:attrName>style.visibility</p:attrName>
                                        </p:attrNameLst>
                                      </p:cBhvr>
                                      <p:to>
                                        <p:strVal val="visible"/>
                                      </p:to>
                                    </p:set>
                                  </p:childTnLst>
                                </p:cTn>
                              </p:par>
                            </p:childTnLst>
                          </p:cTn>
                        </p:par>
                        <p:par>
                          <p:cTn id="836" fill="hold">
                            <p:stCondLst>
                              <p:cond delay="276500"/>
                            </p:stCondLst>
                            <p:childTnLst>
                              <p:par>
                                <p:cTn id="837" presetID="11" presetClass="entr" presetSubtype="0" fill="hold" grpId="0" nodeType="afterEffect">
                                  <p:stCondLst>
                                    <p:cond delay="0"/>
                                  </p:stCondLst>
                                  <p:childTnLst>
                                    <p:set>
                                      <p:cBhvr>
                                        <p:cTn id="838" dur="1000">
                                          <p:stCondLst>
                                            <p:cond delay="0"/>
                                          </p:stCondLst>
                                        </p:cTn>
                                        <p:tgtEl>
                                          <p:spTgt spid="887"/>
                                        </p:tgtEl>
                                        <p:attrNameLst>
                                          <p:attrName>style.visibility</p:attrName>
                                        </p:attrNameLst>
                                      </p:cBhvr>
                                      <p:to>
                                        <p:strVal val="visible"/>
                                      </p:to>
                                    </p:set>
                                  </p:childTnLst>
                                </p:cTn>
                              </p:par>
                            </p:childTnLst>
                          </p:cTn>
                        </p:par>
                        <p:par>
                          <p:cTn id="839" fill="hold">
                            <p:stCondLst>
                              <p:cond delay="277500"/>
                            </p:stCondLst>
                            <p:childTnLst>
                              <p:par>
                                <p:cTn id="840" presetID="11" presetClass="entr" presetSubtype="0" fill="hold" grpId="0" nodeType="afterEffect">
                                  <p:stCondLst>
                                    <p:cond delay="0"/>
                                  </p:stCondLst>
                                  <p:childTnLst>
                                    <p:set>
                                      <p:cBhvr>
                                        <p:cTn id="841" dur="1000">
                                          <p:stCondLst>
                                            <p:cond delay="0"/>
                                          </p:stCondLst>
                                        </p:cTn>
                                        <p:tgtEl>
                                          <p:spTgt spid="888"/>
                                        </p:tgtEl>
                                        <p:attrNameLst>
                                          <p:attrName>style.visibility</p:attrName>
                                        </p:attrNameLst>
                                      </p:cBhvr>
                                      <p:to>
                                        <p:strVal val="visible"/>
                                      </p:to>
                                    </p:set>
                                  </p:childTnLst>
                                </p:cTn>
                              </p:par>
                            </p:childTnLst>
                          </p:cTn>
                        </p:par>
                        <p:par>
                          <p:cTn id="842" fill="hold">
                            <p:stCondLst>
                              <p:cond delay="278500"/>
                            </p:stCondLst>
                            <p:childTnLst>
                              <p:par>
                                <p:cTn id="843" presetID="11" presetClass="entr" presetSubtype="0" fill="hold" grpId="0" nodeType="afterEffect">
                                  <p:stCondLst>
                                    <p:cond delay="0"/>
                                  </p:stCondLst>
                                  <p:childTnLst>
                                    <p:set>
                                      <p:cBhvr>
                                        <p:cTn id="844" dur="1000">
                                          <p:stCondLst>
                                            <p:cond delay="0"/>
                                          </p:stCondLst>
                                        </p:cTn>
                                        <p:tgtEl>
                                          <p:spTgt spid="889"/>
                                        </p:tgtEl>
                                        <p:attrNameLst>
                                          <p:attrName>style.visibility</p:attrName>
                                        </p:attrNameLst>
                                      </p:cBhvr>
                                      <p:to>
                                        <p:strVal val="visible"/>
                                      </p:to>
                                    </p:set>
                                  </p:childTnLst>
                                </p:cTn>
                              </p:par>
                            </p:childTnLst>
                          </p:cTn>
                        </p:par>
                        <p:par>
                          <p:cTn id="845" fill="hold">
                            <p:stCondLst>
                              <p:cond delay="279500"/>
                            </p:stCondLst>
                            <p:childTnLst>
                              <p:par>
                                <p:cTn id="846" presetID="11" presetClass="entr" presetSubtype="0" fill="hold" grpId="0" nodeType="afterEffect">
                                  <p:stCondLst>
                                    <p:cond delay="0"/>
                                  </p:stCondLst>
                                  <p:childTnLst>
                                    <p:set>
                                      <p:cBhvr>
                                        <p:cTn id="847" dur="1000">
                                          <p:stCondLst>
                                            <p:cond delay="0"/>
                                          </p:stCondLst>
                                        </p:cTn>
                                        <p:tgtEl>
                                          <p:spTgt spid="890"/>
                                        </p:tgtEl>
                                        <p:attrNameLst>
                                          <p:attrName>style.visibility</p:attrName>
                                        </p:attrNameLst>
                                      </p:cBhvr>
                                      <p:to>
                                        <p:strVal val="visible"/>
                                      </p:to>
                                    </p:set>
                                  </p:childTnLst>
                                </p:cTn>
                              </p:par>
                            </p:childTnLst>
                          </p:cTn>
                        </p:par>
                        <p:par>
                          <p:cTn id="848" fill="hold">
                            <p:stCondLst>
                              <p:cond delay="280500"/>
                            </p:stCondLst>
                            <p:childTnLst>
                              <p:par>
                                <p:cTn id="849" presetID="11" presetClass="entr" presetSubtype="0" fill="hold" grpId="0" nodeType="afterEffect">
                                  <p:stCondLst>
                                    <p:cond delay="0"/>
                                  </p:stCondLst>
                                  <p:childTnLst>
                                    <p:set>
                                      <p:cBhvr>
                                        <p:cTn id="850" dur="1000">
                                          <p:stCondLst>
                                            <p:cond delay="0"/>
                                          </p:stCondLst>
                                        </p:cTn>
                                        <p:tgtEl>
                                          <p:spTgt spid="891"/>
                                        </p:tgtEl>
                                        <p:attrNameLst>
                                          <p:attrName>style.visibility</p:attrName>
                                        </p:attrNameLst>
                                      </p:cBhvr>
                                      <p:to>
                                        <p:strVal val="visible"/>
                                      </p:to>
                                    </p:set>
                                  </p:childTnLst>
                                </p:cTn>
                              </p:par>
                            </p:childTnLst>
                          </p:cTn>
                        </p:par>
                        <p:par>
                          <p:cTn id="851" fill="hold">
                            <p:stCondLst>
                              <p:cond delay="281500"/>
                            </p:stCondLst>
                            <p:childTnLst>
                              <p:par>
                                <p:cTn id="852" presetID="11" presetClass="entr" presetSubtype="0" fill="hold" grpId="0" nodeType="afterEffect">
                                  <p:stCondLst>
                                    <p:cond delay="0"/>
                                  </p:stCondLst>
                                  <p:childTnLst>
                                    <p:set>
                                      <p:cBhvr>
                                        <p:cTn id="853" dur="1000">
                                          <p:stCondLst>
                                            <p:cond delay="0"/>
                                          </p:stCondLst>
                                        </p:cTn>
                                        <p:tgtEl>
                                          <p:spTgt spid="892"/>
                                        </p:tgtEl>
                                        <p:attrNameLst>
                                          <p:attrName>style.visibility</p:attrName>
                                        </p:attrNameLst>
                                      </p:cBhvr>
                                      <p:to>
                                        <p:strVal val="visible"/>
                                      </p:to>
                                    </p:set>
                                  </p:childTnLst>
                                </p:cTn>
                              </p:par>
                            </p:childTnLst>
                          </p:cTn>
                        </p:par>
                        <p:par>
                          <p:cTn id="854" fill="hold">
                            <p:stCondLst>
                              <p:cond delay="282500"/>
                            </p:stCondLst>
                            <p:childTnLst>
                              <p:par>
                                <p:cTn id="855" presetID="11" presetClass="entr" presetSubtype="0" fill="hold" grpId="0" nodeType="afterEffect">
                                  <p:stCondLst>
                                    <p:cond delay="0"/>
                                  </p:stCondLst>
                                  <p:childTnLst>
                                    <p:set>
                                      <p:cBhvr>
                                        <p:cTn id="856" dur="1000">
                                          <p:stCondLst>
                                            <p:cond delay="0"/>
                                          </p:stCondLst>
                                        </p:cTn>
                                        <p:tgtEl>
                                          <p:spTgt spid="893"/>
                                        </p:tgtEl>
                                        <p:attrNameLst>
                                          <p:attrName>style.visibility</p:attrName>
                                        </p:attrNameLst>
                                      </p:cBhvr>
                                      <p:to>
                                        <p:strVal val="visible"/>
                                      </p:to>
                                    </p:set>
                                  </p:childTnLst>
                                </p:cTn>
                              </p:par>
                            </p:childTnLst>
                          </p:cTn>
                        </p:par>
                        <p:par>
                          <p:cTn id="857" fill="hold">
                            <p:stCondLst>
                              <p:cond delay="283500"/>
                            </p:stCondLst>
                            <p:childTnLst>
                              <p:par>
                                <p:cTn id="858" presetID="11" presetClass="entr" presetSubtype="0" fill="hold" grpId="0" nodeType="afterEffect">
                                  <p:stCondLst>
                                    <p:cond delay="0"/>
                                  </p:stCondLst>
                                  <p:childTnLst>
                                    <p:set>
                                      <p:cBhvr>
                                        <p:cTn id="859" dur="1000">
                                          <p:stCondLst>
                                            <p:cond delay="0"/>
                                          </p:stCondLst>
                                        </p:cTn>
                                        <p:tgtEl>
                                          <p:spTgt spid="894"/>
                                        </p:tgtEl>
                                        <p:attrNameLst>
                                          <p:attrName>style.visibility</p:attrName>
                                        </p:attrNameLst>
                                      </p:cBhvr>
                                      <p:to>
                                        <p:strVal val="visible"/>
                                      </p:to>
                                    </p:set>
                                  </p:childTnLst>
                                </p:cTn>
                              </p:par>
                            </p:childTnLst>
                          </p:cTn>
                        </p:par>
                        <p:par>
                          <p:cTn id="860" fill="hold">
                            <p:stCondLst>
                              <p:cond delay="284500"/>
                            </p:stCondLst>
                            <p:childTnLst>
                              <p:par>
                                <p:cTn id="861" presetID="11" presetClass="entr" presetSubtype="0" fill="hold" grpId="0" nodeType="afterEffect">
                                  <p:stCondLst>
                                    <p:cond delay="0"/>
                                  </p:stCondLst>
                                  <p:childTnLst>
                                    <p:set>
                                      <p:cBhvr>
                                        <p:cTn id="862" dur="1000">
                                          <p:stCondLst>
                                            <p:cond delay="0"/>
                                          </p:stCondLst>
                                        </p:cTn>
                                        <p:tgtEl>
                                          <p:spTgt spid="895"/>
                                        </p:tgtEl>
                                        <p:attrNameLst>
                                          <p:attrName>style.visibility</p:attrName>
                                        </p:attrNameLst>
                                      </p:cBhvr>
                                      <p:to>
                                        <p:strVal val="visible"/>
                                      </p:to>
                                    </p:set>
                                  </p:childTnLst>
                                </p:cTn>
                              </p:par>
                            </p:childTnLst>
                          </p:cTn>
                        </p:par>
                        <p:par>
                          <p:cTn id="863" fill="hold">
                            <p:stCondLst>
                              <p:cond delay="285500"/>
                            </p:stCondLst>
                            <p:childTnLst>
                              <p:par>
                                <p:cTn id="864" presetID="11" presetClass="entr" presetSubtype="0" fill="hold" grpId="0" nodeType="afterEffect">
                                  <p:stCondLst>
                                    <p:cond delay="0"/>
                                  </p:stCondLst>
                                  <p:childTnLst>
                                    <p:set>
                                      <p:cBhvr>
                                        <p:cTn id="865" dur="1000">
                                          <p:stCondLst>
                                            <p:cond delay="0"/>
                                          </p:stCondLst>
                                        </p:cTn>
                                        <p:tgtEl>
                                          <p:spTgt spid="896"/>
                                        </p:tgtEl>
                                        <p:attrNameLst>
                                          <p:attrName>style.visibility</p:attrName>
                                        </p:attrNameLst>
                                      </p:cBhvr>
                                      <p:to>
                                        <p:strVal val="visible"/>
                                      </p:to>
                                    </p:set>
                                  </p:childTnLst>
                                </p:cTn>
                              </p:par>
                            </p:childTnLst>
                          </p:cTn>
                        </p:par>
                        <p:par>
                          <p:cTn id="866" fill="hold">
                            <p:stCondLst>
                              <p:cond delay="286500"/>
                            </p:stCondLst>
                            <p:childTnLst>
                              <p:par>
                                <p:cTn id="867" presetID="11" presetClass="entr" presetSubtype="0" fill="hold" grpId="0" nodeType="afterEffect">
                                  <p:stCondLst>
                                    <p:cond delay="0"/>
                                  </p:stCondLst>
                                  <p:childTnLst>
                                    <p:set>
                                      <p:cBhvr>
                                        <p:cTn id="868" dur="1000">
                                          <p:stCondLst>
                                            <p:cond delay="0"/>
                                          </p:stCondLst>
                                        </p:cTn>
                                        <p:tgtEl>
                                          <p:spTgt spid="897"/>
                                        </p:tgtEl>
                                        <p:attrNameLst>
                                          <p:attrName>style.visibility</p:attrName>
                                        </p:attrNameLst>
                                      </p:cBhvr>
                                      <p:to>
                                        <p:strVal val="visible"/>
                                      </p:to>
                                    </p:set>
                                  </p:childTnLst>
                                </p:cTn>
                              </p:par>
                            </p:childTnLst>
                          </p:cTn>
                        </p:par>
                        <p:par>
                          <p:cTn id="869" fill="hold">
                            <p:stCondLst>
                              <p:cond delay="287500"/>
                            </p:stCondLst>
                            <p:childTnLst>
                              <p:par>
                                <p:cTn id="870" presetID="11" presetClass="entr" presetSubtype="0" fill="hold" grpId="0" nodeType="afterEffect">
                                  <p:stCondLst>
                                    <p:cond delay="0"/>
                                  </p:stCondLst>
                                  <p:childTnLst>
                                    <p:set>
                                      <p:cBhvr>
                                        <p:cTn id="871" dur="1000">
                                          <p:stCondLst>
                                            <p:cond delay="0"/>
                                          </p:stCondLst>
                                        </p:cTn>
                                        <p:tgtEl>
                                          <p:spTgt spid="898"/>
                                        </p:tgtEl>
                                        <p:attrNameLst>
                                          <p:attrName>style.visibility</p:attrName>
                                        </p:attrNameLst>
                                      </p:cBhvr>
                                      <p:to>
                                        <p:strVal val="visible"/>
                                      </p:to>
                                    </p:set>
                                  </p:childTnLst>
                                </p:cTn>
                              </p:par>
                            </p:childTnLst>
                          </p:cTn>
                        </p:par>
                        <p:par>
                          <p:cTn id="872" fill="hold">
                            <p:stCondLst>
                              <p:cond delay="288500"/>
                            </p:stCondLst>
                            <p:childTnLst>
                              <p:par>
                                <p:cTn id="873" presetID="11" presetClass="entr" presetSubtype="0" fill="hold" grpId="0" nodeType="afterEffect">
                                  <p:stCondLst>
                                    <p:cond delay="0"/>
                                  </p:stCondLst>
                                  <p:childTnLst>
                                    <p:set>
                                      <p:cBhvr>
                                        <p:cTn id="874" dur="1000">
                                          <p:stCondLst>
                                            <p:cond delay="0"/>
                                          </p:stCondLst>
                                        </p:cTn>
                                        <p:tgtEl>
                                          <p:spTgt spid="899"/>
                                        </p:tgtEl>
                                        <p:attrNameLst>
                                          <p:attrName>style.visibility</p:attrName>
                                        </p:attrNameLst>
                                      </p:cBhvr>
                                      <p:to>
                                        <p:strVal val="visible"/>
                                      </p:to>
                                    </p:set>
                                  </p:childTnLst>
                                </p:cTn>
                              </p:par>
                            </p:childTnLst>
                          </p:cTn>
                        </p:par>
                        <p:par>
                          <p:cTn id="875" fill="hold">
                            <p:stCondLst>
                              <p:cond delay="289500"/>
                            </p:stCondLst>
                            <p:childTnLst>
                              <p:par>
                                <p:cTn id="876" presetID="11" presetClass="entr" presetSubtype="0" fill="hold" grpId="0" nodeType="afterEffect">
                                  <p:stCondLst>
                                    <p:cond delay="0"/>
                                  </p:stCondLst>
                                  <p:childTnLst>
                                    <p:set>
                                      <p:cBhvr>
                                        <p:cTn id="877" dur="1000">
                                          <p:stCondLst>
                                            <p:cond delay="0"/>
                                          </p:stCondLst>
                                        </p:cTn>
                                        <p:tgtEl>
                                          <p:spTgt spid="900"/>
                                        </p:tgtEl>
                                        <p:attrNameLst>
                                          <p:attrName>style.visibility</p:attrName>
                                        </p:attrNameLst>
                                      </p:cBhvr>
                                      <p:to>
                                        <p:strVal val="visible"/>
                                      </p:to>
                                    </p:set>
                                  </p:childTnLst>
                                </p:cTn>
                              </p:par>
                            </p:childTnLst>
                          </p:cTn>
                        </p:par>
                        <p:par>
                          <p:cTn id="878" fill="hold">
                            <p:stCondLst>
                              <p:cond delay="290500"/>
                            </p:stCondLst>
                            <p:childTnLst>
                              <p:par>
                                <p:cTn id="879" presetID="11" presetClass="entr" presetSubtype="0" fill="hold" grpId="0" nodeType="afterEffect">
                                  <p:stCondLst>
                                    <p:cond delay="0"/>
                                  </p:stCondLst>
                                  <p:childTnLst>
                                    <p:set>
                                      <p:cBhvr>
                                        <p:cTn id="880" dur="1000">
                                          <p:stCondLst>
                                            <p:cond delay="0"/>
                                          </p:stCondLst>
                                        </p:cTn>
                                        <p:tgtEl>
                                          <p:spTgt spid="901"/>
                                        </p:tgtEl>
                                        <p:attrNameLst>
                                          <p:attrName>style.visibility</p:attrName>
                                        </p:attrNameLst>
                                      </p:cBhvr>
                                      <p:to>
                                        <p:strVal val="visible"/>
                                      </p:to>
                                    </p:set>
                                  </p:childTnLst>
                                </p:cTn>
                              </p:par>
                            </p:childTnLst>
                          </p:cTn>
                        </p:par>
                        <p:par>
                          <p:cTn id="881" fill="hold">
                            <p:stCondLst>
                              <p:cond delay="291500"/>
                            </p:stCondLst>
                            <p:childTnLst>
                              <p:par>
                                <p:cTn id="882" presetID="11" presetClass="entr" presetSubtype="0" fill="hold" grpId="0" nodeType="afterEffect">
                                  <p:stCondLst>
                                    <p:cond delay="0"/>
                                  </p:stCondLst>
                                  <p:childTnLst>
                                    <p:set>
                                      <p:cBhvr>
                                        <p:cTn id="883" dur="1000">
                                          <p:stCondLst>
                                            <p:cond delay="0"/>
                                          </p:stCondLst>
                                        </p:cTn>
                                        <p:tgtEl>
                                          <p:spTgt spid="902"/>
                                        </p:tgtEl>
                                        <p:attrNameLst>
                                          <p:attrName>style.visibility</p:attrName>
                                        </p:attrNameLst>
                                      </p:cBhvr>
                                      <p:to>
                                        <p:strVal val="visible"/>
                                      </p:to>
                                    </p:set>
                                  </p:childTnLst>
                                  <p:subTnLst>
                                    <p:audio>
                                      <p:cMediaNode>
                                        <p:cTn display="0" masterRel="sameClick">
                                          <p:stCondLst>
                                            <p:cond evt="begin" delay="0">
                                              <p:tn val="882"/>
                                            </p:cond>
                                          </p:stCondLst>
                                          <p:endCondLst>
                                            <p:cond evt="onStopAudio" delay="0">
                                              <p:tgtEl>
                                                <p:sldTgt/>
                                              </p:tgtEl>
                                            </p:cond>
                                          </p:endCondLst>
                                        </p:cTn>
                                        <p:tgtEl>
                                          <p:sndTgt r:embed="rId2" name="click.wav"/>
                                        </p:tgtEl>
                                      </p:cMediaNode>
                                    </p:audio>
                                  </p:subTnLst>
                                </p:cTn>
                              </p:par>
                            </p:childTnLst>
                          </p:cTn>
                        </p:par>
                        <p:par>
                          <p:cTn id="884" fill="hold">
                            <p:stCondLst>
                              <p:cond delay="292500"/>
                            </p:stCondLst>
                            <p:childTnLst>
                              <p:par>
                                <p:cTn id="885" presetID="11" presetClass="entr" presetSubtype="0" fill="hold" grpId="0" nodeType="afterEffect">
                                  <p:stCondLst>
                                    <p:cond delay="0"/>
                                  </p:stCondLst>
                                  <p:childTnLst>
                                    <p:set>
                                      <p:cBhvr>
                                        <p:cTn id="886" dur="1000">
                                          <p:stCondLst>
                                            <p:cond delay="0"/>
                                          </p:stCondLst>
                                        </p:cTn>
                                        <p:tgtEl>
                                          <p:spTgt spid="903"/>
                                        </p:tgtEl>
                                        <p:attrNameLst>
                                          <p:attrName>style.visibility</p:attrName>
                                        </p:attrNameLst>
                                      </p:cBhvr>
                                      <p:to>
                                        <p:strVal val="visible"/>
                                      </p:to>
                                    </p:set>
                                  </p:childTnLst>
                                  <p:subTnLst>
                                    <p:audio>
                                      <p:cMediaNode>
                                        <p:cTn display="0" masterRel="sameClick">
                                          <p:stCondLst>
                                            <p:cond evt="begin" delay="0">
                                              <p:tn val="885"/>
                                            </p:cond>
                                          </p:stCondLst>
                                          <p:endCondLst>
                                            <p:cond evt="onStopAudio" delay="0">
                                              <p:tgtEl>
                                                <p:sldTgt/>
                                              </p:tgtEl>
                                            </p:cond>
                                          </p:endCondLst>
                                        </p:cTn>
                                        <p:tgtEl>
                                          <p:sndTgt r:embed="rId2" name="click.wav"/>
                                        </p:tgtEl>
                                      </p:cMediaNode>
                                    </p:audio>
                                  </p:subTnLst>
                                </p:cTn>
                              </p:par>
                            </p:childTnLst>
                          </p:cTn>
                        </p:par>
                        <p:par>
                          <p:cTn id="887" fill="hold">
                            <p:stCondLst>
                              <p:cond delay="293500"/>
                            </p:stCondLst>
                            <p:childTnLst>
                              <p:par>
                                <p:cTn id="888" presetID="11" presetClass="entr" presetSubtype="0" fill="hold" grpId="0" nodeType="afterEffect">
                                  <p:stCondLst>
                                    <p:cond delay="0"/>
                                  </p:stCondLst>
                                  <p:childTnLst>
                                    <p:set>
                                      <p:cBhvr>
                                        <p:cTn id="889" dur="1000">
                                          <p:stCondLst>
                                            <p:cond delay="0"/>
                                          </p:stCondLst>
                                        </p:cTn>
                                        <p:tgtEl>
                                          <p:spTgt spid="904"/>
                                        </p:tgtEl>
                                        <p:attrNameLst>
                                          <p:attrName>style.visibility</p:attrName>
                                        </p:attrNameLst>
                                      </p:cBhvr>
                                      <p:to>
                                        <p:strVal val="visible"/>
                                      </p:to>
                                    </p:set>
                                  </p:childTnLst>
                                  <p:subTnLst>
                                    <p:audio>
                                      <p:cMediaNode>
                                        <p:cTn display="0" masterRel="sameClick">
                                          <p:stCondLst>
                                            <p:cond evt="begin" delay="0">
                                              <p:tn val="888"/>
                                            </p:cond>
                                          </p:stCondLst>
                                          <p:endCondLst>
                                            <p:cond evt="onStopAudio" delay="0">
                                              <p:tgtEl>
                                                <p:sldTgt/>
                                              </p:tgtEl>
                                            </p:cond>
                                          </p:endCondLst>
                                        </p:cTn>
                                        <p:tgtEl>
                                          <p:sndTgt r:embed="rId2" name="click.wav"/>
                                        </p:tgtEl>
                                      </p:cMediaNode>
                                    </p:audio>
                                  </p:subTnLst>
                                </p:cTn>
                              </p:par>
                            </p:childTnLst>
                          </p:cTn>
                        </p:par>
                        <p:par>
                          <p:cTn id="890" fill="hold">
                            <p:stCondLst>
                              <p:cond delay="294500"/>
                            </p:stCondLst>
                            <p:childTnLst>
                              <p:par>
                                <p:cTn id="891" presetID="11" presetClass="entr" presetSubtype="0" fill="hold" grpId="0" nodeType="afterEffect">
                                  <p:stCondLst>
                                    <p:cond delay="0"/>
                                  </p:stCondLst>
                                  <p:childTnLst>
                                    <p:set>
                                      <p:cBhvr>
                                        <p:cTn id="892" dur="1000">
                                          <p:stCondLst>
                                            <p:cond delay="0"/>
                                          </p:stCondLst>
                                        </p:cTn>
                                        <p:tgtEl>
                                          <p:spTgt spid="905"/>
                                        </p:tgtEl>
                                        <p:attrNameLst>
                                          <p:attrName>style.visibility</p:attrName>
                                        </p:attrNameLst>
                                      </p:cBhvr>
                                      <p:to>
                                        <p:strVal val="visible"/>
                                      </p:to>
                                    </p:set>
                                  </p:childTnLst>
                                  <p:subTnLst>
                                    <p:audio>
                                      <p:cMediaNode>
                                        <p:cTn display="0" masterRel="sameClick">
                                          <p:stCondLst>
                                            <p:cond evt="begin" delay="0">
                                              <p:tn val="891"/>
                                            </p:cond>
                                          </p:stCondLst>
                                          <p:endCondLst>
                                            <p:cond evt="onStopAudio" delay="0">
                                              <p:tgtEl>
                                                <p:sldTgt/>
                                              </p:tgtEl>
                                            </p:cond>
                                          </p:endCondLst>
                                        </p:cTn>
                                        <p:tgtEl>
                                          <p:sndTgt r:embed="rId2" name="click.wav"/>
                                        </p:tgtEl>
                                      </p:cMediaNode>
                                    </p:audio>
                                  </p:subTnLst>
                                </p:cTn>
                              </p:par>
                            </p:childTnLst>
                          </p:cTn>
                        </p:par>
                        <p:par>
                          <p:cTn id="893" fill="hold">
                            <p:stCondLst>
                              <p:cond delay="295500"/>
                            </p:stCondLst>
                            <p:childTnLst>
                              <p:par>
                                <p:cTn id="894" presetID="11" presetClass="entr" presetSubtype="0" fill="hold" grpId="0" nodeType="afterEffect">
                                  <p:stCondLst>
                                    <p:cond delay="0"/>
                                  </p:stCondLst>
                                  <p:childTnLst>
                                    <p:set>
                                      <p:cBhvr>
                                        <p:cTn id="895" dur="1000">
                                          <p:stCondLst>
                                            <p:cond delay="0"/>
                                          </p:stCondLst>
                                        </p:cTn>
                                        <p:tgtEl>
                                          <p:spTgt spid="906"/>
                                        </p:tgtEl>
                                        <p:attrNameLst>
                                          <p:attrName>style.visibility</p:attrName>
                                        </p:attrNameLst>
                                      </p:cBhvr>
                                      <p:to>
                                        <p:strVal val="visible"/>
                                      </p:to>
                                    </p:set>
                                  </p:childTnLst>
                                  <p:subTnLst>
                                    <p:audio>
                                      <p:cMediaNode>
                                        <p:cTn display="0" masterRel="sameClick">
                                          <p:stCondLst>
                                            <p:cond evt="begin" delay="0">
                                              <p:tn val="894"/>
                                            </p:cond>
                                          </p:stCondLst>
                                          <p:endCondLst>
                                            <p:cond evt="onStopAudio" delay="0">
                                              <p:tgtEl>
                                                <p:sldTgt/>
                                              </p:tgtEl>
                                            </p:cond>
                                          </p:endCondLst>
                                        </p:cTn>
                                        <p:tgtEl>
                                          <p:sndTgt r:embed="rId2" name="click.wav"/>
                                        </p:tgtEl>
                                      </p:cMediaNode>
                                    </p:audio>
                                  </p:subTnLst>
                                </p:cTn>
                              </p:par>
                            </p:childTnLst>
                          </p:cTn>
                        </p:par>
                        <p:par>
                          <p:cTn id="896" fill="hold">
                            <p:stCondLst>
                              <p:cond delay="296500"/>
                            </p:stCondLst>
                            <p:childTnLst>
                              <p:par>
                                <p:cTn id="897" presetID="11" presetClass="entr" presetSubtype="0" fill="hold" grpId="0" nodeType="afterEffect">
                                  <p:stCondLst>
                                    <p:cond delay="0"/>
                                  </p:stCondLst>
                                  <p:childTnLst>
                                    <p:set>
                                      <p:cBhvr>
                                        <p:cTn id="898" dur="1000">
                                          <p:stCondLst>
                                            <p:cond delay="0"/>
                                          </p:stCondLst>
                                        </p:cTn>
                                        <p:tgtEl>
                                          <p:spTgt spid="907"/>
                                        </p:tgtEl>
                                        <p:attrNameLst>
                                          <p:attrName>style.visibility</p:attrName>
                                        </p:attrNameLst>
                                      </p:cBhvr>
                                      <p:to>
                                        <p:strVal val="visible"/>
                                      </p:to>
                                    </p:set>
                                  </p:childTnLst>
                                  <p:subTnLst>
                                    <p:audio>
                                      <p:cMediaNode>
                                        <p:cTn display="0" masterRel="sameClick">
                                          <p:stCondLst>
                                            <p:cond evt="begin" delay="0">
                                              <p:tn val="897"/>
                                            </p:cond>
                                          </p:stCondLst>
                                          <p:endCondLst>
                                            <p:cond evt="onStopAudio" delay="0">
                                              <p:tgtEl>
                                                <p:sldTgt/>
                                              </p:tgtEl>
                                            </p:cond>
                                          </p:endCondLst>
                                        </p:cTn>
                                        <p:tgtEl>
                                          <p:sndTgt r:embed="rId2" name="click.wav"/>
                                        </p:tgtEl>
                                      </p:cMediaNode>
                                    </p:audio>
                                  </p:subTnLst>
                                </p:cTn>
                              </p:par>
                            </p:childTnLst>
                          </p:cTn>
                        </p:par>
                        <p:par>
                          <p:cTn id="899" fill="hold">
                            <p:stCondLst>
                              <p:cond delay="297500"/>
                            </p:stCondLst>
                            <p:childTnLst>
                              <p:par>
                                <p:cTn id="900" presetID="11" presetClass="entr" presetSubtype="0" fill="hold" grpId="0" nodeType="afterEffect">
                                  <p:stCondLst>
                                    <p:cond delay="0"/>
                                  </p:stCondLst>
                                  <p:childTnLst>
                                    <p:set>
                                      <p:cBhvr>
                                        <p:cTn id="901" dur="1000">
                                          <p:stCondLst>
                                            <p:cond delay="0"/>
                                          </p:stCondLst>
                                        </p:cTn>
                                        <p:tgtEl>
                                          <p:spTgt spid="908"/>
                                        </p:tgtEl>
                                        <p:attrNameLst>
                                          <p:attrName>style.visibility</p:attrName>
                                        </p:attrNameLst>
                                      </p:cBhvr>
                                      <p:to>
                                        <p:strVal val="visible"/>
                                      </p:to>
                                    </p:set>
                                  </p:childTnLst>
                                  <p:subTnLst>
                                    <p:audio>
                                      <p:cMediaNode>
                                        <p:cTn display="0" masterRel="sameClick">
                                          <p:stCondLst>
                                            <p:cond evt="begin" delay="0">
                                              <p:tn val="900"/>
                                            </p:cond>
                                          </p:stCondLst>
                                          <p:endCondLst>
                                            <p:cond evt="onStopAudio" delay="0">
                                              <p:tgtEl>
                                                <p:sldTgt/>
                                              </p:tgtEl>
                                            </p:cond>
                                          </p:endCondLst>
                                        </p:cTn>
                                        <p:tgtEl>
                                          <p:sndTgt r:embed="rId2" name="click.wav"/>
                                        </p:tgtEl>
                                      </p:cMediaNode>
                                    </p:audio>
                                  </p:subTnLst>
                                </p:cTn>
                              </p:par>
                            </p:childTnLst>
                          </p:cTn>
                        </p:par>
                        <p:par>
                          <p:cTn id="902" fill="hold">
                            <p:stCondLst>
                              <p:cond delay="298500"/>
                            </p:stCondLst>
                            <p:childTnLst>
                              <p:par>
                                <p:cTn id="903" presetID="11" presetClass="entr" presetSubtype="0" fill="hold" grpId="0" nodeType="afterEffect">
                                  <p:stCondLst>
                                    <p:cond delay="0"/>
                                  </p:stCondLst>
                                  <p:childTnLst>
                                    <p:set>
                                      <p:cBhvr>
                                        <p:cTn id="904" dur="1000">
                                          <p:stCondLst>
                                            <p:cond delay="0"/>
                                          </p:stCondLst>
                                        </p:cTn>
                                        <p:tgtEl>
                                          <p:spTgt spid="909"/>
                                        </p:tgtEl>
                                        <p:attrNameLst>
                                          <p:attrName>style.visibility</p:attrName>
                                        </p:attrNameLst>
                                      </p:cBhvr>
                                      <p:to>
                                        <p:strVal val="visible"/>
                                      </p:to>
                                    </p:set>
                                  </p:childTnLst>
                                  <p:subTnLst>
                                    <p:audio>
                                      <p:cMediaNode>
                                        <p:cTn display="0" masterRel="sameClick">
                                          <p:stCondLst>
                                            <p:cond evt="begin" delay="0">
                                              <p:tn val="903"/>
                                            </p:cond>
                                          </p:stCondLst>
                                          <p:endCondLst>
                                            <p:cond evt="onStopAudio" delay="0">
                                              <p:tgtEl>
                                                <p:sldTgt/>
                                              </p:tgtEl>
                                            </p:cond>
                                          </p:endCondLst>
                                        </p:cTn>
                                        <p:tgtEl>
                                          <p:sndTgt r:embed="rId2" name="click.wav"/>
                                        </p:tgtEl>
                                      </p:cMediaNode>
                                    </p:audio>
                                  </p:subTnLst>
                                </p:cTn>
                              </p:par>
                            </p:childTnLst>
                          </p:cTn>
                        </p:par>
                        <p:par>
                          <p:cTn id="905" fill="hold">
                            <p:stCondLst>
                              <p:cond delay="299500"/>
                            </p:stCondLst>
                            <p:childTnLst>
                              <p:par>
                                <p:cTn id="906" presetID="11" presetClass="entr" presetSubtype="0" fill="hold" grpId="0" nodeType="afterEffect">
                                  <p:stCondLst>
                                    <p:cond delay="0"/>
                                  </p:stCondLst>
                                  <p:childTnLst>
                                    <p:set>
                                      <p:cBhvr>
                                        <p:cTn id="907" dur="1000">
                                          <p:stCondLst>
                                            <p:cond delay="0"/>
                                          </p:stCondLst>
                                        </p:cTn>
                                        <p:tgtEl>
                                          <p:spTgt spid="910"/>
                                        </p:tgtEl>
                                        <p:attrNameLst>
                                          <p:attrName>style.visibility</p:attrName>
                                        </p:attrNameLst>
                                      </p:cBhvr>
                                      <p:to>
                                        <p:strVal val="visible"/>
                                      </p:to>
                                    </p:set>
                                  </p:childTnLst>
                                  <p:subTnLst>
                                    <p:audio>
                                      <p:cMediaNode>
                                        <p:cTn display="0" masterRel="sameClick">
                                          <p:stCondLst>
                                            <p:cond evt="begin" delay="0">
                                              <p:tn val="906"/>
                                            </p:cond>
                                          </p:stCondLst>
                                          <p:endCondLst>
                                            <p:cond evt="onStopAudio" delay="0">
                                              <p:tgtEl>
                                                <p:sldTgt/>
                                              </p:tgtEl>
                                            </p:cond>
                                          </p:endCondLst>
                                        </p:cTn>
                                        <p:tgtEl>
                                          <p:sndTgt r:embed="rId2" name="click.wav"/>
                                        </p:tgtEl>
                                      </p:cMediaNode>
                                    </p:audio>
                                  </p:subTnLst>
                                </p:cTn>
                              </p:par>
                            </p:childTnLst>
                          </p:cTn>
                        </p:par>
                        <p:par>
                          <p:cTn id="908" fill="hold">
                            <p:stCondLst>
                              <p:cond delay="300500"/>
                            </p:stCondLst>
                            <p:childTnLst>
                              <p:par>
                                <p:cTn id="909" presetID="11" presetClass="entr" presetSubtype="0" fill="hold" grpId="0" nodeType="afterEffect">
                                  <p:stCondLst>
                                    <p:cond delay="0"/>
                                  </p:stCondLst>
                                  <p:childTnLst>
                                    <p:set>
                                      <p:cBhvr>
                                        <p:cTn id="910" dur="1000">
                                          <p:stCondLst>
                                            <p:cond delay="0"/>
                                          </p:stCondLst>
                                        </p:cTn>
                                        <p:tgtEl>
                                          <p:spTgt spid="911"/>
                                        </p:tgtEl>
                                        <p:attrNameLst>
                                          <p:attrName>style.visibility</p:attrName>
                                        </p:attrNameLst>
                                      </p:cBhvr>
                                      <p:to>
                                        <p:strVal val="visible"/>
                                      </p:to>
                                    </p:set>
                                  </p:childTnLst>
                                  <p:subTnLst>
                                    <p:audio>
                                      <p:cMediaNode>
                                        <p:cTn display="0" masterRel="sameClick">
                                          <p:stCondLst>
                                            <p:cond evt="begin" delay="0">
                                              <p:tn val="909"/>
                                            </p:cond>
                                          </p:stCondLst>
                                          <p:endCondLst>
                                            <p:cond evt="onStopAudio" delay="0">
                                              <p:tgtEl>
                                                <p:sldTgt/>
                                              </p:tgtEl>
                                            </p:cond>
                                          </p:endCondLst>
                                        </p:cTn>
                                        <p:tgtEl>
                                          <p:sndTgt r:embed="rId3" name="chimes.wav"/>
                                        </p:tgtEl>
                                      </p:cMediaNode>
                                    </p:audio>
                                  </p:subTnLst>
                                </p:cTn>
                              </p:par>
                            </p:childTnLst>
                          </p:cTn>
                        </p:par>
                      </p:childTnLst>
                    </p:cTn>
                  </p:par>
                </p:childTnLst>
              </p:cTn>
              <p:nextCondLst>
                <p:cond evt="onClick" delay="0">
                  <p:tgtEl>
                    <p:spTgt spid="912"/>
                  </p:tgtEl>
                </p:cond>
              </p:nextCondLst>
            </p:seq>
          </p:childTnLst>
        </p:cTn>
      </p:par>
    </p:tnLst>
    <p:bldLst>
      <p:bldP spid="611" grpId="0" animBg="1"/>
      <p:bldP spid="612" grpId="0" animBg="1"/>
      <p:bldP spid="613" grpId="0" animBg="1"/>
      <p:bldP spid="614" grpId="0" animBg="1"/>
      <p:bldP spid="615" grpId="0" animBg="1"/>
      <p:bldP spid="616" grpId="0" animBg="1"/>
      <p:bldP spid="617" grpId="0" animBg="1"/>
      <p:bldP spid="618" grpId="0" animBg="1"/>
      <p:bldP spid="619" grpId="0" animBg="1"/>
      <p:bldP spid="620" grpId="0" animBg="1"/>
      <p:bldP spid="621" grpId="0" animBg="1"/>
      <p:bldP spid="622" grpId="0" animBg="1"/>
      <p:bldP spid="623" grpId="0" animBg="1"/>
      <p:bldP spid="624" grpId="0" animBg="1"/>
      <p:bldP spid="625" grpId="0" animBg="1"/>
      <p:bldP spid="626" grpId="0" animBg="1"/>
      <p:bldP spid="627" grpId="0" animBg="1"/>
      <p:bldP spid="628" grpId="0" animBg="1"/>
      <p:bldP spid="629" grpId="0" animBg="1"/>
      <p:bldP spid="630" grpId="0" animBg="1"/>
      <p:bldP spid="631" grpId="0" animBg="1"/>
      <p:bldP spid="632" grpId="0" animBg="1"/>
      <p:bldP spid="633" grpId="0" animBg="1"/>
      <p:bldP spid="634" grpId="0" animBg="1"/>
      <p:bldP spid="635" grpId="0" animBg="1"/>
      <p:bldP spid="636" grpId="0" animBg="1"/>
      <p:bldP spid="637" grpId="0" animBg="1"/>
      <p:bldP spid="638" grpId="0" animBg="1"/>
      <p:bldP spid="639" grpId="0" animBg="1"/>
      <p:bldP spid="640" grpId="0" animBg="1"/>
      <p:bldP spid="641" grpId="0" animBg="1"/>
      <p:bldP spid="642" grpId="0" animBg="1"/>
      <p:bldP spid="643" grpId="0" animBg="1"/>
      <p:bldP spid="644" grpId="0" animBg="1"/>
      <p:bldP spid="645" grpId="0" animBg="1"/>
      <p:bldP spid="646" grpId="0" animBg="1"/>
      <p:bldP spid="647" grpId="0" animBg="1"/>
      <p:bldP spid="648" grpId="0" animBg="1"/>
      <p:bldP spid="649" grpId="0" animBg="1"/>
      <p:bldP spid="650" grpId="0" animBg="1"/>
      <p:bldP spid="651" grpId="0" animBg="1"/>
      <p:bldP spid="652" grpId="0" animBg="1"/>
      <p:bldP spid="653" grpId="0" animBg="1"/>
      <p:bldP spid="654" grpId="0" animBg="1"/>
      <p:bldP spid="655" grpId="0" animBg="1"/>
      <p:bldP spid="656" grpId="0" animBg="1"/>
      <p:bldP spid="657" grpId="0" animBg="1"/>
      <p:bldP spid="658" grpId="0" animBg="1"/>
      <p:bldP spid="659" grpId="0" animBg="1"/>
      <p:bldP spid="660" grpId="0" animBg="1"/>
      <p:bldP spid="661" grpId="0" animBg="1"/>
      <p:bldP spid="662" grpId="0" animBg="1"/>
      <p:bldP spid="663" grpId="0" animBg="1"/>
      <p:bldP spid="664" grpId="0" animBg="1"/>
      <p:bldP spid="665" grpId="0" animBg="1"/>
      <p:bldP spid="666" grpId="0" animBg="1"/>
      <p:bldP spid="667" grpId="0" animBg="1"/>
      <p:bldP spid="668" grpId="0" animBg="1"/>
      <p:bldP spid="669" grpId="0" animBg="1"/>
      <p:bldP spid="670" grpId="0" animBg="1"/>
      <p:bldP spid="671" grpId="0" animBg="1"/>
      <p:bldP spid="672" grpId="0" animBg="1"/>
      <p:bldP spid="673" grpId="0" animBg="1"/>
      <p:bldP spid="674" grpId="0" animBg="1"/>
      <p:bldP spid="675" grpId="0" animBg="1"/>
      <p:bldP spid="676" grpId="0" animBg="1"/>
      <p:bldP spid="677" grpId="0" animBg="1"/>
      <p:bldP spid="678" grpId="0" animBg="1"/>
      <p:bldP spid="679" grpId="0" animBg="1"/>
      <p:bldP spid="680" grpId="0" animBg="1"/>
      <p:bldP spid="681" grpId="0" animBg="1"/>
      <p:bldP spid="682" grpId="0" animBg="1"/>
      <p:bldP spid="683" grpId="0" animBg="1"/>
      <p:bldP spid="684" grpId="0" animBg="1"/>
      <p:bldP spid="685" grpId="0" animBg="1"/>
      <p:bldP spid="686" grpId="0" animBg="1"/>
      <p:bldP spid="687" grpId="0" animBg="1"/>
      <p:bldP spid="688" grpId="0" animBg="1"/>
      <p:bldP spid="689" grpId="0" animBg="1"/>
      <p:bldP spid="690" grpId="0" animBg="1"/>
      <p:bldP spid="691" grpId="0" animBg="1"/>
      <p:bldP spid="692" grpId="0" animBg="1"/>
      <p:bldP spid="693" grpId="0" animBg="1"/>
      <p:bldP spid="694" grpId="0" animBg="1"/>
      <p:bldP spid="695" grpId="0" animBg="1"/>
      <p:bldP spid="696" grpId="0" animBg="1"/>
      <p:bldP spid="697" grpId="0" animBg="1"/>
      <p:bldP spid="698" grpId="0" animBg="1"/>
      <p:bldP spid="699" grpId="0" animBg="1"/>
      <p:bldP spid="700" grpId="0" animBg="1"/>
      <p:bldP spid="701" grpId="0" animBg="1"/>
      <p:bldP spid="702" grpId="0" animBg="1"/>
      <p:bldP spid="703" grpId="0" animBg="1"/>
      <p:bldP spid="704" grpId="0" animBg="1"/>
      <p:bldP spid="705" grpId="0" animBg="1"/>
      <p:bldP spid="706" grpId="0" animBg="1"/>
      <p:bldP spid="707" grpId="0" animBg="1"/>
      <p:bldP spid="708" grpId="0" animBg="1"/>
      <p:bldP spid="709" grpId="0" animBg="1"/>
      <p:bldP spid="710" grpId="0" animBg="1"/>
      <p:bldP spid="711" grpId="0" animBg="1"/>
      <p:bldP spid="712" grpId="0" animBg="1"/>
      <p:bldP spid="713" grpId="0" animBg="1"/>
      <p:bldP spid="714" grpId="0" animBg="1"/>
      <p:bldP spid="715" grpId="0" animBg="1"/>
      <p:bldP spid="716" grpId="0" animBg="1"/>
      <p:bldP spid="717" grpId="0" animBg="1"/>
      <p:bldP spid="718" grpId="0" animBg="1"/>
      <p:bldP spid="719" grpId="0" animBg="1"/>
      <p:bldP spid="720" grpId="0" animBg="1"/>
      <p:bldP spid="721" grpId="0" animBg="1"/>
      <p:bldP spid="722" grpId="0" animBg="1"/>
      <p:bldP spid="723" grpId="0" animBg="1"/>
      <p:bldP spid="724" grpId="0" animBg="1"/>
      <p:bldP spid="725" grpId="0" animBg="1"/>
      <p:bldP spid="726" grpId="0" animBg="1"/>
      <p:bldP spid="727" grpId="0" animBg="1"/>
      <p:bldP spid="728" grpId="0" animBg="1"/>
      <p:bldP spid="729" grpId="0" animBg="1"/>
      <p:bldP spid="730" grpId="0" animBg="1"/>
      <p:bldP spid="731" grpId="0" animBg="1"/>
      <p:bldP spid="732" grpId="0" animBg="1"/>
      <p:bldP spid="733" grpId="0" animBg="1"/>
      <p:bldP spid="734" grpId="0" animBg="1"/>
      <p:bldP spid="735" grpId="0" animBg="1"/>
      <p:bldP spid="736" grpId="0" animBg="1"/>
      <p:bldP spid="737" grpId="0" animBg="1"/>
      <p:bldP spid="738" grpId="0" animBg="1"/>
      <p:bldP spid="739" grpId="0" animBg="1"/>
      <p:bldP spid="740" grpId="0" animBg="1"/>
      <p:bldP spid="741" grpId="0" animBg="1"/>
      <p:bldP spid="742" grpId="0" animBg="1"/>
      <p:bldP spid="743" grpId="0" animBg="1"/>
      <p:bldP spid="744" grpId="0" animBg="1"/>
      <p:bldP spid="745" grpId="0" animBg="1"/>
      <p:bldP spid="746" grpId="0" animBg="1"/>
      <p:bldP spid="747" grpId="0" animBg="1"/>
      <p:bldP spid="748" grpId="0" animBg="1"/>
      <p:bldP spid="749" grpId="0" animBg="1"/>
      <p:bldP spid="750" grpId="0" animBg="1"/>
      <p:bldP spid="751" grpId="0" animBg="1"/>
      <p:bldP spid="752" grpId="0" animBg="1"/>
      <p:bldP spid="753" grpId="0" animBg="1"/>
      <p:bldP spid="754" grpId="0" animBg="1"/>
      <p:bldP spid="755" grpId="0" animBg="1"/>
      <p:bldP spid="756" grpId="0" animBg="1"/>
      <p:bldP spid="757" grpId="0" animBg="1"/>
      <p:bldP spid="758" grpId="0" animBg="1"/>
      <p:bldP spid="759" grpId="0" animBg="1"/>
      <p:bldP spid="760" grpId="0" animBg="1"/>
      <p:bldP spid="761" grpId="0" animBg="1"/>
      <p:bldP spid="762" grpId="0" animBg="1"/>
      <p:bldP spid="763" grpId="0" animBg="1"/>
      <p:bldP spid="764" grpId="0" animBg="1"/>
      <p:bldP spid="765" grpId="0" animBg="1"/>
      <p:bldP spid="766" grpId="0" animBg="1"/>
      <p:bldP spid="767" grpId="0" animBg="1"/>
      <p:bldP spid="768" grpId="0" animBg="1"/>
      <p:bldP spid="769" grpId="0" animBg="1"/>
      <p:bldP spid="770" grpId="0" animBg="1"/>
      <p:bldP spid="771" grpId="0" animBg="1"/>
      <p:bldP spid="772" grpId="0" animBg="1"/>
      <p:bldP spid="773" grpId="0" animBg="1"/>
      <p:bldP spid="774" grpId="0" animBg="1"/>
      <p:bldP spid="775" grpId="0" animBg="1"/>
      <p:bldP spid="776" grpId="0" animBg="1"/>
      <p:bldP spid="777" grpId="0" animBg="1"/>
      <p:bldP spid="778" grpId="0" animBg="1"/>
      <p:bldP spid="779" grpId="0" animBg="1"/>
      <p:bldP spid="780" grpId="0" animBg="1"/>
      <p:bldP spid="781" grpId="0" animBg="1"/>
      <p:bldP spid="782" grpId="0" animBg="1"/>
      <p:bldP spid="783" grpId="0" animBg="1"/>
      <p:bldP spid="784" grpId="0" animBg="1"/>
      <p:bldP spid="785" grpId="0" animBg="1"/>
      <p:bldP spid="786" grpId="0" animBg="1"/>
      <p:bldP spid="787" grpId="0" animBg="1"/>
      <p:bldP spid="788" grpId="0" animBg="1"/>
      <p:bldP spid="789" grpId="0" animBg="1"/>
      <p:bldP spid="790" grpId="0" animBg="1"/>
      <p:bldP spid="791" grpId="0" animBg="1"/>
      <p:bldP spid="792" grpId="0" animBg="1"/>
      <p:bldP spid="793" grpId="0" animBg="1"/>
      <p:bldP spid="794" grpId="0" animBg="1"/>
      <p:bldP spid="795" grpId="0" animBg="1"/>
      <p:bldP spid="796" grpId="0" animBg="1"/>
      <p:bldP spid="797" grpId="0" animBg="1"/>
      <p:bldP spid="798" grpId="0" animBg="1"/>
      <p:bldP spid="799" grpId="0" animBg="1"/>
      <p:bldP spid="800" grpId="0" animBg="1"/>
      <p:bldP spid="801" grpId="0" animBg="1"/>
      <p:bldP spid="802" grpId="0" animBg="1"/>
      <p:bldP spid="803" grpId="0" animBg="1"/>
      <p:bldP spid="804" grpId="0" animBg="1"/>
      <p:bldP spid="805" grpId="0" animBg="1"/>
      <p:bldP spid="806" grpId="0" animBg="1"/>
      <p:bldP spid="807" grpId="0" animBg="1"/>
      <p:bldP spid="808" grpId="0" animBg="1"/>
      <p:bldP spid="809" grpId="0" animBg="1"/>
      <p:bldP spid="810" grpId="0" animBg="1"/>
      <p:bldP spid="811" grpId="0" animBg="1"/>
      <p:bldP spid="812" grpId="0" animBg="1"/>
      <p:bldP spid="813" grpId="0" animBg="1"/>
      <p:bldP spid="814" grpId="0" animBg="1"/>
      <p:bldP spid="815" grpId="0" animBg="1"/>
      <p:bldP spid="816" grpId="0" animBg="1"/>
      <p:bldP spid="817" grpId="0" animBg="1"/>
      <p:bldP spid="818" grpId="0" animBg="1"/>
      <p:bldP spid="819" grpId="0" animBg="1"/>
      <p:bldP spid="820" grpId="0" animBg="1"/>
      <p:bldP spid="821" grpId="0" animBg="1"/>
      <p:bldP spid="822" grpId="0" animBg="1"/>
      <p:bldP spid="823" grpId="0" animBg="1"/>
      <p:bldP spid="824" grpId="0" animBg="1"/>
      <p:bldP spid="825" grpId="0" animBg="1"/>
      <p:bldP spid="826" grpId="0" animBg="1"/>
      <p:bldP spid="827" grpId="0" animBg="1"/>
      <p:bldP spid="828" grpId="0" animBg="1"/>
      <p:bldP spid="829" grpId="0" animBg="1"/>
      <p:bldP spid="830" grpId="0" animBg="1"/>
      <p:bldP spid="831" grpId="0" animBg="1"/>
      <p:bldP spid="832" grpId="0" animBg="1"/>
      <p:bldP spid="833" grpId="0" animBg="1"/>
      <p:bldP spid="834" grpId="0" animBg="1"/>
      <p:bldP spid="835" grpId="0" animBg="1"/>
      <p:bldP spid="836" grpId="0" animBg="1"/>
      <p:bldP spid="837" grpId="0" animBg="1"/>
      <p:bldP spid="838" grpId="0" animBg="1"/>
      <p:bldP spid="839" grpId="0" animBg="1"/>
      <p:bldP spid="840" grpId="0" animBg="1"/>
      <p:bldP spid="841" grpId="0" animBg="1"/>
      <p:bldP spid="842" grpId="0" animBg="1"/>
      <p:bldP spid="843" grpId="0" animBg="1"/>
      <p:bldP spid="844" grpId="0" animBg="1"/>
      <p:bldP spid="845" grpId="0" animBg="1"/>
      <p:bldP spid="846" grpId="0" animBg="1"/>
      <p:bldP spid="847" grpId="0" animBg="1"/>
      <p:bldP spid="848" grpId="0" animBg="1"/>
      <p:bldP spid="849" grpId="0" animBg="1"/>
      <p:bldP spid="850" grpId="0" animBg="1"/>
      <p:bldP spid="851" grpId="0" animBg="1"/>
      <p:bldP spid="852" grpId="0" animBg="1"/>
      <p:bldP spid="853" grpId="0" animBg="1"/>
      <p:bldP spid="854" grpId="0" animBg="1"/>
      <p:bldP spid="855" grpId="0" animBg="1"/>
      <p:bldP spid="856" grpId="0" animBg="1"/>
      <p:bldP spid="857" grpId="0" animBg="1"/>
      <p:bldP spid="858" grpId="0" animBg="1"/>
      <p:bldP spid="859" grpId="0" animBg="1"/>
      <p:bldP spid="860" grpId="0" animBg="1"/>
      <p:bldP spid="861" grpId="0" animBg="1"/>
      <p:bldP spid="862" grpId="0" animBg="1"/>
      <p:bldP spid="863" grpId="0" animBg="1"/>
      <p:bldP spid="864" grpId="0" animBg="1"/>
      <p:bldP spid="865" grpId="0" animBg="1"/>
      <p:bldP spid="866" grpId="0" animBg="1"/>
      <p:bldP spid="867" grpId="0" animBg="1"/>
      <p:bldP spid="868" grpId="0" animBg="1"/>
      <p:bldP spid="869" grpId="0" animBg="1"/>
      <p:bldP spid="870" grpId="0" animBg="1"/>
      <p:bldP spid="871" grpId="0" animBg="1"/>
      <p:bldP spid="872" grpId="0" animBg="1"/>
      <p:bldP spid="873" grpId="0" animBg="1"/>
      <p:bldP spid="874" grpId="0" animBg="1"/>
      <p:bldP spid="875" grpId="0" animBg="1"/>
      <p:bldP spid="876" grpId="0" animBg="1"/>
      <p:bldP spid="877" grpId="0" animBg="1"/>
      <p:bldP spid="878" grpId="0" animBg="1"/>
      <p:bldP spid="879" grpId="0" animBg="1"/>
      <p:bldP spid="880" grpId="0" animBg="1"/>
      <p:bldP spid="881" grpId="0" animBg="1"/>
      <p:bldP spid="882" grpId="0" animBg="1"/>
      <p:bldP spid="883" grpId="0" animBg="1"/>
      <p:bldP spid="884" grpId="0" animBg="1"/>
      <p:bldP spid="885" grpId="0" animBg="1"/>
      <p:bldP spid="886" grpId="0" animBg="1"/>
      <p:bldP spid="887" grpId="0" animBg="1"/>
      <p:bldP spid="888" grpId="0" animBg="1"/>
      <p:bldP spid="889" grpId="0" animBg="1"/>
      <p:bldP spid="890" grpId="0" animBg="1"/>
      <p:bldP spid="891" grpId="0" animBg="1"/>
      <p:bldP spid="892" grpId="0" animBg="1"/>
      <p:bldP spid="893" grpId="0" animBg="1"/>
      <p:bldP spid="894" grpId="0" animBg="1"/>
      <p:bldP spid="895" grpId="0" animBg="1"/>
      <p:bldP spid="896" grpId="0" animBg="1"/>
      <p:bldP spid="897" grpId="0" animBg="1"/>
      <p:bldP spid="898" grpId="0" animBg="1"/>
      <p:bldP spid="899" grpId="0" animBg="1"/>
      <p:bldP spid="900" grpId="0" animBg="1"/>
      <p:bldP spid="901" grpId="0" animBg="1"/>
      <p:bldP spid="902" grpId="0" animBg="1"/>
      <p:bldP spid="903" grpId="0" animBg="1"/>
      <p:bldP spid="904" grpId="0" animBg="1"/>
      <p:bldP spid="905" grpId="0" animBg="1"/>
      <p:bldP spid="906" grpId="0" animBg="1"/>
      <p:bldP spid="907" grpId="0" animBg="1"/>
      <p:bldP spid="908" grpId="0" animBg="1"/>
      <p:bldP spid="909" grpId="0" animBg="1"/>
      <p:bldP spid="910" grpId="0" animBg="1"/>
      <p:bldP spid="911" grpId="0" animBg="1"/>
      <p:bldP spid="91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4">
            <a:extLst>
              <a:ext uri="{FF2B5EF4-FFF2-40B4-BE49-F238E27FC236}">
                <a16:creationId xmlns:a16="http://schemas.microsoft.com/office/drawing/2014/main" id="{52326A8E-ABB3-84ED-AEC7-69CC64070703}"/>
              </a:ext>
            </a:extLst>
          </p:cNvPr>
          <p:cNvGraphicFramePr>
            <a:graphicFrameLocks noGrp="1"/>
          </p:cNvGraphicFramePr>
          <p:nvPr>
            <p:extLst>
              <p:ext uri="{D42A27DB-BD31-4B8C-83A1-F6EECF244321}">
                <p14:modId xmlns:p14="http://schemas.microsoft.com/office/powerpoint/2010/main" val="2651195333"/>
              </p:ext>
            </p:extLst>
          </p:nvPr>
        </p:nvGraphicFramePr>
        <p:xfrm>
          <a:off x="438784" y="997902"/>
          <a:ext cx="11144250" cy="5674043"/>
        </p:xfrm>
        <a:graphic>
          <a:graphicData uri="http://schemas.openxmlformats.org/drawingml/2006/table">
            <a:tbl>
              <a:tblPr firstRow="1" bandRow="1">
                <a:tableStyleId>{72833802-FEF1-4C79-8D5D-14CF1EAF98D9}</a:tableStyleId>
              </a:tblPr>
              <a:tblGrid>
                <a:gridCol w="3714750">
                  <a:extLst>
                    <a:ext uri="{9D8B030D-6E8A-4147-A177-3AD203B41FA5}">
                      <a16:colId xmlns:a16="http://schemas.microsoft.com/office/drawing/2014/main" val="2747236215"/>
                    </a:ext>
                  </a:extLst>
                </a:gridCol>
                <a:gridCol w="3714750">
                  <a:extLst>
                    <a:ext uri="{9D8B030D-6E8A-4147-A177-3AD203B41FA5}">
                      <a16:colId xmlns:a16="http://schemas.microsoft.com/office/drawing/2014/main" val="1234454179"/>
                    </a:ext>
                  </a:extLst>
                </a:gridCol>
                <a:gridCol w="3714750">
                  <a:extLst>
                    <a:ext uri="{9D8B030D-6E8A-4147-A177-3AD203B41FA5}">
                      <a16:colId xmlns:a16="http://schemas.microsoft.com/office/drawing/2014/main" val="4096327542"/>
                    </a:ext>
                  </a:extLst>
                </a:gridCol>
              </a:tblGrid>
              <a:tr h="358826">
                <a:tc>
                  <a:txBody>
                    <a:bodyPr/>
                    <a:lstStyle/>
                    <a:p>
                      <a:pPr algn="ctr"/>
                      <a:r>
                        <a:rPr lang="en-US" b="1" dirty="0"/>
                        <a:t>CÂU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b="1" dirty="0"/>
                        <a:t>ĐIỂM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b="1" dirty="0"/>
                        <a:t>GHI CHÚ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04137519"/>
                  </a:ext>
                </a:extLst>
              </a:tr>
              <a:tr h="501373">
                <a:tc>
                  <a:txBody>
                    <a:bodyPr/>
                    <a:lstStyle/>
                    <a:p>
                      <a:pPr algn="ctr"/>
                      <a:r>
                        <a:rPr lang="en-US" sz="2800" dirty="0">
                          <a:latin typeface="Times New Roman" panose="02020603050405020304" pitchFamily="18" charset="0"/>
                          <a:cs typeface="Times New Roman" panose="02020603050405020304" pitchFamily="18" charset="0"/>
                        </a:rPr>
                        <a:t>CÂU 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800" dirty="0">
                          <a:latin typeface="Times New Roman" panose="02020603050405020304" pitchFamily="18" charset="0"/>
                          <a:cs typeface="Times New Roman" panose="02020603050405020304" pitchFamily="18" charset="0"/>
                        </a:rPr>
                        <a:t>1 </a:t>
                      </a:r>
                      <a:r>
                        <a:rPr lang="en-US" sz="2800" dirty="0" err="1">
                          <a:latin typeface="Times New Roman" panose="02020603050405020304" pitchFamily="18" charset="0"/>
                          <a:cs typeface="Times New Roman" panose="02020603050405020304" pitchFamily="18" charset="0"/>
                        </a:rPr>
                        <a:t>điểm</a:t>
                      </a:r>
                      <a:endParaRPr lang="en-US" sz="28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28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77631498"/>
                  </a:ext>
                </a:extLst>
              </a:tr>
              <a:tr h="501373">
                <a:tc>
                  <a:txBody>
                    <a:bodyPr/>
                    <a:lstStyle/>
                    <a:p>
                      <a:pPr algn="ctr"/>
                      <a:r>
                        <a:rPr lang="en-US" sz="2800" dirty="0">
                          <a:latin typeface="Times New Roman" panose="02020603050405020304" pitchFamily="18" charset="0"/>
                          <a:cs typeface="Times New Roman" panose="02020603050405020304" pitchFamily="18" charset="0"/>
                        </a:rPr>
                        <a:t>CÂU 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800" dirty="0">
                          <a:latin typeface="Times New Roman" panose="02020603050405020304" pitchFamily="18" charset="0"/>
                          <a:cs typeface="Times New Roman" panose="02020603050405020304" pitchFamily="18" charset="0"/>
                        </a:rPr>
                        <a:t>1 </a:t>
                      </a:r>
                      <a:r>
                        <a:rPr lang="en-US" sz="2800" dirty="0" err="1">
                          <a:latin typeface="Times New Roman" panose="02020603050405020304" pitchFamily="18" charset="0"/>
                          <a:cs typeface="Times New Roman" panose="02020603050405020304" pitchFamily="18" charset="0"/>
                        </a:rPr>
                        <a:t>điểm</a:t>
                      </a:r>
                      <a:endParaRPr lang="en-US" sz="28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28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0666"/>
                  </a:ext>
                </a:extLst>
              </a:tr>
              <a:tr h="501373">
                <a:tc>
                  <a:txBody>
                    <a:bodyPr/>
                    <a:lstStyle/>
                    <a:p>
                      <a:pPr algn="ctr"/>
                      <a:r>
                        <a:rPr lang="en-US" sz="2800" dirty="0">
                          <a:latin typeface="Times New Roman" panose="02020603050405020304" pitchFamily="18" charset="0"/>
                          <a:cs typeface="Times New Roman" panose="02020603050405020304" pitchFamily="18" charset="0"/>
                        </a:rPr>
                        <a:t>CÂU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800" dirty="0">
                          <a:latin typeface="Times New Roman" panose="02020603050405020304" pitchFamily="18" charset="0"/>
                          <a:cs typeface="Times New Roman" panose="02020603050405020304" pitchFamily="18" charset="0"/>
                        </a:rPr>
                        <a:t>1 </a:t>
                      </a:r>
                      <a:r>
                        <a:rPr lang="en-US" sz="2800" dirty="0" err="1">
                          <a:latin typeface="Times New Roman" panose="02020603050405020304" pitchFamily="18" charset="0"/>
                          <a:cs typeface="Times New Roman" panose="02020603050405020304" pitchFamily="18" charset="0"/>
                        </a:rPr>
                        <a:t>điểm</a:t>
                      </a:r>
                      <a:endParaRPr lang="en-US" sz="28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28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25521446"/>
                  </a:ext>
                </a:extLst>
              </a:tr>
              <a:tr h="1102043">
                <a:tc>
                  <a:txBody>
                    <a:bodyPr/>
                    <a:lstStyle/>
                    <a:p>
                      <a:pPr algn="ctr"/>
                      <a:r>
                        <a:rPr lang="en-US" sz="2800" dirty="0">
                          <a:latin typeface="Times New Roman" panose="02020603050405020304" pitchFamily="18" charset="0"/>
                          <a:cs typeface="Times New Roman" panose="02020603050405020304" pitchFamily="18" charset="0"/>
                        </a:rPr>
                        <a:t>CÂU 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800" dirty="0">
                          <a:latin typeface="Times New Roman" panose="02020603050405020304" pitchFamily="18" charset="0"/>
                          <a:cs typeface="Times New Roman" panose="02020603050405020304" pitchFamily="18" charset="0"/>
                        </a:rPr>
                        <a:t>4 </a:t>
                      </a:r>
                      <a:r>
                        <a:rPr lang="en-US" sz="2800" dirty="0" err="1">
                          <a:latin typeface="Times New Roman" panose="02020603050405020304" pitchFamily="18" charset="0"/>
                          <a:cs typeface="Times New Roman" panose="02020603050405020304" pitchFamily="18" charset="0"/>
                        </a:rPr>
                        <a:t>điểm</a:t>
                      </a:r>
                      <a:r>
                        <a:rPr lang="en-US" sz="2800" dirty="0">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800" dirty="0">
                          <a:latin typeface="Times New Roman" panose="02020603050405020304" pitchFamily="18" charset="0"/>
                          <a:cs typeface="Times New Roman" panose="02020603050405020304" pitchFamily="18" charset="0"/>
                        </a:rPr>
                        <a:t>MỖI SỐ PHÂN TÍCH ĐÚNG ĐƯỢC 1 ĐIỂM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53678421"/>
                  </a:ext>
                </a:extLst>
              </a:tr>
              <a:tr h="2565850">
                <a:tc>
                  <a:txBody>
                    <a:bodyPr/>
                    <a:lstStyle/>
                    <a:p>
                      <a:pPr algn="ctr"/>
                      <a:r>
                        <a:rPr lang="en-US" sz="2800" dirty="0">
                          <a:latin typeface="Times New Roman" panose="02020603050405020304" pitchFamily="18" charset="0"/>
                          <a:cs typeface="Times New Roman" panose="02020603050405020304" pitchFamily="18" charset="0"/>
                        </a:rPr>
                        <a:t>CÂU 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800" dirty="0">
                          <a:latin typeface="Times New Roman" panose="02020603050405020304" pitchFamily="18" charset="0"/>
                          <a:cs typeface="Times New Roman" panose="02020603050405020304" pitchFamily="18" charset="0"/>
                        </a:rPr>
                        <a:t>3 </a:t>
                      </a:r>
                      <a:r>
                        <a:rPr lang="en-US" sz="2800" dirty="0" err="1">
                          <a:latin typeface="Times New Roman" panose="02020603050405020304" pitchFamily="18" charset="0"/>
                          <a:cs typeface="Times New Roman" panose="02020603050405020304" pitchFamily="18" charset="0"/>
                        </a:rPr>
                        <a:t>điểm</a:t>
                      </a:r>
                      <a:endParaRPr lang="en-US" sz="28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800" dirty="0">
                          <a:latin typeface="Times New Roman" panose="02020603050405020304" pitchFamily="18" charset="0"/>
                          <a:cs typeface="Times New Roman" panose="02020603050405020304" pitchFamily="18" charset="0"/>
                        </a:rPr>
                        <a:t>MỖI LỰA CHỌN ĐÚNG ĐƯỢC 0,75 ĐIỂM( BAO GỒM LỰA CHỌN ĐÚNG 0,25 ĐIỂM; SỬA LẠI ĐÚNG 0,5 ĐIỂM)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47315658"/>
                  </a:ext>
                </a:extLst>
              </a:tr>
            </a:tbl>
          </a:graphicData>
        </a:graphic>
      </p:graphicFrame>
      <p:sp>
        <p:nvSpPr>
          <p:cNvPr id="7" name="TextBox 6">
            <a:extLst>
              <a:ext uri="{FF2B5EF4-FFF2-40B4-BE49-F238E27FC236}">
                <a16:creationId xmlns:a16="http://schemas.microsoft.com/office/drawing/2014/main" id="{7D45AA7D-C604-DBC9-A162-CC2B79D7FAF5}"/>
              </a:ext>
            </a:extLst>
          </p:cNvPr>
          <p:cNvSpPr txBox="1"/>
          <p:nvPr/>
        </p:nvSpPr>
        <p:spPr>
          <a:xfrm>
            <a:off x="4878070" y="384254"/>
            <a:ext cx="4219574" cy="523220"/>
          </a:xfrm>
          <a:prstGeom prst="rect">
            <a:avLst/>
          </a:prstGeom>
          <a:noFill/>
        </p:spPr>
        <p:txBody>
          <a:bodyPr wrap="square" rtlCol="0">
            <a:spAutoFit/>
          </a:bodyPr>
          <a:lstStyle/>
          <a:p>
            <a:r>
              <a:rPr lang="en-US" sz="2800" b="1" dirty="0">
                <a:latin typeface="Times New Roman" panose="02020603050405020304" pitchFamily="18" charset="0"/>
                <a:cs typeface="Times New Roman" panose="02020603050405020304" pitchFamily="18" charset="0"/>
              </a:rPr>
              <a:t>BIỂU ĐIỂM CHẤM</a:t>
            </a:r>
          </a:p>
        </p:txBody>
      </p:sp>
    </p:spTree>
    <p:extLst>
      <p:ext uri="{BB962C8B-B14F-4D97-AF65-F5344CB8AC3E}">
        <p14:creationId xmlns:p14="http://schemas.microsoft.com/office/powerpoint/2010/main" val="39675954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1A6029B-9051-0C02-E423-DC13C59246D8}"/>
              </a:ext>
            </a:extLst>
          </p:cNvPr>
          <p:cNvSpPr/>
          <p:nvPr/>
        </p:nvSpPr>
        <p:spPr>
          <a:xfrm>
            <a:off x="645585" y="140934"/>
            <a:ext cx="8556125" cy="1200329"/>
          </a:xfrm>
          <a:prstGeom prst="rect">
            <a:avLst/>
          </a:prstGeom>
          <a:noFill/>
        </p:spPr>
        <p:txBody>
          <a:bodyPr wrap="none" lIns="91440" tIns="45720" rIns="91440" bIns="45720">
            <a:spAutoFit/>
          </a:bodyPr>
          <a:lstStyle/>
          <a:p>
            <a:pPr algn="ctr"/>
            <a:r>
              <a:rPr lang="en-US" sz="7200" b="1" dirty="0">
                <a:ln w="22225">
                  <a:solidFill>
                    <a:schemeClr val="accent2"/>
                  </a:solidFill>
                  <a:prstDash val="solid"/>
                </a:ln>
                <a:solidFill>
                  <a:srgbClr val="FF0000"/>
                </a:solidFill>
              </a:rPr>
              <a:t>TRÒ CHƠI GHÉP HÌNH</a:t>
            </a:r>
            <a:endParaRPr lang="en-US" sz="7200" b="1" cap="none" spc="0" dirty="0">
              <a:ln w="22225">
                <a:solidFill>
                  <a:schemeClr val="accent2"/>
                </a:solidFill>
                <a:prstDash val="solid"/>
              </a:ln>
              <a:solidFill>
                <a:srgbClr val="FF0000"/>
              </a:solidFill>
              <a:effectLst/>
            </a:endParaRPr>
          </a:p>
        </p:txBody>
      </p:sp>
      <p:sp>
        <p:nvSpPr>
          <p:cNvPr id="7" name="Isosceles Triangle 6">
            <a:extLst>
              <a:ext uri="{FF2B5EF4-FFF2-40B4-BE49-F238E27FC236}">
                <a16:creationId xmlns:a16="http://schemas.microsoft.com/office/drawing/2014/main" id="{57476FDF-C2D9-E9BB-5E5F-1FD98F86A715}"/>
              </a:ext>
            </a:extLst>
          </p:cNvPr>
          <p:cNvSpPr/>
          <p:nvPr/>
        </p:nvSpPr>
        <p:spPr>
          <a:xfrm rot="254020">
            <a:off x="1012679" y="3078522"/>
            <a:ext cx="1752600" cy="1409700"/>
          </a:xfrm>
          <a:prstGeom prst="triangle">
            <a:avLst/>
          </a:prstGeom>
          <a:ln w="44450"/>
        </p:spPr>
        <p:style>
          <a:lnRef idx="2">
            <a:schemeClr val="accent6"/>
          </a:lnRef>
          <a:fillRef idx="1">
            <a:schemeClr val="lt1"/>
          </a:fillRef>
          <a:effectRef idx="0">
            <a:schemeClr val="accent6"/>
          </a:effectRef>
          <a:fontRef idx="minor">
            <a:schemeClr val="dk1"/>
          </a:fontRef>
        </p:style>
        <p:txBody>
          <a:bodyPr rtlCol="0" anchor="ctr"/>
          <a:lstStyle/>
          <a:p>
            <a:pPr algn="ctr"/>
            <a:r>
              <a:rPr lang="en-US" sz="4800" b="1" dirty="0">
                <a:ln w="22225">
                  <a:solidFill>
                    <a:schemeClr val="accent2"/>
                  </a:solidFill>
                  <a:prstDash val="solid"/>
                </a:ln>
                <a:solidFill>
                  <a:schemeClr val="accent2">
                    <a:lumMod val="40000"/>
                    <a:lumOff val="60000"/>
                  </a:schemeClr>
                </a:solidFill>
              </a:rPr>
              <a:t>?</a:t>
            </a:r>
          </a:p>
        </p:txBody>
      </p:sp>
      <p:sp>
        <p:nvSpPr>
          <p:cNvPr id="8" name="Isosceles Triangle 7">
            <a:extLst>
              <a:ext uri="{FF2B5EF4-FFF2-40B4-BE49-F238E27FC236}">
                <a16:creationId xmlns:a16="http://schemas.microsoft.com/office/drawing/2014/main" id="{80FC08B4-279F-26CA-2485-7C985DAC59D4}"/>
              </a:ext>
            </a:extLst>
          </p:cNvPr>
          <p:cNvSpPr/>
          <p:nvPr/>
        </p:nvSpPr>
        <p:spPr>
          <a:xfrm rot="8666489">
            <a:off x="3244018" y="2115989"/>
            <a:ext cx="1752600" cy="1409700"/>
          </a:xfrm>
          <a:prstGeom prst="triangle">
            <a:avLst/>
          </a:prstGeom>
          <a:ln w="44450"/>
        </p:spPr>
        <p:style>
          <a:lnRef idx="2">
            <a:schemeClr val="accent6"/>
          </a:lnRef>
          <a:fillRef idx="1">
            <a:schemeClr val="lt1"/>
          </a:fillRef>
          <a:effectRef idx="0">
            <a:schemeClr val="accent6"/>
          </a:effectRef>
          <a:fontRef idx="minor">
            <a:schemeClr val="dk1"/>
          </a:fontRef>
        </p:style>
        <p:txBody>
          <a:bodyPr rtlCol="0" anchor="ctr"/>
          <a:lstStyle/>
          <a:p>
            <a:pPr algn="ctr"/>
            <a:r>
              <a:rPr lang="en-US" sz="3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a:t>
            </a:r>
          </a:p>
          <a:p>
            <a:pPr algn="ctr"/>
            <a:endParaRPr lang="en-US" dirty="0"/>
          </a:p>
        </p:txBody>
      </p:sp>
      <p:sp>
        <p:nvSpPr>
          <p:cNvPr id="9" name="Isosceles Triangle 8">
            <a:extLst>
              <a:ext uri="{FF2B5EF4-FFF2-40B4-BE49-F238E27FC236}">
                <a16:creationId xmlns:a16="http://schemas.microsoft.com/office/drawing/2014/main" id="{8643AECE-7A1A-17C0-2551-D74B32EAC015}"/>
              </a:ext>
            </a:extLst>
          </p:cNvPr>
          <p:cNvSpPr/>
          <p:nvPr/>
        </p:nvSpPr>
        <p:spPr>
          <a:xfrm rot="2058250">
            <a:off x="3025249" y="4047944"/>
            <a:ext cx="1752600" cy="1409700"/>
          </a:xfrm>
          <a:prstGeom prst="triangle">
            <a:avLst/>
          </a:prstGeom>
          <a:ln w="44450"/>
        </p:spPr>
        <p:style>
          <a:lnRef idx="2">
            <a:schemeClr val="accent6"/>
          </a:lnRef>
          <a:fillRef idx="1">
            <a:schemeClr val="lt1"/>
          </a:fillRef>
          <a:effectRef idx="0">
            <a:schemeClr val="accent6"/>
          </a:effectRef>
          <a:fontRef idx="minor">
            <a:schemeClr val="dk1"/>
          </a:fontRef>
        </p:style>
        <p:txBody>
          <a:bodyPr rtlCol="0" anchor="ctr">
            <a:scene3d>
              <a:camera prst="orthographicFront"/>
              <a:lightRig rig="soft" dir="t">
                <a:rot lat="0" lon="0" rev="15600000"/>
              </a:lightRig>
            </a:scene3d>
            <a:sp3d extrusionH="57150" prstMaterial="softEdge">
              <a:bevelT w="25400" h="38100"/>
            </a:sp3d>
          </a:bodyPr>
          <a:lstStyle/>
          <a:p>
            <a:pPr algn="ctr"/>
            <a:r>
              <a:rPr lang="en-US" sz="3600" b="1" dirty="0">
                <a:ln/>
                <a:solidFill>
                  <a:schemeClr val="accent4"/>
                </a:solidFill>
              </a:rPr>
              <a:t>?</a:t>
            </a:r>
          </a:p>
          <a:p>
            <a:pPr algn="ctr"/>
            <a:endParaRPr lang="en-US" b="1" dirty="0">
              <a:ln/>
              <a:solidFill>
                <a:schemeClr val="accent4"/>
              </a:solidFill>
            </a:endParaRPr>
          </a:p>
        </p:txBody>
      </p:sp>
      <p:sp>
        <p:nvSpPr>
          <p:cNvPr id="10" name="Isosceles Triangle 9">
            <a:extLst>
              <a:ext uri="{FF2B5EF4-FFF2-40B4-BE49-F238E27FC236}">
                <a16:creationId xmlns:a16="http://schemas.microsoft.com/office/drawing/2014/main" id="{58B73455-2913-D89D-3C5B-6E85D3578135}"/>
              </a:ext>
            </a:extLst>
          </p:cNvPr>
          <p:cNvSpPr/>
          <p:nvPr/>
        </p:nvSpPr>
        <p:spPr>
          <a:xfrm rot="10994070">
            <a:off x="4961157" y="3115845"/>
            <a:ext cx="1752600" cy="1409700"/>
          </a:xfrm>
          <a:prstGeom prst="triangle">
            <a:avLst/>
          </a:prstGeom>
          <a:ln w="44450"/>
        </p:spPr>
        <p:style>
          <a:lnRef idx="2">
            <a:schemeClr val="accent6"/>
          </a:lnRef>
          <a:fillRef idx="1">
            <a:schemeClr val="lt1"/>
          </a:fillRef>
          <a:effectRef idx="0">
            <a:schemeClr val="accent6"/>
          </a:effectRef>
          <a:fontRef idx="minor">
            <a:schemeClr val="dk1"/>
          </a:fontRef>
        </p:style>
        <p:txBody>
          <a:bodyPr rtlCol="0" anchor="ctr"/>
          <a:lstStyle/>
          <a:p>
            <a:pPr algn="ctr"/>
            <a:r>
              <a:rPr lang="en-US" sz="3200" dirty="0">
                <a:ln w="0"/>
                <a:solidFill>
                  <a:schemeClr val="accent1"/>
                </a:solidFill>
                <a:effectLst>
                  <a:outerShdw blurRad="38100" dist="25400" dir="5400000" algn="ctr" rotWithShape="0">
                    <a:srgbClr val="6E747A">
                      <a:alpha val="43000"/>
                    </a:srgbClr>
                  </a:outerShdw>
                </a:effectLst>
              </a:rPr>
              <a:t>?</a:t>
            </a:r>
          </a:p>
          <a:p>
            <a:pPr algn="ctr"/>
            <a:endParaRPr lang="en-US" dirty="0"/>
          </a:p>
        </p:txBody>
      </p:sp>
      <p:sp>
        <p:nvSpPr>
          <p:cNvPr id="2" name="TextBox 1">
            <a:extLst>
              <a:ext uri="{FF2B5EF4-FFF2-40B4-BE49-F238E27FC236}">
                <a16:creationId xmlns:a16="http://schemas.microsoft.com/office/drawing/2014/main" id="{CD71EC91-C0CB-53D6-2011-C665FD451D9D}"/>
              </a:ext>
            </a:extLst>
          </p:cNvPr>
          <p:cNvSpPr txBox="1"/>
          <p:nvPr/>
        </p:nvSpPr>
        <p:spPr>
          <a:xfrm rot="3670570">
            <a:off x="5028994" y="3549783"/>
            <a:ext cx="1088760" cy="369332"/>
          </a:xfrm>
          <a:prstGeom prst="rect">
            <a:avLst/>
          </a:prstGeom>
          <a:noFill/>
        </p:spPr>
        <p:txBody>
          <a:bodyPr wrap="none" rtlCol="0">
            <a:spAutoFit/>
          </a:bodyPr>
          <a:lstStyle/>
          <a:p>
            <a:r>
              <a:rPr lang="en-US" dirty="0"/>
              <a:t>2x+1 = 11</a:t>
            </a:r>
          </a:p>
        </p:txBody>
      </p:sp>
      <p:sp>
        <p:nvSpPr>
          <p:cNvPr id="3" name="TextBox 2">
            <a:extLst>
              <a:ext uri="{FF2B5EF4-FFF2-40B4-BE49-F238E27FC236}">
                <a16:creationId xmlns:a16="http://schemas.microsoft.com/office/drawing/2014/main" id="{EE8B70F4-39EC-32DC-6D70-E6A4C8EF17E6}"/>
              </a:ext>
            </a:extLst>
          </p:cNvPr>
          <p:cNvSpPr txBox="1"/>
          <p:nvPr/>
        </p:nvSpPr>
        <p:spPr>
          <a:xfrm rot="3674123">
            <a:off x="1984774" y="3719183"/>
            <a:ext cx="516488" cy="369332"/>
          </a:xfrm>
          <a:prstGeom prst="rect">
            <a:avLst/>
          </a:prstGeom>
          <a:noFill/>
        </p:spPr>
        <p:txBody>
          <a:bodyPr wrap="none" rtlCol="0">
            <a:spAutoFit/>
          </a:bodyPr>
          <a:lstStyle/>
          <a:p>
            <a:r>
              <a:rPr lang="en-US" dirty="0"/>
              <a:t>x=5</a:t>
            </a:r>
          </a:p>
        </p:txBody>
      </p:sp>
      <p:sp>
        <p:nvSpPr>
          <p:cNvPr id="4" name="TextBox 3">
            <a:extLst>
              <a:ext uri="{FF2B5EF4-FFF2-40B4-BE49-F238E27FC236}">
                <a16:creationId xmlns:a16="http://schemas.microsoft.com/office/drawing/2014/main" id="{B43FBDF6-C9C6-CD81-BC17-2090C3CD52B3}"/>
              </a:ext>
            </a:extLst>
          </p:cNvPr>
          <p:cNvSpPr txBox="1"/>
          <p:nvPr/>
        </p:nvSpPr>
        <p:spPr>
          <a:xfrm>
            <a:off x="7092992" y="1582769"/>
            <a:ext cx="4217436" cy="4401205"/>
          </a:xfrm>
          <a:prstGeom prst="rect">
            <a:avLst/>
          </a:prstGeom>
          <a:noFill/>
        </p:spPr>
        <p:txBody>
          <a:bodyPr wrap="square" rtlCol="0">
            <a:spAutoFit/>
          </a:bodyPr>
          <a:lstStyle/>
          <a:p>
            <a:pPr algn="just"/>
            <a:r>
              <a:rPr lang="en-US" sz="2800" dirty="0" err="1">
                <a:solidFill>
                  <a:srgbClr val="0000FF"/>
                </a:solidFill>
              </a:rPr>
              <a:t>Luật</a:t>
            </a:r>
            <a:r>
              <a:rPr lang="en-US" sz="2800" dirty="0">
                <a:solidFill>
                  <a:srgbClr val="0000FF"/>
                </a:solidFill>
              </a:rPr>
              <a:t> </a:t>
            </a:r>
            <a:r>
              <a:rPr lang="en-US" sz="2800" dirty="0" err="1">
                <a:solidFill>
                  <a:srgbClr val="0000FF"/>
                </a:solidFill>
              </a:rPr>
              <a:t>chơi</a:t>
            </a:r>
            <a:r>
              <a:rPr lang="en-US" sz="2800" dirty="0">
                <a:solidFill>
                  <a:srgbClr val="0000FF"/>
                </a:solidFill>
              </a:rPr>
              <a:t>: </a:t>
            </a:r>
            <a:r>
              <a:rPr lang="en-US" sz="2800" dirty="0" err="1"/>
              <a:t>Có</a:t>
            </a:r>
            <a:r>
              <a:rPr lang="en-US" sz="2800" dirty="0"/>
              <a:t> </a:t>
            </a:r>
            <a:r>
              <a:rPr lang="en-US" sz="2800" dirty="0" err="1"/>
              <a:t>các</a:t>
            </a:r>
            <a:r>
              <a:rPr lang="en-US" sz="2800" dirty="0"/>
              <a:t> </a:t>
            </a:r>
            <a:r>
              <a:rPr lang="en-US" sz="2800" dirty="0" err="1"/>
              <a:t>mảnh</a:t>
            </a:r>
            <a:r>
              <a:rPr lang="en-US" sz="2800" dirty="0"/>
              <a:t> </a:t>
            </a:r>
            <a:r>
              <a:rPr lang="en-US" sz="2800" dirty="0" err="1"/>
              <a:t>ghép</a:t>
            </a:r>
            <a:r>
              <a:rPr lang="en-US" sz="2800" dirty="0"/>
              <a:t> </a:t>
            </a:r>
            <a:r>
              <a:rPr lang="en-US" sz="2800" dirty="0" err="1"/>
              <a:t>hình</a:t>
            </a:r>
            <a:r>
              <a:rPr lang="en-US" sz="2800" dirty="0"/>
              <a:t> tam </a:t>
            </a:r>
            <a:r>
              <a:rPr lang="en-US" sz="2800" dirty="0" err="1"/>
              <a:t>giác</a:t>
            </a:r>
            <a:r>
              <a:rPr lang="en-US" sz="2800" dirty="0"/>
              <a:t>, </a:t>
            </a:r>
            <a:r>
              <a:rPr lang="en-US" sz="2800" dirty="0" err="1"/>
              <a:t>câu</a:t>
            </a:r>
            <a:r>
              <a:rPr lang="en-US" sz="2800" dirty="0"/>
              <a:t> </a:t>
            </a:r>
            <a:r>
              <a:rPr lang="en-US" sz="2800" dirty="0" err="1"/>
              <a:t>hỏi</a:t>
            </a:r>
            <a:r>
              <a:rPr lang="en-US" sz="2800" dirty="0"/>
              <a:t> </a:t>
            </a:r>
            <a:r>
              <a:rPr lang="en-US" sz="2800" dirty="0" err="1"/>
              <a:t>được</a:t>
            </a:r>
            <a:r>
              <a:rPr lang="en-US" sz="2800" dirty="0"/>
              <a:t> </a:t>
            </a:r>
            <a:r>
              <a:rPr lang="en-US" sz="2800" dirty="0" err="1"/>
              <a:t>ghi</a:t>
            </a:r>
            <a:r>
              <a:rPr lang="en-US" sz="2800" dirty="0"/>
              <a:t> </a:t>
            </a:r>
            <a:r>
              <a:rPr lang="en-US" sz="2800" dirty="0" err="1"/>
              <a:t>trên</a:t>
            </a:r>
            <a:r>
              <a:rPr lang="en-US" sz="2800" dirty="0"/>
              <a:t> </a:t>
            </a:r>
            <a:r>
              <a:rPr lang="en-US" sz="2800" dirty="0" err="1"/>
              <a:t>cạnh</a:t>
            </a:r>
            <a:r>
              <a:rPr lang="en-US" sz="2800" dirty="0"/>
              <a:t> </a:t>
            </a:r>
            <a:r>
              <a:rPr lang="en-US" sz="2800" dirty="0" err="1"/>
              <a:t>của</a:t>
            </a:r>
            <a:r>
              <a:rPr lang="en-US" sz="2800" dirty="0"/>
              <a:t> tam </a:t>
            </a:r>
            <a:r>
              <a:rPr lang="en-US" sz="2800" dirty="0" err="1"/>
              <a:t>giác</a:t>
            </a:r>
            <a:r>
              <a:rPr lang="en-US" sz="2800" dirty="0"/>
              <a:t>, </a:t>
            </a:r>
            <a:r>
              <a:rPr lang="en-US" sz="2800" dirty="0" err="1"/>
              <a:t>đáp</a:t>
            </a:r>
            <a:r>
              <a:rPr lang="en-US" sz="2800" dirty="0"/>
              <a:t> </a:t>
            </a:r>
            <a:r>
              <a:rPr lang="en-US" sz="2800" dirty="0" err="1"/>
              <a:t>án</a:t>
            </a:r>
            <a:r>
              <a:rPr lang="en-US" sz="2800" dirty="0"/>
              <a:t> </a:t>
            </a:r>
            <a:r>
              <a:rPr lang="en-US" sz="2800" dirty="0" err="1"/>
              <a:t>tương</a:t>
            </a:r>
            <a:r>
              <a:rPr lang="en-US" sz="2800" dirty="0"/>
              <a:t> </a:t>
            </a:r>
            <a:r>
              <a:rPr lang="en-US" sz="2800" dirty="0" err="1"/>
              <a:t>ứng</a:t>
            </a:r>
            <a:r>
              <a:rPr lang="en-US" sz="2800" dirty="0"/>
              <a:t> </a:t>
            </a:r>
            <a:r>
              <a:rPr lang="en-US" sz="2800" dirty="0" err="1"/>
              <a:t>nằm</a:t>
            </a:r>
            <a:r>
              <a:rPr lang="en-US" sz="2800" dirty="0"/>
              <a:t> </a:t>
            </a:r>
            <a:r>
              <a:rPr lang="en-US" sz="2800" dirty="0" err="1"/>
              <a:t>trên</a:t>
            </a:r>
            <a:r>
              <a:rPr lang="en-US" sz="2800" dirty="0"/>
              <a:t> </a:t>
            </a:r>
            <a:r>
              <a:rPr lang="en-US" sz="2800" dirty="0" err="1"/>
              <a:t>cạnh</a:t>
            </a:r>
            <a:r>
              <a:rPr lang="en-US" sz="2800" dirty="0"/>
              <a:t> </a:t>
            </a:r>
            <a:r>
              <a:rPr lang="en-US" sz="2800" dirty="0" err="1"/>
              <a:t>của</a:t>
            </a:r>
            <a:r>
              <a:rPr lang="en-US" sz="2800" dirty="0"/>
              <a:t> tam </a:t>
            </a:r>
            <a:r>
              <a:rPr lang="en-US" sz="2800" dirty="0" err="1"/>
              <a:t>giác</a:t>
            </a:r>
            <a:r>
              <a:rPr lang="en-US" sz="2800" dirty="0"/>
              <a:t> </a:t>
            </a:r>
            <a:r>
              <a:rPr lang="en-US" sz="2800" dirty="0" err="1"/>
              <a:t>khác</a:t>
            </a:r>
            <a:r>
              <a:rPr lang="en-US" sz="2800" dirty="0"/>
              <a:t>. </a:t>
            </a:r>
            <a:r>
              <a:rPr lang="en-US" sz="2800" dirty="0" err="1"/>
              <a:t>Nhiệm</a:t>
            </a:r>
            <a:r>
              <a:rPr lang="en-US" sz="2800" dirty="0"/>
              <a:t> </a:t>
            </a:r>
            <a:r>
              <a:rPr lang="en-US" sz="2800" dirty="0" err="1"/>
              <a:t>vụ</a:t>
            </a:r>
            <a:r>
              <a:rPr lang="en-US" sz="2800" dirty="0"/>
              <a:t> </a:t>
            </a:r>
            <a:r>
              <a:rPr lang="en-US" sz="2800" dirty="0" err="1"/>
              <a:t>là</a:t>
            </a:r>
            <a:r>
              <a:rPr lang="en-US" sz="2800" dirty="0"/>
              <a:t> </a:t>
            </a:r>
            <a:r>
              <a:rPr lang="en-US" sz="2800" dirty="0" err="1"/>
              <a:t>ghép</a:t>
            </a:r>
            <a:r>
              <a:rPr lang="en-US" sz="2800" dirty="0"/>
              <a:t> </a:t>
            </a:r>
            <a:r>
              <a:rPr lang="en-US" sz="2800" dirty="0" err="1"/>
              <a:t>các</a:t>
            </a:r>
            <a:r>
              <a:rPr lang="en-US" sz="2800" dirty="0"/>
              <a:t> </a:t>
            </a:r>
            <a:r>
              <a:rPr lang="en-US" sz="2800" dirty="0" err="1"/>
              <a:t>cạnh</a:t>
            </a:r>
            <a:r>
              <a:rPr lang="en-US" sz="2800" dirty="0"/>
              <a:t> </a:t>
            </a:r>
            <a:r>
              <a:rPr lang="en-US" sz="2800" dirty="0" err="1"/>
              <a:t>có</a:t>
            </a:r>
            <a:r>
              <a:rPr lang="en-US" sz="2800" dirty="0"/>
              <a:t> </a:t>
            </a:r>
            <a:r>
              <a:rPr lang="en-US" sz="2800" dirty="0" err="1"/>
              <a:t>câu</a:t>
            </a:r>
            <a:r>
              <a:rPr lang="en-US" sz="2800" dirty="0"/>
              <a:t> </a:t>
            </a:r>
            <a:r>
              <a:rPr lang="en-US" sz="2800" dirty="0" err="1"/>
              <a:t>hỏi</a:t>
            </a:r>
            <a:r>
              <a:rPr lang="en-US" sz="2800" dirty="0"/>
              <a:t> </a:t>
            </a:r>
            <a:r>
              <a:rPr lang="en-US" sz="2800" dirty="0" err="1"/>
              <a:t>và</a:t>
            </a:r>
            <a:r>
              <a:rPr lang="en-US" sz="2800" dirty="0"/>
              <a:t> </a:t>
            </a:r>
            <a:r>
              <a:rPr lang="en-US" sz="2800" dirty="0" err="1"/>
              <a:t>đáp</a:t>
            </a:r>
            <a:r>
              <a:rPr lang="en-US" sz="2800" dirty="0"/>
              <a:t> </a:t>
            </a:r>
            <a:r>
              <a:rPr lang="en-US" sz="2800" dirty="0" err="1"/>
              <a:t>án</a:t>
            </a:r>
            <a:r>
              <a:rPr lang="en-US" sz="2800" dirty="0"/>
              <a:t> </a:t>
            </a:r>
            <a:r>
              <a:rPr lang="en-US" sz="2800" dirty="0" err="1"/>
              <a:t>cạnh</a:t>
            </a:r>
            <a:r>
              <a:rPr lang="en-US" sz="2800" dirty="0"/>
              <a:t> </a:t>
            </a:r>
            <a:r>
              <a:rPr lang="en-US" sz="2800" dirty="0" err="1"/>
              <a:t>nhau</a:t>
            </a:r>
            <a:r>
              <a:rPr lang="en-US" sz="2800" dirty="0"/>
              <a:t>. </a:t>
            </a:r>
            <a:r>
              <a:rPr lang="en-US" sz="2800" dirty="0" err="1"/>
              <a:t>Nhóm</a:t>
            </a:r>
            <a:r>
              <a:rPr lang="en-US" sz="2800" dirty="0"/>
              <a:t> </a:t>
            </a:r>
            <a:r>
              <a:rPr lang="en-US" sz="2800" dirty="0" err="1"/>
              <a:t>nào</a:t>
            </a:r>
            <a:r>
              <a:rPr lang="en-US" sz="2800" dirty="0"/>
              <a:t> </a:t>
            </a:r>
            <a:r>
              <a:rPr lang="en-US" sz="2800" dirty="0" err="1"/>
              <a:t>ghép</a:t>
            </a:r>
            <a:r>
              <a:rPr lang="en-US" sz="2800" dirty="0"/>
              <a:t> </a:t>
            </a:r>
            <a:r>
              <a:rPr lang="en-US" sz="2800" dirty="0" err="1"/>
              <a:t>được</a:t>
            </a:r>
            <a:r>
              <a:rPr lang="en-US" sz="2800" dirty="0"/>
              <a:t> </a:t>
            </a:r>
            <a:r>
              <a:rPr lang="en-US" sz="2800" dirty="0" err="1"/>
              <a:t>đúng</a:t>
            </a:r>
            <a:r>
              <a:rPr lang="en-US" sz="2800" dirty="0"/>
              <a:t> </a:t>
            </a:r>
            <a:r>
              <a:rPr lang="en-US" sz="2800" dirty="0" err="1"/>
              <a:t>và</a:t>
            </a:r>
            <a:r>
              <a:rPr lang="en-US" sz="2800" dirty="0"/>
              <a:t> </a:t>
            </a:r>
            <a:r>
              <a:rPr lang="en-US" sz="2800" dirty="0" err="1"/>
              <a:t>nhanh</a:t>
            </a:r>
            <a:r>
              <a:rPr lang="en-US" sz="2800" dirty="0"/>
              <a:t> </a:t>
            </a:r>
            <a:r>
              <a:rPr lang="en-US" sz="2800" dirty="0" err="1"/>
              <a:t>nhất</a:t>
            </a:r>
            <a:r>
              <a:rPr lang="en-US" sz="2800" dirty="0"/>
              <a:t> </a:t>
            </a:r>
            <a:r>
              <a:rPr lang="en-US" sz="2800" dirty="0" err="1"/>
              <a:t>là</a:t>
            </a:r>
            <a:r>
              <a:rPr lang="en-US" sz="2800" dirty="0"/>
              <a:t> </a:t>
            </a:r>
            <a:r>
              <a:rPr lang="en-US" sz="2800" dirty="0" err="1"/>
              <a:t>nhóm</a:t>
            </a:r>
            <a:r>
              <a:rPr lang="en-US" sz="2800" dirty="0"/>
              <a:t> </a:t>
            </a:r>
            <a:r>
              <a:rPr lang="en-US" sz="2800" dirty="0" err="1"/>
              <a:t>chiến</a:t>
            </a:r>
            <a:r>
              <a:rPr lang="en-US" sz="2800" dirty="0"/>
              <a:t> </a:t>
            </a:r>
            <a:r>
              <a:rPr lang="en-US" sz="2800" dirty="0" err="1"/>
              <a:t>thắng</a:t>
            </a:r>
            <a:r>
              <a:rPr lang="en-US" sz="2800" dirty="0"/>
              <a:t>.</a:t>
            </a:r>
          </a:p>
        </p:txBody>
      </p:sp>
    </p:spTree>
    <p:extLst>
      <p:ext uri="{BB962C8B-B14F-4D97-AF65-F5344CB8AC3E}">
        <p14:creationId xmlns:p14="http://schemas.microsoft.com/office/powerpoint/2010/main" val="10981200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1A6029B-9051-0C02-E423-DC13C59246D8}"/>
              </a:ext>
            </a:extLst>
          </p:cNvPr>
          <p:cNvSpPr/>
          <p:nvPr/>
        </p:nvSpPr>
        <p:spPr>
          <a:xfrm>
            <a:off x="1448018" y="51978"/>
            <a:ext cx="8556125" cy="1200329"/>
          </a:xfrm>
          <a:prstGeom prst="rect">
            <a:avLst/>
          </a:prstGeom>
          <a:noFill/>
        </p:spPr>
        <p:txBody>
          <a:bodyPr wrap="none" lIns="91440" tIns="45720" rIns="91440" bIns="45720">
            <a:spAutoFit/>
          </a:bodyPr>
          <a:lstStyle/>
          <a:p>
            <a:pPr algn="ctr"/>
            <a:r>
              <a:rPr lang="en-US" sz="7200" b="1" dirty="0">
                <a:ln w="22225">
                  <a:solidFill>
                    <a:schemeClr val="accent2"/>
                  </a:solidFill>
                  <a:prstDash val="solid"/>
                </a:ln>
                <a:solidFill>
                  <a:srgbClr val="FF0000"/>
                </a:solidFill>
              </a:rPr>
              <a:t>TRÒ CHƠI GHÉP HÌNH</a:t>
            </a:r>
            <a:endParaRPr lang="en-US" sz="7200" b="1" cap="none" spc="0" dirty="0">
              <a:ln w="22225">
                <a:solidFill>
                  <a:schemeClr val="accent2"/>
                </a:solidFill>
                <a:prstDash val="solid"/>
              </a:ln>
              <a:solidFill>
                <a:srgbClr val="FF0000"/>
              </a:solidFill>
              <a:effectLst/>
            </a:endParaRPr>
          </a:p>
        </p:txBody>
      </p:sp>
      <p:sp>
        <p:nvSpPr>
          <p:cNvPr id="7" name="Isosceles Triangle 6">
            <a:extLst>
              <a:ext uri="{FF2B5EF4-FFF2-40B4-BE49-F238E27FC236}">
                <a16:creationId xmlns:a16="http://schemas.microsoft.com/office/drawing/2014/main" id="{57476FDF-C2D9-E9BB-5E5F-1FD98F86A715}"/>
              </a:ext>
            </a:extLst>
          </p:cNvPr>
          <p:cNvSpPr/>
          <p:nvPr/>
        </p:nvSpPr>
        <p:spPr>
          <a:xfrm rot="254020">
            <a:off x="1012679" y="3078522"/>
            <a:ext cx="1752600" cy="1409700"/>
          </a:xfrm>
          <a:prstGeom prst="triangle">
            <a:avLst/>
          </a:prstGeom>
          <a:ln w="44450"/>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4800" b="1" dirty="0">
              <a:ln w="22225">
                <a:solidFill>
                  <a:schemeClr val="accent2"/>
                </a:solidFill>
                <a:prstDash val="solid"/>
              </a:ln>
              <a:solidFill>
                <a:schemeClr val="accent2">
                  <a:lumMod val="40000"/>
                  <a:lumOff val="60000"/>
                </a:schemeClr>
              </a:solidFill>
            </a:endParaRPr>
          </a:p>
        </p:txBody>
      </p:sp>
      <p:sp>
        <p:nvSpPr>
          <p:cNvPr id="8" name="Isosceles Triangle 7">
            <a:extLst>
              <a:ext uri="{FF2B5EF4-FFF2-40B4-BE49-F238E27FC236}">
                <a16:creationId xmlns:a16="http://schemas.microsoft.com/office/drawing/2014/main" id="{80FC08B4-279F-26CA-2485-7C985DAC59D4}"/>
              </a:ext>
            </a:extLst>
          </p:cNvPr>
          <p:cNvSpPr/>
          <p:nvPr/>
        </p:nvSpPr>
        <p:spPr>
          <a:xfrm rot="8666489">
            <a:off x="3244018" y="2115989"/>
            <a:ext cx="1752600" cy="1409700"/>
          </a:xfrm>
          <a:prstGeom prst="triangle">
            <a:avLst/>
          </a:prstGeom>
          <a:ln w="44450"/>
        </p:spPr>
        <p:style>
          <a:lnRef idx="2">
            <a:schemeClr val="accent6"/>
          </a:lnRef>
          <a:fillRef idx="1">
            <a:schemeClr val="lt1"/>
          </a:fillRef>
          <a:effectRef idx="0">
            <a:schemeClr val="accent6"/>
          </a:effectRef>
          <a:fontRef idx="minor">
            <a:schemeClr val="dk1"/>
          </a:fontRef>
        </p:style>
        <p:txBody>
          <a:bodyPr rtlCol="0" anchor="ctr"/>
          <a:lstStyle/>
          <a:p>
            <a:pPr algn="ctr"/>
            <a:r>
              <a:rPr lang="en-US" sz="3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a:t>
            </a:r>
          </a:p>
          <a:p>
            <a:pPr algn="ctr"/>
            <a:endParaRPr lang="en-US" dirty="0"/>
          </a:p>
        </p:txBody>
      </p:sp>
      <p:sp>
        <p:nvSpPr>
          <p:cNvPr id="9" name="Isosceles Triangle 8">
            <a:extLst>
              <a:ext uri="{FF2B5EF4-FFF2-40B4-BE49-F238E27FC236}">
                <a16:creationId xmlns:a16="http://schemas.microsoft.com/office/drawing/2014/main" id="{8643AECE-7A1A-17C0-2551-D74B32EAC015}"/>
              </a:ext>
            </a:extLst>
          </p:cNvPr>
          <p:cNvSpPr/>
          <p:nvPr/>
        </p:nvSpPr>
        <p:spPr>
          <a:xfrm rot="2058250">
            <a:off x="3025249" y="4047944"/>
            <a:ext cx="1752600" cy="1409700"/>
          </a:xfrm>
          <a:prstGeom prst="triangle">
            <a:avLst/>
          </a:prstGeom>
          <a:ln w="44450"/>
        </p:spPr>
        <p:style>
          <a:lnRef idx="2">
            <a:schemeClr val="accent6"/>
          </a:lnRef>
          <a:fillRef idx="1">
            <a:schemeClr val="lt1"/>
          </a:fillRef>
          <a:effectRef idx="0">
            <a:schemeClr val="accent6"/>
          </a:effectRef>
          <a:fontRef idx="minor">
            <a:schemeClr val="dk1"/>
          </a:fontRef>
        </p:style>
        <p:txBody>
          <a:bodyPr rtlCol="0" anchor="ctr">
            <a:scene3d>
              <a:camera prst="orthographicFront"/>
              <a:lightRig rig="soft" dir="t">
                <a:rot lat="0" lon="0" rev="15600000"/>
              </a:lightRig>
            </a:scene3d>
            <a:sp3d extrusionH="57150" prstMaterial="softEdge">
              <a:bevelT w="25400" h="38100"/>
            </a:sp3d>
          </a:bodyPr>
          <a:lstStyle/>
          <a:p>
            <a:pPr algn="ctr"/>
            <a:r>
              <a:rPr lang="en-US" sz="3600" b="1" dirty="0">
                <a:ln/>
                <a:solidFill>
                  <a:schemeClr val="accent4"/>
                </a:solidFill>
              </a:rPr>
              <a:t>?</a:t>
            </a:r>
          </a:p>
          <a:p>
            <a:pPr algn="ctr"/>
            <a:endParaRPr lang="en-US" b="1" dirty="0">
              <a:ln/>
              <a:solidFill>
                <a:schemeClr val="accent4"/>
              </a:solidFill>
            </a:endParaRPr>
          </a:p>
        </p:txBody>
      </p:sp>
      <p:sp>
        <p:nvSpPr>
          <p:cNvPr id="10" name="Isosceles Triangle 9">
            <a:extLst>
              <a:ext uri="{FF2B5EF4-FFF2-40B4-BE49-F238E27FC236}">
                <a16:creationId xmlns:a16="http://schemas.microsoft.com/office/drawing/2014/main" id="{58B73455-2913-D89D-3C5B-6E85D3578135}"/>
              </a:ext>
            </a:extLst>
          </p:cNvPr>
          <p:cNvSpPr/>
          <p:nvPr/>
        </p:nvSpPr>
        <p:spPr>
          <a:xfrm rot="10994070">
            <a:off x="4961157" y="3115845"/>
            <a:ext cx="1752600" cy="1409700"/>
          </a:xfrm>
          <a:prstGeom prst="triangle">
            <a:avLst/>
          </a:prstGeom>
          <a:ln w="44450"/>
        </p:spPr>
        <p:style>
          <a:lnRef idx="2">
            <a:schemeClr val="accent6"/>
          </a:lnRef>
          <a:fillRef idx="1">
            <a:schemeClr val="lt1"/>
          </a:fillRef>
          <a:effectRef idx="0">
            <a:schemeClr val="accent6"/>
          </a:effectRef>
          <a:fontRef idx="minor">
            <a:schemeClr val="dk1"/>
          </a:fontRef>
        </p:style>
        <p:txBody>
          <a:bodyPr rtlCol="0" anchor="ctr"/>
          <a:lstStyle/>
          <a:p>
            <a:pPr algn="ctr"/>
            <a:r>
              <a:rPr lang="en-US" sz="3200" dirty="0">
                <a:ln w="0"/>
                <a:solidFill>
                  <a:schemeClr val="accent1"/>
                </a:solidFill>
                <a:effectLst>
                  <a:outerShdw blurRad="38100" dist="25400" dir="5400000" algn="ctr" rotWithShape="0">
                    <a:srgbClr val="6E747A">
                      <a:alpha val="43000"/>
                    </a:srgbClr>
                  </a:outerShdw>
                </a:effectLst>
              </a:rPr>
              <a:t>              </a:t>
            </a:r>
          </a:p>
          <a:p>
            <a:pPr algn="ctr"/>
            <a:endParaRPr lang="en-US" dirty="0"/>
          </a:p>
        </p:txBody>
      </p:sp>
      <p:sp>
        <p:nvSpPr>
          <p:cNvPr id="2" name="TextBox 1">
            <a:extLst>
              <a:ext uri="{FF2B5EF4-FFF2-40B4-BE49-F238E27FC236}">
                <a16:creationId xmlns:a16="http://schemas.microsoft.com/office/drawing/2014/main" id="{CD71EC91-C0CB-53D6-2011-C665FD451D9D}"/>
              </a:ext>
            </a:extLst>
          </p:cNvPr>
          <p:cNvSpPr txBox="1"/>
          <p:nvPr/>
        </p:nvSpPr>
        <p:spPr>
          <a:xfrm rot="3670570">
            <a:off x="5047082" y="3432984"/>
            <a:ext cx="1293944" cy="646331"/>
          </a:xfrm>
          <a:prstGeom prst="rect">
            <a:avLst/>
          </a:prstGeom>
          <a:noFill/>
        </p:spPr>
        <p:txBody>
          <a:bodyPr wrap="none" rtlCol="0">
            <a:spAutoFit/>
          </a:bodyPr>
          <a:lstStyle/>
          <a:p>
            <a:r>
              <a:rPr lang="en-US" b="1" dirty="0" err="1"/>
              <a:t>Số</a:t>
            </a:r>
            <a:r>
              <a:rPr lang="en-US" b="1" dirty="0"/>
              <a:t> </a:t>
            </a:r>
            <a:r>
              <a:rPr lang="en-US" b="1" dirty="0" err="1"/>
              <a:t>tự</a:t>
            </a:r>
            <a:r>
              <a:rPr lang="en-US" b="1" dirty="0"/>
              <a:t> </a:t>
            </a:r>
            <a:r>
              <a:rPr lang="en-US" b="1" dirty="0" err="1"/>
              <a:t>nhiên</a:t>
            </a:r>
            <a:endParaRPr lang="en-US" b="1" dirty="0"/>
          </a:p>
          <a:p>
            <a:r>
              <a:rPr lang="en-US" b="1" dirty="0"/>
              <a:t> </a:t>
            </a:r>
            <a:r>
              <a:rPr lang="en-US" b="1" dirty="0" err="1"/>
              <a:t>nhỏ</a:t>
            </a:r>
            <a:r>
              <a:rPr lang="en-US" b="1" dirty="0"/>
              <a:t> </a:t>
            </a:r>
            <a:r>
              <a:rPr lang="en-US" b="1" dirty="0" err="1"/>
              <a:t>nhất</a:t>
            </a:r>
            <a:endParaRPr lang="en-US" b="1" dirty="0"/>
          </a:p>
        </p:txBody>
      </p:sp>
      <p:sp>
        <p:nvSpPr>
          <p:cNvPr id="3" name="TextBox 2">
            <a:extLst>
              <a:ext uri="{FF2B5EF4-FFF2-40B4-BE49-F238E27FC236}">
                <a16:creationId xmlns:a16="http://schemas.microsoft.com/office/drawing/2014/main" id="{EE8B70F4-39EC-32DC-6D70-E6A4C8EF17E6}"/>
              </a:ext>
            </a:extLst>
          </p:cNvPr>
          <p:cNvSpPr txBox="1"/>
          <p:nvPr/>
        </p:nvSpPr>
        <p:spPr>
          <a:xfrm rot="3674123">
            <a:off x="2092175" y="3719183"/>
            <a:ext cx="301686" cy="369332"/>
          </a:xfrm>
          <a:prstGeom prst="rect">
            <a:avLst/>
          </a:prstGeom>
          <a:noFill/>
        </p:spPr>
        <p:txBody>
          <a:bodyPr wrap="none" rtlCol="0">
            <a:spAutoFit/>
          </a:bodyPr>
          <a:lstStyle/>
          <a:p>
            <a:r>
              <a:rPr lang="en-US" b="1" dirty="0">
                <a:latin typeface="Times New Roman" panose="02020603050405020304" pitchFamily="18" charset="0"/>
                <a:cs typeface="Times New Roman" panose="02020603050405020304" pitchFamily="18" charset="0"/>
              </a:rPr>
              <a:t>0</a:t>
            </a:r>
          </a:p>
        </p:txBody>
      </p:sp>
      <p:sp>
        <p:nvSpPr>
          <p:cNvPr id="4" name="TextBox 3">
            <a:extLst>
              <a:ext uri="{FF2B5EF4-FFF2-40B4-BE49-F238E27FC236}">
                <a16:creationId xmlns:a16="http://schemas.microsoft.com/office/drawing/2014/main" id="{B43FBDF6-C9C6-CD81-BC17-2090C3CD52B3}"/>
              </a:ext>
            </a:extLst>
          </p:cNvPr>
          <p:cNvSpPr txBox="1"/>
          <p:nvPr/>
        </p:nvSpPr>
        <p:spPr>
          <a:xfrm>
            <a:off x="7092992" y="1582769"/>
            <a:ext cx="4217436" cy="4401205"/>
          </a:xfrm>
          <a:prstGeom prst="rect">
            <a:avLst/>
          </a:prstGeom>
          <a:noFill/>
        </p:spPr>
        <p:txBody>
          <a:bodyPr wrap="square" rtlCol="0">
            <a:spAutoFit/>
          </a:bodyPr>
          <a:lstStyle/>
          <a:p>
            <a:pPr algn="just"/>
            <a:r>
              <a:rPr lang="en-US" sz="2800" dirty="0" err="1">
                <a:solidFill>
                  <a:srgbClr val="0000FF"/>
                </a:solidFill>
              </a:rPr>
              <a:t>Luật</a:t>
            </a:r>
            <a:r>
              <a:rPr lang="en-US" sz="2800" dirty="0">
                <a:solidFill>
                  <a:srgbClr val="0000FF"/>
                </a:solidFill>
              </a:rPr>
              <a:t> </a:t>
            </a:r>
            <a:r>
              <a:rPr lang="en-US" sz="2800" dirty="0" err="1">
                <a:solidFill>
                  <a:srgbClr val="0000FF"/>
                </a:solidFill>
              </a:rPr>
              <a:t>chơi</a:t>
            </a:r>
            <a:r>
              <a:rPr lang="en-US" sz="2800" dirty="0">
                <a:solidFill>
                  <a:srgbClr val="0000FF"/>
                </a:solidFill>
              </a:rPr>
              <a:t>: </a:t>
            </a:r>
            <a:r>
              <a:rPr lang="en-US" sz="2800" dirty="0" err="1"/>
              <a:t>Có</a:t>
            </a:r>
            <a:r>
              <a:rPr lang="en-US" sz="2800" dirty="0"/>
              <a:t> </a:t>
            </a:r>
            <a:r>
              <a:rPr lang="en-US" sz="2800" dirty="0" err="1"/>
              <a:t>các</a:t>
            </a:r>
            <a:r>
              <a:rPr lang="en-US" sz="2800" dirty="0"/>
              <a:t> </a:t>
            </a:r>
            <a:r>
              <a:rPr lang="en-US" sz="2800" dirty="0" err="1"/>
              <a:t>mảnh</a:t>
            </a:r>
            <a:r>
              <a:rPr lang="en-US" sz="2800" dirty="0"/>
              <a:t> </a:t>
            </a:r>
            <a:r>
              <a:rPr lang="en-US" sz="2800" dirty="0" err="1"/>
              <a:t>ghép</a:t>
            </a:r>
            <a:r>
              <a:rPr lang="en-US" sz="2800" dirty="0"/>
              <a:t> </a:t>
            </a:r>
            <a:r>
              <a:rPr lang="en-US" sz="2800" dirty="0" err="1"/>
              <a:t>hình</a:t>
            </a:r>
            <a:r>
              <a:rPr lang="en-US" sz="2800" dirty="0"/>
              <a:t> tam </a:t>
            </a:r>
            <a:r>
              <a:rPr lang="en-US" sz="2800" dirty="0" err="1"/>
              <a:t>giác</a:t>
            </a:r>
            <a:r>
              <a:rPr lang="en-US" sz="2800" dirty="0"/>
              <a:t>, </a:t>
            </a:r>
            <a:r>
              <a:rPr lang="en-US" sz="2800" dirty="0" err="1"/>
              <a:t>câu</a:t>
            </a:r>
            <a:r>
              <a:rPr lang="en-US" sz="2800" dirty="0"/>
              <a:t> </a:t>
            </a:r>
            <a:r>
              <a:rPr lang="en-US" sz="2800" dirty="0" err="1"/>
              <a:t>hỏi</a:t>
            </a:r>
            <a:r>
              <a:rPr lang="en-US" sz="2800" dirty="0"/>
              <a:t> </a:t>
            </a:r>
            <a:r>
              <a:rPr lang="en-US" sz="2800" dirty="0" err="1"/>
              <a:t>được</a:t>
            </a:r>
            <a:r>
              <a:rPr lang="en-US" sz="2800" dirty="0"/>
              <a:t> </a:t>
            </a:r>
            <a:r>
              <a:rPr lang="en-US" sz="2800" dirty="0" err="1"/>
              <a:t>ghi</a:t>
            </a:r>
            <a:r>
              <a:rPr lang="en-US" sz="2800" dirty="0"/>
              <a:t> </a:t>
            </a:r>
            <a:r>
              <a:rPr lang="en-US" sz="2800" dirty="0" err="1"/>
              <a:t>trên</a:t>
            </a:r>
            <a:r>
              <a:rPr lang="en-US" sz="2800" dirty="0"/>
              <a:t> </a:t>
            </a:r>
            <a:r>
              <a:rPr lang="en-US" sz="2800" dirty="0" err="1"/>
              <a:t>cạnh</a:t>
            </a:r>
            <a:r>
              <a:rPr lang="en-US" sz="2800" dirty="0"/>
              <a:t> </a:t>
            </a:r>
            <a:r>
              <a:rPr lang="en-US" sz="2800" dirty="0" err="1"/>
              <a:t>của</a:t>
            </a:r>
            <a:r>
              <a:rPr lang="en-US" sz="2800" dirty="0"/>
              <a:t> tam </a:t>
            </a:r>
            <a:r>
              <a:rPr lang="en-US" sz="2800" dirty="0" err="1"/>
              <a:t>giác</a:t>
            </a:r>
            <a:r>
              <a:rPr lang="en-US" sz="2800" dirty="0"/>
              <a:t>, </a:t>
            </a:r>
            <a:r>
              <a:rPr lang="en-US" sz="2800" dirty="0" err="1"/>
              <a:t>đáp</a:t>
            </a:r>
            <a:r>
              <a:rPr lang="en-US" sz="2800" dirty="0"/>
              <a:t> </a:t>
            </a:r>
            <a:r>
              <a:rPr lang="en-US" sz="2800" dirty="0" err="1"/>
              <a:t>án</a:t>
            </a:r>
            <a:r>
              <a:rPr lang="en-US" sz="2800" dirty="0"/>
              <a:t> </a:t>
            </a:r>
            <a:r>
              <a:rPr lang="en-US" sz="2800" dirty="0" err="1"/>
              <a:t>tương</a:t>
            </a:r>
            <a:r>
              <a:rPr lang="en-US" sz="2800" dirty="0"/>
              <a:t> </a:t>
            </a:r>
            <a:r>
              <a:rPr lang="en-US" sz="2800" dirty="0" err="1"/>
              <a:t>ứng</a:t>
            </a:r>
            <a:r>
              <a:rPr lang="en-US" sz="2800" dirty="0"/>
              <a:t> </a:t>
            </a:r>
            <a:r>
              <a:rPr lang="en-US" sz="2800" dirty="0" err="1"/>
              <a:t>nằm</a:t>
            </a:r>
            <a:r>
              <a:rPr lang="en-US" sz="2800" dirty="0"/>
              <a:t> </a:t>
            </a:r>
            <a:r>
              <a:rPr lang="en-US" sz="2800" dirty="0" err="1"/>
              <a:t>trên</a:t>
            </a:r>
            <a:r>
              <a:rPr lang="en-US" sz="2800" dirty="0"/>
              <a:t> </a:t>
            </a:r>
            <a:r>
              <a:rPr lang="en-US" sz="2800" dirty="0" err="1"/>
              <a:t>cạnh</a:t>
            </a:r>
            <a:r>
              <a:rPr lang="en-US" sz="2800" dirty="0"/>
              <a:t> </a:t>
            </a:r>
            <a:r>
              <a:rPr lang="en-US" sz="2800" dirty="0" err="1"/>
              <a:t>của</a:t>
            </a:r>
            <a:r>
              <a:rPr lang="en-US" sz="2800" dirty="0"/>
              <a:t> tam </a:t>
            </a:r>
            <a:r>
              <a:rPr lang="en-US" sz="2800" dirty="0" err="1"/>
              <a:t>giác</a:t>
            </a:r>
            <a:r>
              <a:rPr lang="en-US" sz="2800" dirty="0"/>
              <a:t> </a:t>
            </a:r>
            <a:r>
              <a:rPr lang="en-US" sz="2800" dirty="0" err="1"/>
              <a:t>khác</a:t>
            </a:r>
            <a:r>
              <a:rPr lang="en-US" sz="2800" dirty="0"/>
              <a:t>. </a:t>
            </a:r>
            <a:r>
              <a:rPr lang="en-US" sz="2800" dirty="0" err="1"/>
              <a:t>Nhiệm</a:t>
            </a:r>
            <a:r>
              <a:rPr lang="en-US" sz="2800" dirty="0"/>
              <a:t> </a:t>
            </a:r>
            <a:r>
              <a:rPr lang="en-US" sz="2800" dirty="0" err="1"/>
              <a:t>vụ</a:t>
            </a:r>
            <a:r>
              <a:rPr lang="en-US" sz="2800" dirty="0"/>
              <a:t> </a:t>
            </a:r>
            <a:r>
              <a:rPr lang="en-US" sz="2800" dirty="0" err="1"/>
              <a:t>là</a:t>
            </a:r>
            <a:r>
              <a:rPr lang="en-US" sz="2800" dirty="0"/>
              <a:t> </a:t>
            </a:r>
            <a:r>
              <a:rPr lang="en-US" sz="2800" dirty="0" err="1"/>
              <a:t>ghép</a:t>
            </a:r>
            <a:r>
              <a:rPr lang="en-US" sz="2800" dirty="0"/>
              <a:t> </a:t>
            </a:r>
            <a:r>
              <a:rPr lang="en-US" sz="2800" dirty="0" err="1"/>
              <a:t>các</a:t>
            </a:r>
            <a:r>
              <a:rPr lang="en-US" sz="2800" dirty="0"/>
              <a:t> </a:t>
            </a:r>
            <a:r>
              <a:rPr lang="en-US" sz="2800" dirty="0" err="1"/>
              <a:t>cạnh</a:t>
            </a:r>
            <a:r>
              <a:rPr lang="en-US" sz="2800" dirty="0"/>
              <a:t> </a:t>
            </a:r>
            <a:r>
              <a:rPr lang="en-US" sz="2800" dirty="0" err="1"/>
              <a:t>có</a:t>
            </a:r>
            <a:r>
              <a:rPr lang="en-US" sz="2800" dirty="0"/>
              <a:t> </a:t>
            </a:r>
            <a:r>
              <a:rPr lang="en-US" sz="2800" dirty="0" err="1"/>
              <a:t>câu</a:t>
            </a:r>
            <a:r>
              <a:rPr lang="en-US" sz="2800" dirty="0"/>
              <a:t> </a:t>
            </a:r>
            <a:r>
              <a:rPr lang="en-US" sz="2800" dirty="0" err="1"/>
              <a:t>hỏi</a:t>
            </a:r>
            <a:r>
              <a:rPr lang="en-US" sz="2800" dirty="0"/>
              <a:t> </a:t>
            </a:r>
            <a:r>
              <a:rPr lang="en-US" sz="2800" dirty="0" err="1"/>
              <a:t>và</a:t>
            </a:r>
            <a:r>
              <a:rPr lang="en-US" sz="2800" dirty="0"/>
              <a:t> </a:t>
            </a:r>
            <a:r>
              <a:rPr lang="en-US" sz="2800" dirty="0" err="1"/>
              <a:t>đáp</a:t>
            </a:r>
            <a:r>
              <a:rPr lang="en-US" sz="2800" dirty="0"/>
              <a:t> </a:t>
            </a:r>
            <a:r>
              <a:rPr lang="en-US" sz="2800" dirty="0" err="1"/>
              <a:t>án</a:t>
            </a:r>
            <a:r>
              <a:rPr lang="en-US" sz="2800" dirty="0"/>
              <a:t> </a:t>
            </a:r>
            <a:r>
              <a:rPr lang="en-US" sz="2800" dirty="0" err="1"/>
              <a:t>cạnh</a:t>
            </a:r>
            <a:r>
              <a:rPr lang="en-US" sz="2800" dirty="0"/>
              <a:t> </a:t>
            </a:r>
            <a:r>
              <a:rPr lang="en-US" sz="2800" dirty="0" err="1"/>
              <a:t>nhau</a:t>
            </a:r>
            <a:r>
              <a:rPr lang="en-US" sz="2800" dirty="0"/>
              <a:t>. </a:t>
            </a:r>
            <a:r>
              <a:rPr lang="en-US" sz="2800" dirty="0" err="1"/>
              <a:t>Nhóm</a:t>
            </a:r>
            <a:r>
              <a:rPr lang="en-US" sz="2800" dirty="0"/>
              <a:t> </a:t>
            </a:r>
            <a:r>
              <a:rPr lang="en-US" sz="2800" dirty="0" err="1"/>
              <a:t>nào</a:t>
            </a:r>
            <a:r>
              <a:rPr lang="en-US" sz="2800" dirty="0"/>
              <a:t> </a:t>
            </a:r>
            <a:r>
              <a:rPr lang="en-US" sz="2800" dirty="0" err="1"/>
              <a:t>ghép</a:t>
            </a:r>
            <a:r>
              <a:rPr lang="en-US" sz="2800" dirty="0"/>
              <a:t> </a:t>
            </a:r>
            <a:r>
              <a:rPr lang="en-US" sz="2800" dirty="0" err="1"/>
              <a:t>được</a:t>
            </a:r>
            <a:r>
              <a:rPr lang="en-US" sz="2800" dirty="0"/>
              <a:t> </a:t>
            </a:r>
            <a:r>
              <a:rPr lang="en-US" sz="2800" dirty="0" err="1"/>
              <a:t>đúng</a:t>
            </a:r>
            <a:r>
              <a:rPr lang="en-US" sz="2800" dirty="0"/>
              <a:t> </a:t>
            </a:r>
            <a:r>
              <a:rPr lang="en-US" sz="2800" dirty="0" err="1"/>
              <a:t>và</a:t>
            </a:r>
            <a:r>
              <a:rPr lang="en-US" sz="2800" dirty="0"/>
              <a:t> </a:t>
            </a:r>
            <a:r>
              <a:rPr lang="en-US" sz="2800" dirty="0" err="1"/>
              <a:t>nhanh</a:t>
            </a:r>
            <a:r>
              <a:rPr lang="en-US" sz="2800" dirty="0"/>
              <a:t> </a:t>
            </a:r>
            <a:r>
              <a:rPr lang="en-US" sz="2800" dirty="0" err="1"/>
              <a:t>nhất</a:t>
            </a:r>
            <a:r>
              <a:rPr lang="en-US" sz="2800" dirty="0"/>
              <a:t> </a:t>
            </a:r>
            <a:r>
              <a:rPr lang="en-US" sz="2800" dirty="0" err="1"/>
              <a:t>là</a:t>
            </a:r>
            <a:r>
              <a:rPr lang="en-US" sz="2800" dirty="0"/>
              <a:t> </a:t>
            </a:r>
            <a:r>
              <a:rPr lang="en-US" sz="2800" dirty="0" err="1"/>
              <a:t>nhóm</a:t>
            </a:r>
            <a:r>
              <a:rPr lang="en-US" sz="2800" dirty="0"/>
              <a:t> </a:t>
            </a:r>
            <a:r>
              <a:rPr lang="en-US" sz="2800" dirty="0" err="1"/>
              <a:t>chiến</a:t>
            </a:r>
            <a:r>
              <a:rPr lang="en-US" sz="2800" dirty="0"/>
              <a:t> </a:t>
            </a:r>
            <a:r>
              <a:rPr lang="en-US" sz="2800" dirty="0" err="1"/>
              <a:t>thắng</a:t>
            </a:r>
            <a:r>
              <a:rPr lang="en-US" sz="2800" dirty="0"/>
              <a:t>.</a:t>
            </a:r>
          </a:p>
        </p:txBody>
      </p:sp>
    </p:spTree>
    <p:extLst>
      <p:ext uri="{BB962C8B-B14F-4D97-AF65-F5344CB8AC3E}">
        <p14:creationId xmlns:p14="http://schemas.microsoft.com/office/powerpoint/2010/main" val="3155298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mph" presetSubtype="0" fill="remove" grpId="0" nodeType="clickEffect">
                                  <p:stCondLst>
                                    <p:cond delay="0"/>
                                  </p:stCondLst>
                                  <p:childTnLst>
                                    <p:animClr clrSpc="rgb" dir="cw">
                                      <p:cBhvr override="childStyle">
                                        <p:cTn id="6" dur="250" autoRev="1" fill="remove"/>
                                        <p:tgtEl>
                                          <p:spTgt spid="6"/>
                                        </p:tgtEl>
                                        <p:attrNameLst>
                                          <p:attrName>style.color</p:attrName>
                                        </p:attrNameLst>
                                      </p:cBhvr>
                                      <p:to>
                                        <a:schemeClr val="bg1"/>
                                      </p:to>
                                    </p:animClr>
                                    <p:animClr clrSpc="rgb" dir="cw">
                                      <p:cBhvr>
                                        <p:cTn id="7" dur="250" autoRev="1" fill="remove"/>
                                        <p:tgtEl>
                                          <p:spTgt spid="6"/>
                                        </p:tgtEl>
                                        <p:attrNameLst>
                                          <p:attrName>fillcolor</p:attrName>
                                        </p:attrNameLst>
                                      </p:cBhvr>
                                      <p:to>
                                        <a:schemeClr val="bg1"/>
                                      </p:to>
                                    </p:animClr>
                                    <p:set>
                                      <p:cBhvr>
                                        <p:cTn id="8" dur="250" autoRev="1" fill="remove"/>
                                        <p:tgtEl>
                                          <p:spTgt spid="6"/>
                                        </p:tgtEl>
                                        <p:attrNameLst>
                                          <p:attrName>fill.type</p:attrName>
                                        </p:attrNameLst>
                                      </p:cBhvr>
                                      <p:to>
                                        <p:strVal val="solid"/>
                                      </p:to>
                                    </p:set>
                                    <p:set>
                                      <p:cBhvr>
                                        <p:cTn id="9" dur="250" autoRev="1" fill="remove"/>
                                        <p:tgtEl>
                                          <p:spTgt spid="6"/>
                                        </p:tgtEl>
                                        <p:attrNameLst>
                                          <p:attrName>fill.on</p:attrName>
                                        </p:attrNameLst>
                                      </p:cBhvr>
                                      <p:to>
                                        <p:strVal val="true"/>
                                      </p:to>
                                    </p:set>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2000"/>
                                        <p:tgtEl>
                                          <p:spTgt spid="7"/>
                                        </p:tgtEl>
                                      </p:cBhvr>
                                    </p:animEffect>
                                    <p:anim calcmode="lin" valueType="num">
                                      <p:cBhvr>
                                        <p:cTn id="15" dur="2000" fill="hold"/>
                                        <p:tgtEl>
                                          <p:spTgt spid="7"/>
                                        </p:tgtEl>
                                        <p:attrNameLst>
                                          <p:attrName>ppt_w</p:attrName>
                                        </p:attrNameLst>
                                      </p:cBhvr>
                                      <p:tavLst>
                                        <p:tav tm="0" fmla="#ppt_w*sin(2.5*pi*$)">
                                          <p:val>
                                            <p:fltVal val="0"/>
                                          </p:val>
                                        </p:tav>
                                        <p:tav tm="100000">
                                          <p:val>
                                            <p:fltVal val="1"/>
                                          </p:val>
                                        </p:tav>
                                      </p:tavLst>
                                    </p:anim>
                                    <p:anim calcmode="lin" valueType="num">
                                      <p:cBhvr>
                                        <p:cTn id="16" dur="2000" fill="hold"/>
                                        <p:tgtEl>
                                          <p:spTgt spid="7"/>
                                        </p:tgtEl>
                                        <p:attrNameLst>
                                          <p:attrName>ppt_h</p:attrName>
                                        </p:attrNameLst>
                                      </p:cBhvr>
                                      <p:tavLst>
                                        <p:tav tm="0">
                                          <p:val>
                                            <p:strVal val="#ppt_h"/>
                                          </p:val>
                                        </p:tav>
                                        <p:tav tm="100000">
                                          <p:val>
                                            <p:strVal val="#ppt_h"/>
                                          </p:val>
                                        </p:tav>
                                      </p:tavLst>
                                    </p:anim>
                                  </p:childTnLst>
                                </p:cTn>
                              </p:par>
                              <p:par>
                                <p:cTn id="17" presetID="45"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2000"/>
                                        <p:tgtEl>
                                          <p:spTgt spid="8"/>
                                        </p:tgtEl>
                                      </p:cBhvr>
                                    </p:animEffect>
                                    <p:anim calcmode="lin" valueType="num">
                                      <p:cBhvr>
                                        <p:cTn id="20" dur="2000" fill="hold"/>
                                        <p:tgtEl>
                                          <p:spTgt spid="8"/>
                                        </p:tgtEl>
                                        <p:attrNameLst>
                                          <p:attrName>ppt_w</p:attrName>
                                        </p:attrNameLst>
                                      </p:cBhvr>
                                      <p:tavLst>
                                        <p:tav tm="0" fmla="#ppt_w*sin(2.5*pi*$)">
                                          <p:val>
                                            <p:fltVal val="0"/>
                                          </p:val>
                                        </p:tav>
                                        <p:tav tm="100000">
                                          <p:val>
                                            <p:fltVal val="1"/>
                                          </p:val>
                                        </p:tav>
                                      </p:tavLst>
                                    </p:anim>
                                    <p:anim calcmode="lin" valueType="num">
                                      <p:cBhvr>
                                        <p:cTn id="21" dur="2000" fill="hold"/>
                                        <p:tgtEl>
                                          <p:spTgt spid="8"/>
                                        </p:tgtEl>
                                        <p:attrNameLst>
                                          <p:attrName>ppt_h</p:attrName>
                                        </p:attrNameLst>
                                      </p:cBhvr>
                                      <p:tavLst>
                                        <p:tav tm="0">
                                          <p:val>
                                            <p:strVal val="#ppt_h"/>
                                          </p:val>
                                        </p:tav>
                                        <p:tav tm="100000">
                                          <p:val>
                                            <p:strVal val="#ppt_h"/>
                                          </p:val>
                                        </p:tav>
                                      </p:tavLst>
                                    </p:anim>
                                  </p:childTnLst>
                                </p:cTn>
                              </p:par>
                              <p:par>
                                <p:cTn id="22" presetID="45"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2000"/>
                                        <p:tgtEl>
                                          <p:spTgt spid="9"/>
                                        </p:tgtEl>
                                      </p:cBhvr>
                                    </p:animEffect>
                                    <p:anim calcmode="lin" valueType="num">
                                      <p:cBhvr>
                                        <p:cTn id="25" dur="2000" fill="hold"/>
                                        <p:tgtEl>
                                          <p:spTgt spid="9"/>
                                        </p:tgtEl>
                                        <p:attrNameLst>
                                          <p:attrName>ppt_w</p:attrName>
                                        </p:attrNameLst>
                                      </p:cBhvr>
                                      <p:tavLst>
                                        <p:tav tm="0" fmla="#ppt_w*sin(2.5*pi*$)">
                                          <p:val>
                                            <p:fltVal val="0"/>
                                          </p:val>
                                        </p:tav>
                                        <p:tav tm="100000">
                                          <p:val>
                                            <p:fltVal val="1"/>
                                          </p:val>
                                        </p:tav>
                                      </p:tavLst>
                                    </p:anim>
                                    <p:anim calcmode="lin" valueType="num">
                                      <p:cBhvr>
                                        <p:cTn id="26" dur="2000" fill="hold"/>
                                        <p:tgtEl>
                                          <p:spTgt spid="9"/>
                                        </p:tgtEl>
                                        <p:attrNameLst>
                                          <p:attrName>ppt_h</p:attrName>
                                        </p:attrNameLst>
                                      </p:cBhvr>
                                      <p:tavLst>
                                        <p:tav tm="0">
                                          <p:val>
                                            <p:strVal val="#ppt_h"/>
                                          </p:val>
                                        </p:tav>
                                        <p:tav tm="100000">
                                          <p:val>
                                            <p:strVal val="#ppt_h"/>
                                          </p:val>
                                        </p:tav>
                                      </p:tavLst>
                                    </p:anim>
                                  </p:childTnLst>
                                </p:cTn>
                              </p:par>
                              <p:par>
                                <p:cTn id="27" presetID="45" presetClass="entr" presetSubtype="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2000"/>
                                        <p:tgtEl>
                                          <p:spTgt spid="10"/>
                                        </p:tgtEl>
                                      </p:cBhvr>
                                    </p:animEffect>
                                    <p:anim calcmode="lin" valueType="num">
                                      <p:cBhvr>
                                        <p:cTn id="30" dur="2000" fill="hold"/>
                                        <p:tgtEl>
                                          <p:spTgt spid="10"/>
                                        </p:tgtEl>
                                        <p:attrNameLst>
                                          <p:attrName>ppt_w</p:attrName>
                                        </p:attrNameLst>
                                      </p:cBhvr>
                                      <p:tavLst>
                                        <p:tav tm="0" fmla="#ppt_w*sin(2.5*pi*$)">
                                          <p:val>
                                            <p:fltVal val="0"/>
                                          </p:val>
                                        </p:tav>
                                        <p:tav tm="100000">
                                          <p:val>
                                            <p:fltVal val="1"/>
                                          </p:val>
                                        </p:tav>
                                      </p:tavLst>
                                    </p:anim>
                                    <p:anim calcmode="lin" valueType="num">
                                      <p:cBhvr>
                                        <p:cTn id="31" dur="2000" fill="hold"/>
                                        <p:tgtEl>
                                          <p:spTgt spid="10"/>
                                        </p:tgtEl>
                                        <p:attrNameLst>
                                          <p:attrName>ppt_h</p:attrName>
                                        </p:attrNameLst>
                                      </p:cBhvr>
                                      <p:tavLst>
                                        <p:tav tm="0">
                                          <p:val>
                                            <p:strVal val="#ppt_h"/>
                                          </p:val>
                                        </p:tav>
                                        <p:tav tm="100000">
                                          <p:val>
                                            <p:strVal val="#ppt_h"/>
                                          </p:val>
                                        </p:tav>
                                      </p:tavLst>
                                    </p:anim>
                                  </p:childTnLst>
                                </p:cTn>
                              </p:par>
                              <p:par>
                                <p:cTn id="32" presetID="45" presetClass="entr" presetSubtype="0" fill="hold" grpId="0" nodeType="with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2000"/>
                                        <p:tgtEl>
                                          <p:spTgt spid="2"/>
                                        </p:tgtEl>
                                      </p:cBhvr>
                                    </p:animEffect>
                                    <p:anim calcmode="lin" valueType="num">
                                      <p:cBhvr>
                                        <p:cTn id="35" dur="2000" fill="hold"/>
                                        <p:tgtEl>
                                          <p:spTgt spid="2"/>
                                        </p:tgtEl>
                                        <p:attrNameLst>
                                          <p:attrName>ppt_w</p:attrName>
                                        </p:attrNameLst>
                                      </p:cBhvr>
                                      <p:tavLst>
                                        <p:tav tm="0" fmla="#ppt_w*sin(2.5*pi*$)">
                                          <p:val>
                                            <p:fltVal val="0"/>
                                          </p:val>
                                        </p:tav>
                                        <p:tav tm="100000">
                                          <p:val>
                                            <p:fltVal val="1"/>
                                          </p:val>
                                        </p:tav>
                                      </p:tavLst>
                                    </p:anim>
                                    <p:anim calcmode="lin" valueType="num">
                                      <p:cBhvr>
                                        <p:cTn id="36" dur="2000" fill="hold"/>
                                        <p:tgtEl>
                                          <p:spTgt spid="2"/>
                                        </p:tgtEl>
                                        <p:attrNameLst>
                                          <p:attrName>ppt_h</p:attrName>
                                        </p:attrNameLst>
                                      </p:cBhvr>
                                      <p:tavLst>
                                        <p:tav tm="0">
                                          <p:val>
                                            <p:strVal val="#ppt_h"/>
                                          </p:val>
                                        </p:tav>
                                        <p:tav tm="100000">
                                          <p:val>
                                            <p:strVal val="#ppt_h"/>
                                          </p:val>
                                        </p:tav>
                                      </p:tavLst>
                                    </p:anim>
                                  </p:childTnLst>
                                </p:cTn>
                              </p:par>
                              <p:par>
                                <p:cTn id="37" presetID="45" presetClass="entr" presetSubtype="0" fill="hold" grpId="0" nodeType="with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fade">
                                      <p:cBhvr>
                                        <p:cTn id="39" dur="2000"/>
                                        <p:tgtEl>
                                          <p:spTgt spid="3"/>
                                        </p:tgtEl>
                                      </p:cBhvr>
                                    </p:animEffect>
                                    <p:anim calcmode="lin" valueType="num">
                                      <p:cBhvr>
                                        <p:cTn id="40" dur="2000" fill="hold"/>
                                        <p:tgtEl>
                                          <p:spTgt spid="3"/>
                                        </p:tgtEl>
                                        <p:attrNameLst>
                                          <p:attrName>ppt_w</p:attrName>
                                        </p:attrNameLst>
                                      </p:cBhvr>
                                      <p:tavLst>
                                        <p:tav tm="0" fmla="#ppt_w*sin(2.5*pi*$)">
                                          <p:val>
                                            <p:fltVal val="0"/>
                                          </p:val>
                                        </p:tav>
                                        <p:tav tm="100000">
                                          <p:val>
                                            <p:fltVal val="1"/>
                                          </p:val>
                                        </p:tav>
                                      </p:tavLst>
                                    </p:anim>
                                    <p:anim calcmode="lin" valueType="num">
                                      <p:cBhvr>
                                        <p:cTn id="41" dur="2000" fill="hold"/>
                                        <p:tgtEl>
                                          <p:spTgt spid="3"/>
                                        </p:tgtEl>
                                        <p:attrNameLst>
                                          <p:attrName>ppt_h</p:attrName>
                                        </p:attrNameLst>
                                      </p:cBhvr>
                                      <p:tavLst>
                                        <p:tav tm="0">
                                          <p:val>
                                            <p:strVal val="#ppt_h"/>
                                          </p:val>
                                        </p:tav>
                                        <p:tav tm="100000">
                                          <p:val>
                                            <p:strVal val="#ppt_h"/>
                                          </p:val>
                                        </p:tav>
                                      </p:tavLst>
                                    </p:anim>
                                  </p:childTnLst>
                                </p:cTn>
                              </p:par>
                              <p:par>
                                <p:cTn id="42" presetID="45" presetClass="entr" presetSubtype="0" fill="hold" grpId="0" nodeType="with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2000"/>
                                        <p:tgtEl>
                                          <p:spTgt spid="4"/>
                                        </p:tgtEl>
                                      </p:cBhvr>
                                    </p:animEffect>
                                    <p:anim calcmode="lin" valueType="num">
                                      <p:cBhvr>
                                        <p:cTn id="45" dur="2000" fill="hold"/>
                                        <p:tgtEl>
                                          <p:spTgt spid="4"/>
                                        </p:tgtEl>
                                        <p:attrNameLst>
                                          <p:attrName>ppt_w</p:attrName>
                                        </p:attrNameLst>
                                      </p:cBhvr>
                                      <p:tavLst>
                                        <p:tav tm="0" fmla="#ppt_w*sin(2.5*pi*$)">
                                          <p:val>
                                            <p:fltVal val="0"/>
                                          </p:val>
                                        </p:tav>
                                        <p:tav tm="100000">
                                          <p:val>
                                            <p:fltVal val="1"/>
                                          </p:val>
                                        </p:tav>
                                      </p:tavLst>
                                    </p:anim>
                                    <p:anim calcmode="lin" valueType="num">
                                      <p:cBhvr>
                                        <p:cTn id="46" dur="20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47" fill="hold">
                      <p:stCondLst>
                        <p:cond delay="indefinite"/>
                      </p:stCondLst>
                      <p:childTnLst>
                        <p:par>
                          <p:cTn id="48" fill="hold">
                            <p:stCondLst>
                              <p:cond delay="0"/>
                            </p:stCondLst>
                            <p:childTnLst>
                              <p:par>
                                <p:cTn id="49" presetID="35" presetClass="path" presetSubtype="0" accel="50000" decel="50000" fill="hold" grpId="1" nodeType="clickEffect">
                                  <p:stCondLst>
                                    <p:cond delay="0"/>
                                  </p:stCondLst>
                                  <p:childTnLst>
                                    <p:animMotion origin="layout" path="M 0 0 L -0.25 0 E" pathEditMode="relative" ptsTypes="">
                                      <p:cBhvr>
                                        <p:cTn id="50" dur="2000" fill="hold"/>
                                        <p:tgtEl>
                                          <p:spTgt spid="10"/>
                                        </p:tgtEl>
                                        <p:attrNameLst>
                                          <p:attrName>ppt_x</p:attrName>
                                          <p:attrName>ppt_y</p:attrName>
                                        </p:attrNameLst>
                                      </p:cBhvr>
                                    </p:animMotion>
                                  </p:childTnLst>
                                </p:cTn>
                              </p:par>
                              <p:par>
                                <p:cTn id="51" presetID="35" presetClass="path" presetSubtype="0" accel="50000" decel="50000" fill="hold" grpId="1" nodeType="withEffect">
                                  <p:stCondLst>
                                    <p:cond delay="0"/>
                                  </p:stCondLst>
                                  <p:childTnLst>
                                    <p:animMotion origin="layout" path="M 2.91667E-6 4.81481E-6 L -0.25 4.81481E-6 " pathEditMode="relative" rAng="0" ptsTypes="AA">
                                      <p:cBhvr>
                                        <p:cTn id="52" dur="2000" fill="hold"/>
                                        <p:tgtEl>
                                          <p:spTgt spid="2"/>
                                        </p:tgtEl>
                                        <p:attrNameLst>
                                          <p:attrName>ppt_x</p:attrName>
                                          <p:attrName>ppt_y</p:attrName>
                                        </p:attrNameLst>
                                      </p:cBhvr>
                                      <p:rCtr x="-125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animBg="1"/>
      <p:bldP spid="10" grpId="0" animBg="1"/>
      <p:bldP spid="10" grpId="1" animBg="1"/>
      <p:bldP spid="2" grpId="0"/>
      <p:bldP spid="2" grpId="1"/>
      <p:bldP spid="3"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Isosceles Triangle 9">
            <a:extLst>
              <a:ext uri="{FF2B5EF4-FFF2-40B4-BE49-F238E27FC236}">
                <a16:creationId xmlns:a16="http://schemas.microsoft.com/office/drawing/2014/main" id="{29F3267C-C8ED-785B-34DB-DB0D7D99736C}"/>
              </a:ext>
            </a:extLst>
          </p:cNvPr>
          <p:cNvSpPr/>
          <p:nvPr/>
        </p:nvSpPr>
        <p:spPr>
          <a:xfrm rot="3599134">
            <a:off x="5545181" y="2435143"/>
            <a:ext cx="3265365" cy="2814970"/>
          </a:xfrm>
          <a:prstGeom prst="triangl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Isosceles Triangle 10">
            <a:extLst>
              <a:ext uri="{FF2B5EF4-FFF2-40B4-BE49-F238E27FC236}">
                <a16:creationId xmlns:a16="http://schemas.microsoft.com/office/drawing/2014/main" id="{227C78D8-89EC-857D-234D-B60A7BE6C436}"/>
              </a:ext>
            </a:extLst>
          </p:cNvPr>
          <p:cNvSpPr/>
          <p:nvPr/>
        </p:nvSpPr>
        <p:spPr>
          <a:xfrm rot="7200494">
            <a:off x="2739146" y="713530"/>
            <a:ext cx="3265365" cy="2814970"/>
          </a:xfrm>
          <a:prstGeom prst="triangl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Isosceles Triangle 11">
            <a:extLst>
              <a:ext uri="{FF2B5EF4-FFF2-40B4-BE49-F238E27FC236}">
                <a16:creationId xmlns:a16="http://schemas.microsoft.com/office/drawing/2014/main" id="{41CC7937-1D06-6944-2A1F-84CA9115BEF5}"/>
              </a:ext>
            </a:extLst>
          </p:cNvPr>
          <p:cNvSpPr/>
          <p:nvPr/>
        </p:nvSpPr>
        <p:spPr>
          <a:xfrm rot="7188364">
            <a:off x="2263322" y="3407763"/>
            <a:ext cx="3265365" cy="2814970"/>
          </a:xfrm>
          <a:prstGeom prst="triangl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Isosceles Triangle 12">
            <a:extLst>
              <a:ext uri="{FF2B5EF4-FFF2-40B4-BE49-F238E27FC236}">
                <a16:creationId xmlns:a16="http://schemas.microsoft.com/office/drawing/2014/main" id="{BA28DCCE-26FC-41DC-39C8-3A7E13DA0B61}"/>
              </a:ext>
            </a:extLst>
          </p:cNvPr>
          <p:cNvSpPr/>
          <p:nvPr/>
        </p:nvSpPr>
        <p:spPr>
          <a:xfrm rot="3573292">
            <a:off x="8384786" y="-146667"/>
            <a:ext cx="3265365" cy="2814970"/>
          </a:xfrm>
          <a:prstGeom prst="triangl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Isosceles Triangle 13">
            <a:extLst>
              <a:ext uri="{FF2B5EF4-FFF2-40B4-BE49-F238E27FC236}">
                <a16:creationId xmlns:a16="http://schemas.microsoft.com/office/drawing/2014/main" id="{956B1EE9-C163-7321-1E82-154604DDEC72}"/>
              </a:ext>
            </a:extLst>
          </p:cNvPr>
          <p:cNvSpPr/>
          <p:nvPr/>
        </p:nvSpPr>
        <p:spPr>
          <a:xfrm rot="3573292">
            <a:off x="5163767" y="4418219"/>
            <a:ext cx="3265365" cy="2814970"/>
          </a:xfrm>
          <a:prstGeom prst="triangl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Isosceles Triangle 14">
            <a:extLst>
              <a:ext uri="{FF2B5EF4-FFF2-40B4-BE49-F238E27FC236}">
                <a16:creationId xmlns:a16="http://schemas.microsoft.com/office/drawing/2014/main" id="{88843201-48E6-C969-5911-C2877C54E9A9}"/>
              </a:ext>
            </a:extLst>
          </p:cNvPr>
          <p:cNvSpPr/>
          <p:nvPr/>
        </p:nvSpPr>
        <p:spPr>
          <a:xfrm rot="7162173">
            <a:off x="6037571" y="810900"/>
            <a:ext cx="3265365" cy="2814970"/>
          </a:xfrm>
          <a:prstGeom prst="triangl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0136D746-EA47-EA34-311E-F8CC1EB321E9}"/>
              </a:ext>
            </a:extLst>
          </p:cNvPr>
          <p:cNvSpPr txBox="1"/>
          <p:nvPr/>
        </p:nvSpPr>
        <p:spPr>
          <a:xfrm rot="3557715">
            <a:off x="5177562" y="3761698"/>
            <a:ext cx="1499586" cy="492443"/>
          </a:xfrm>
          <a:prstGeom prst="rect">
            <a:avLst/>
          </a:prstGeom>
          <a:noFill/>
        </p:spPr>
        <p:txBody>
          <a:bodyPr wrap="square" rtlCol="0">
            <a:spAutoFit/>
          </a:bodyPr>
          <a:lstStyle/>
          <a:p>
            <a:r>
              <a:rPr lang="en-US" sz="1300" dirty="0" err="1">
                <a:latin typeface="Times New Roman" panose="02020603050405020304" pitchFamily="18" charset="0"/>
                <a:cs typeface="Times New Roman" panose="02020603050405020304" pitchFamily="18" charset="0"/>
              </a:rPr>
              <a:t>Biết</a:t>
            </a:r>
            <a:r>
              <a:rPr lang="en-US" sz="1300" dirty="0">
                <a:latin typeface="Times New Roman" panose="02020603050405020304" pitchFamily="18" charset="0"/>
                <a:cs typeface="Times New Roman" panose="02020603050405020304" pitchFamily="18" charset="0"/>
              </a:rPr>
              <a:t> 70 = 2.5.7 </a:t>
            </a:r>
            <a:r>
              <a:rPr lang="en-US" sz="1300" dirty="0" err="1">
                <a:latin typeface="Times New Roman" panose="02020603050405020304" pitchFamily="18" charset="0"/>
                <a:cs typeface="Times New Roman" panose="02020603050405020304" pitchFamily="18" charset="0"/>
              </a:rPr>
              <a:t>có</a:t>
            </a:r>
            <a:r>
              <a:rPr lang="en-US" sz="1300" dirty="0">
                <a:latin typeface="Times New Roman" panose="02020603050405020304" pitchFamily="18" charset="0"/>
                <a:cs typeface="Times New Roman" panose="02020603050405020304" pitchFamily="18" charset="0"/>
              </a:rPr>
              <a:t>: 490 =</a:t>
            </a:r>
          </a:p>
        </p:txBody>
      </p:sp>
      <p:sp>
        <p:nvSpPr>
          <p:cNvPr id="17" name="TextBox 16">
            <a:extLst>
              <a:ext uri="{FF2B5EF4-FFF2-40B4-BE49-F238E27FC236}">
                <a16:creationId xmlns:a16="http://schemas.microsoft.com/office/drawing/2014/main" id="{5FEB272B-31FF-7DC1-BE4B-D1611E56A436}"/>
              </a:ext>
            </a:extLst>
          </p:cNvPr>
          <p:cNvSpPr txBox="1"/>
          <p:nvPr/>
        </p:nvSpPr>
        <p:spPr>
          <a:xfrm rot="3554003">
            <a:off x="3405230" y="4084870"/>
            <a:ext cx="1168629" cy="307777"/>
          </a:xfrm>
          <a:prstGeom prst="rect">
            <a:avLst/>
          </a:prstGeom>
          <a:noFill/>
        </p:spPr>
        <p:txBody>
          <a:bodyPr wrap="square" rtlCol="0">
            <a:spAutoFit/>
          </a:bodyPr>
          <a:lstStyle/>
          <a:p>
            <a:r>
              <a:rPr lang="en-US" sz="1400" dirty="0">
                <a:latin typeface="Times New Roman" panose="02020603050405020304" pitchFamily="18" charset="0"/>
                <a:cs typeface="Times New Roman" panose="02020603050405020304" pitchFamily="18" charset="0"/>
              </a:rPr>
              <a:t>2 .5.7</a:t>
            </a:r>
            <a:r>
              <a:rPr lang="en-US" sz="1400" baseline="30000" dirty="0">
                <a:latin typeface="Times New Roman" panose="02020603050405020304" pitchFamily="18" charset="0"/>
                <a:cs typeface="Times New Roman" panose="02020603050405020304" pitchFamily="18" charset="0"/>
              </a:rPr>
              <a:t>2</a:t>
            </a:r>
            <a:endParaRPr lang="en-US" sz="1400" dirty="0">
              <a:latin typeface="Times New Roman" panose="02020603050405020304" pitchFamily="18" charset="0"/>
              <a:cs typeface="Times New Roman" panose="02020603050405020304" pitchFamily="18" charset="0"/>
            </a:endParaRPr>
          </a:p>
        </p:txBody>
      </p:sp>
      <p:sp>
        <p:nvSpPr>
          <p:cNvPr id="18" name="TextBox 17">
            <a:extLst>
              <a:ext uri="{FF2B5EF4-FFF2-40B4-BE49-F238E27FC236}">
                <a16:creationId xmlns:a16="http://schemas.microsoft.com/office/drawing/2014/main" id="{23989273-8323-9FF7-0F90-25A711F11331}"/>
              </a:ext>
            </a:extLst>
          </p:cNvPr>
          <p:cNvSpPr txBox="1"/>
          <p:nvPr/>
        </p:nvSpPr>
        <p:spPr>
          <a:xfrm rot="7140085">
            <a:off x="1062657" y="4514454"/>
            <a:ext cx="3014938" cy="307777"/>
          </a:xfrm>
          <a:prstGeom prst="rect">
            <a:avLst/>
          </a:prstGeom>
          <a:noFill/>
        </p:spPr>
        <p:txBody>
          <a:bodyPr wrap="square" rtlCol="0">
            <a:spAutoFit/>
          </a:bodyPr>
          <a:lstStyle/>
          <a:p>
            <a:r>
              <a:rPr lang="en-US" sz="12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Số</a:t>
            </a:r>
            <a:r>
              <a:rPr lang="en-US" sz="1400" dirty="0">
                <a:latin typeface="Times New Roman" panose="02020603050405020304" pitchFamily="18" charset="0"/>
                <a:cs typeface="Times New Roman" panose="02020603050405020304" pitchFamily="18" charset="0"/>
              </a:rPr>
              <a:t> 84 </a:t>
            </a:r>
            <a:r>
              <a:rPr lang="en-US" sz="1400" dirty="0" err="1">
                <a:latin typeface="Times New Roman" panose="02020603050405020304" pitchFamily="18" charset="0"/>
                <a:cs typeface="Times New Roman" panose="02020603050405020304" pitchFamily="18" charset="0"/>
              </a:rPr>
              <a:t>có</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các</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ước</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nguyên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tố</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là</a:t>
            </a:r>
            <a:endParaRPr lang="en-US" sz="1400" dirty="0">
              <a:latin typeface="Times New Roman" panose="02020603050405020304" pitchFamily="18" charset="0"/>
              <a:cs typeface="Times New Roman" panose="02020603050405020304" pitchFamily="18" charset="0"/>
            </a:endParaRPr>
          </a:p>
        </p:txBody>
      </p:sp>
      <p:sp>
        <p:nvSpPr>
          <p:cNvPr id="19" name="TextBox 18">
            <a:extLst>
              <a:ext uri="{FF2B5EF4-FFF2-40B4-BE49-F238E27FC236}">
                <a16:creationId xmlns:a16="http://schemas.microsoft.com/office/drawing/2014/main" id="{E2DA4D3D-540A-9047-5D1D-72EDDA3419EF}"/>
              </a:ext>
            </a:extLst>
          </p:cNvPr>
          <p:cNvSpPr txBox="1"/>
          <p:nvPr/>
        </p:nvSpPr>
        <p:spPr>
          <a:xfrm>
            <a:off x="9174001" y="977291"/>
            <a:ext cx="981682" cy="307777"/>
          </a:xfrm>
          <a:prstGeom prst="rect">
            <a:avLst/>
          </a:prstGeom>
          <a:noFill/>
        </p:spPr>
        <p:txBody>
          <a:bodyPr wrap="square" rtlCol="0">
            <a:spAutoFit/>
          </a:bodyPr>
          <a:lstStyle/>
          <a:p>
            <a:r>
              <a:rPr lang="en-US" sz="1400" dirty="0">
                <a:latin typeface="Times New Roman" panose="02020603050405020304" pitchFamily="18" charset="0"/>
                <a:cs typeface="Times New Roman" panose="02020603050405020304" pitchFamily="18" charset="0"/>
              </a:rPr>
              <a:t>2;3,7</a:t>
            </a:r>
          </a:p>
        </p:txBody>
      </p:sp>
      <p:sp>
        <p:nvSpPr>
          <p:cNvPr id="20" name="TextBox 19">
            <a:extLst>
              <a:ext uri="{FF2B5EF4-FFF2-40B4-BE49-F238E27FC236}">
                <a16:creationId xmlns:a16="http://schemas.microsoft.com/office/drawing/2014/main" id="{73367C01-13B6-1AED-A68D-CEFDD16FA8D7}"/>
              </a:ext>
            </a:extLst>
          </p:cNvPr>
          <p:cNvSpPr txBox="1"/>
          <p:nvPr/>
        </p:nvSpPr>
        <p:spPr>
          <a:xfrm rot="18081638">
            <a:off x="6770810" y="3875479"/>
            <a:ext cx="1543489" cy="369332"/>
          </a:xfrm>
          <a:prstGeom prst="rect">
            <a:avLst/>
          </a:prstGeom>
          <a:noFill/>
        </p:spPr>
        <p:txBody>
          <a:bodyPr wrap="square" rtlCol="0">
            <a:spAutoFit/>
          </a:bodyPr>
          <a:lstStyle/>
          <a:p>
            <a:r>
              <a:rPr lang="en-US" dirty="0"/>
              <a:t> </a:t>
            </a:r>
            <a:r>
              <a:rPr lang="en-US" sz="1200" dirty="0"/>
              <a:t>    </a:t>
            </a:r>
            <a:r>
              <a:rPr lang="en-US" sz="1500" dirty="0"/>
              <a:t>1500 =</a:t>
            </a:r>
          </a:p>
        </p:txBody>
      </p:sp>
      <p:grpSp>
        <p:nvGrpSpPr>
          <p:cNvPr id="2" name="Group 1">
            <a:extLst>
              <a:ext uri="{FF2B5EF4-FFF2-40B4-BE49-F238E27FC236}">
                <a16:creationId xmlns:a16="http://schemas.microsoft.com/office/drawing/2014/main" id="{D6A68EBD-ABED-DEAE-1EDF-668664D273D2}"/>
              </a:ext>
            </a:extLst>
          </p:cNvPr>
          <p:cNvGrpSpPr/>
          <p:nvPr/>
        </p:nvGrpSpPr>
        <p:grpSpPr>
          <a:xfrm>
            <a:off x="3155202" y="756899"/>
            <a:ext cx="1899920" cy="2070016"/>
            <a:chOff x="3155202" y="756899"/>
            <a:chExt cx="1899920" cy="2070016"/>
          </a:xfrm>
        </p:grpSpPr>
        <p:sp>
          <p:nvSpPr>
            <p:cNvPr id="22" name="TextBox 21">
              <a:extLst>
                <a:ext uri="{FF2B5EF4-FFF2-40B4-BE49-F238E27FC236}">
                  <a16:creationId xmlns:a16="http://schemas.microsoft.com/office/drawing/2014/main" id="{B5F7836D-B967-4CBE-FC42-FFFE4E3C6C65}"/>
                </a:ext>
              </a:extLst>
            </p:cNvPr>
            <p:cNvSpPr txBox="1"/>
            <p:nvPr/>
          </p:nvSpPr>
          <p:spPr>
            <a:xfrm rot="18071541">
              <a:off x="3078949" y="1014290"/>
              <a:ext cx="853335" cy="338554"/>
            </a:xfrm>
            <a:prstGeom prst="rect">
              <a:avLst/>
            </a:prstGeom>
            <a:noFill/>
          </p:spPr>
          <p:txBody>
            <a:bodyPr wrap="square" rtlCol="0">
              <a:spAutoFit/>
            </a:bodyPr>
            <a:lstStyle/>
            <a:p>
              <a:r>
                <a:rPr lang="en-US" sz="1600" dirty="0"/>
                <a:t>2</a:t>
              </a:r>
              <a:r>
                <a:rPr lang="en-US" sz="1600" baseline="30000" dirty="0"/>
                <a:t>2</a:t>
              </a:r>
              <a:r>
                <a:rPr lang="en-US" sz="1600" dirty="0"/>
                <a:t>.3.5</a:t>
              </a:r>
              <a:r>
                <a:rPr lang="en-US" sz="1600" baseline="30000" dirty="0"/>
                <a:t>3</a:t>
              </a:r>
              <a:endParaRPr lang="en-US" sz="1600" dirty="0"/>
            </a:p>
          </p:txBody>
        </p:sp>
        <p:sp>
          <p:nvSpPr>
            <p:cNvPr id="24" name="TextBox 23">
              <a:extLst>
                <a:ext uri="{FF2B5EF4-FFF2-40B4-BE49-F238E27FC236}">
                  <a16:creationId xmlns:a16="http://schemas.microsoft.com/office/drawing/2014/main" id="{574A44A6-1418-4EE5-1941-65517F2010C3}"/>
                </a:ext>
              </a:extLst>
            </p:cNvPr>
            <p:cNvSpPr txBox="1"/>
            <p:nvPr/>
          </p:nvSpPr>
          <p:spPr>
            <a:xfrm>
              <a:off x="3155202" y="2303695"/>
              <a:ext cx="1899920" cy="523220"/>
            </a:xfrm>
            <a:prstGeom prst="rect">
              <a:avLst/>
            </a:prstGeom>
            <a:noFill/>
          </p:spPr>
          <p:txBody>
            <a:bodyPr wrap="square" rtlCol="0">
              <a:spAutoFit/>
            </a:bodyPr>
            <a:lstStyle/>
            <a:p>
              <a:r>
                <a:rPr lang="en-US" sz="1400" dirty="0" err="1">
                  <a:latin typeface="Times New Roman" panose="02020603050405020304" pitchFamily="18" charset="0"/>
                  <a:cs typeface="Times New Roman" panose="02020603050405020304" pitchFamily="18" charset="0"/>
                </a:rPr>
                <a:t>Các</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số</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nguyên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tố</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nhỏ</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hơn</a:t>
              </a:r>
              <a:r>
                <a:rPr lang="en-US" sz="1400" dirty="0">
                  <a:latin typeface="Times New Roman" panose="02020603050405020304" pitchFamily="18" charset="0"/>
                  <a:cs typeface="Times New Roman" panose="02020603050405020304" pitchFamily="18" charset="0"/>
                </a:rPr>
                <a:t> 30 </a:t>
              </a:r>
              <a:r>
                <a:rPr lang="en-US" sz="1400" dirty="0" err="1">
                  <a:latin typeface="Times New Roman" panose="02020603050405020304" pitchFamily="18" charset="0"/>
                  <a:cs typeface="Times New Roman" panose="02020603050405020304" pitchFamily="18" charset="0"/>
                </a:rPr>
                <a:t>là</a:t>
              </a:r>
              <a:endParaRPr lang="en-US" sz="1400" dirty="0">
                <a:latin typeface="Times New Roman" panose="02020603050405020304" pitchFamily="18" charset="0"/>
                <a:cs typeface="Times New Roman" panose="02020603050405020304" pitchFamily="18" charset="0"/>
              </a:endParaRPr>
            </a:p>
          </p:txBody>
        </p:sp>
      </p:grpSp>
      <p:sp>
        <p:nvSpPr>
          <p:cNvPr id="25" name="TextBox 24">
            <a:extLst>
              <a:ext uri="{FF2B5EF4-FFF2-40B4-BE49-F238E27FC236}">
                <a16:creationId xmlns:a16="http://schemas.microsoft.com/office/drawing/2014/main" id="{0E9F9CC8-04A0-775D-14B6-64E5686DC502}"/>
              </a:ext>
            </a:extLst>
          </p:cNvPr>
          <p:cNvSpPr txBox="1"/>
          <p:nvPr/>
        </p:nvSpPr>
        <p:spPr>
          <a:xfrm>
            <a:off x="5508626" y="5160876"/>
            <a:ext cx="2419627" cy="307777"/>
          </a:xfrm>
          <a:prstGeom prst="rect">
            <a:avLst/>
          </a:prstGeom>
          <a:noFill/>
        </p:spPr>
        <p:txBody>
          <a:bodyPr wrap="square" rtlCol="0">
            <a:spAutoFit/>
          </a:bodyPr>
          <a:lstStyle/>
          <a:p>
            <a:r>
              <a:rPr lang="en-US" sz="1400" dirty="0">
                <a:latin typeface="Times New Roman" panose="02020603050405020304" pitchFamily="18" charset="0"/>
                <a:cs typeface="Times New Roman" panose="02020603050405020304" pitchFamily="18" charset="0"/>
              </a:rPr>
              <a:t>2;3;5;7;11;13;17;19;23;29</a:t>
            </a:r>
          </a:p>
        </p:txBody>
      </p:sp>
      <p:sp>
        <p:nvSpPr>
          <p:cNvPr id="27" name="TextBox 26">
            <a:extLst>
              <a:ext uri="{FF2B5EF4-FFF2-40B4-BE49-F238E27FC236}">
                <a16:creationId xmlns:a16="http://schemas.microsoft.com/office/drawing/2014/main" id="{9095C757-8A4C-C35E-D8A4-055FEC97B305}"/>
              </a:ext>
            </a:extLst>
          </p:cNvPr>
          <p:cNvSpPr txBox="1"/>
          <p:nvPr/>
        </p:nvSpPr>
        <p:spPr>
          <a:xfrm rot="17988551">
            <a:off x="9125797" y="1383898"/>
            <a:ext cx="1792788" cy="523220"/>
          </a:xfrm>
          <a:prstGeom prst="rect">
            <a:avLst/>
          </a:prstGeom>
          <a:noFill/>
        </p:spPr>
        <p:txBody>
          <a:bodyPr wrap="square" rtlCol="0">
            <a:spAutoFit/>
          </a:bodyPr>
          <a:lstStyle/>
          <a:p>
            <a:r>
              <a:rPr lang="en-US" sz="1400" dirty="0" err="1">
                <a:latin typeface="Times New Roman" panose="02020603050405020304" pitchFamily="18" charset="0"/>
                <a:cs typeface="Times New Roman" panose="02020603050405020304" pitchFamily="18" charset="0"/>
              </a:rPr>
              <a:t>Biết</a:t>
            </a:r>
            <a:r>
              <a:rPr lang="en-US" sz="1400" dirty="0">
                <a:latin typeface="Times New Roman" panose="02020603050405020304" pitchFamily="18" charset="0"/>
                <a:cs typeface="Times New Roman" panose="02020603050405020304" pitchFamily="18" charset="0"/>
              </a:rPr>
              <a:t> 20 = 2</a:t>
            </a:r>
            <a:r>
              <a:rPr lang="en-US" sz="1400" baseline="30000" dirty="0">
                <a:latin typeface="Times New Roman" panose="02020603050405020304" pitchFamily="18" charset="0"/>
                <a:cs typeface="Times New Roman" panose="02020603050405020304" pitchFamily="18" charset="0"/>
              </a:rPr>
              <a:t>2</a:t>
            </a:r>
            <a:r>
              <a:rPr lang="en-US" sz="1400" dirty="0">
                <a:latin typeface="Times New Roman" panose="02020603050405020304" pitchFamily="18" charset="0"/>
                <a:cs typeface="Times New Roman" panose="02020603050405020304" pitchFamily="18" charset="0"/>
              </a:rPr>
              <a:t>.5, </a:t>
            </a:r>
            <a:r>
              <a:rPr lang="en-US" sz="1400" dirty="0" err="1">
                <a:latin typeface="Times New Roman" panose="02020603050405020304" pitchFamily="18" charset="0"/>
                <a:cs typeface="Times New Roman" panose="02020603050405020304" pitchFamily="18" charset="0"/>
              </a:rPr>
              <a:t>có</a:t>
            </a:r>
            <a:r>
              <a:rPr lang="en-US" sz="1400" dirty="0">
                <a:latin typeface="Times New Roman" panose="02020603050405020304" pitchFamily="18" charset="0"/>
                <a:cs typeface="Times New Roman" panose="02020603050405020304" pitchFamily="18" charset="0"/>
              </a:rPr>
              <a:t> 400=</a:t>
            </a:r>
          </a:p>
        </p:txBody>
      </p:sp>
      <p:sp>
        <p:nvSpPr>
          <p:cNvPr id="28" name="TextBox 27">
            <a:extLst>
              <a:ext uri="{FF2B5EF4-FFF2-40B4-BE49-F238E27FC236}">
                <a16:creationId xmlns:a16="http://schemas.microsoft.com/office/drawing/2014/main" id="{058580CF-22F3-4092-3BF8-47EC843A08DE}"/>
              </a:ext>
            </a:extLst>
          </p:cNvPr>
          <p:cNvSpPr txBox="1"/>
          <p:nvPr/>
        </p:nvSpPr>
        <p:spPr>
          <a:xfrm rot="17854300">
            <a:off x="6178076" y="1522374"/>
            <a:ext cx="973314" cy="323165"/>
          </a:xfrm>
          <a:prstGeom prst="rect">
            <a:avLst/>
          </a:prstGeom>
          <a:noFill/>
        </p:spPr>
        <p:txBody>
          <a:bodyPr wrap="square" rtlCol="0">
            <a:spAutoFit/>
          </a:bodyPr>
          <a:lstStyle/>
          <a:p>
            <a:r>
              <a:rPr lang="en-US" sz="1500" dirty="0">
                <a:latin typeface="Times New Roman" panose="02020603050405020304" pitchFamily="18" charset="0"/>
                <a:cs typeface="Times New Roman" panose="02020603050405020304" pitchFamily="18" charset="0"/>
              </a:rPr>
              <a:t>2</a:t>
            </a:r>
            <a:r>
              <a:rPr lang="en-US" sz="1500" baseline="30000" dirty="0">
                <a:latin typeface="Times New Roman" panose="02020603050405020304" pitchFamily="18" charset="0"/>
                <a:cs typeface="Times New Roman" panose="02020603050405020304" pitchFamily="18" charset="0"/>
              </a:rPr>
              <a:t>4</a:t>
            </a:r>
            <a:r>
              <a:rPr lang="en-US" sz="1500" dirty="0">
                <a:latin typeface="Times New Roman" panose="02020603050405020304" pitchFamily="18" charset="0"/>
                <a:cs typeface="Times New Roman" panose="02020603050405020304" pitchFamily="18" charset="0"/>
              </a:rPr>
              <a:t>.5</a:t>
            </a:r>
            <a:r>
              <a:rPr lang="en-US" sz="1500" baseline="30000" dirty="0">
                <a:latin typeface="Times New Roman" panose="02020603050405020304" pitchFamily="18" charset="0"/>
                <a:cs typeface="Times New Roman" panose="02020603050405020304" pitchFamily="18" charset="0"/>
              </a:rPr>
              <a:t>2</a:t>
            </a:r>
            <a:endParaRPr lang="en-US" sz="1500" dirty="0">
              <a:latin typeface="Times New Roman" panose="02020603050405020304" pitchFamily="18" charset="0"/>
              <a:cs typeface="Times New Roman" panose="02020603050405020304" pitchFamily="18" charset="0"/>
            </a:endParaRPr>
          </a:p>
        </p:txBody>
      </p:sp>
      <p:sp>
        <p:nvSpPr>
          <p:cNvPr id="29" name="TextBox 28">
            <a:extLst>
              <a:ext uri="{FF2B5EF4-FFF2-40B4-BE49-F238E27FC236}">
                <a16:creationId xmlns:a16="http://schemas.microsoft.com/office/drawing/2014/main" id="{19E44561-02CD-94B2-9975-1E0DFC6B3785}"/>
              </a:ext>
            </a:extLst>
          </p:cNvPr>
          <p:cNvSpPr txBox="1"/>
          <p:nvPr/>
        </p:nvSpPr>
        <p:spPr>
          <a:xfrm rot="3690176">
            <a:off x="5863665" y="6469066"/>
            <a:ext cx="981682" cy="307777"/>
          </a:xfrm>
          <a:prstGeom prst="rect">
            <a:avLst/>
          </a:prstGeom>
          <a:noFill/>
        </p:spPr>
        <p:txBody>
          <a:bodyPr wrap="square" rtlCol="0">
            <a:spAutoFit/>
          </a:bodyPr>
          <a:lstStyle/>
          <a:p>
            <a:r>
              <a:rPr lang="en-US" sz="1400" dirty="0">
                <a:latin typeface="Times New Roman" panose="02020603050405020304" pitchFamily="18" charset="0"/>
                <a:cs typeface="Times New Roman" panose="02020603050405020304" pitchFamily="18" charset="0"/>
              </a:rPr>
              <a:t>900 =</a:t>
            </a:r>
          </a:p>
        </p:txBody>
      </p:sp>
      <p:sp>
        <p:nvSpPr>
          <p:cNvPr id="30" name="TextBox 29">
            <a:extLst>
              <a:ext uri="{FF2B5EF4-FFF2-40B4-BE49-F238E27FC236}">
                <a16:creationId xmlns:a16="http://schemas.microsoft.com/office/drawing/2014/main" id="{CA66EED8-22EE-6A47-A10F-CAE102D92ABD}"/>
              </a:ext>
            </a:extLst>
          </p:cNvPr>
          <p:cNvSpPr txBox="1"/>
          <p:nvPr/>
        </p:nvSpPr>
        <p:spPr>
          <a:xfrm rot="3507898">
            <a:off x="7674620" y="1793026"/>
            <a:ext cx="941998" cy="323165"/>
          </a:xfrm>
          <a:prstGeom prst="rect">
            <a:avLst/>
          </a:prstGeom>
          <a:noFill/>
        </p:spPr>
        <p:txBody>
          <a:bodyPr wrap="square" rtlCol="0">
            <a:spAutoFit/>
          </a:bodyPr>
          <a:lstStyle/>
          <a:p>
            <a:r>
              <a:rPr lang="en-US" sz="1500" dirty="0">
                <a:latin typeface="Times New Roman" panose="02020603050405020304" pitchFamily="18" charset="0"/>
                <a:cs typeface="Times New Roman" panose="02020603050405020304" pitchFamily="18" charset="0"/>
              </a:rPr>
              <a:t>2</a:t>
            </a:r>
            <a:r>
              <a:rPr lang="en-US" sz="1500" baseline="30000" dirty="0">
                <a:latin typeface="Times New Roman" panose="02020603050405020304" pitchFamily="18" charset="0"/>
                <a:cs typeface="Times New Roman" panose="02020603050405020304" pitchFamily="18" charset="0"/>
              </a:rPr>
              <a:t>2</a:t>
            </a:r>
            <a:r>
              <a:rPr lang="en-US" sz="1500" dirty="0">
                <a:latin typeface="Times New Roman" panose="02020603050405020304" pitchFamily="18" charset="0"/>
                <a:cs typeface="Times New Roman" panose="02020603050405020304" pitchFamily="18" charset="0"/>
              </a:rPr>
              <a:t>.3</a:t>
            </a:r>
            <a:r>
              <a:rPr lang="en-US" sz="1500" baseline="30000" dirty="0">
                <a:latin typeface="Times New Roman" panose="02020603050405020304" pitchFamily="18" charset="0"/>
                <a:cs typeface="Times New Roman" panose="02020603050405020304" pitchFamily="18" charset="0"/>
              </a:rPr>
              <a:t>2</a:t>
            </a:r>
            <a:r>
              <a:rPr lang="en-US" sz="1500" dirty="0">
                <a:latin typeface="Times New Roman" panose="02020603050405020304" pitchFamily="18" charset="0"/>
                <a:cs typeface="Times New Roman" panose="02020603050405020304" pitchFamily="18" charset="0"/>
              </a:rPr>
              <a:t>.5</a:t>
            </a:r>
            <a:r>
              <a:rPr lang="en-US" sz="1500" baseline="30000" dirty="0">
                <a:latin typeface="Times New Roman" panose="02020603050405020304" pitchFamily="18" charset="0"/>
                <a:cs typeface="Times New Roman" panose="02020603050405020304" pitchFamily="18" charset="0"/>
              </a:rPr>
              <a:t>2</a:t>
            </a:r>
            <a:endParaRPr lang="en-US" sz="15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52735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 calcmode="lin" valueType="num">
                                      <p:cBhvr>
                                        <p:cTn id="9" dur="1000" fill="hold"/>
                                        <p:tgtEl>
                                          <p:spTgt spid="11"/>
                                        </p:tgtEl>
                                        <p:attrNameLst>
                                          <p:attrName>style.rotation</p:attrName>
                                        </p:attrNameLst>
                                      </p:cBhvr>
                                      <p:tavLst>
                                        <p:tav tm="0">
                                          <p:val>
                                            <p:fltVal val="90"/>
                                          </p:val>
                                        </p:tav>
                                        <p:tav tm="100000">
                                          <p:val>
                                            <p:fltVal val="0"/>
                                          </p:val>
                                        </p:tav>
                                      </p:tavLst>
                                    </p:anim>
                                    <p:animEffect transition="in" filter="fade">
                                      <p:cBhvr>
                                        <p:cTn id="10" dur="10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1000" fill="hold"/>
                                        <p:tgtEl>
                                          <p:spTgt spid="15"/>
                                        </p:tgtEl>
                                        <p:attrNameLst>
                                          <p:attrName>ppt_w</p:attrName>
                                        </p:attrNameLst>
                                      </p:cBhvr>
                                      <p:tavLst>
                                        <p:tav tm="0">
                                          <p:val>
                                            <p:fltVal val="0"/>
                                          </p:val>
                                        </p:tav>
                                        <p:tav tm="100000">
                                          <p:val>
                                            <p:strVal val="#ppt_w"/>
                                          </p:val>
                                        </p:tav>
                                      </p:tavLst>
                                    </p:anim>
                                    <p:anim calcmode="lin" valueType="num">
                                      <p:cBhvr>
                                        <p:cTn id="16" dur="1000" fill="hold"/>
                                        <p:tgtEl>
                                          <p:spTgt spid="15"/>
                                        </p:tgtEl>
                                        <p:attrNameLst>
                                          <p:attrName>ppt_h</p:attrName>
                                        </p:attrNameLst>
                                      </p:cBhvr>
                                      <p:tavLst>
                                        <p:tav tm="0">
                                          <p:val>
                                            <p:fltVal val="0"/>
                                          </p:val>
                                        </p:tav>
                                        <p:tav tm="100000">
                                          <p:val>
                                            <p:strVal val="#ppt_h"/>
                                          </p:val>
                                        </p:tav>
                                      </p:tavLst>
                                    </p:anim>
                                    <p:anim calcmode="lin" valueType="num">
                                      <p:cBhvr>
                                        <p:cTn id="17" dur="1000" fill="hold"/>
                                        <p:tgtEl>
                                          <p:spTgt spid="15"/>
                                        </p:tgtEl>
                                        <p:attrNameLst>
                                          <p:attrName>style.rotation</p:attrName>
                                        </p:attrNameLst>
                                      </p:cBhvr>
                                      <p:tavLst>
                                        <p:tav tm="0">
                                          <p:val>
                                            <p:fltVal val="90"/>
                                          </p:val>
                                        </p:tav>
                                        <p:tav tm="100000">
                                          <p:val>
                                            <p:fltVal val="0"/>
                                          </p:val>
                                        </p:tav>
                                      </p:tavLst>
                                    </p:anim>
                                    <p:animEffect transition="in" filter="fade">
                                      <p:cBhvr>
                                        <p:cTn id="18" dur="10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1000" fill="hold"/>
                                        <p:tgtEl>
                                          <p:spTgt spid="13"/>
                                        </p:tgtEl>
                                        <p:attrNameLst>
                                          <p:attrName>ppt_w</p:attrName>
                                        </p:attrNameLst>
                                      </p:cBhvr>
                                      <p:tavLst>
                                        <p:tav tm="0">
                                          <p:val>
                                            <p:fltVal val="0"/>
                                          </p:val>
                                        </p:tav>
                                        <p:tav tm="100000">
                                          <p:val>
                                            <p:strVal val="#ppt_w"/>
                                          </p:val>
                                        </p:tav>
                                      </p:tavLst>
                                    </p:anim>
                                    <p:anim calcmode="lin" valueType="num">
                                      <p:cBhvr>
                                        <p:cTn id="24" dur="1000" fill="hold"/>
                                        <p:tgtEl>
                                          <p:spTgt spid="13"/>
                                        </p:tgtEl>
                                        <p:attrNameLst>
                                          <p:attrName>ppt_h</p:attrName>
                                        </p:attrNameLst>
                                      </p:cBhvr>
                                      <p:tavLst>
                                        <p:tav tm="0">
                                          <p:val>
                                            <p:fltVal val="0"/>
                                          </p:val>
                                        </p:tav>
                                        <p:tav tm="100000">
                                          <p:val>
                                            <p:strVal val="#ppt_h"/>
                                          </p:val>
                                        </p:tav>
                                      </p:tavLst>
                                    </p:anim>
                                    <p:anim calcmode="lin" valueType="num">
                                      <p:cBhvr>
                                        <p:cTn id="25" dur="1000" fill="hold"/>
                                        <p:tgtEl>
                                          <p:spTgt spid="13"/>
                                        </p:tgtEl>
                                        <p:attrNameLst>
                                          <p:attrName>style.rotation</p:attrName>
                                        </p:attrNameLst>
                                      </p:cBhvr>
                                      <p:tavLst>
                                        <p:tav tm="0">
                                          <p:val>
                                            <p:fltVal val="90"/>
                                          </p:val>
                                        </p:tav>
                                        <p:tav tm="100000">
                                          <p:val>
                                            <p:fltVal val="0"/>
                                          </p:val>
                                        </p:tav>
                                      </p:tavLst>
                                    </p:anim>
                                    <p:animEffect transition="in" filter="fade">
                                      <p:cBhvr>
                                        <p:cTn id="26" dur="10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1000" fill="hold"/>
                                        <p:tgtEl>
                                          <p:spTgt spid="12"/>
                                        </p:tgtEl>
                                        <p:attrNameLst>
                                          <p:attrName>ppt_w</p:attrName>
                                        </p:attrNameLst>
                                      </p:cBhvr>
                                      <p:tavLst>
                                        <p:tav tm="0">
                                          <p:val>
                                            <p:fltVal val="0"/>
                                          </p:val>
                                        </p:tav>
                                        <p:tav tm="100000">
                                          <p:val>
                                            <p:strVal val="#ppt_w"/>
                                          </p:val>
                                        </p:tav>
                                      </p:tavLst>
                                    </p:anim>
                                    <p:anim calcmode="lin" valueType="num">
                                      <p:cBhvr>
                                        <p:cTn id="32" dur="1000" fill="hold"/>
                                        <p:tgtEl>
                                          <p:spTgt spid="12"/>
                                        </p:tgtEl>
                                        <p:attrNameLst>
                                          <p:attrName>ppt_h</p:attrName>
                                        </p:attrNameLst>
                                      </p:cBhvr>
                                      <p:tavLst>
                                        <p:tav tm="0">
                                          <p:val>
                                            <p:fltVal val="0"/>
                                          </p:val>
                                        </p:tav>
                                        <p:tav tm="100000">
                                          <p:val>
                                            <p:strVal val="#ppt_h"/>
                                          </p:val>
                                        </p:tav>
                                      </p:tavLst>
                                    </p:anim>
                                    <p:anim calcmode="lin" valueType="num">
                                      <p:cBhvr>
                                        <p:cTn id="33" dur="1000" fill="hold"/>
                                        <p:tgtEl>
                                          <p:spTgt spid="12"/>
                                        </p:tgtEl>
                                        <p:attrNameLst>
                                          <p:attrName>style.rotation</p:attrName>
                                        </p:attrNameLst>
                                      </p:cBhvr>
                                      <p:tavLst>
                                        <p:tav tm="0">
                                          <p:val>
                                            <p:fltVal val="90"/>
                                          </p:val>
                                        </p:tav>
                                        <p:tav tm="100000">
                                          <p:val>
                                            <p:fltVal val="0"/>
                                          </p:val>
                                        </p:tav>
                                      </p:tavLst>
                                    </p:anim>
                                    <p:animEffect transition="in" filter="fade">
                                      <p:cBhvr>
                                        <p:cTn id="34" dur="10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1000" fill="hold"/>
                                        <p:tgtEl>
                                          <p:spTgt spid="10"/>
                                        </p:tgtEl>
                                        <p:attrNameLst>
                                          <p:attrName>ppt_w</p:attrName>
                                        </p:attrNameLst>
                                      </p:cBhvr>
                                      <p:tavLst>
                                        <p:tav tm="0">
                                          <p:val>
                                            <p:fltVal val="0"/>
                                          </p:val>
                                        </p:tav>
                                        <p:tav tm="100000">
                                          <p:val>
                                            <p:strVal val="#ppt_w"/>
                                          </p:val>
                                        </p:tav>
                                      </p:tavLst>
                                    </p:anim>
                                    <p:anim calcmode="lin" valueType="num">
                                      <p:cBhvr>
                                        <p:cTn id="40" dur="1000" fill="hold"/>
                                        <p:tgtEl>
                                          <p:spTgt spid="10"/>
                                        </p:tgtEl>
                                        <p:attrNameLst>
                                          <p:attrName>ppt_h</p:attrName>
                                        </p:attrNameLst>
                                      </p:cBhvr>
                                      <p:tavLst>
                                        <p:tav tm="0">
                                          <p:val>
                                            <p:fltVal val="0"/>
                                          </p:val>
                                        </p:tav>
                                        <p:tav tm="100000">
                                          <p:val>
                                            <p:strVal val="#ppt_h"/>
                                          </p:val>
                                        </p:tav>
                                      </p:tavLst>
                                    </p:anim>
                                    <p:anim calcmode="lin" valueType="num">
                                      <p:cBhvr>
                                        <p:cTn id="41" dur="1000" fill="hold"/>
                                        <p:tgtEl>
                                          <p:spTgt spid="10"/>
                                        </p:tgtEl>
                                        <p:attrNameLst>
                                          <p:attrName>style.rotation</p:attrName>
                                        </p:attrNameLst>
                                      </p:cBhvr>
                                      <p:tavLst>
                                        <p:tav tm="0">
                                          <p:val>
                                            <p:fltVal val="90"/>
                                          </p:val>
                                        </p:tav>
                                        <p:tav tm="100000">
                                          <p:val>
                                            <p:fltVal val="0"/>
                                          </p:val>
                                        </p:tav>
                                      </p:tavLst>
                                    </p:anim>
                                    <p:animEffect transition="in" filter="fade">
                                      <p:cBhvr>
                                        <p:cTn id="42" dur="10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1000" fill="hold"/>
                                        <p:tgtEl>
                                          <p:spTgt spid="14"/>
                                        </p:tgtEl>
                                        <p:attrNameLst>
                                          <p:attrName>ppt_w</p:attrName>
                                        </p:attrNameLst>
                                      </p:cBhvr>
                                      <p:tavLst>
                                        <p:tav tm="0">
                                          <p:val>
                                            <p:fltVal val="0"/>
                                          </p:val>
                                        </p:tav>
                                        <p:tav tm="100000">
                                          <p:val>
                                            <p:strVal val="#ppt_w"/>
                                          </p:val>
                                        </p:tav>
                                      </p:tavLst>
                                    </p:anim>
                                    <p:anim calcmode="lin" valueType="num">
                                      <p:cBhvr>
                                        <p:cTn id="48" dur="1000" fill="hold"/>
                                        <p:tgtEl>
                                          <p:spTgt spid="14"/>
                                        </p:tgtEl>
                                        <p:attrNameLst>
                                          <p:attrName>ppt_h</p:attrName>
                                        </p:attrNameLst>
                                      </p:cBhvr>
                                      <p:tavLst>
                                        <p:tav tm="0">
                                          <p:val>
                                            <p:fltVal val="0"/>
                                          </p:val>
                                        </p:tav>
                                        <p:tav tm="100000">
                                          <p:val>
                                            <p:strVal val="#ppt_h"/>
                                          </p:val>
                                        </p:tav>
                                      </p:tavLst>
                                    </p:anim>
                                    <p:anim calcmode="lin" valueType="num">
                                      <p:cBhvr>
                                        <p:cTn id="49" dur="1000" fill="hold"/>
                                        <p:tgtEl>
                                          <p:spTgt spid="14"/>
                                        </p:tgtEl>
                                        <p:attrNameLst>
                                          <p:attrName>style.rotation</p:attrName>
                                        </p:attrNameLst>
                                      </p:cBhvr>
                                      <p:tavLst>
                                        <p:tav tm="0">
                                          <p:val>
                                            <p:fltVal val="90"/>
                                          </p:val>
                                        </p:tav>
                                        <p:tav tm="100000">
                                          <p:val>
                                            <p:fltVal val="0"/>
                                          </p:val>
                                        </p:tav>
                                      </p:tavLst>
                                    </p:anim>
                                    <p:animEffect transition="in" filter="fade">
                                      <p:cBhvr>
                                        <p:cTn id="50"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sosceles Triangle 3">
            <a:extLst>
              <a:ext uri="{FF2B5EF4-FFF2-40B4-BE49-F238E27FC236}">
                <a16:creationId xmlns:a16="http://schemas.microsoft.com/office/drawing/2014/main" id="{43C4A0D6-3873-BC87-DF68-FFA769EB896E}"/>
              </a:ext>
            </a:extLst>
          </p:cNvPr>
          <p:cNvSpPr/>
          <p:nvPr/>
        </p:nvSpPr>
        <p:spPr>
          <a:xfrm>
            <a:off x="510180" y="614030"/>
            <a:ext cx="3265365" cy="2814970"/>
          </a:xfrm>
          <a:prstGeom prst="triangl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CC54787D-6046-0C8F-73E7-801435D6881C}"/>
              </a:ext>
            </a:extLst>
          </p:cNvPr>
          <p:cNvSpPr txBox="1"/>
          <p:nvPr/>
        </p:nvSpPr>
        <p:spPr>
          <a:xfrm>
            <a:off x="1028701" y="2598003"/>
            <a:ext cx="2848444" cy="830997"/>
          </a:xfrm>
          <a:prstGeom prst="rect">
            <a:avLst/>
          </a:prstGeom>
          <a:noFill/>
        </p:spPr>
        <p:txBody>
          <a:bodyPr wrap="square" rtlCol="0">
            <a:spAutoFit/>
          </a:bodyPr>
          <a:lstStyle/>
          <a:p>
            <a:r>
              <a:rPr lang="en-US" sz="2400" dirty="0" err="1">
                <a:latin typeface="Times New Roman" panose="02020603050405020304" pitchFamily="18" charset="0"/>
                <a:cs typeface="Times New Roman" panose="02020603050405020304" pitchFamily="18" charset="0"/>
              </a:rPr>
              <a:t>Số</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nguyên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tố</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chẵn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duy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nhất</a:t>
            </a:r>
            <a:endParaRPr lang="en-US" sz="2400" dirty="0">
              <a:latin typeface="Times New Roman" panose="02020603050405020304" pitchFamily="18" charset="0"/>
              <a:cs typeface="Times New Roman" panose="02020603050405020304" pitchFamily="18" charset="0"/>
            </a:endParaRPr>
          </a:p>
        </p:txBody>
      </p:sp>
      <p:sp>
        <p:nvSpPr>
          <p:cNvPr id="6" name="Isosceles Triangle 5">
            <a:extLst>
              <a:ext uri="{FF2B5EF4-FFF2-40B4-BE49-F238E27FC236}">
                <a16:creationId xmlns:a16="http://schemas.microsoft.com/office/drawing/2014/main" id="{EEF3878F-9FA0-9E7A-4299-A7ED9FB86316}"/>
              </a:ext>
            </a:extLst>
          </p:cNvPr>
          <p:cNvSpPr/>
          <p:nvPr/>
        </p:nvSpPr>
        <p:spPr>
          <a:xfrm>
            <a:off x="4701180" y="614030"/>
            <a:ext cx="3265365" cy="2814970"/>
          </a:xfrm>
          <a:prstGeom prst="triangl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D51BE151-05F5-0A85-6688-A7D128F0D78B}"/>
              </a:ext>
            </a:extLst>
          </p:cNvPr>
          <p:cNvSpPr txBox="1"/>
          <p:nvPr/>
        </p:nvSpPr>
        <p:spPr>
          <a:xfrm>
            <a:off x="5003801" y="2699603"/>
            <a:ext cx="2848444" cy="707886"/>
          </a:xfrm>
          <a:prstGeom prst="rect">
            <a:avLst/>
          </a:prstGeom>
          <a:noFill/>
        </p:spPr>
        <p:txBody>
          <a:bodyPr wrap="square" rtlCol="0">
            <a:spAutoFit/>
          </a:bodyPr>
          <a:lstStyle/>
          <a:p>
            <a:r>
              <a:rPr lang="en-US" sz="2000" dirty="0" err="1">
                <a:latin typeface="Times New Roman" panose="02020603050405020304" pitchFamily="18" charset="0"/>
                <a:cs typeface="Times New Roman" panose="02020603050405020304" pitchFamily="18" charset="0"/>
              </a:rPr>
              <a:t>Tháng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nào</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trong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năm</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kỉ</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niệm</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ngày</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Nhà</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giáo</a:t>
            </a:r>
            <a:r>
              <a:rPr lang="en-US" sz="2000" dirty="0">
                <a:latin typeface="Times New Roman" panose="02020603050405020304" pitchFamily="18" charset="0"/>
                <a:cs typeface="Times New Roman" panose="02020603050405020304" pitchFamily="18" charset="0"/>
              </a:rPr>
              <a:t> VN</a:t>
            </a:r>
          </a:p>
        </p:txBody>
      </p:sp>
      <p:sp>
        <p:nvSpPr>
          <p:cNvPr id="8" name="Isosceles Triangle 7">
            <a:extLst>
              <a:ext uri="{FF2B5EF4-FFF2-40B4-BE49-F238E27FC236}">
                <a16:creationId xmlns:a16="http://schemas.microsoft.com/office/drawing/2014/main" id="{3ECEEB9B-840E-53DF-6963-29F81789833E}"/>
              </a:ext>
            </a:extLst>
          </p:cNvPr>
          <p:cNvSpPr/>
          <p:nvPr/>
        </p:nvSpPr>
        <p:spPr>
          <a:xfrm>
            <a:off x="8416457" y="592519"/>
            <a:ext cx="3265365" cy="2814970"/>
          </a:xfrm>
          <a:prstGeom prst="triangl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440E8AD6-D99F-43AB-95F3-E5553DA3F70E}"/>
              </a:ext>
            </a:extLst>
          </p:cNvPr>
          <p:cNvSpPr txBox="1"/>
          <p:nvPr/>
        </p:nvSpPr>
        <p:spPr>
          <a:xfrm>
            <a:off x="8624917" y="2742626"/>
            <a:ext cx="2848444" cy="707886"/>
          </a:xfrm>
          <a:prstGeom prst="rect">
            <a:avLst/>
          </a:prstGeom>
          <a:noFill/>
        </p:spPr>
        <p:txBody>
          <a:bodyPr wrap="square" rtlCol="0">
            <a:spAutoFit/>
          </a:bodyPr>
          <a:lstStyle/>
          <a:p>
            <a:r>
              <a:rPr lang="en-US" sz="2000" dirty="0" err="1">
                <a:latin typeface="Times New Roman" panose="02020603050405020304" pitchFamily="18" charset="0"/>
                <a:cs typeface="Times New Roman" panose="02020603050405020304" pitchFamily="18" charset="0"/>
              </a:rPr>
              <a:t>Số</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nguyên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tố</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lẻ</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nhỏ</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nhất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là</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số</a:t>
            </a:r>
            <a:r>
              <a:rPr lang="en-US" sz="2000" dirty="0">
                <a:latin typeface="Times New Roman" panose="02020603050405020304" pitchFamily="18" charset="0"/>
                <a:cs typeface="Times New Roman" panose="02020603050405020304" pitchFamily="18" charset="0"/>
              </a:rPr>
              <a:t> </a:t>
            </a:r>
          </a:p>
        </p:txBody>
      </p:sp>
      <p:sp>
        <p:nvSpPr>
          <p:cNvPr id="10" name="Isosceles Triangle 9">
            <a:extLst>
              <a:ext uri="{FF2B5EF4-FFF2-40B4-BE49-F238E27FC236}">
                <a16:creationId xmlns:a16="http://schemas.microsoft.com/office/drawing/2014/main" id="{F69E31CE-8DCF-04BB-920D-480CD191036A}"/>
              </a:ext>
            </a:extLst>
          </p:cNvPr>
          <p:cNvSpPr/>
          <p:nvPr/>
        </p:nvSpPr>
        <p:spPr>
          <a:xfrm>
            <a:off x="820240" y="3649330"/>
            <a:ext cx="3265365" cy="2814970"/>
          </a:xfrm>
          <a:prstGeom prst="triangl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30E81E22-5B8E-D9F5-0B54-5B8F7FA5F501}"/>
              </a:ext>
            </a:extLst>
          </p:cNvPr>
          <p:cNvSpPr txBox="1"/>
          <p:nvPr/>
        </p:nvSpPr>
        <p:spPr>
          <a:xfrm>
            <a:off x="1237161" y="5633303"/>
            <a:ext cx="2356939" cy="830997"/>
          </a:xfrm>
          <a:prstGeom prst="rect">
            <a:avLst/>
          </a:prstGeom>
          <a:noFill/>
        </p:spPr>
        <p:txBody>
          <a:bodyPr wrap="square" rtlCol="0">
            <a:spAutoFit/>
          </a:bodyPr>
          <a:lstStyle/>
          <a:p>
            <a:r>
              <a:rPr lang="en-US" sz="2400" dirty="0" err="1">
                <a:latin typeface="Times New Roman" panose="02020603050405020304" pitchFamily="18" charset="0"/>
                <a:cs typeface="Times New Roman" panose="02020603050405020304" pitchFamily="18" charset="0"/>
              </a:rPr>
              <a:t>Ước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nguyên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tố</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số</a:t>
            </a:r>
            <a:r>
              <a:rPr lang="en-US" sz="2400" dirty="0">
                <a:latin typeface="Times New Roman" panose="02020603050405020304" pitchFamily="18" charset="0"/>
                <a:cs typeface="Times New Roman" panose="02020603050405020304" pitchFamily="18" charset="0"/>
              </a:rPr>
              <a:t> 13 </a:t>
            </a:r>
            <a:r>
              <a:rPr lang="en-US" sz="2400" dirty="0" err="1">
                <a:latin typeface="Times New Roman" panose="02020603050405020304" pitchFamily="18" charset="0"/>
                <a:cs typeface="Times New Roman" panose="02020603050405020304" pitchFamily="18" charset="0"/>
              </a:rPr>
              <a:t>là</a:t>
            </a:r>
            <a:endParaRPr lang="en-US" sz="2400" dirty="0">
              <a:latin typeface="Times New Roman" panose="02020603050405020304" pitchFamily="18" charset="0"/>
              <a:cs typeface="Times New Roman" panose="02020603050405020304" pitchFamily="18" charset="0"/>
            </a:endParaRPr>
          </a:p>
        </p:txBody>
      </p:sp>
      <p:sp>
        <p:nvSpPr>
          <p:cNvPr id="12" name="Isosceles Triangle 11">
            <a:extLst>
              <a:ext uri="{FF2B5EF4-FFF2-40B4-BE49-F238E27FC236}">
                <a16:creationId xmlns:a16="http://schemas.microsoft.com/office/drawing/2014/main" id="{F4D89F33-2BBE-4CC1-BA1E-B8DAD0756CB6}"/>
              </a:ext>
            </a:extLst>
          </p:cNvPr>
          <p:cNvSpPr/>
          <p:nvPr/>
        </p:nvSpPr>
        <p:spPr>
          <a:xfrm>
            <a:off x="4586880" y="3671957"/>
            <a:ext cx="3265365" cy="2814970"/>
          </a:xfrm>
          <a:prstGeom prst="triangl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EEDFBAC3-A8A9-5D89-877E-B67941E3E996}"/>
              </a:ext>
            </a:extLst>
          </p:cNvPr>
          <p:cNvSpPr txBox="1"/>
          <p:nvPr/>
        </p:nvSpPr>
        <p:spPr>
          <a:xfrm>
            <a:off x="5003801" y="5719430"/>
            <a:ext cx="2578099" cy="707886"/>
          </a:xfrm>
          <a:prstGeom prst="rect">
            <a:avLst/>
          </a:prstGeom>
          <a:noFill/>
        </p:spPr>
        <p:txBody>
          <a:bodyPr wrap="square" rtlCol="0">
            <a:spAutoFit/>
          </a:bodyPr>
          <a:lstStyle/>
          <a:p>
            <a:r>
              <a:rPr lang="en-US" sz="2000" dirty="0" err="1">
                <a:latin typeface="Times New Roman" panose="02020603050405020304" pitchFamily="18" charset="0"/>
                <a:cs typeface="Times New Roman" panose="02020603050405020304" pitchFamily="18" charset="0"/>
              </a:rPr>
              <a:t>Có</a:t>
            </a:r>
            <a:r>
              <a:rPr lang="en-US" sz="2000" dirty="0">
                <a:latin typeface="Times New Roman" panose="02020603050405020304" pitchFamily="18" charset="0"/>
                <a:cs typeface="Times New Roman" panose="02020603050405020304" pitchFamily="18" charset="0"/>
              </a:rPr>
              <a:t> bao </a:t>
            </a:r>
            <a:r>
              <a:rPr lang="en-US" sz="2000" dirty="0" err="1">
                <a:latin typeface="Times New Roman" panose="02020603050405020304" pitchFamily="18" charset="0"/>
                <a:cs typeface="Times New Roman" panose="02020603050405020304" pitchFamily="18" charset="0"/>
              </a:rPr>
              <a:t>nhiêu</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nốt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nhạc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trong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môn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Âm</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nhạc</a:t>
            </a:r>
            <a:endParaRPr lang="en-US" sz="2000" dirty="0">
              <a:latin typeface="Times New Roman" panose="02020603050405020304" pitchFamily="18" charset="0"/>
              <a:cs typeface="Times New Roman" panose="02020603050405020304" pitchFamily="18" charset="0"/>
            </a:endParaRPr>
          </a:p>
        </p:txBody>
      </p:sp>
      <p:sp>
        <p:nvSpPr>
          <p:cNvPr id="14" name="Isosceles Triangle 13">
            <a:extLst>
              <a:ext uri="{FF2B5EF4-FFF2-40B4-BE49-F238E27FC236}">
                <a16:creationId xmlns:a16="http://schemas.microsoft.com/office/drawing/2014/main" id="{0F170D14-A52A-088B-DFAE-333551811CC6}"/>
              </a:ext>
            </a:extLst>
          </p:cNvPr>
          <p:cNvSpPr/>
          <p:nvPr/>
        </p:nvSpPr>
        <p:spPr>
          <a:xfrm>
            <a:off x="8416457" y="3760857"/>
            <a:ext cx="3265365" cy="2814970"/>
          </a:xfrm>
          <a:prstGeom prst="triangl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7729D9F-1D89-754D-9E89-E0F9756F3DEA}"/>
              </a:ext>
            </a:extLst>
          </p:cNvPr>
          <p:cNvSpPr txBox="1"/>
          <p:nvPr/>
        </p:nvSpPr>
        <p:spPr>
          <a:xfrm>
            <a:off x="9103723" y="5872371"/>
            <a:ext cx="2578099" cy="707886"/>
          </a:xfrm>
          <a:prstGeom prst="rect">
            <a:avLst/>
          </a:prstGeom>
          <a:noFill/>
        </p:spPr>
        <p:txBody>
          <a:bodyPr wrap="square" rtlCol="0">
            <a:spAutoFit/>
          </a:bodyPr>
          <a:lstStyle/>
          <a:p>
            <a:r>
              <a:rPr lang="en-US" sz="2000" dirty="0" err="1">
                <a:latin typeface="Times New Roman" panose="02020603050405020304" pitchFamily="18" charset="0"/>
                <a:cs typeface="Times New Roman" panose="02020603050405020304" pitchFamily="18" charset="0"/>
              </a:rPr>
              <a:t>Trong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Tiếng</a:t>
            </a:r>
            <a:r>
              <a:rPr lang="en-US" sz="2000" dirty="0">
                <a:latin typeface="Times New Roman" panose="02020603050405020304" pitchFamily="18" charset="0"/>
                <a:cs typeface="Times New Roman" panose="02020603050405020304" pitchFamily="18" charset="0"/>
              </a:rPr>
              <a:t> Anh “five” </a:t>
            </a:r>
            <a:r>
              <a:rPr lang="en-US" sz="2000" dirty="0" err="1">
                <a:latin typeface="Times New Roman" panose="02020603050405020304" pitchFamily="18" charset="0"/>
                <a:cs typeface="Times New Roman" panose="02020603050405020304" pitchFamily="18" charset="0"/>
              </a:rPr>
              <a:t>là</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số</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mấy</a:t>
            </a: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607818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01F836-18FB-8B55-D771-633C7AFCBE10}"/>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1D4ADC77-E01A-CF41-9F26-DEDC4E797EAF}"/>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25498161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Isosceles Triangle 9">
            <a:extLst>
              <a:ext uri="{FF2B5EF4-FFF2-40B4-BE49-F238E27FC236}">
                <a16:creationId xmlns:a16="http://schemas.microsoft.com/office/drawing/2014/main" id="{29F3267C-C8ED-785B-34DB-DB0D7D99736C}"/>
              </a:ext>
            </a:extLst>
          </p:cNvPr>
          <p:cNvSpPr/>
          <p:nvPr/>
        </p:nvSpPr>
        <p:spPr>
          <a:xfrm rot="3599134">
            <a:off x="5361580" y="-280297"/>
            <a:ext cx="3265365" cy="2814970"/>
          </a:xfrm>
          <a:prstGeom prst="triangl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Isosceles Triangle 10">
            <a:extLst>
              <a:ext uri="{FF2B5EF4-FFF2-40B4-BE49-F238E27FC236}">
                <a16:creationId xmlns:a16="http://schemas.microsoft.com/office/drawing/2014/main" id="{227C78D8-89EC-857D-234D-B60A7BE6C436}"/>
              </a:ext>
            </a:extLst>
          </p:cNvPr>
          <p:cNvSpPr/>
          <p:nvPr/>
        </p:nvSpPr>
        <p:spPr>
          <a:xfrm rot="7200494">
            <a:off x="6999957" y="1129405"/>
            <a:ext cx="3265365" cy="2814970"/>
          </a:xfrm>
          <a:prstGeom prst="triangl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Isosceles Triangle 11">
            <a:extLst>
              <a:ext uri="{FF2B5EF4-FFF2-40B4-BE49-F238E27FC236}">
                <a16:creationId xmlns:a16="http://schemas.microsoft.com/office/drawing/2014/main" id="{41CC7937-1D06-6944-2A1F-84CA9115BEF5}"/>
              </a:ext>
            </a:extLst>
          </p:cNvPr>
          <p:cNvSpPr/>
          <p:nvPr/>
        </p:nvSpPr>
        <p:spPr>
          <a:xfrm rot="7188364">
            <a:off x="3725875" y="1130839"/>
            <a:ext cx="3265365" cy="2814970"/>
          </a:xfrm>
          <a:prstGeom prst="triangl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Isosceles Triangle 12">
            <a:extLst>
              <a:ext uri="{FF2B5EF4-FFF2-40B4-BE49-F238E27FC236}">
                <a16:creationId xmlns:a16="http://schemas.microsoft.com/office/drawing/2014/main" id="{BA28DCCE-26FC-41DC-39C8-3A7E13DA0B61}"/>
              </a:ext>
            </a:extLst>
          </p:cNvPr>
          <p:cNvSpPr/>
          <p:nvPr/>
        </p:nvSpPr>
        <p:spPr>
          <a:xfrm rot="3573292">
            <a:off x="3745230" y="2568687"/>
            <a:ext cx="3265365" cy="2814970"/>
          </a:xfrm>
          <a:prstGeom prst="triangl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Isosceles Triangle 13">
            <a:extLst>
              <a:ext uri="{FF2B5EF4-FFF2-40B4-BE49-F238E27FC236}">
                <a16:creationId xmlns:a16="http://schemas.microsoft.com/office/drawing/2014/main" id="{956B1EE9-C163-7321-1E82-154604DDEC72}"/>
              </a:ext>
            </a:extLst>
          </p:cNvPr>
          <p:cNvSpPr/>
          <p:nvPr/>
        </p:nvSpPr>
        <p:spPr>
          <a:xfrm rot="3573292">
            <a:off x="6994603" y="2542066"/>
            <a:ext cx="3265365" cy="2814970"/>
          </a:xfrm>
          <a:prstGeom prst="triangl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Isosceles Triangle 14">
            <a:extLst>
              <a:ext uri="{FF2B5EF4-FFF2-40B4-BE49-F238E27FC236}">
                <a16:creationId xmlns:a16="http://schemas.microsoft.com/office/drawing/2014/main" id="{88843201-48E6-C969-5911-C2877C54E9A9}"/>
              </a:ext>
            </a:extLst>
          </p:cNvPr>
          <p:cNvSpPr/>
          <p:nvPr/>
        </p:nvSpPr>
        <p:spPr>
          <a:xfrm rot="7162173">
            <a:off x="5387729" y="3983355"/>
            <a:ext cx="3265365" cy="2814970"/>
          </a:xfrm>
          <a:prstGeom prst="triangl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0136D746-EA47-EA34-311E-F8CC1EB321E9}"/>
              </a:ext>
            </a:extLst>
          </p:cNvPr>
          <p:cNvSpPr txBox="1"/>
          <p:nvPr/>
        </p:nvSpPr>
        <p:spPr>
          <a:xfrm rot="3557715">
            <a:off x="5062499" y="1209984"/>
            <a:ext cx="1499586" cy="492443"/>
          </a:xfrm>
          <a:prstGeom prst="rect">
            <a:avLst/>
          </a:prstGeom>
          <a:noFill/>
        </p:spPr>
        <p:txBody>
          <a:bodyPr wrap="square" rtlCol="0">
            <a:spAutoFit/>
          </a:bodyPr>
          <a:lstStyle/>
          <a:p>
            <a:r>
              <a:rPr lang="en-US" sz="1300" dirty="0" err="1">
                <a:latin typeface="Times New Roman" panose="02020603050405020304" pitchFamily="18" charset="0"/>
                <a:cs typeface="Times New Roman" panose="02020603050405020304" pitchFamily="18" charset="0"/>
              </a:rPr>
              <a:t>Biết</a:t>
            </a:r>
            <a:r>
              <a:rPr lang="en-US" sz="1300" dirty="0">
                <a:latin typeface="Times New Roman" panose="02020603050405020304" pitchFamily="18" charset="0"/>
                <a:cs typeface="Times New Roman" panose="02020603050405020304" pitchFamily="18" charset="0"/>
              </a:rPr>
              <a:t> 70 = 2.5.7 </a:t>
            </a:r>
            <a:r>
              <a:rPr lang="en-US" sz="1300" dirty="0" err="1">
                <a:latin typeface="Times New Roman" panose="02020603050405020304" pitchFamily="18" charset="0"/>
                <a:cs typeface="Times New Roman" panose="02020603050405020304" pitchFamily="18" charset="0"/>
              </a:rPr>
              <a:t>có</a:t>
            </a:r>
            <a:r>
              <a:rPr lang="en-US" sz="1300" dirty="0">
                <a:latin typeface="Times New Roman" panose="02020603050405020304" pitchFamily="18" charset="0"/>
                <a:cs typeface="Times New Roman" panose="02020603050405020304" pitchFamily="18" charset="0"/>
              </a:rPr>
              <a:t>: 490 =</a:t>
            </a:r>
          </a:p>
        </p:txBody>
      </p:sp>
      <p:sp>
        <p:nvSpPr>
          <p:cNvPr id="17" name="TextBox 16">
            <a:extLst>
              <a:ext uri="{FF2B5EF4-FFF2-40B4-BE49-F238E27FC236}">
                <a16:creationId xmlns:a16="http://schemas.microsoft.com/office/drawing/2014/main" id="{5FEB272B-31FF-7DC1-BE4B-D1611E56A436}"/>
              </a:ext>
            </a:extLst>
          </p:cNvPr>
          <p:cNvSpPr txBox="1"/>
          <p:nvPr/>
        </p:nvSpPr>
        <p:spPr>
          <a:xfrm rot="3554003">
            <a:off x="5080554" y="1779915"/>
            <a:ext cx="1168629" cy="307777"/>
          </a:xfrm>
          <a:prstGeom prst="rect">
            <a:avLst/>
          </a:prstGeom>
          <a:noFill/>
        </p:spPr>
        <p:txBody>
          <a:bodyPr wrap="square" rtlCol="0">
            <a:spAutoFit/>
          </a:bodyPr>
          <a:lstStyle/>
          <a:p>
            <a:r>
              <a:rPr lang="en-US" sz="1400" dirty="0">
                <a:latin typeface="Times New Roman" panose="02020603050405020304" pitchFamily="18" charset="0"/>
                <a:cs typeface="Times New Roman" panose="02020603050405020304" pitchFamily="18" charset="0"/>
              </a:rPr>
              <a:t>2 .5.7</a:t>
            </a:r>
            <a:r>
              <a:rPr lang="en-US" sz="1400" baseline="30000" dirty="0">
                <a:latin typeface="Times New Roman" panose="02020603050405020304" pitchFamily="18" charset="0"/>
                <a:cs typeface="Times New Roman" panose="02020603050405020304" pitchFamily="18" charset="0"/>
              </a:rPr>
              <a:t>2</a:t>
            </a:r>
            <a:endParaRPr lang="en-US" sz="1400" dirty="0">
              <a:latin typeface="Times New Roman" panose="02020603050405020304" pitchFamily="18" charset="0"/>
              <a:cs typeface="Times New Roman" panose="02020603050405020304" pitchFamily="18" charset="0"/>
            </a:endParaRPr>
          </a:p>
        </p:txBody>
      </p:sp>
      <p:sp>
        <p:nvSpPr>
          <p:cNvPr id="18" name="TextBox 17">
            <a:extLst>
              <a:ext uri="{FF2B5EF4-FFF2-40B4-BE49-F238E27FC236}">
                <a16:creationId xmlns:a16="http://schemas.microsoft.com/office/drawing/2014/main" id="{23989273-8323-9FF7-0F90-25A711F11331}"/>
              </a:ext>
            </a:extLst>
          </p:cNvPr>
          <p:cNvSpPr txBox="1"/>
          <p:nvPr/>
        </p:nvSpPr>
        <p:spPr>
          <a:xfrm>
            <a:off x="3991108" y="2750463"/>
            <a:ext cx="1603617" cy="523220"/>
          </a:xfrm>
          <a:prstGeom prst="rect">
            <a:avLst/>
          </a:prstGeom>
          <a:noFill/>
        </p:spPr>
        <p:txBody>
          <a:bodyPr wrap="square" rtlCol="0">
            <a:spAutoFit/>
          </a:bodyPr>
          <a:lstStyle/>
          <a:p>
            <a:r>
              <a:rPr lang="en-US" sz="12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Số</a:t>
            </a:r>
            <a:r>
              <a:rPr lang="en-US" sz="1400" dirty="0">
                <a:latin typeface="Times New Roman" panose="02020603050405020304" pitchFamily="18" charset="0"/>
                <a:cs typeface="Times New Roman" panose="02020603050405020304" pitchFamily="18" charset="0"/>
              </a:rPr>
              <a:t> 84 </a:t>
            </a:r>
            <a:r>
              <a:rPr lang="en-US" sz="1400" dirty="0" err="1">
                <a:latin typeface="Times New Roman" panose="02020603050405020304" pitchFamily="18" charset="0"/>
                <a:cs typeface="Times New Roman" panose="02020603050405020304" pitchFamily="18" charset="0"/>
              </a:rPr>
              <a:t>có</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các</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ước</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nguyên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tố</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là</a:t>
            </a:r>
            <a:endParaRPr lang="en-US" sz="1400" dirty="0">
              <a:latin typeface="Times New Roman" panose="02020603050405020304" pitchFamily="18" charset="0"/>
              <a:cs typeface="Times New Roman" panose="02020603050405020304" pitchFamily="18" charset="0"/>
            </a:endParaRPr>
          </a:p>
        </p:txBody>
      </p:sp>
      <p:sp>
        <p:nvSpPr>
          <p:cNvPr id="19" name="TextBox 18">
            <a:extLst>
              <a:ext uri="{FF2B5EF4-FFF2-40B4-BE49-F238E27FC236}">
                <a16:creationId xmlns:a16="http://schemas.microsoft.com/office/drawing/2014/main" id="{E2DA4D3D-540A-9047-5D1D-72EDDA3419EF}"/>
              </a:ext>
            </a:extLst>
          </p:cNvPr>
          <p:cNvSpPr txBox="1"/>
          <p:nvPr/>
        </p:nvSpPr>
        <p:spPr>
          <a:xfrm>
            <a:off x="4726892" y="3302389"/>
            <a:ext cx="981682" cy="307777"/>
          </a:xfrm>
          <a:prstGeom prst="rect">
            <a:avLst/>
          </a:prstGeom>
          <a:noFill/>
        </p:spPr>
        <p:txBody>
          <a:bodyPr wrap="square" rtlCol="0">
            <a:spAutoFit/>
          </a:bodyPr>
          <a:lstStyle/>
          <a:p>
            <a:r>
              <a:rPr lang="en-US" sz="1400" dirty="0">
                <a:latin typeface="Times New Roman" panose="02020603050405020304" pitchFamily="18" charset="0"/>
                <a:cs typeface="Times New Roman" panose="02020603050405020304" pitchFamily="18" charset="0"/>
              </a:rPr>
              <a:t>2;3,7</a:t>
            </a:r>
          </a:p>
        </p:txBody>
      </p:sp>
      <p:sp>
        <p:nvSpPr>
          <p:cNvPr id="20" name="TextBox 19">
            <a:extLst>
              <a:ext uri="{FF2B5EF4-FFF2-40B4-BE49-F238E27FC236}">
                <a16:creationId xmlns:a16="http://schemas.microsoft.com/office/drawing/2014/main" id="{73367C01-13B6-1AED-A68D-CEFDD16FA8D7}"/>
              </a:ext>
            </a:extLst>
          </p:cNvPr>
          <p:cNvSpPr txBox="1"/>
          <p:nvPr/>
        </p:nvSpPr>
        <p:spPr>
          <a:xfrm rot="18081638">
            <a:off x="6510718" y="1511687"/>
            <a:ext cx="1543489" cy="369332"/>
          </a:xfrm>
          <a:prstGeom prst="rect">
            <a:avLst/>
          </a:prstGeom>
          <a:noFill/>
        </p:spPr>
        <p:txBody>
          <a:bodyPr wrap="square" rtlCol="0">
            <a:spAutoFit/>
          </a:bodyPr>
          <a:lstStyle/>
          <a:p>
            <a:r>
              <a:rPr lang="en-US" dirty="0"/>
              <a:t> </a:t>
            </a:r>
            <a:r>
              <a:rPr lang="en-US" sz="1200" dirty="0"/>
              <a:t>    </a:t>
            </a:r>
            <a:r>
              <a:rPr lang="en-US" sz="1500" dirty="0"/>
              <a:t>1500 =</a:t>
            </a:r>
          </a:p>
        </p:txBody>
      </p:sp>
      <p:sp>
        <p:nvSpPr>
          <p:cNvPr id="22" name="TextBox 21">
            <a:extLst>
              <a:ext uri="{FF2B5EF4-FFF2-40B4-BE49-F238E27FC236}">
                <a16:creationId xmlns:a16="http://schemas.microsoft.com/office/drawing/2014/main" id="{B5F7836D-B967-4CBE-FC42-FFFE4E3C6C65}"/>
              </a:ext>
            </a:extLst>
          </p:cNvPr>
          <p:cNvSpPr txBox="1"/>
          <p:nvPr/>
        </p:nvSpPr>
        <p:spPr>
          <a:xfrm rot="18071541">
            <a:off x="7348038" y="1334403"/>
            <a:ext cx="886623" cy="338554"/>
          </a:xfrm>
          <a:prstGeom prst="rect">
            <a:avLst/>
          </a:prstGeom>
          <a:noFill/>
        </p:spPr>
        <p:txBody>
          <a:bodyPr wrap="square" rtlCol="0">
            <a:spAutoFit/>
          </a:bodyPr>
          <a:lstStyle/>
          <a:p>
            <a:r>
              <a:rPr lang="en-US" sz="1600" dirty="0"/>
              <a:t>2</a:t>
            </a:r>
            <a:r>
              <a:rPr lang="en-US" sz="1600" baseline="30000" dirty="0"/>
              <a:t>2</a:t>
            </a:r>
            <a:r>
              <a:rPr lang="en-US" sz="1600" dirty="0"/>
              <a:t>.3.5</a:t>
            </a:r>
            <a:r>
              <a:rPr lang="en-US" sz="1600" baseline="30000" dirty="0"/>
              <a:t>3</a:t>
            </a:r>
            <a:endParaRPr lang="en-US" sz="1600" dirty="0"/>
          </a:p>
        </p:txBody>
      </p:sp>
      <p:sp>
        <p:nvSpPr>
          <p:cNvPr id="24" name="TextBox 23">
            <a:extLst>
              <a:ext uri="{FF2B5EF4-FFF2-40B4-BE49-F238E27FC236}">
                <a16:creationId xmlns:a16="http://schemas.microsoft.com/office/drawing/2014/main" id="{574A44A6-1418-4EE5-1941-65517F2010C3}"/>
              </a:ext>
            </a:extLst>
          </p:cNvPr>
          <p:cNvSpPr txBox="1"/>
          <p:nvPr/>
        </p:nvSpPr>
        <p:spPr>
          <a:xfrm>
            <a:off x="7161079" y="2788288"/>
            <a:ext cx="1899920" cy="523220"/>
          </a:xfrm>
          <a:prstGeom prst="rect">
            <a:avLst/>
          </a:prstGeom>
          <a:noFill/>
        </p:spPr>
        <p:txBody>
          <a:bodyPr wrap="square" rtlCol="0">
            <a:spAutoFit/>
          </a:bodyPr>
          <a:lstStyle/>
          <a:p>
            <a:r>
              <a:rPr lang="en-US" sz="1400" dirty="0" err="1">
                <a:latin typeface="Times New Roman" panose="02020603050405020304" pitchFamily="18" charset="0"/>
                <a:cs typeface="Times New Roman" panose="02020603050405020304" pitchFamily="18" charset="0"/>
              </a:rPr>
              <a:t>Các</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số</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nguyên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tố</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nhỏ</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hơn</a:t>
            </a:r>
            <a:r>
              <a:rPr lang="en-US" sz="1400" dirty="0">
                <a:latin typeface="Times New Roman" panose="02020603050405020304" pitchFamily="18" charset="0"/>
                <a:cs typeface="Times New Roman" panose="02020603050405020304" pitchFamily="18" charset="0"/>
              </a:rPr>
              <a:t> 30 </a:t>
            </a:r>
            <a:r>
              <a:rPr lang="en-US" sz="1400" dirty="0" err="1">
                <a:latin typeface="Times New Roman" panose="02020603050405020304" pitchFamily="18" charset="0"/>
                <a:cs typeface="Times New Roman" panose="02020603050405020304" pitchFamily="18" charset="0"/>
              </a:rPr>
              <a:t>là</a:t>
            </a:r>
            <a:endParaRPr lang="en-US" sz="1400" dirty="0">
              <a:latin typeface="Times New Roman" panose="02020603050405020304" pitchFamily="18" charset="0"/>
              <a:cs typeface="Times New Roman" panose="02020603050405020304" pitchFamily="18" charset="0"/>
            </a:endParaRPr>
          </a:p>
        </p:txBody>
      </p:sp>
      <p:sp>
        <p:nvSpPr>
          <p:cNvPr id="25" name="TextBox 24">
            <a:extLst>
              <a:ext uri="{FF2B5EF4-FFF2-40B4-BE49-F238E27FC236}">
                <a16:creationId xmlns:a16="http://schemas.microsoft.com/office/drawing/2014/main" id="{0E9F9CC8-04A0-775D-14B6-64E5686DC502}"/>
              </a:ext>
            </a:extLst>
          </p:cNvPr>
          <p:cNvSpPr txBox="1"/>
          <p:nvPr/>
        </p:nvSpPr>
        <p:spPr>
          <a:xfrm>
            <a:off x="7183569" y="3299685"/>
            <a:ext cx="2419627" cy="338554"/>
          </a:xfrm>
          <a:prstGeom prst="rect">
            <a:avLst/>
          </a:prstGeom>
          <a:noFill/>
        </p:spPr>
        <p:txBody>
          <a:bodyPr wrap="square" rtlCol="0">
            <a:spAutoFit/>
          </a:bodyPr>
          <a:lstStyle/>
          <a:p>
            <a:r>
              <a:rPr lang="en-US" sz="1600" dirty="0">
                <a:latin typeface="Times New Roman" panose="02020603050405020304" pitchFamily="18" charset="0"/>
                <a:cs typeface="Times New Roman" panose="02020603050405020304" pitchFamily="18" charset="0"/>
              </a:rPr>
              <a:t>2;3;5;7;11;13;17;19;23;29</a:t>
            </a:r>
          </a:p>
        </p:txBody>
      </p:sp>
      <p:sp>
        <p:nvSpPr>
          <p:cNvPr id="27" name="TextBox 26">
            <a:extLst>
              <a:ext uri="{FF2B5EF4-FFF2-40B4-BE49-F238E27FC236}">
                <a16:creationId xmlns:a16="http://schemas.microsoft.com/office/drawing/2014/main" id="{9095C757-8A4C-C35E-D8A4-055FEC97B305}"/>
              </a:ext>
            </a:extLst>
          </p:cNvPr>
          <p:cNvSpPr txBox="1"/>
          <p:nvPr/>
        </p:nvSpPr>
        <p:spPr>
          <a:xfrm rot="17988551">
            <a:off x="4680148" y="4164551"/>
            <a:ext cx="1792788" cy="523220"/>
          </a:xfrm>
          <a:prstGeom prst="rect">
            <a:avLst/>
          </a:prstGeom>
          <a:noFill/>
        </p:spPr>
        <p:txBody>
          <a:bodyPr wrap="square" rtlCol="0">
            <a:spAutoFit/>
          </a:bodyPr>
          <a:lstStyle/>
          <a:p>
            <a:r>
              <a:rPr lang="en-US" sz="1400" dirty="0" err="1">
                <a:latin typeface="Times New Roman" panose="02020603050405020304" pitchFamily="18" charset="0"/>
                <a:cs typeface="Times New Roman" panose="02020603050405020304" pitchFamily="18" charset="0"/>
              </a:rPr>
              <a:t>Biết</a:t>
            </a:r>
            <a:r>
              <a:rPr lang="en-US" sz="1400" dirty="0">
                <a:latin typeface="Times New Roman" panose="02020603050405020304" pitchFamily="18" charset="0"/>
                <a:cs typeface="Times New Roman" panose="02020603050405020304" pitchFamily="18" charset="0"/>
              </a:rPr>
              <a:t> 20 = 2</a:t>
            </a:r>
            <a:r>
              <a:rPr lang="en-US" sz="1400" baseline="30000" dirty="0">
                <a:latin typeface="Times New Roman" panose="02020603050405020304" pitchFamily="18" charset="0"/>
                <a:cs typeface="Times New Roman" panose="02020603050405020304" pitchFamily="18" charset="0"/>
              </a:rPr>
              <a:t>2</a:t>
            </a:r>
            <a:r>
              <a:rPr lang="en-US" sz="1400" dirty="0">
                <a:latin typeface="Times New Roman" panose="02020603050405020304" pitchFamily="18" charset="0"/>
                <a:cs typeface="Times New Roman" panose="02020603050405020304" pitchFamily="18" charset="0"/>
              </a:rPr>
              <a:t>.5, </a:t>
            </a:r>
            <a:r>
              <a:rPr lang="en-US" sz="1400" dirty="0" err="1">
                <a:latin typeface="Times New Roman" panose="02020603050405020304" pitchFamily="18" charset="0"/>
                <a:cs typeface="Times New Roman" panose="02020603050405020304" pitchFamily="18" charset="0"/>
              </a:rPr>
              <a:t>có</a:t>
            </a:r>
            <a:r>
              <a:rPr lang="en-US" sz="1400" dirty="0">
                <a:latin typeface="Times New Roman" panose="02020603050405020304" pitchFamily="18" charset="0"/>
                <a:cs typeface="Times New Roman" panose="02020603050405020304" pitchFamily="18" charset="0"/>
              </a:rPr>
              <a:t> 400=</a:t>
            </a:r>
          </a:p>
        </p:txBody>
      </p:sp>
      <p:sp>
        <p:nvSpPr>
          <p:cNvPr id="28" name="TextBox 27">
            <a:extLst>
              <a:ext uri="{FF2B5EF4-FFF2-40B4-BE49-F238E27FC236}">
                <a16:creationId xmlns:a16="http://schemas.microsoft.com/office/drawing/2014/main" id="{058580CF-22F3-4092-3BF8-47EC843A08DE}"/>
              </a:ext>
            </a:extLst>
          </p:cNvPr>
          <p:cNvSpPr txBox="1"/>
          <p:nvPr/>
        </p:nvSpPr>
        <p:spPr>
          <a:xfrm rot="17854300">
            <a:off x="5498265" y="4483414"/>
            <a:ext cx="973314" cy="323165"/>
          </a:xfrm>
          <a:prstGeom prst="rect">
            <a:avLst/>
          </a:prstGeom>
          <a:noFill/>
        </p:spPr>
        <p:txBody>
          <a:bodyPr wrap="square" rtlCol="0">
            <a:spAutoFit/>
          </a:bodyPr>
          <a:lstStyle/>
          <a:p>
            <a:r>
              <a:rPr lang="en-US" sz="1500" dirty="0">
                <a:latin typeface="Times New Roman" panose="02020603050405020304" pitchFamily="18" charset="0"/>
                <a:cs typeface="Times New Roman" panose="02020603050405020304" pitchFamily="18" charset="0"/>
              </a:rPr>
              <a:t>2</a:t>
            </a:r>
            <a:r>
              <a:rPr lang="en-US" sz="1500" baseline="30000" dirty="0">
                <a:latin typeface="Times New Roman" panose="02020603050405020304" pitchFamily="18" charset="0"/>
                <a:cs typeface="Times New Roman" panose="02020603050405020304" pitchFamily="18" charset="0"/>
              </a:rPr>
              <a:t>4</a:t>
            </a:r>
            <a:r>
              <a:rPr lang="en-US" sz="1500" dirty="0">
                <a:latin typeface="Times New Roman" panose="02020603050405020304" pitchFamily="18" charset="0"/>
                <a:cs typeface="Times New Roman" panose="02020603050405020304" pitchFamily="18" charset="0"/>
              </a:rPr>
              <a:t>.5</a:t>
            </a:r>
            <a:r>
              <a:rPr lang="en-US" sz="1500" baseline="30000" dirty="0">
                <a:latin typeface="Times New Roman" panose="02020603050405020304" pitchFamily="18" charset="0"/>
                <a:cs typeface="Times New Roman" panose="02020603050405020304" pitchFamily="18" charset="0"/>
              </a:rPr>
              <a:t>2</a:t>
            </a:r>
            <a:endParaRPr lang="en-US" sz="1500" dirty="0">
              <a:latin typeface="Times New Roman" panose="02020603050405020304" pitchFamily="18" charset="0"/>
              <a:cs typeface="Times New Roman" panose="02020603050405020304" pitchFamily="18" charset="0"/>
            </a:endParaRPr>
          </a:p>
        </p:txBody>
      </p:sp>
      <p:sp>
        <p:nvSpPr>
          <p:cNvPr id="29" name="TextBox 28">
            <a:extLst>
              <a:ext uri="{FF2B5EF4-FFF2-40B4-BE49-F238E27FC236}">
                <a16:creationId xmlns:a16="http://schemas.microsoft.com/office/drawing/2014/main" id="{19E44561-02CD-94B2-9975-1E0DFC6B3785}"/>
              </a:ext>
            </a:extLst>
          </p:cNvPr>
          <p:cNvSpPr txBox="1"/>
          <p:nvPr/>
        </p:nvSpPr>
        <p:spPr>
          <a:xfrm rot="3690176">
            <a:off x="7266258" y="4623194"/>
            <a:ext cx="981682" cy="307777"/>
          </a:xfrm>
          <a:prstGeom prst="rect">
            <a:avLst/>
          </a:prstGeom>
          <a:noFill/>
        </p:spPr>
        <p:txBody>
          <a:bodyPr wrap="square" rtlCol="0">
            <a:spAutoFit/>
          </a:bodyPr>
          <a:lstStyle/>
          <a:p>
            <a:r>
              <a:rPr lang="en-US" sz="1400" dirty="0">
                <a:latin typeface="Times New Roman" panose="02020603050405020304" pitchFamily="18" charset="0"/>
                <a:cs typeface="Times New Roman" panose="02020603050405020304" pitchFamily="18" charset="0"/>
              </a:rPr>
              <a:t>900 =</a:t>
            </a:r>
          </a:p>
        </p:txBody>
      </p:sp>
      <p:sp>
        <p:nvSpPr>
          <p:cNvPr id="30" name="TextBox 29">
            <a:extLst>
              <a:ext uri="{FF2B5EF4-FFF2-40B4-BE49-F238E27FC236}">
                <a16:creationId xmlns:a16="http://schemas.microsoft.com/office/drawing/2014/main" id="{CA66EED8-22EE-6A47-A10F-CAE102D92ABD}"/>
              </a:ext>
            </a:extLst>
          </p:cNvPr>
          <p:cNvSpPr txBox="1"/>
          <p:nvPr/>
        </p:nvSpPr>
        <p:spPr>
          <a:xfrm rot="3507898">
            <a:off x="7121693" y="5041404"/>
            <a:ext cx="941998" cy="323165"/>
          </a:xfrm>
          <a:prstGeom prst="rect">
            <a:avLst/>
          </a:prstGeom>
          <a:noFill/>
        </p:spPr>
        <p:txBody>
          <a:bodyPr wrap="square" rtlCol="0">
            <a:spAutoFit/>
          </a:bodyPr>
          <a:lstStyle/>
          <a:p>
            <a:r>
              <a:rPr lang="en-US" sz="1500" dirty="0">
                <a:latin typeface="Times New Roman" panose="02020603050405020304" pitchFamily="18" charset="0"/>
                <a:cs typeface="Times New Roman" panose="02020603050405020304" pitchFamily="18" charset="0"/>
              </a:rPr>
              <a:t>2</a:t>
            </a:r>
            <a:r>
              <a:rPr lang="en-US" sz="1500" baseline="30000" dirty="0">
                <a:latin typeface="Times New Roman" panose="02020603050405020304" pitchFamily="18" charset="0"/>
                <a:cs typeface="Times New Roman" panose="02020603050405020304" pitchFamily="18" charset="0"/>
              </a:rPr>
              <a:t>2</a:t>
            </a:r>
            <a:r>
              <a:rPr lang="en-US" sz="1500" dirty="0">
                <a:latin typeface="Times New Roman" panose="02020603050405020304" pitchFamily="18" charset="0"/>
                <a:cs typeface="Times New Roman" panose="02020603050405020304" pitchFamily="18" charset="0"/>
              </a:rPr>
              <a:t>.3</a:t>
            </a:r>
            <a:r>
              <a:rPr lang="en-US" sz="1500" baseline="30000" dirty="0">
                <a:latin typeface="Times New Roman" panose="02020603050405020304" pitchFamily="18" charset="0"/>
                <a:cs typeface="Times New Roman" panose="02020603050405020304" pitchFamily="18" charset="0"/>
              </a:rPr>
              <a:t>2</a:t>
            </a:r>
            <a:r>
              <a:rPr lang="en-US" sz="1500" dirty="0">
                <a:latin typeface="Times New Roman" panose="02020603050405020304" pitchFamily="18" charset="0"/>
                <a:cs typeface="Times New Roman" panose="02020603050405020304" pitchFamily="18" charset="0"/>
              </a:rPr>
              <a:t>.5</a:t>
            </a:r>
            <a:r>
              <a:rPr lang="en-US" sz="1500" baseline="30000" dirty="0">
                <a:latin typeface="Times New Roman" panose="02020603050405020304" pitchFamily="18" charset="0"/>
                <a:cs typeface="Times New Roman" panose="02020603050405020304" pitchFamily="18" charset="0"/>
              </a:rPr>
              <a:t>2</a:t>
            </a:r>
            <a:endParaRPr lang="en-US" sz="1500" dirty="0">
              <a:latin typeface="Times New Roman" panose="02020603050405020304" pitchFamily="18" charset="0"/>
              <a:cs typeface="Times New Roman" panose="02020603050405020304" pitchFamily="18" charset="0"/>
            </a:endParaRPr>
          </a:p>
        </p:txBody>
      </p:sp>
      <p:sp>
        <p:nvSpPr>
          <p:cNvPr id="2" name="TextBox 1">
            <a:extLst>
              <a:ext uri="{FF2B5EF4-FFF2-40B4-BE49-F238E27FC236}">
                <a16:creationId xmlns:a16="http://schemas.microsoft.com/office/drawing/2014/main" id="{AB2A0249-6BC8-D8E1-A699-9474F52DB39D}"/>
              </a:ext>
            </a:extLst>
          </p:cNvPr>
          <p:cNvSpPr txBox="1"/>
          <p:nvPr/>
        </p:nvSpPr>
        <p:spPr>
          <a:xfrm>
            <a:off x="6428924" y="320575"/>
            <a:ext cx="1291668"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2</a:t>
            </a:r>
          </a:p>
        </p:txBody>
      </p:sp>
      <p:sp>
        <p:nvSpPr>
          <p:cNvPr id="3" name="TextBox 2">
            <a:extLst>
              <a:ext uri="{FF2B5EF4-FFF2-40B4-BE49-F238E27FC236}">
                <a16:creationId xmlns:a16="http://schemas.microsoft.com/office/drawing/2014/main" id="{C31F65A4-3417-34FC-E935-848283D60722}"/>
              </a:ext>
            </a:extLst>
          </p:cNvPr>
          <p:cNvSpPr txBox="1"/>
          <p:nvPr/>
        </p:nvSpPr>
        <p:spPr>
          <a:xfrm rot="3588152">
            <a:off x="8253199" y="2251402"/>
            <a:ext cx="1899920" cy="400110"/>
          </a:xfrm>
          <a:prstGeom prst="rect">
            <a:avLst/>
          </a:prstGeom>
          <a:noFill/>
        </p:spPr>
        <p:txBody>
          <a:bodyPr wrap="square" rtlCol="0">
            <a:spAutoFit/>
          </a:bodyPr>
          <a:lstStyle/>
          <a:p>
            <a:r>
              <a:rPr lang="en-US" sz="2000" dirty="0" err="1">
                <a:latin typeface="Times New Roman" panose="02020603050405020304" pitchFamily="18" charset="0"/>
                <a:cs typeface="Times New Roman" panose="02020603050405020304" pitchFamily="18" charset="0"/>
              </a:rPr>
              <a:t>Số</a:t>
            </a:r>
            <a:r>
              <a:rPr lang="en-US" sz="2000" dirty="0">
                <a:latin typeface="Times New Roman" panose="02020603050405020304" pitchFamily="18" charset="0"/>
                <a:cs typeface="Times New Roman" panose="02020603050405020304" pitchFamily="18" charset="0"/>
              </a:rPr>
              <a:t> 5</a:t>
            </a:r>
          </a:p>
        </p:txBody>
      </p:sp>
      <p:sp>
        <p:nvSpPr>
          <p:cNvPr id="4" name="TextBox 3">
            <a:extLst>
              <a:ext uri="{FF2B5EF4-FFF2-40B4-BE49-F238E27FC236}">
                <a16:creationId xmlns:a16="http://schemas.microsoft.com/office/drawing/2014/main" id="{AF6E04A4-E268-4158-6E49-FB06EC7A6ABF}"/>
              </a:ext>
            </a:extLst>
          </p:cNvPr>
          <p:cNvSpPr txBox="1"/>
          <p:nvPr/>
        </p:nvSpPr>
        <p:spPr>
          <a:xfrm rot="7152830">
            <a:off x="7759201" y="4733430"/>
            <a:ext cx="1899920" cy="430887"/>
          </a:xfrm>
          <a:prstGeom prst="rect">
            <a:avLst/>
          </a:prstGeom>
          <a:noFill/>
        </p:spPr>
        <p:txBody>
          <a:bodyPr wrap="square" rtlCol="0">
            <a:spAutoFit/>
          </a:bodyPr>
          <a:lstStyle/>
          <a:p>
            <a:r>
              <a:rPr lang="en-US" sz="2200" dirty="0" err="1">
                <a:latin typeface="Times New Roman" panose="02020603050405020304" pitchFamily="18" charset="0"/>
                <a:cs typeface="Times New Roman" panose="02020603050405020304" pitchFamily="18" charset="0"/>
              </a:rPr>
              <a:t>Số</a:t>
            </a:r>
            <a:r>
              <a:rPr lang="en-US" sz="2200" dirty="0">
                <a:latin typeface="Times New Roman" panose="02020603050405020304" pitchFamily="18" charset="0"/>
                <a:cs typeface="Times New Roman" panose="02020603050405020304" pitchFamily="18" charset="0"/>
              </a:rPr>
              <a:t> 7</a:t>
            </a:r>
          </a:p>
        </p:txBody>
      </p:sp>
      <p:sp>
        <p:nvSpPr>
          <p:cNvPr id="5" name="TextBox 4">
            <a:extLst>
              <a:ext uri="{FF2B5EF4-FFF2-40B4-BE49-F238E27FC236}">
                <a16:creationId xmlns:a16="http://schemas.microsoft.com/office/drawing/2014/main" id="{02229F40-98B0-F093-75C3-DB6DFF82E683}"/>
              </a:ext>
            </a:extLst>
          </p:cNvPr>
          <p:cNvSpPr txBox="1"/>
          <p:nvPr/>
        </p:nvSpPr>
        <p:spPr>
          <a:xfrm>
            <a:off x="6345573" y="5715833"/>
            <a:ext cx="1792788" cy="400110"/>
          </a:xfrm>
          <a:prstGeom prst="rect">
            <a:avLst/>
          </a:prstGeom>
          <a:noFill/>
        </p:spPr>
        <p:txBody>
          <a:bodyPr wrap="square" rtlCol="0">
            <a:spAutoFit/>
          </a:bodyPr>
          <a:lstStyle/>
          <a:p>
            <a:r>
              <a:rPr lang="en-US" sz="2000" dirty="0">
                <a:latin typeface="Times New Roman" panose="02020603050405020304" pitchFamily="18" charset="0"/>
                <a:cs typeface="Times New Roman" panose="02020603050405020304" pitchFamily="18" charset="0"/>
              </a:rPr>
              <a:t>11</a:t>
            </a:r>
          </a:p>
        </p:txBody>
      </p:sp>
      <p:sp>
        <p:nvSpPr>
          <p:cNvPr id="6" name="TextBox 5">
            <a:extLst>
              <a:ext uri="{FF2B5EF4-FFF2-40B4-BE49-F238E27FC236}">
                <a16:creationId xmlns:a16="http://schemas.microsoft.com/office/drawing/2014/main" id="{0DA1E8CA-FE14-2526-F286-210DA20985EF}"/>
              </a:ext>
            </a:extLst>
          </p:cNvPr>
          <p:cNvSpPr txBox="1"/>
          <p:nvPr/>
        </p:nvSpPr>
        <p:spPr>
          <a:xfrm rot="7203529">
            <a:off x="3762508" y="1781513"/>
            <a:ext cx="1291668" cy="954107"/>
          </a:xfrm>
          <a:prstGeom prst="rect">
            <a:avLst/>
          </a:prstGeom>
          <a:noFill/>
        </p:spPr>
        <p:txBody>
          <a:bodyPr wrap="square" rtlCol="0">
            <a:spAutoFit/>
          </a:bodyPr>
          <a:lstStyle/>
          <a:p>
            <a:endParaRPr lang="en-US" sz="2800" dirty="0">
              <a:latin typeface="Times New Roman" panose="02020603050405020304" pitchFamily="18" charset="0"/>
              <a:cs typeface="Times New Roman" panose="02020603050405020304" pitchFamily="18" charset="0"/>
            </a:endParaRPr>
          </a:p>
          <a:p>
            <a:r>
              <a:rPr lang="en-US" sz="2800" dirty="0">
                <a:latin typeface="Times New Roman" panose="02020603050405020304" pitchFamily="18" charset="0"/>
                <a:cs typeface="Times New Roman" panose="02020603050405020304" pitchFamily="18" charset="0"/>
              </a:rPr>
              <a:t>   3</a:t>
            </a:r>
          </a:p>
        </p:txBody>
      </p:sp>
      <p:sp>
        <p:nvSpPr>
          <p:cNvPr id="7" name="TextBox 6">
            <a:extLst>
              <a:ext uri="{FF2B5EF4-FFF2-40B4-BE49-F238E27FC236}">
                <a16:creationId xmlns:a16="http://schemas.microsoft.com/office/drawing/2014/main" id="{52B9A47F-D485-7030-9A67-5DA95BF31B69}"/>
              </a:ext>
            </a:extLst>
          </p:cNvPr>
          <p:cNvSpPr txBox="1"/>
          <p:nvPr/>
        </p:nvSpPr>
        <p:spPr>
          <a:xfrm rot="3541388">
            <a:off x="3646225" y="4632693"/>
            <a:ext cx="1792788" cy="461665"/>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13</a:t>
            </a:r>
          </a:p>
        </p:txBody>
      </p:sp>
    </p:spTree>
    <p:extLst>
      <p:ext uri="{BB962C8B-B14F-4D97-AF65-F5344CB8AC3E}">
        <p14:creationId xmlns:p14="http://schemas.microsoft.com/office/powerpoint/2010/main" val="226310502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PSNARRATIONPROPS" val="C:\Users\MyPC\Downloads\DUONG THUY\ghi am\MP3\Slid so do tu duy - Part.mp3"/>
  <p:tag name="PPSNARRATION" val="13,853575372,C:\Users\MyPC\Downloads\DUONG THUY\Phân tích  thua so ngto_DuongSUA1_pptx\Media.ppcx"/>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1032</TotalTime>
  <Words>1120</Words>
  <Application>Microsoft Office PowerPoint</Application>
  <PresentationFormat>Widescreen</PresentationFormat>
  <Paragraphs>419</Paragraphs>
  <Slides>15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.VnMemorandum</vt:lpstr>
      <vt:lpstr>Arial</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Dương Nguyễn</dc:creator>
  <cp:lastModifiedBy>HP</cp:lastModifiedBy>
  <cp:revision>88</cp:revision>
  <dcterms:created xsi:type="dcterms:W3CDTF">2021-01-07T03:44:03Z</dcterms:created>
  <dcterms:modified xsi:type="dcterms:W3CDTF">2024-03-12T07:30:39Z</dcterms:modified>
</cp:coreProperties>
</file>