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3.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4.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5.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6.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7.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85" r:id="rId2"/>
    <p:sldMasterId id="2147483690" r:id="rId3"/>
    <p:sldMasterId id="2147483702" r:id="rId4"/>
    <p:sldMasterId id="2147483711" r:id="rId5"/>
    <p:sldMasterId id="2147483730" r:id="rId6"/>
    <p:sldMasterId id="2147483754" r:id="rId7"/>
    <p:sldMasterId id="2147483767" r:id="rId8"/>
  </p:sldMasterIdLst>
  <p:notesMasterIdLst>
    <p:notesMasterId r:id="rId30"/>
  </p:notesMasterIdLst>
  <p:sldIdLst>
    <p:sldId id="2908" r:id="rId9"/>
    <p:sldId id="256" r:id="rId10"/>
    <p:sldId id="259" r:id="rId11"/>
    <p:sldId id="345" r:id="rId12"/>
    <p:sldId id="515" r:id="rId13"/>
    <p:sldId id="371" r:id="rId14"/>
    <p:sldId id="2007577096" r:id="rId15"/>
    <p:sldId id="2007577107" r:id="rId16"/>
    <p:sldId id="2007577109" r:id="rId17"/>
    <p:sldId id="2007577108" r:id="rId18"/>
    <p:sldId id="2007577097" r:id="rId19"/>
    <p:sldId id="2007577098" r:id="rId20"/>
    <p:sldId id="2007577099" r:id="rId21"/>
    <p:sldId id="2007577100" r:id="rId22"/>
    <p:sldId id="2007577113" r:id="rId23"/>
    <p:sldId id="2007577110" r:id="rId24"/>
    <p:sldId id="362" r:id="rId25"/>
    <p:sldId id="2007577101" r:id="rId26"/>
    <p:sldId id="2007577102" r:id="rId27"/>
    <p:sldId id="2007577103" r:id="rId28"/>
    <p:sldId id="2007577114" r:id="rId2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96" d="100"/>
          <a:sy n="96" d="100"/>
        </p:scale>
        <p:origin x="101" y="5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 Type="http://schemas.openxmlformats.org/officeDocument/2006/relationships/slideMaster" Target="slideMasters/slideMaster3.xml"/><Relationship Id="rId21" Type="http://schemas.openxmlformats.org/officeDocument/2006/relationships/slide" Target="slides/slide13.xml"/><Relationship Id="rId34" Type="http://schemas.openxmlformats.org/officeDocument/2006/relationships/tableStyles" Target="tableStyles.xml"/><Relationship Id="rId7" Type="http://schemas.openxmlformats.org/officeDocument/2006/relationships/slideMaster" Target="slideMasters/slideMaster7.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notesMaster" Target="notesMasters/notesMaster1.xml"/><Relationship Id="rId8" Type="http://schemas.openxmlformats.org/officeDocument/2006/relationships/slideMaster" Target="slideMasters/slideMaster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4F950B7-628E-4FF8-814C-26E499C4C2FC}" type="datetimeFigureOut">
              <a:rPr lang="en-US" smtClean="0"/>
              <a:t>10/20/2024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AC9A602-76F4-42C1-B746-F13D88920851}" type="slidenum">
              <a:rPr lang="en-US" smtClean="0"/>
              <a:t>‹#›</a:t>
            </a:fld>
            <a:endParaRPr lang="en-US"/>
          </a:p>
        </p:txBody>
      </p:sp>
    </p:spTree>
    <p:extLst>
      <p:ext uri="{BB962C8B-B14F-4D97-AF65-F5344CB8AC3E}">
        <p14:creationId xmlns:p14="http://schemas.microsoft.com/office/powerpoint/2010/main" val="2888737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9258941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sym typeface="+mn-ea"/>
              </a:rPr>
              <a:t>Bài</a:t>
            </a:r>
            <a:r>
              <a:rPr lang="en-US" dirty="0">
                <a:sym typeface="+mn-ea"/>
              </a:rPr>
              <a:t> </a:t>
            </a:r>
            <a:r>
              <a:rPr lang="en-US" dirty="0" err="1">
                <a:sym typeface="+mn-ea"/>
              </a:rPr>
              <a:t>giảng</a:t>
            </a:r>
            <a:r>
              <a:rPr lang="en-US" dirty="0">
                <a:sym typeface="+mn-ea"/>
              </a:rPr>
              <a:t> </a:t>
            </a:r>
            <a:r>
              <a:rPr lang="en-US" dirty="0" err="1">
                <a:sym typeface="+mn-ea"/>
              </a:rPr>
              <a:t>thiết</a:t>
            </a:r>
            <a:r>
              <a:rPr lang="en-US" dirty="0">
                <a:sym typeface="+mn-ea"/>
              </a:rPr>
              <a:t> </a:t>
            </a:r>
            <a:r>
              <a:rPr lang="en-US" dirty="0" err="1">
                <a:sym typeface="+mn-ea"/>
              </a:rPr>
              <a:t>kế</a:t>
            </a:r>
            <a:r>
              <a:rPr lang="en-US" dirty="0">
                <a:sym typeface="+mn-ea"/>
              </a:rPr>
              <a:t> </a:t>
            </a:r>
            <a:r>
              <a:rPr lang="en-US" dirty="0" err="1">
                <a:sym typeface="+mn-ea"/>
              </a:rPr>
              <a:t>bởi</a:t>
            </a:r>
            <a:r>
              <a:rPr lang="en-US" dirty="0">
                <a:sym typeface="+mn-ea"/>
              </a:rPr>
              <a:t>: </a:t>
            </a:r>
            <a:r>
              <a:rPr lang="en-US" dirty="0" err="1">
                <a:sym typeface="+mn-ea"/>
              </a:rPr>
              <a:t>Hương</a:t>
            </a:r>
            <a:r>
              <a:rPr lang="en-US" dirty="0">
                <a:sym typeface="+mn-ea"/>
              </a:rPr>
              <a:t> </a:t>
            </a:r>
            <a:r>
              <a:rPr lang="en-US" dirty="0" err="1">
                <a:sym typeface="+mn-ea"/>
              </a:rPr>
              <a:t>Thảo</a:t>
            </a:r>
            <a:r>
              <a:rPr lang="en-US" dirty="0">
                <a:sym typeface="+mn-ea"/>
              </a:rPr>
              <a:t> - tranthao121006@gmail.com</a:t>
            </a:r>
            <a:endParaRPr 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BF25CAA-ED89-46F7-A4DF-AB72F87F1FB3}"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7114934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7AF81A-5A48-44B6-BFB3-5A2D3370088C}"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8447339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31834882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AC6D98-046A-405E-9FCB-494EC8D89F4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2827632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29181430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6.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838200" y="1122680"/>
            <a:ext cx="105156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838200" y="3602359"/>
            <a:ext cx="10515600" cy="1655445"/>
          </a:xfrm>
        </p:spPr>
        <p:txBody>
          <a:bodyPr/>
          <a:lstStyle>
            <a:lvl1pPr marL="0" indent="0" algn="ctr">
              <a:buNone/>
              <a:defRPr sz="2400">
                <a:solidFill>
                  <a:schemeClr val="tx1">
                    <a:lumMod val="50000"/>
                    <a:lumOff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a:xfrm>
            <a:off x="838200" y="6356354"/>
            <a:ext cx="2743200" cy="365125"/>
          </a:xfrm>
        </p:spPr>
        <p:txBody>
          <a:bodyPr/>
          <a:lstStyle/>
          <a:p>
            <a:fld id="{82F288E0-7875-42C4-84C8-98DBBD3BF4D2}" type="datetimeFigureOut">
              <a:rPr lang="zh-CN" altLang="en-US" smtClean="0"/>
              <a:t>2024/10/20</a:t>
            </a:fld>
            <a:endParaRPr lang="zh-CN" altLang="en-US"/>
          </a:p>
        </p:txBody>
      </p:sp>
      <p:sp>
        <p:nvSpPr>
          <p:cNvPr id="5" name="页脚占位符 4"/>
          <p:cNvSpPr>
            <a:spLocks noGrp="1"/>
          </p:cNvSpPr>
          <p:nvPr>
            <p:ph type="ftr" sz="quarter" idx="11"/>
          </p:nvPr>
        </p:nvSpPr>
        <p:spPr>
          <a:xfrm>
            <a:off x="4038600" y="6356354"/>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4"/>
            <a:ext cx="2743200" cy="365125"/>
          </a:xfrm>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7247199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1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327029"/>
            <a:ext cx="10515600" cy="5850255"/>
          </a:xfrm>
        </p:spPr>
        <p:txBody>
          <a:bodyPr/>
          <a:lstStyle>
            <a:lvl2pPr>
              <a:defRPr/>
            </a:lvl2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4"/>
            <a:ext cx="2743200" cy="365125"/>
          </a:xfrm>
        </p:spPr>
        <p:txBody>
          <a:bodyPr/>
          <a:lstStyle/>
          <a:p>
            <a:fld id="{82F288E0-7875-42C4-84C8-98DBBD3BF4D2}" type="datetimeFigureOut">
              <a:rPr lang="zh-CN" altLang="en-US" smtClean="0"/>
              <a:t>2024/10/20</a:t>
            </a:fld>
            <a:endParaRPr lang="zh-CN" altLang="en-US"/>
          </a:p>
        </p:txBody>
      </p:sp>
      <p:sp>
        <p:nvSpPr>
          <p:cNvPr id="5" name="页脚占位符 4"/>
          <p:cNvSpPr>
            <a:spLocks noGrp="1"/>
          </p:cNvSpPr>
          <p:nvPr>
            <p:ph type="ftr" sz="quarter" idx="11"/>
          </p:nvPr>
        </p:nvSpPr>
        <p:spPr>
          <a:xfrm>
            <a:off x="4038600" y="6356354"/>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4"/>
            <a:ext cx="2743200" cy="365125"/>
          </a:xfrm>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31397070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2_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838200" y="6356354"/>
            <a:ext cx="2743200" cy="365125"/>
          </a:xfrm>
        </p:spPr>
        <p:txBody>
          <a:bodyPr/>
          <a:lstStyle/>
          <a:p>
            <a:fld id="{82F288E0-7875-42C4-84C8-98DBBD3BF4D2}" type="datetimeFigureOut">
              <a:rPr lang="zh-CN" altLang="en-US" smtClean="0"/>
              <a:t>2024/10/20</a:t>
            </a:fld>
            <a:endParaRPr lang="zh-CN" altLang="en-US"/>
          </a:p>
        </p:txBody>
      </p:sp>
      <p:sp>
        <p:nvSpPr>
          <p:cNvPr id="5" name="页脚占位符 4"/>
          <p:cNvSpPr>
            <a:spLocks noGrp="1"/>
          </p:cNvSpPr>
          <p:nvPr>
            <p:ph type="ftr" sz="quarter" idx="11"/>
          </p:nvPr>
        </p:nvSpPr>
        <p:spPr>
          <a:xfrm>
            <a:off x="4038600" y="6356354"/>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4"/>
            <a:ext cx="2743200" cy="365125"/>
          </a:xfrm>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20479908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4"/>
            <a:ext cx="2743200" cy="365125"/>
          </a:xfrm>
        </p:spPr>
        <p:txBody>
          <a:bodyPr/>
          <a:lstStyle/>
          <a:p>
            <a:fld id="{FB475AF3-A322-416E-99D7-29F5A7799ECC}" type="datetimeFigureOut">
              <a:rPr lang="zh-CN" altLang="en-US" smtClean="0"/>
              <a:t>2024/10/20</a:t>
            </a:fld>
            <a:endParaRPr lang="zh-CN" altLang="en-US"/>
          </a:p>
        </p:txBody>
      </p:sp>
      <p:sp>
        <p:nvSpPr>
          <p:cNvPr id="3" name="页脚占位符 2"/>
          <p:cNvSpPr>
            <a:spLocks noGrp="1"/>
          </p:cNvSpPr>
          <p:nvPr>
            <p:ph type="ftr" sz="quarter" idx="11"/>
          </p:nvPr>
        </p:nvSpPr>
        <p:spPr>
          <a:xfrm>
            <a:off x="4038600" y="6356354"/>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4"/>
            <a:ext cx="2743200" cy="365125"/>
          </a:xfrm>
        </p:spPr>
        <p:txBody>
          <a:bodyPr/>
          <a:lstStyle/>
          <a:p>
            <a:fld id="{10B49C96-558A-49EC-AD52-79C3D5970B39}" type="slidenum">
              <a:rPr lang="zh-CN" altLang="en-US" smtClean="0"/>
              <a:t>‹#›</a:t>
            </a:fld>
            <a:endParaRPr lang="zh-CN" altLang="en-US"/>
          </a:p>
        </p:txBody>
      </p:sp>
    </p:spTree>
    <p:extLst>
      <p:ext uri="{BB962C8B-B14F-4D97-AF65-F5344CB8AC3E}">
        <p14:creationId xmlns:p14="http://schemas.microsoft.com/office/powerpoint/2010/main" val="6895207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35354604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59518656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两项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61118232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41936476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9A90778-FD6A-40F4-A368-E25F7AF8CA9C}"/>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058A7FDC-F702-4802-B2A9-967831A47B9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13D20503-3780-40EA-B21F-DC3C1FDFEEBE}"/>
              </a:ext>
            </a:extLst>
          </p:cNvPr>
          <p:cNvSpPr>
            <a:spLocks noGrp="1"/>
          </p:cNvSpPr>
          <p:nvPr>
            <p:ph type="dt" sz="half" idx="10"/>
          </p:nvPr>
        </p:nvSpPr>
        <p:spPr/>
        <p:txBody>
          <a:bodyPr/>
          <a:lstStyle/>
          <a:p>
            <a:fld id="{E7FE081F-4352-4F18-BEDA-C66D1965C30F}" type="datetimeFigureOut">
              <a:rPr lang="zh-CN" altLang="en-US" smtClean="0"/>
              <a:t>2024/10/20</a:t>
            </a:fld>
            <a:endParaRPr lang="zh-CN" altLang="en-US"/>
          </a:p>
        </p:txBody>
      </p:sp>
      <p:sp>
        <p:nvSpPr>
          <p:cNvPr id="5" name="页脚占位符 4">
            <a:extLst>
              <a:ext uri="{FF2B5EF4-FFF2-40B4-BE49-F238E27FC236}">
                <a16:creationId xmlns:a16="http://schemas.microsoft.com/office/drawing/2014/main" xmlns="" id="{E5850C3F-E4FA-4B4A-9DEF-26902A3D690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0F998897-C6FE-4FEB-B8AD-AC6E46DF225A}"/>
              </a:ext>
            </a:extLst>
          </p:cNvPr>
          <p:cNvSpPr>
            <a:spLocks noGrp="1"/>
          </p:cNvSpPr>
          <p:nvPr>
            <p:ph type="sldNum" sz="quarter" idx="12"/>
          </p:nvPr>
        </p:nvSpPr>
        <p:spPr/>
        <p:txBody>
          <a:bodyPr/>
          <a:lstStyle/>
          <a:p>
            <a:fld id="{D3BC5BA0-D55A-4234-B2CB-BADBEAB97F57}" type="slidenum">
              <a:rPr lang="zh-CN" altLang="en-US" smtClean="0"/>
              <a:t>‹#›</a:t>
            </a:fld>
            <a:endParaRPr lang="zh-CN" altLang="en-US"/>
          </a:p>
        </p:txBody>
      </p:sp>
    </p:spTree>
    <p:extLst>
      <p:ext uri="{BB962C8B-B14F-4D97-AF65-F5344CB8AC3E}">
        <p14:creationId xmlns:p14="http://schemas.microsoft.com/office/powerpoint/2010/main" val="140520004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702811E3-33E5-4FA4-A417-31D9789ADE29}"/>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CEEF7A0D-6728-4100-9472-6832470848FB}"/>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E2400D13-4615-4063-967F-0842A25AB082}"/>
              </a:ext>
            </a:extLst>
          </p:cNvPr>
          <p:cNvSpPr>
            <a:spLocks noGrp="1"/>
          </p:cNvSpPr>
          <p:nvPr>
            <p:ph type="dt" sz="half" idx="10"/>
          </p:nvPr>
        </p:nvSpPr>
        <p:spPr/>
        <p:txBody>
          <a:bodyPr/>
          <a:lstStyle/>
          <a:p>
            <a:fld id="{E7FE081F-4352-4F18-BEDA-C66D1965C30F}" type="datetimeFigureOut">
              <a:rPr lang="zh-CN" altLang="en-US" smtClean="0"/>
              <a:t>2024/10/20</a:t>
            </a:fld>
            <a:endParaRPr lang="zh-CN" altLang="en-US"/>
          </a:p>
        </p:txBody>
      </p:sp>
      <p:sp>
        <p:nvSpPr>
          <p:cNvPr id="5" name="页脚占位符 4">
            <a:extLst>
              <a:ext uri="{FF2B5EF4-FFF2-40B4-BE49-F238E27FC236}">
                <a16:creationId xmlns:a16="http://schemas.microsoft.com/office/drawing/2014/main" xmlns="" id="{ADE5931F-474B-466E-824D-736B3BA6E2B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A4631E34-1F4D-446B-BA3D-5A38FB6E5E2A}"/>
              </a:ext>
            </a:extLst>
          </p:cNvPr>
          <p:cNvSpPr>
            <a:spLocks noGrp="1"/>
          </p:cNvSpPr>
          <p:nvPr>
            <p:ph type="sldNum" sz="quarter" idx="12"/>
          </p:nvPr>
        </p:nvSpPr>
        <p:spPr/>
        <p:txBody>
          <a:bodyPr/>
          <a:lstStyle/>
          <a:p>
            <a:fld id="{D3BC5BA0-D55A-4234-B2CB-BADBEAB97F57}" type="slidenum">
              <a:rPr lang="zh-CN" altLang="en-US" smtClean="0"/>
              <a:t>‹#›</a:t>
            </a:fld>
            <a:endParaRPr lang="zh-CN" altLang="en-US"/>
          </a:p>
        </p:txBody>
      </p:sp>
    </p:spTree>
    <p:extLst>
      <p:ext uri="{BB962C8B-B14F-4D97-AF65-F5344CB8AC3E}">
        <p14:creationId xmlns:p14="http://schemas.microsoft.com/office/powerpoint/2010/main" val="248297694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C135A8F-9693-43FA-A937-88BE8C5DF6C0}"/>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F8AB061A-5F7C-472A-98C7-AEDA8DACF78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xmlns="" id="{23571962-A602-419B-B366-F0D09E39C861}"/>
              </a:ext>
            </a:extLst>
          </p:cNvPr>
          <p:cNvSpPr>
            <a:spLocks noGrp="1"/>
          </p:cNvSpPr>
          <p:nvPr>
            <p:ph type="dt" sz="half" idx="10"/>
          </p:nvPr>
        </p:nvSpPr>
        <p:spPr/>
        <p:txBody>
          <a:bodyPr/>
          <a:lstStyle/>
          <a:p>
            <a:fld id="{E7FE081F-4352-4F18-BEDA-C66D1965C30F}" type="datetimeFigureOut">
              <a:rPr lang="zh-CN" altLang="en-US" smtClean="0"/>
              <a:t>2024/10/20</a:t>
            </a:fld>
            <a:endParaRPr lang="zh-CN" altLang="en-US"/>
          </a:p>
        </p:txBody>
      </p:sp>
      <p:sp>
        <p:nvSpPr>
          <p:cNvPr id="5" name="页脚占位符 4">
            <a:extLst>
              <a:ext uri="{FF2B5EF4-FFF2-40B4-BE49-F238E27FC236}">
                <a16:creationId xmlns:a16="http://schemas.microsoft.com/office/drawing/2014/main" xmlns="" id="{851FBDDA-FAA1-48D4-98E6-DCD54D4E6D4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C4A0937E-E674-404D-BA2F-BBF5E12A0907}"/>
              </a:ext>
            </a:extLst>
          </p:cNvPr>
          <p:cNvSpPr>
            <a:spLocks noGrp="1"/>
          </p:cNvSpPr>
          <p:nvPr>
            <p:ph type="sldNum" sz="quarter" idx="12"/>
          </p:nvPr>
        </p:nvSpPr>
        <p:spPr/>
        <p:txBody>
          <a:bodyPr/>
          <a:lstStyle/>
          <a:p>
            <a:fld id="{D3BC5BA0-D55A-4234-B2CB-BADBEAB97F57}" type="slidenum">
              <a:rPr lang="zh-CN" altLang="en-US" smtClean="0"/>
              <a:t>‹#›</a:t>
            </a:fld>
            <a:endParaRPr lang="zh-CN" altLang="en-US"/>
          </a:p>
        </p:txBody>
      </p:sp>
    </p:spTree>
    <p:extLst>
      <p:ext uri="{BB962C8B-B14F-4D97-AF65-F5344CB8AC3E}">
        <p14:creationId xmlns:p14="http://schemas.microsoft.com/office/powerpoint/2010/main" val="37550963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197485"/>
            <a:ext cx="10515600" cy="1325563"/>
          </a:xfrm>
        </p:spPr>
        <p:txBody>
          <a:bodyPr anchor="b" anchorCtr="0"/>
          <a:lstStyle/>
          <a:p>
            <a:r>
              <a:rPr lang="zh-CN" altLang="en-US"/>
              <a:t>单击此处编辑母版标题样式</a:t>
            </a:r>
          </a:p>
        </p:txBody>
      </p:sp>
      <p:sp>
        <p:nvSpPr>
          <p:cNvPr id="3" name="内容占位符 2"/>
          <p:cNvSpPr>
            <a:spLocks noGrp="1"/>
          </p:cNvSpPr>
          <p:nvPr>
            <p:ph idx="1"/>
          </p:nvPr>
        </p:nvSpPr>
        <p:spPr>
          <a:xfrm>
            <a:off x="838200" y="1702439"/>
            <a:ext cx="10515600" cy="4474845"/>
          </a:xfrm>
        </p:spPr>
        <p:txBody>
          <a:bodyPr/>
          <a:lstStyle>
            <a:lvl2pPr>
              <a:defRPr/>
            </a:lvl2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4"/>
            <a:ext cx="2743200" cy="365125"/>
          </a:xfrm>
        </p:spPr>
        <p:txBody>
          <a:bodyPr/>
          <a:lstStyle/>
          <a:p>
            <a:fld id="{82F288E0-7875-42C4-84C8-98DBBD3BF4D2}" type="datetimeFigureOut">
              <a:rPr lang="zh-CN" altLang="en-US" smtClean="0"/>
              <a:t>2024/10/20</a:t>
            </a:fld>
            <a:endParaRPr lang="zh-CN" altLang="en-US"/>
          </a:p>
        </p:txBody>
      </p:sp>
      <p:sp>
        <p:nvSpPr>
          <p:cNvPr id="5" name="页脚占位符 4"/>
          <p:cNvSpPr>
            <a:spLocks noGrp="1"/>
          </p:cNvSpPr>
          <p:nvPr>
            <p:ph type="ftr" sz="quarter" idx="11"/>
          </p:nvPr>
        </p:nvSpPr>
        <p:spPr>
          <a:xfrm>
            <a:off x="4038600" y="6356354"/>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4"/>
            <a:ext cx="2743200" cy="365125"/>
          </a:xfrm>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240078716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953CECD-753E-496E-A6D9-A7ACFB8F85B2}"/>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F553E91A-C9E6-4F5F-9730-F141C8F35A60}"/>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xmlns="" id="{485D6623-5A7B-4045-AADF-A73436E4439E}"/>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xmlns="" id="{BFBE0E8F-E223-4D3B-A808-484C3319511F}"/>
              </a:ext>
            </a:extLst>
          </p:cNvPr>
          <p:cNvSpPr>
            <a:spLocks noGrp="1"/>
          </p:cNvSpPr>
          <p:nvPr>
            <p:ph type="dt" sz="half" idx="10"/>
          </p:nvPr>
        </p:nvSpPr>
        <p:spPr/>
        <p:txBody>
          <a:bodyPr/>
          <a:lstStyle/>
          <a:p>
            <a:fld id="{E7FE081F-4352-4F18-BEDA-C66D1965C30F}" type="datetimeFigureOut">
              <a:rPr lang="zh-CN" altLang="en-US" smtClean="0"/>
              <a:t>2024/10/20</a:t>
            </a:fld>
            <a:endParaRPr lang="zh-CN" altLang="en-US"/>
          </a:p>
        </p:txBody>
      </p:sp>
      <p:sp>
        <p:nvSpPr>
          <p:cNvPr id="6" name="页脚占位符 5">
            <a:extLst>
              <a:ext uri="{FF2B5EF4-FFF2-40B4-BE49-F238E27FC236}">
                <a16:creationId xmlns:a16="http://schemas.microsoft.com/office/drawing/2014/main" xmlns="" id="{0E0E48AC-DC57-4703-BDDA-CE39E30598BD}"/>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D91002B1-1D31-465E-BED6-04AE45F78E1B}"/>
              </a:ext>
            </a:extLst>
          </p:cNvPr>
          <p:cNvSpPr>
            <a:spLocks noGrp="1"/>
          </p:cNvSpPr>
          <p:nvPr>
            <p:ph type="sldNum" sz="quarter" idx="12"/>
          </p:nvPr>
        </p:nvSpPr>
        <p:spPr/>
        <p:txBody>
          <a:bodyPr/>
          <a:lstStyle/>
          <a:p>
            <a:fld id="{D3BC5BA0-D55A-4234-B2CB-BADBEAB97F57}" type="slidenum">
              <a:rPr lang="zh-CN" altLang="en-US" smtClean="0"/>
              <a:t>‹#›</a:t>
            </a:fld>
            <a:endParaRPr lang="zh-CN" altLang="en-US"/>
          </a:p>
        </p:txBody>
      </p:sp>
    </p:spTree>
    <p:extLst>
      <p:ext uri="{BB962C8B-B14F-4D97-AF65-F5344CB8AC3E}">
        <p14:creationId xmlns:p14="http://schemas.microsoft.com/office/powerpoint/2010/main" val="385594789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83FCE6B-B1B5-4BCD-90CD-8D9FE64E2164}"/>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0B518091-2020-46B2-A2C3-139BA90E5D1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xmlns="" id="{D3F70B92-1858-4608-B78B-CE225B125813}"/>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xmlns="" id="{2BA3A02F-233E-4CAC-B217-520052693CD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xmlns="" id="{B08404A7-75A7-4FAD-9ABA-3B3511BC521C}"/>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xmlns="" id="{B3DF0C1F-D56E-417B-A1A6-CDEDBBD7BBE4}"/>
              </a:ext>
            </a:extLst>
          </p:cNvPr>
          <p:cNvSpPr>
            <a:spLocks noGrp="1"/>
          </p:cNvSpPr>
          <p:nvPr>
            <p:ph type="dt" sz="half" idx="10"/>
          </p:nvPr>
        </p:nvSpPr>
        <p:spPr/>
        <p:txBody>
          <a:bodyPr/>
          <a:lstStyle/>
          <a:p>
            <a:fld id="{E7FE081F-4352-4F18-BEDA-C66D1965C30F}" type="datetimeFigureOut">
              <a:rPr lang="zh-CN" altLang="en-US" smtClean="0"/>
              <a:t>2024/10/20</a:t>
            </a:fld>
            <a:endParaRPr lang="zh-CN" altLang="en-US"/>
          </a:p>
        </p:txBody>
      </p:sp>
      <p:sp>
        <p:nvSpPr>
          <p:cNvPr id="8" name="页脚占位符 7">
            <a:extLst>
              <a:ext uri="{FF2B5EF4-FFF2-40B4-BE49-F238E27FC236}">
                <a16:creationId xmlns:a16="http://schemas.microsoft.com/office/drawing/2014/main" xmlns="" id="{B8A1A2ED-4247-4F7E-9CE6-9EBC490DCAB7}"/>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F62F7A0B-CBE0-4C9C-9287-A2F7B585D347}"/>
              </a:ext>
            </a:extLst>
          </p:cNvPr>
          <p:cNvSpPr>
            <a:spLocks noGrp="1"/>
          </p:cNvSpPr>
          <p:nvPr>
            <p:ph type="sldNum" sz="quarter" idx="12"/>
          </p:nvPr>
        </p:nvSpPr>
        <p:spPr/>
        <p:txBody>
          <a:bodyPr/>
          <a:lstStyle/>
          <a:p>
            <a:fld id="{D3BC5BA0-D55A-4234-B2CB-BADBEAB97F57}" type="slidenum">
              <a:rPr lang="zh-CN" altLang="en-US" smtClean="0"/>
              <a:t>‹#›</a:t>
            </a:fld>
            <a:endParaRPr lang="zh-CN" altLang="en-US"/>
          </a:p>
        </p:txBody>
      </p:sp>
    </p:spTree>
    <p:extLst>
      <p:ext uri="{BB962C8B-B14F-4D97-AF65-F5344CB8AC3E}">
        <p14:creationId xmlns:p14="http://schemas.microsoft.com/office/powerpoint/2010/main" val="302258901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34DCAB9-E678-48C2-B8AC-D130051E2068}"/>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376EE013-E6C1-4C4F-B0C6-96B7CCBDB0ED}"/>
              </a:ext>
            </a:extLst>
          </p:cNvPr>
          <p:cNvSpPr>
            <a:spLocks noGrp="1"/>
          </p:cNvSpPr>
          <p:nvPr>
            <p:ph type="dt" sz="half" idx="10"/>
          </p:nvPr>
        </p:nvSpPr>
        <p:spPr/>
        <p:txBody>
          <a:bodyPr/>
          <a:lstStyle/>
          <a:p>
            <a:fld id="{E7FE081F-4352-4F18-BEDA-C66D1965C30F}" type="datetimeFigureOut">
              <a:rPr lang="zh-CN" altLang="en-US" smtClean="0"/>
              <a:t>2024/10/20</a:t>
            </a:fld>
            <a:endParaRPr lang="zh-CN" altLang="en-US"/>
          </a:p>
        </p:txBody>
      </p:sp>
      <p:sp>
        <p:nvSpPr>
          <p:cNvPr id="4" name="页脚占位符 3">
            <a:extLst>
              <a:ext uri="{FF2B5EF4-FFF2-40B4-BE49-F238E27FC236}">
                <a16:creationId xmlns:a16="http://schemas.microsoft.com/office/drawing/2014/main" xmlns="" id="{F8BB2E72-BDA9-4250-A7C2-522DE20AC51A}"/>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6E2F5F06-D3AA-492E-B5BF-EB07CE83376F}"/>
              </a:ext>
            </a:extLst>
          </p:cNvPr>
          <p:cNvSpPr>
            <a:spLocks noGrp="1"/>
          </p:cNvSpPr>
          <p:nvPr>
            <p:ph type="sldNum" sz="quarter" idx="12"/>
          </p:nvPr>
        </p:nvSpPr>
        <p:spPr/>
        <p:txBody>
          <a:bodyPr/>
          <a:lstStyle/>
          <a:p>
            <a:fld id="{D3BC5BA0-D55A-4234-B2CB-BADBEAB97F57}" type="slidenum">
              <a:rPr lang="zh-CN" altLang="en-US" smtClean="0"/>
              <a:t>‹#›</a:t>
            </a:fld>
            <a:endParaRPr lang="zh-CN" altLang="en-US"/>
          </a:p>
        </p:txBody>
      </p:sp>
    </p:spTree>
    <p:extLst>
      <p:ext uri="{BB962C8B-B14F-4D97-AF65-F5344CB8AC3E}">
        <p14:creationId xmlns:p14="http://schemas.microsoft.com/office/powerpoint/2010/main" val="383892342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2F1F0C74-5470-4103-8C60-72E5A8B1DEA2}"/>
              </a:ext>
            </a:extLst>
          </p:cNvPr>
          <p:cNvSpPr>
            <a:spLocks noGrp="1"/>
          </p:cNvSpPr>
          <p:nvPr>
            <p:ph type="dt" sz="half" idx="10"/>
          </p:nvPr>
        </p:nvSpPr>
        <p:spPr/>
        <p:txBody>
          <a:bodyPr/>
          <a:lstStyle/>
          <a:p>
            <a:fld id="{E7FE081F-4352-4F18-BEDA-C66D1965C30F}" type="datetimeFigureOut">
              <a:rPr lang="zh-CN" altLang="en-US" smtClean="0"/>
              <a:t>2024/10/20</a:t>
            </a:fld>
            <a:endParaRPr lang="zh-CN" altLang="en-US"/>
          </a:p>
        </p:txBody>
      </p:sp>
      <p:sp>
        <p:nvSpPr>
          <p:cNvPr id="3" name="页脚占位符 2">
            <a:extLst>
              <a:ext uri="{FF2B5EF4-FFF2-40B4-BE49-F238E27FC236}">
                <a16:creationId xmlns:a16="http://schemas.microsoft.com/office/drawing/2014/main" xmlns="" id="{1A68A78F-3AFF-4961-8477-CB57D9BBFFE1}"/>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A0E583D3-85AC-41F1-8D26-FC448751629A}"/>
              </a:ext>
            </a:extLst>
          </p:cNvPr>
          <p:cNvSpPr>
            <a:spLocks noGrp="1"/>
          </p:cNvSpPr>
          <p:nvPr>
            <p:ph type="sldNum" sz="quarter" idx="12"/>
          </p:nvPr>
        </p:nvSpPr>
        <p:spPr/>
        <p:txBody>
          <a:bodyPr/>
          <a:lstStyle/>
          <a:p>
            <a:fld id="{D3BC5BA0-D55A-4234-B2CB-BADBEAB97F57}" type="slidenum">
              <a:rPr lang="zh-CN" altLang="en-US" smtClean="0"/>
              <a:t>‹#›</a:t>
            </a:fld>
            <a:endParaRPr lang="zh-CN" altLang="en-US"/>
          </a:p>
        </p:txBody>
      </p:sp>
    </p:spTree>
    <p:extLst>
      <p:ext uri="{BB962C8B-B14F-4D97-AF65-F5344CB8AC3E}">
        <p14:creationId xmlns:p14="http://schemas.microsoft.com/office/powerpoint/2010/main" val="302727346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91BDAA2-7F82-413E-97E8-7CB888893820}"/>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03A27FBE-3F99-40AF-A9C6-51E76F0DD31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xmlns="" id="{F88450B6-FE2F-448D-8F18-D6B69847306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1C523596-73AD-44E1-BC66-B8C399E56FD2}"/>
              </a:ext>
            </a:extLst>
          </p:cNvPr>
          <p:cNvSpPr>
            <a:spLocks noGrp="1"/>
          </p:cNvSpPr>
          <p:nvPr>
            <p:ph type="dt" sz="half" idx="10"/>
          </p:nvPr>
        </p:nvSpPr>
        <p:spPr/>
        <p:txBody>
          <a:bodyPr/>
          <a:lstStyle/>
          <a:p>
            <a:fld id="{E7FE081F-4352-4F18-BEDA-C66D1965C30F}" type="datetimeFigureOut">
              <a:rPr lang="zh-CN" altLang="en-US" smtClean="0"/>
              <a:t>2024/10/20</a:t>
            </a:fld>
            <a:endParaRPr lang="zh-CN" altLang="en-US"/>
          </a:p>
        </p:txBody>
      </p:sp>
      <p:sp>
        <p:nvSpPr>
          <p:cNvPr id="6" name="页脚占位符 5">
            <a:extLst>
              <a:ext uri="{FF2B5EF4-FFF2-40B4-BE49-F238E27FC236}">
                <a16:creationId xmlns:a16="http://schemas.microsoft.com/office/drawing/2014/main" xmlns="" id="{922D18AA-1534-410D-96AD-50A42664B8C1}"/>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A2209515-EB11-4FD0-B8A9-BC1B5BC14012}"/>
              </a:ext>
            </a:extLst>
          </p:cNvPr>
          <p:cNvSpPr>
            <a:spLocks noGrp="1"/>
          </p:cNvSpPr>
          <p:nvPr>
            <p:ph type="sldNum" sz="quarter" idx="12"/>
          </p:nvPr>
        </p:nvSpPr>
        <p:spPr/>
        <p:txBody>
          <a:bodyPr/>
          <a:lstStyle/>
          <a:p>
            <a:fld id="{D3BC5BA0-D55A-4234-B2CB-BADBEAB97F57}" type="slidenum">
              <a:rPr lang="zh-CN" altLang="en-US" smtClean="0"/>
              <a:t>‹#›</a:t>
            </a:fld>
            <a:endParaRPr lang="zh-CN" altLang="en-US"/>
          </a:p>
        </p:txBody>
      </p:sp>
    </p:spTree>
    <p:extLst>
      <p:ext uri="{BB962C8B-B14F-4D97-AF65-F5344CB8AC3E}">
        <p14:creationId xmlns:p14="http://schemas.microsoft.com/office/powerpoint/2010/main" val="17176021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2ADD6C3-9A48-4D23-B871-64CE3A6E5F9D}"/>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A834F55D-BA32-4729-947C-505A8646ACE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797F547F-8334-4C5A-8498-F5E53C7D190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FB912CCC-BA35-41A4-B1CA-B31D42F9517E}"/>
              </a:ext>
            </a:extLst>
          </p:cNvPr>
          <p:cNvSpPr>
            <a:spLocks noGrp="1"/>
          </p:cNvSpPr>
          <p:nvPr>
            <p:ph type="dt" sz="half" idx="10"/>
          </p:nvPr>
        </p:nvSpPr>
        <p:spPr/>
        <p:txBody>
          <a:bodyPr/>
          <a:lstStyle/>
          <a:p>
            <a:fld id="{E7FE081F-4352-4F18-BEDA-C66D1965C30F}" type="datetimeFigureOut">
              <a:rPr lang="zh-CN" altLang="en-US" smtClean="0"/>
              <a:t>2024/10/20</a:t>
            </a:fld>
            <a:endParaRPr lang="zh-CN" altLang="en-US"/>
          </a:p>
        </p:txBody>
      </p:sp>
      <p:sp>
        <p:nvSpPr>
          <p:cNvPr id="6" name="页脚占位符 5">
            <a:extLst>
              <a:ext uri="{FF2B5EF4-FFF2-40B4-BE49-F238E27FC236}">
                <a16:creationId xmlns:a16="http://schemas.microsoft.com/office/drawing/2014/main" xmlns="" id="{5BF43CE3-F971-4B3C-9E58-FEF1C4EACF17}"/>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4DC9298F-C230-4A85-9478-040EFA3B5E2B}"/>
              </a:ext>
            </a:extLst>
          </p:cNvPr>
          <p:cNvSpPr>
            <a:spLocks noGrp="1"/>
          </p:cNvSpPr>
          <p:nvPr>
            <p:ph type="sldNum" sz="quarter" idx="12"/>
          </p:nvPr>
        </p:nvSpPr>
        <p:spPr/>
        <p:txBody>
          <a:bodyPr/>
          <a:lstStyle/>
          <a:p>
            <a:fld id="{D3BC5BA0-D55A-4234-B2CB-BADBEAB97F57}" type="slidenum">
              <a:rPr lang="zh-CN" altLang="en-US" smtClean="0"/>
              <a:t>‹#›</a:t>
            </a:fld>
            <a:endParaRPr lang="zh-CN" altLang="en-US"/>
          </a:p>
        </p:txBody>
      </p:sp>
    </p:spTree>
    <p:extLst>
      <p:ext uri="{BB962C8B-B14F-4D97-AF65-F5344CB8AC3E}">
        <p14:creationId xmlns:p14="http://schemas.microsoft.com/office/powerpoint/2010/main" val="188176708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4A2CB3B-D7E4-4C1D-B90D-A4A7FD392AC6}"/>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E068A0D7-AB25-40DF-A483-16C01E9CAB61}"/>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E74197DC-32A7-4948-8498-682B1BD2C87F}"/>
              </a:ext>
            </a:extLst>
          </p:cNvPr>
          <p:cNvSpPr>
            <a:spLocks noGrp="1"/>
          </p:cNvSpPr>
          <p:nvPr>
            <p:ph type="dt" sz="half" idx="10"/>
          </p:nvPr>
        </p:nvSpPr>
        <p:spPr/>
        <p:txBody>
          <a:bodyPr/>
          <a:lstStyle/>
          <a:p>
            <a:fld id="{E7FE081F-4352-4F18-BEDA-C66D1965C30F}" type="datetimeFigureOut">
              <a:rPr lang="zh-CN" altLang="en-US" smtClean="0"/>
              <a:t>2024/10/20</a:t>
            </a:fld>
            <a:endParaRPr lang="zh-CN" altLang="en-US"/>
          </a:p>
        </p:txBody>
      </p:sp>
      <p:sp>
        <p:nvSpPr>
          <p:cNvPr id="5" name="页脚占位符 4">
            <a:extLst>
              <a:ext uri="{FF2B5EF4-FFF2-40B4-BE49-F238E27FC236}">
                <a16:creationId xmlns:a16="http://schemas.microsoft.com/office/drawing/2014/main" xmlns="" id="{F76E031A-85A5-40BB-B201-8310B77E07F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71C0AD8F-966A-4EE9-80E8-E4CD0D3AD264}"/>
              </a:ext>
            </a:extLst>
          </p:cNvPr>
          <p:cNvSpPr>
            <a:spLocks noGrp="1"/>
          </p:cNvSpPr>
          <p:nvPr>
            <p:ph type="sldNum" sz="quarter" idx="12"/>
          </p:nvPr>
        </p:nvSpPr>
        <p:spPr/>
        <p:txBody>
          <a:bodyPr/>
          <a:lstStyle/>
          <a:p>
            <a:fld id="{D3BC5BA0-D55A-4234-B2CB-BADBEAB97F57}" type="slidenum">
              <a:rPr lang="zh-CN" altLang="en-US" smtClean="0"/>
              <a:t>‹#›</a:t>
            </a:fld>
            <a:endParaRPr lang="zh-CN" altLang="en-US"/>
          </a:p>
        </p:txBody>
      </p:sp>
    </p:spTree>
    <p:extLst>
      <p:ext uri="{BB962C8B-B14F-4D97-AF65-F5344CB8AC3E}">
        <p14:creationId xmlns:p14="http://schemas.microsoft.com/office/powerpoint/2010/main" val="253544680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1F05B1F6-8A6A-4C9A-9BA5-99388B867B98}"/>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A03AEB37-E0F4-4A77-A60D-3A1E4ED61F1D}"/>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42867B72-8887-4DF8-8780-4CF5D387AECE}"/>
              </a:ext>
            </a:extLst>
          </p:cNvPr>
          <p:cNvSpPr>
            <a:spLocks noGrp="1"/>
          </p:cNvSpPr>
          <p:nvPr>
            <p:ph type="dt" sz="half" idx="10"/>
          </p:nvPr>
        </p:nvSpPr>
        <p:spPr/>
        <p:txBody>
          <a:bodyPr/>
          <a:lstStyle/>
          <a:p>
            <a:fld id="{E7FE081F-4352-4F18-BEDA-C66D1965C30F}" type="datetimeFigureOut">
              <a:rPr lang="zh-CN" altLang="en-US" smtClean="0"/>
              <a:t>2024/10/20</a:t>
            </a:fld>
            <a:endParaRPr lang="zh-CN" altLang="en-US"/>
          </a:p>
        </p:txBody>
      </p:sp>
      <p:sp>
        <p:nvSpPr>
          <p:cNvPr id="5" name="页脚占位符 4">
            <a:extLst>
              <a:ext uri="{FF2B5EF4-FFF2-40B4-BE49-F238E27FC236}">
                <a16:creationId xmlns:a16="http://schemas.microsoft.com/office/drawing/2014/main" xmlns="" id="{5AA3A7CF-A139-4DC8-8780-7BA7765C5AF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E50D41E1-1DED-4880-980D-29072DD17FC7}"/>
              </a:ext>
            </a:extLst>
          </p:cNvPr>
          <p:cNvSpPr>
            <a:spLocks noGrp="1"/>
          </p:cNvSpPr>
          <p:nvPr>
            <p:ph type="sldNum" sz="quarter" idx="12"/>
          </p:nvPr>
        </p:nvSpPr>
        <p:spPr/>
        <p:txBody>
          <a:bodyPr/>
          <a:lstStyle/>
          <a:p>
            <a:fld id="{D3BC5BA0-D55A-4234-B2CB-BADBEAB97F57}" type="slidenum">
              <a:rPr lang="zh-CN" altLang="en-US" smtClean="0"/>
              <a:t>‹#›</a:t>
            </a:fld>
            <a:endParaRPr lang="zh-CN" altLang="en-US"/>
          </a:p>
        </p:txBody>
      </p:sp>
    </p:spTree>
    <p:extLst>
      <p:ext uri="{BB962C8B-B14F-4D97-AF65-F5344CB8AC3E}">
        <p14:creationId xmlns:p14="http://schemas.microsoft.com/office/powerpoint/2010/main" val="83304952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pic>
        <p:nvPicPr>
          <p:cNvPr id="2050" name="Picture 2" descr="C:\Users\Thinkpad\Desktop\未标题-1.jp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0"/>
            <a:ext cx="12192000" cy="6860117"/>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xmlns="" id="{D1C366D3-5762-4D36-B666-26996E5102BC}"/>
              </a:ext>
            </a:extLst>
          </p:cNvPr>
          <p:cNvSpPr txBox="1"/>
          <p:nvPr userDrawn="1"/>
        </p:nvSpPr>
        <p:spPr>
          <a:xfrm>
            <a:off x="8906608" y="6596390"/>
            <a:ext cx="4097215" cy="261610"/>
          </a:xfrm>
          <a:prstGeom prst="rect">
            <a:avLst/>
          </a:prstGeom>
          <a:noFill/>
        </p:spPr>
        <p:txBody>
          <a:bodyPr wrap="square" rtlCol="0">
            <a:spAutoFit/>
          </a:bodyPr>
          <a:lstStyle/>
          <a:p>
            <a:r>
              <a:rPr lang="en-US" sz="1100" i="1" dirty="0">
                <a:solidFill>
                  <a:schemeClr val="accent6">
                    <a:lumMod val="75000"/>
                  </a:schemeClr>
                </a:solidFill>
                <a:latin typeface="Times New Roman" panose="02020603050405020304" pitchFamily="18" charset="0"/>
                <a:cs typeface="Times New Roman" panose="02020603050405020304" pitchFamily="18" charset="0"/>
              </a:rPr>
              <a:t>Design by: </a:t>
            </a:r>
            <a:r>
              <a:rPr lang="en-US" sz="1100" i="1" dirty="0" err="1">
                <a:solidFill>
                  <a:schemeClr val="accent6">
                    <a:lumMod val="75000"/>
                  </a:schemeClr>
                </a:solidFill>
                <a:latin typeface="Times New Roman" panose="02020603050405020304" pitchFamily="18" charset="0"/>
                <a:cs typeface="Times New Roman" panose="02020603050405020304" pitchFamily="18" charset="0"/>
              </a:rPr>
              <a:t>Hương</a:t>
            </a:r>
            <a:r>
              <a:rPr lang="en-US" sz="1100" i="1" dirty="0">
                <a:solidFill>
                  <a:schemeClr val="accent6">
                    <a:lumMod val="75000"/>
                  </a:schemeClr>
                </a:solidFill>
                <a:latin typeface="Times New Roman" panose="02020603050405020304" pitchFamily="18" charset="0"/>
                <a:cs typeface="Times New Roman" panose="02020603050405020304" pitchFamily="18" charset="0"/>
              </a:rPr>
              <a:t> </a:t>
            </a:r>
            <a:r>
              <a:rPr lang="en-US" sz="1100" i="1" dirty="0" err="1">
                <a:solidFill>
                  <a:schemeClr val="accent6">
                    <a:lumMod val="75000"/>
                  </a:schemeClr>
                </a:solidFill>
                <a:latin typeface="Times New Roman" panose="02020603050405020304" pitchFamily="18" charset="0"/>
                <a:cs typeface="Times New Roman" panose="02020603050405020304" pitchFamily="18" charset="0"/>
              </a:rPr>
              <a:t>Thảo</a:t>
            </a:r>
            <a:r>
              <a:rPr lang="en-US" sz="1100" i="1" dirty="0">
                <a:solidFill>
                  <a:schemeClr val="accent6">
                    <a:lumMod val="75000"/>
                  </a:schemeClr>
                </a:solidFill>
                <a:latin typeface="Times New Roman" panose="02020603050405020304" pitchFamily="18" charset="0"/>
                <a:cs typeface="Times New Roman" panose="02020603050405020304" pitchFamily="18" charset="0"/>
              </a:rPr>
              <a:t> – tranthao121004@gmail.com </a:t>
            </a:r>
          </a:p>
        </p:txBody>
      </p:sp>
    </p:spTree>
    <p:extLst>
      <p:ext uri="{BB962C8B-B14F-4D97-AF65-F5344CB8AC3E}">
        <p14:creationId xmlns:p14="http://schemas.microsoft.com/office/powerpoint/2010/main" val="308059087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0858690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2959100"/>
            <a:ext cx="10515600" cy="2781300"/>
          </a:xfrm>
        </p:spPr>
        <p:txBody>
          <a:bodyPr anchor="t" anchorCtr="0"/>
          <a:lstStyle>
            <a:lvl1pPr>
              <a:defRPr sz="4800"/>
            </a:lvl1pPr>
          </a:lstStyle>
          <a:p>
            <a:r>
              <a:rPr lang="zh-CN" altLang="en-US"/>
              <a:t>单击此处编辑母版标题样式</a:t>
            </a:r>
          </a:p>
        </p:txBody>
      </p:sp>
      <p:sp>
        <p:nvSpPr>
          <p:cNvPr id="3" name="文本占位符 2"/>
          <p:cNvSpPr>
            <a:spLocks noGrp="1"/>
          </p:cNvSpPr>
          <p:nvPr>
            <p:ph type="body" idx="1"/>
          </p:nvPr>
        </p:nvSpPr>
        <p:spPr>
          <a:xfrm>
            <a:off x="838200" y="1722124"/>
            <a:ext cx="10515600" cy="1102995"/>
          </a:xfrm>
        </p:spPr>
        <p:txBody>
          <a:bodyPr lIns="144145" anchor="b" anchorCtr="0"/>
          <a:lstStyle>
            <a:lvl1pPr marL="0" indent="0">
              <a:buNone/>
              <a:defRPr sz="2400">
                <a:solidFill>
                  <a:schemeClr val="tx1">
                    <a:lumMod val="50000"/>
                    <a:lumOff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a:xfrm>
            <a:off x="838200" y="6356354"/>
            <a:ext cx="2743200" cy="365125"/>
          </a:xfrm>
        </p:spPr>
        <p:txBody>
          <a:bodyPr/>
          <a:lstStyle/>
          <a:p>
            <a:fld id="{82F288E0-7875-42C4-84C8-98DBBD3BF4D2}" type="datetimeFigureOut">
              <a:rPr lang="zh-CN" altLang="en-US" smtClean="0"/>
              <a:t>2024/10/20</a:t>
            </a:fld>
            <a:endParaRPr lang="zh-CN" altLang="en-US"/>
          </a:p>
        </p:txBody>
      </p:sp>
      <p:sp>
        <p:nvSpPr>
          <p:cNvPr id="5" name="页脚占位符 4"/>
          <p:cNvSpPr>
            <a:spLocks noGrp="1"/>
          </p:cNvSpPr>
          <p:nvPr>
            <p:ph type="ftr" sz="quarter" idx="11"/>
          </p:nvPr>
        </p:nvSpPr>
        <p:spPr>
          <a:xfrm>
            <a:off x="4038600" y="6356354"/>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4"/>
            <a:ext cx="2743200" cy="365125"/>
          </a:xfrm>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138579190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
  <p:cSld name="2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1485"/>
            <a:ext cx="10363200" cy="1468967"/>
          </a:xfrm>
          <a:prstGeom prst="rect">
            <a:avLst/>
          </a:prstGeo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a:prstGeom prst="rect">
            <a:avLst/>
          </a:prstGeo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a:xfrm>
            <a:off x="609600" y="6356351"/>
            <a:ext cx="2844800" cy="366183"/>
          </a:xfrm>
          <a:prstGeom prst="rect">
            <a:avLst/>
          </a:prstGeom>
        </p:spPr>
        <p:txBody>
          <a:bodyPr/>
          <a:lstStyle/>
          <a:p>
            <a:fld id="{CDCB7474-AC18-4462-9967-766FB798D0E5}" type="datetimeFigureOut">
              <a:rPr lang="zh-CN" altLang="en-US" smtClean="0"/>
              <a:t>2024/10/20</a:t>
            </a:fld>
            <a:endParaRPr lang="zh-CN" altLang="en-US"/>
          </a:p>
        </p:txBody>
      </p:sp>
      <p:sp>
        <p:nvSpPr>
          <p:cNvPr id="5" name="页脚占位符 4"/>
          <p:cNvSpPr>
            <a:spLocks noGrp="1"/>
          </p:cNvSpPr>
          <p:nvPr>
            <p:ph type="ftr" sz="quarter" idx="11"/>
          </p:nvPr>
        </p:nvSpPr>
        <p:spPr>
          <a:xfrm>
            <a:off x="4165600" y="6356351"/>
            <a:ext cx="3860800" cy="366183"/>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7600" y="6356351"/>
            <a:ext cx="2844800" cy="366183"/>
          </a:xfrm>
          <a:prstGeom prst="rect">
            <a:avLst/>
          </a:prstGeom>
        </p:spPr>
        <p:txBody>
          <a:bodyPr/>
          <a:lstStyle/>
          <a:p>
            <a:fld id="{A4D9A019-0009-41E6-843E-D66C74BC76A4}" type="slidenum">
              <a:rPr lang="zh-CN" altLang="en-US" smtClean="0"/>
              <a:t>‹#›</a:t>
            </a:fld>
            <a:endParaRPr lang="zh-CN" altLang="en-US"/>
          </a:p>
        </p:txBody>
      </p:sp>
    </p:spTree>
    <p:extLst>
      <p:ext uri="{BB962C8B-B14F-4D97-AF65-F5344CB8AC3E}">
        <p14:creationId xmlns:p14="http://schemas.microsoft.com/office/powerpoint/2010/main" val="233030582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86107926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cSld name="2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1485"/>
            <a:ext cx="10363200" cy="1468967"/>
          </a:xfrm>
          <a:prstGeom prst="rect">
            <a:avLst/>
          </a:prstGeo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a:prstGeom prst="rect">
            <a:avLst/>
          </a:prstGeo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a:xfrm>
            <a:off x="609600" y="6356351"/>
            <a:ext cx="2844800" cy="366183"/>
          </a:xfrm>
          <a:prstGeom prst="rect">
            <a:avLst/>
          </a:prstGeom>
        </p:spPr>
        <p:txBody>
          <a:bodyPr/>
          <a:lstStyle/>
          <a:p>
            <a:fld id="{CDCB7474-AC18-4462-9967-766FB798D0E5}" type="datetimeFigureOut">
              <a:rPr lang="zh-CN" altLang="en-US" smtClean="0"/>
              <a:t>2024/10/20</a:t>
            </a:fld>
            <a:endParaRPr lang="zh-CN" altLang="en-US"/>
          </a:p>
        </p:txBody>
      </p:sp>
      <p:sp>
        <p:nvSpPr>
          <p:cNvPr id="5" name="页脚占位符 4"/>
          <p:cNvSpPr>
            <a:spLocks noGrp="1"/>
          </p:cNvSpPr>
          <p:nvPr>
            <p:ph type="ftr" sz="quarter" idx="11"/>
          </p:nvPr>
        </p:nvSpPr>
        <p:spPr>
          <a:xfrm>
            <a:off x="4165600" y="6356351"/>
            <a:ext cx="3860800" cy="366183"/>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7600" y="6356351"/>
            <a:ext cx="2844800" cy="366183"/>
          </a:xfrm>
          <a:prstGeom prst="rect">
            <a:avLst/>
          </a:prstGeom>
        </p:spPr>
        <p:txBody>
          <a:bodyPr/>
          <a:lstStyle/>
          <a:p>
            <a:fld id="{A4D9A019-0009-41E6-843E-D66C74BC76A4}" type="slidenum">
              <a:rPr lang="zh-CN" altLang="en-US" smtClean="0"/>
              <a:t>‹#›</a:t>
            </a:fld>
            <a:endParaRPr lang="zh-CN" altLang="en-US"/>
          </a:p>
        </p:txBody>
      </p:sp>
    </p:spTree>
    <p:extLst>
      <p:ext uri="{BB962C8B-B14F-4D97-AF65-F5344CB8AC3E}">
        <p14:creationId xmlns:p14="http://schemas.microsoft.com/office/powerpoint/2010/main" val="282921622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F5E9FD93-8BE8-42EE-993C-44E80DCF351F}" type="datetimeFigureOut">
              <a:rPr lang="zh-CN" altLang="en-US" smtClean="0"/>
              <a:t>2024/10/20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CFA2EBE-C0F0-452B-AD5C-74D94C8690E0}" type="slidenum">
              <a:rPr lang="zh-CN" altLang="en-US" smtClean="0"/>
              <a:t>‹#›</a:t>
            </a:fld>
            <a:endParaRPr lang="zh-CN" altLang="en-US"/>
          </a:p>
        </p:txBody>
      </p:sp>
    </p:spTree>
    <p:extLst>
      <p:ext uri="{BB962C8B-B14F-4D97-AF65-F5344CB8AC3E}">
        <p14:creationId xmlns:p14="http://schemas.microsoft.com/office/powerpoint/2010/main" val="104616740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5E9FD93-8BE8-42EE-993C-44E80DCF351F}" type="datetimeFigureOut">
              <a:rPr lang="zh-CN" altLang="en-US" smtClean="0"/>
              <a:t>2024/10/20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CFA2EBE-C0F0-452B-AD5C-74D94C8690E0}" type="slidenum">
              <a:rPr lang="zh-CN" altLang="en-US" smtClean="0"/>
              <a:t>‹#›</a:t>
            </a:fld>
            <a:endParaRPr lang="zh-CN" altLang="en-US"/>
          </a:p>
        </p:txBody>
      </p:sp>
    </p:spTree>
    <p:extLst>
      <p:ext uri="{BB962C8B-B14F-4D97-AF65-F5344CB8AC3E}">
        <p14:creationId xmlns:p14="http://schemas.microsoft.com/office/powerpoint/2010/main" val="39715602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F5E9FD93-8BE8-42EE-993C-44E80DCF351F}" type="datetimeFigureOut">
              <a:rPr lang="zh-CN" altLang="en-US" smtClean="0"/>
              <a:t>2024/10/20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CFA2EBE-C0F0-452B-AD5C-74D94C8690E0}" type="slidenum">
              <a:rPr lang="zh-CN" altLang="en-US" smtClean="0"/>
              <a:t>‹#›</a:t>
            </a:fld>
            <a:endParaRPr lang="zh-CN" altLang="en-US"/>
          </a:p>
        </p:txBody>
      </p:sp>
    </p:spTree>
    <p:extLst>
      <p:ext uri="{BB962C8B-B14F-4D97-AF65-F5344CB8AC3E}">
        <p14:creationId xmlns:p14="http://schemas.microsoft.com/office/powerpoint/2010/main" val="130824966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F5E9FD93-8BE8-42EE-993C-44E80DCF351F}" type="datetimeFigureOut">
              <a:rPr lang="zh-CN" altLang="en-US" smtClean="0"/>
              <a:t>2024/10/20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CFA2EBE-C0F0-452B-AD5C-74D94C8690E0}" type="slidenum">
              <a:rPr lang="zh-CN" altLang="en-US" smtClean="0"/>
              <a:t>‹#›</a:t>
            </a:fld>
            <a:endParaRPr lang="zh-CN" altLang="en-US"/>
          </a:p>
        </p:txBody>
      </p:sp>
    </p:spTree>
    <p:extLst>
      <p:ext uri="{BB962C8B-B14F-4D97-AF65-F5344CB8AC3E}">
        <p14:creationId xmlns:p14="http://schemas.microsoft.com/office/powerpoint/2010/main" val="299672587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F5E9FD93-8BE8-42EE-993C-44E80DCF351F}" type="datetimeFigureOut">
              <a:rPr lang="zh-CN" altLang="en-US" smtClean="0"/>
              <a:t>2024/10/20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CFA2EBE-C0F0-452B-AD5C-74D94C8690E0}" type="slidenum">
              <a:rPr lang="zh-CN" altLang="en-US" smtClean="0"/>
              <a:t>‹#›</a:t>
            </a:fld>
            <a:endParaRPr lang="zh-CN" altLang="en-US"/>
          </a:p>
        </p:txBody>
      </p:sp>
    </p:spTree>
    <p:extLst>
      <p:ext uri="{BB962C8B-B14F-4D97-AF65-F5344CB8AC3E}">
        <p14:creationId xmlns:p14="http://schemas.microsoft.com/office/powerpoint/2010/main" val="384232916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F5E9FD93-8BE8-42EE-993C-44E80DCF351F}" type="datetimeFigureOut">
              <a:rPr lang="zh-CN" altLang="en-US" smtClean="0"/>
              <a:t>2024/10/20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CFA2EBE-C0F0-452B-AD5C-74D94C8690E0}" type="slidenum">
              <a:rPr lang="zh-CN" altLang="en-US" smtClean="0"/>
              <a:t>‹#›</a:t>
            </a:fld>
            <a:endParaRPr lang="zh-CN" altLang="en-US"/>
          </a:p>
        </p:txBody>
      </p:sp>
    </p:spTree>
    <p:extLst>
      <p:ext uri="{BB962C8B-B14F-4D97-AF65-F5344CB8AC3E}">
        <p14:creationId xmlns:p14="http://schemas.microsoft.com/office/powerpoint/2010/main" val="347455290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5E9FD93-8BE8-42EE-993C-44E80DCF351F}" type="datetimeFigureOut">
              <a:rPr lang="zh-CN" altLang="en-US" smtClean="0"/>
              <a:t>2024/10/20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CFA2EBE-C0F0-452B-AD5C-74D94C8690E0}" type="slidenum">
              <a:rPr lang="zh-CN" altLang="en-US" smtClean="0"/>
              <a:t>‹#›</a:t>
            </a:fld>
            <a:endParaRPr lang="zh-CN" altLang="en-US"/>
          </a:p>
        </p:txBody>
      </p:sp>
    </p:spTree>
    <p:extLst>
      <p:ext uri="{BB962C8B-B14F-4D97-AF65-F5344CB8AC3E}">
        <p14:creationId xmlns:p14="http://schemas.microsoft.com/office/powerpoint/2010/main" val="17942458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9"/>
            <a:ext cx="10515600" cy="1325563"/>
          </a:xfrm>
        </p:spPr>
        <p:txBody>
          <a:bodyPr/>
          <a:lstStyle>
            <a:lvl1pPr algn="ctr">
              <a:defRPr/>
            </a:lvl1p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838200" y="6356354"/>
            <a:ext cx="2743200" cy="365125"/>
          </a:xfrm>
        </p:spPr>
        <p:txBody>
          <a:bodyPr/>
          <a:lstStyle/>
          <a:p>
            <a:fld id="{82F288E0-7875-42C4-84C8-98DBBD3BF4D2}" type="datetimeFigureOut">
              <a:rPr lang="zh-CN" altLang="en-US" smtClean="0"/>
              <a:t>2024/10/20</a:t>
            </a:fld>
            <a:endParaRPr lang="zh-CN" altLang="en-US"/>
          </a:p>
        </p:txBody>
      </p:sp>
      <p:sp>
        <p:nvSpPr>
          <p:cNvPr id="6" name="页脚占位符 5"/>
          <p:cNvSpPr>
            <a:spLocks noGrp="1"/>
          </p:cNvSpPr>
          <p:nvPr>
            <p:ph type="ftr" sz="quarter" idx="11"/>
          </p:nvPr>
        </p:nvSpPr>
        <p:spPr>
          <a:xfrm>
            <a:off x="4038600" y="6356354"/>
            <a:ext cx="4114800" cy="365125"/>
          </a:xfrm>
        </p:spPr>
        <p:txBody>
          <a:bodyPr/>
          <a:lstStyle/>
          <a:p>
            <a:endParaRPr lang="zh-CN" altLang="en-US"/>
          </a:p>
        </p:txBody>
      </p:sp>
      <p:sp>
        <p:nvSpPr>
          <p:cNvPr id="7" name="灯片编号占位符 6"/>
          <p:cNvSpPr>
            <a:spLocks noGrp="1"/>
          </p:cNvSpPr>
          <p:nvPr>
            <p:ph type="sldNum" sz="quarter" idx="12"/>
          </p:nvPr>
        </p:nvSpPr>
        <p:spPr>
          <a:xfrm>
            <a:off x="8610600" y="6356354"/>
            <a:ext cx="2743200" cy="365125"/>
          </a:xfrm>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191572961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5E9FD93-8BE8-42EE-993C-44E80DCF351F}" type="datetimeFigureOut">
              <a:rPr lang="zh-CN" altLang="en-US" smtClean="0"/>
              <a:t>2024/10/20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CFA2EBE-C0F0-452B-AD5C-74D94C8690E0}" type="slidenum">
              <a:rPr lang="zh-CN" altLang="en-US" smtClean="0"/>
              <a:t>‹#›</a:t>
            </a:fld>
            <a:endParaRPr lang="zh-CN" altLang="en-US"/>
          </a:p>
        </p:txBody>
      </p:sp>
    </p:spTree>
    <p:extLst>
      <p:ext uri="{BB962C8B-B14F-4D97-AF65-F5344CB8AC3E}">
        <p14:creationId xmlns:p14="http://schemas.microsoft.com/office/powerpoint/2010/main" val="307859418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5E9FD93-8BE8-42EE-993C-44E80DCF351F}" type="datetimeFigureOut">
              <a:rPr lang="zh-CN" altLang="en-US" smtClean="0"/>
              <a:t>2024/10/20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CFA2EBE-C0F0-452B-AD5C-74D94C8690E0}" type="slidenum">
              <a:rPr lang="zh-CN" altLang="en-US" smtClean="0"/>
              <a:t>‹#›</a:t>
            </a:fld>
            <a:endParaRPr lang="zh-CN" altLang="en-US"/>
          </a:p>
        </p:txBody>
      </p:sp>
    </p:spTree>
    <p:extLst>
      <p:ext uri="{BB962C8B-B14F-4D97-AF65-F5344CB8AC3E}">
        <p14:creationId xmlns:p14="http://schemas.microsoft.com/office/powerpoint/2010/main" val="370712947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5E9FD93-8BE8-42EE-993C-44E80DCF351F}" type="datetimeFigureOut">
              <a:rPr lang="zh-CN" altLang="en-US" smtClean="0"/>
              <a:t>2024/10/20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CFA2EBE-C0F0-452B-AD5C-74D94C8690E0}" type="slidenum">
              <a:rPr lang="zh-CN" altLang="en-US" smtClean="0"/>
              <a:t>‹#›</a:t>
            </a:fld>
            <a:endParaRPr lang="zh-CN" altLang="en-US"/>
          </a:p>
        </p:txBody>
      </p:sp>
    </p:spTree>
    <p:extLst>
      <p:ext uri="{BB962C8B-B14F-4D97-AF65-F5344CB8AC3E}">
        <p14:creationId xmlns:p14="http://schemas.microsoft.com/office/powerpoint/2010/main" val="33431628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5E9FD93-8BE8-42EE-993C-44E80DCF351F}" type="datetimeFigureOut">
              <a:rPr lang="zh-CN" altLang="en-US" smtClean="0"/>
              <a:t>2024/10/20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CFA2EBE-C0F0-452B-AD5C-74D94C8690E0}" type="slidenum">
              <a:rPr lang="zh-CN" altLang="en-US" smtClean="0"/>
              <a:t>‹#›</a:t>
            </a:fld>
            <a:endParaRPr lang="zh-CN" altLang="en-US"/>
          </a:p>
        </p:txBody>
      </p:sp>
    </p:spTree>
    <p:extLst>
      <p:ext uri="{BB962C8B-B14F-4D97-AF65-F5344CB8AC3E}">
        <p14:creationId xmlns:p14="http://schemas.microsoft.com/office/powerpoint/2010/main" val="23867848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1_内容与标题">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12192000" cy="6858001"/>
          </a:xfrm>
          <a:prstGeom prst="rect">
            <a:avLst/>
          </a:prstGeom>
        </p:spPr>
      </p:pic>
      <p:sp>
        <p:nvSpPr>
          <p:cNvPr id="9" name="文本框 8"/>
          <p:cNvSpPr txBox="1"/>
          <p:nvPr userDrawn="1"/>
        </p:nvSpPr>
        <p:spPr>
          <a:xfrm>
            <a:off x="1885950" y="342900"/>
            <a:ext cx="3416320" cy="523220"/>
          </a:xfrm>
          <a:prstGeom prst="rect">
            <a:avLst/>
          </a:prstGeom>
          <a:noFill/>
        </p:spPr>
        <p:txBody>
          <a:bodyPr wrap="none" rtlCol="0">
            <a:spAutoFit/>
          </a:bodyPr>
          <a:lstStyle/>
          <a:p>
            <a:r>
              <a:rPr lang="zh-CN" altLang="en-US" sz="2800" dirty="0">
                <a:solidFill>
                  <a:srgbClr val="40929A"/>
                </a:solidFill>
              </a:rPr>
              <a:t>请在此处输入小标题</a:t>
            </a:r>
          </a:p>
        </p:txBody>
      </p:sp>
    </p:spTree>
    <p:extLst>
      <p:ext uri="{BB962C8B-B14F-4D97-AF65-F5344CB8AC3E}">
        <p14:creationId xmlns:p14="http://schemas.microsoft.com/office/powerpoint/2010/main" val="188202014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122363"/>
            <a:ext cx="9144000" cy="2387600"/>
          </a:xfrm>
        </p:spPr>
        <p:txBody>
          <a:bodyPr anchor="b"/>
          <a:lstStyle>
            <a:lvl1pPr algn="ctr">
              <a:defRPr sz="6000">
                <a:latin typeface="Arial" panose="020B0604020202020204" pitchFamily="34" charset="0"/>
                <a:cs typeface="Arial" panose="020B0604020202020204" pitchFamily="34" charset="0"/>
              </a:defRPr>
            </a:lvl1pPr>
          </a:lstStyle>
          <a:p>
            <a:r>
              <a:rPr lang="en-US" altLang="zh-CN"/>
              <a:t>Title</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zh-CN"/>
              <a:t>Content</a:t>
            </a:r>
            <a:endParaRPr lang="zh-CN" altLang="en-US"/>
          </a:p>
        </p:txBody>
      </p:sp>
      <p:sp>
        <p:nvSpPr>
          <p:cNvPr id="4" name="日期占位符 3"/>
          <p:cNvSpPr>
            <a:spLocks noGrp="1"/>
          </p:cNvSpPr>
          <p:nvPr>
            <p:ph type="dt" sz="half" idx="10"/>
          </p:nvPr>
        </p:nvSpPr>
        <p:spPr/>
        <p:txBody>
          <a:bodyPr/>
          <a:lstStyle/>
          <a:p>
            <a:fld id="{4E08E231-020E-454B-814C-04386EE4B12D}" type="datetimeFigureOut">
              <a:rPr lang="zh-CN" altLang="en-US" smtClean="0"/>
              <a:t>2024/10/20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BE349D6-2446-475D-9F9F-B6A9DFEA62F2}" type="slidenum">
              <a:rPr lang="zh-CN" altLang="en-US" smtClean="0"/>
              <a:t>‹#›</a:t>
            </a:fld>
            <a:endParaRPr lang="zh-CN" altLang="en-US"/>
          </a:p>
        </p:txBody>
      </p:sp>
    </p:spTree>
    <p:extLst>
      <p:ext uri="{BB962C8B-B14F-4D97-AF65-F5344CB8AC3E}">
        <p14:creationId xmlns:p14="http://schemas.microsoft.com/office/powerpoint/2010/main" val="404269971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lvl1pPr>
              <a:defRPr>
                <a:latin typeface="Arial" panose="020B0604020202020204" pitchFamily="34" charset="0"/>
                <a:cs typeface="Arial" panose="020B0604020202020204" pitchFamily="34" charset="0"/>
              </a:defRPr>
            </a:lvl1pPr>
          </a:lstStyle>
          <a:p>
            <a:r>
              <a:rPr lang="en-US" altLang="zh-CN"/>
              <a:t>Title</a:t>
            </a:r>
            <a:endParaRPr lang="zh-CN" altLang="en-US"/>
          </a:p>
        </p:txBody>
      </p:sp>
      <p:sp>
        <p:nvSpPr>
          <p:cNvPr id="3" name="内容占位符 2"/>
          <p:cNvSpPr>
            <a:spLocks noGrp="1"/>
          </p:cNvSpPr>
          <p:nvPr>
            <p:ph idx="1" hasCustomPrompt="1"/>
          </p:nvPr>
        </p:nvSpPr>
        <p:spPr/>
        <p:txBody>
          <a:bodyPr/>
          <a:lstStyle>
            <a:lvl1pPr>
              <a:defRPr>
                <a:latin typeface="Arial" panose="020B0604020202020204" pitchFamily="34" charset="0"/>
                <a:cs typeface="Arial" panose="020B0604020202020204" pitchFamily="34" charset="0"/>
              </a:defRPr>
            </a:lvl1pPr>
            <a:lvl2pPr>
              <a:defRPr baseline="0">
                <a:latin typeface="Arial" panose="020B0604020202020204" pitchFamily="34" charset="0"/>
                <a:cs typeface="Arial" panose="020B0604020202020204" pitchFamily="34" charset="0"/>
              </a:defRPr>
            </a:lvl2pPr>
            <a:lvl3pPr>
              <a:defRPr baseline="0">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altLang="zh-CN"/>
              <a:t>Content</a:t>
            </a:r>
            <a:endParaRPr lang="zh-CN" altLang="en-US"/>
          </a:p>
          <a:p>
            <a:pPr lvl="1"/>
            <a:r>
              <a:rPr lang="en-US" altLang="zh-CN"/>
              <a:t>Branch 1</a:t>
            </a:r>
            <a:endParaRPr lang="zh-CN" altLang="en-US"/>
          </a:p>
          <a:p>
            <a:pPr lvl="2"/>
            <a:r>
              <a:rPr lang="en-US" altLang="zh-CN"/>
              <a:t>Branch 2</a:t>
            </a:r>
            <a:endParaRPr lang="zh-CN" altLang="en-US"/>
          </a:p>
          <a:p>
            <a:pPr lvl="3"/>
            <a:r>
              <a:rPr lang="en-US" altLang="zh-CN"/>
              <a:t>Branch 3</a:t>
            </a:r>
            <a:endParaRPr lang="zh-CN" altLang="en-US"/>
          </a:p>
          <a:p>
            <a:pPr lvl="4"/>
            <a:r>
              <a:rPr lang="en-US" altLang="zh-CN"/>
              <a:t>Branch 4</a:t>
            </a:r>
            <a:endParaRPr lang="zh-CN" altLang="en-US"/>
          </a:p>
        </p:txBody>
      </p:sp>
      <p:sp>
        <p:nvSpPr>
          <p:cNvPr id="4" name="日期占位符 3"/>
          <p:cNvSpPr>
            <a:spLocks noGrp="1"/>
          </p:cNvSpPr>
          <p:nvPr>
            <p:ph type="dt" sz="half" idx="10"/>
          </p:nvPr>
        </p:nvSpPr>
        <p:spPr/>
        <p:txBody>
          <a:bodyPr/>
          <a:lstStyle/>
          <a:p>
            <a:fld id="{4E08E231-020E-454B-814C-04386EE4B12D}" type="datetimeFigureOut">
              <a:rPr lang="zh-CN" altLang="en-US" smtClean="0"/>
              <a:t>2024/10/20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BE349D6-2446-475D-9F9F-B6A9DFEA62F2}" type="slidenum">
              <a:rPr lang="zh-CN" altLang="en-US" smtClean="0"/>
              <a:t>‹#›</a:t>
            </a:fld>
            <a:endParaRPr lang="zh-CN" altLang="en-US"/>
          </a:p>
        </p:txBody>
      </p:sp>
    </p:spTree>
    <p:extLst>
      <p:ext uri="{BB962C8B-B14F-4D97-AF65-F5344CB8AC3E}">
        <p14:creationId xmlns:p14="http://schemas.microsoft.com/office/powerpoint/2010/main" val="5315595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1850" y="1709738"/>
            <a:ext cx="10515600" cy="2852737"/>
          </a:xfrm>
        </p:spPr>
        <p:txBody>
          <a:bodyPr anchor="b"/>
          <a:lstStyle>
            <a:lvl1pPr>
              <a:defRPr sz="6000">
                <a:latin typeface="Arial" panose="020B0604020202020204" pitchFamily="34" charset="0"/>
                <a:cs typeface="Arial" panose="020B0604020202020204" pitchFamily="34" charset="0"/>
              </a:defRPr>
            </a:lvl1pPr>
          </a:lstStyle>
          <a:p>
            <a:r>
              <a:rPr lang="en-US" altLang="zh-CN"/>
              <a:t>Title</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ltLang="zh-CN"/>
              <a:t>Body</a:t>
            </a:r>
            <a:endParaRPr lang="zh-CN" altLang="en-US"/>
          </a:p>
        </p:txBody>
      </p:sp>
      <p:sp>
        <p:nvSpPr>
          <p:cNvPr id="4" name="日期占位符 3"/>
          <p:cNvSpPr>
            <a:spLocks noGrp="1"/>
          </p:cNvSpPr>
          <p:nvPr>
            <p:ph type="dt" sz="half" idx="10"/>
          </p:nvPr>
        </p:nvSpPr>
        <p:spPr/>
        <p:txBody>
          <a:bodyPr/>
          <a:lstStyle/>
          <a:p>
            <a:fld id="{4E08E231-020E-454B-814C-04386EE4B12D}" type="datetimeFigureOut">
              <a:rPr lang="zh-CN" altLang="en-US" smtClean="0"/>
              <a:t>2024/10/20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BE349D6-2446-475D-9F9F-B6A9DFEA62F2}" type="slidenum">
              <a:rPr lang="zh-CN" altLang="en-US" smtClean="0"/>
              <a:t>‹#›</a:t>
            </a:fld>
            <a:endParaRPr lang="zh-CN" altLang="en-US"/>
          </a:p>
        </p:txBody>
      </p:sp>
    </p:spTree>
    <p:extLst>
      <p:ext uri="{BB962C8B-B14F-4D97-AF65-F5344CB8AC3E}">
        <p14:creationId xmlns:p14="http://schemas.microsoft.com/office/powerpoint/2010/main" val="427268301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lvl1pPr>
              <a:defRPr>
                <a:latin typeface="Arial" panose="020B0604020202020204" pitchFamily="34" charset="0"/>
                <a:cs typeface="Arial" panose="020B0604020202020204" pitchFamily="34" charset="0"/>
              </a:defRPr>
            </a:lvl1pPr>
          </a:lstStyle>
          <a:p>
            <a:r>
              <a:rPr lang="en-US" altLang="zh-CN"/>
              <a:t>Title</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E08E231-020E-454B-814C-04386EE4B12D}" type="datetimeFigureOut">
              <a:rPr lang="zh-CN" altLang="en-US" smtClean="0"/>
              <a:t>2024/10/20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BE349D6-2446-475D-9F9F-B6A9DFEA62F2}" type="slidenum">
              <a:rPr lang="zh-CN" altLang="en-US" smtClean="0"/>
              <a:t>‹#›</a:t>
            </a:fld>
            <a:endParaRPr lang="zh-CN" altLang="en-US"/>
          </a:p>
        </p:txBody>
      </p:sp>
    </p:spTree>
    <p:extLst>
      <p:ext uri="{BB962C8B-B14F-4D97-AF65-F5344CB8AC3E}">
        <p14:creationId xmlns:p14="http://schemas.microsoft.com/office/powerpoint/2010/main" val="91051943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9788" y="365125"/>
            <a:ext cx="10515600" cy="1325563"/>
          </a:xfrm>
        </p:spPr>
        <p:txBody>
          <a:bodyPr/>
          <a:lstStyle>
            <a:lvl1pPr>
              <a:defRPr>
                <a:latin typeface="Arial" panose="020B0604020202020204" pitchFamily="34" charset="0"/>
                <a:cs typeface="Arial" panose="020B0604020202020204" pitchFamily="34" charset="0"/>
              </a:defRPr>
            </a:lvl1pPr>
          </a:lstStyle>
          <a:p>
            <a:r>
              <a:rPr lang="en-US" altLang="zh-CN"/>
              <a:t>Title</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E08E231-020E-454B-814C-04386EE4B12D}" type="datetimeFigureOut">
              <a:rPr lang="zh-CN" altLang="en-US" smtClean="0"/>
              <a:t>2024/10/20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BE349D6-2446-475D-9F9F-B6A9DFEA62F2}" type="slidenum">
              <a:rPr lang="zh-CN" altLang="en-US" smtClean="0"/>
              <a:t>‹#›</a:t>
            </a:fld>
            <a:endParaRPr lang="zh-CN" altLang="en-US"/>
          </a:p>
        </p:txBody>
      </p:sp>
    </p:spTree>
    <p:extLst>
      <p:ext uri="{BB962C8B-B14F-4D97-AF65-F5344CB8AC3E}">
        <p14:creationId xmlns:p14="http://schemas.microsoft.com/office/powerpoint/2010/main" val="33343710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40105" y="365125"/>
            <a:ext cx="10515600" cy="800100"/>
          </a:xfrm>
        </p:spPr>
        <p:txBody>
          <a:bodyPr anchor="ctr" anchorCtr="0"/>
          <a:lstStyle>
            <a:lvl1pPr algn="ctr">
              <a:defRPr/>
            </a:lvl1pPr>
          </a:lstStyle>
          <a:p>
            <a:r>
              <a:rPr lang="zh-CN" altLang="en-US"/>
              <a:t>单击此处编辑母版标题样式</a:t>
            </a:r>
          </a:p>
        </p:txBody>
      </p:sp>
      <p:sp>
        <p:nvSpPr>
          <p:cNvPr id="3" name="文本占位符 2"/>
          <p:cNvSpPr>
            <a:spLocks noGrp="1"/>
          </p:cNvSpPr>
          <p:nvPr>
            <p:ph type="body" idx="1"/>
          </p:nvPr>
        </p:nvSpPr>
        <p:spPr>
          <a:xfrm>
            <a:off x="839469" y="1482091"/>
            <a:ext cx="5220971" cy="823595"/>
          </a:xfrm>
        </p:spPr>
        <p:txBody>
          <a:bodyPr anchor="ctr" anchorCtr="0"/>
          <a:lstStyle>
            <a:lvl1pPr marL="0" indent="0">
              <a:buNone/>
              <a:defRPr sz="3200">
                <a:solidFill>
                  <a:srgbClr val="0070C0"/>
                </a:solidFill>
              </a:defRPr>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838200" y="2368554"/>
            <a:ext cx="5222240" cy="3820795"/>
          </a:xfrm>
        </p:spPr>
        <p:txBody>
          <a:bodyPr/>
          <a:lstStyle>
            <a:lvl1pPr>
              <a:defRPr sz="2800"/>
            </a:lvl1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658" y="1482091"/>
            <a:ext cx="5097145" cy="823595"/>
          </a:xfrm>
        </p:spPr>
        <p:txBody>
          <a:bodyPr anchor="ctr" anchorCtr="0"/>
          <a:lstStyle>
            <a:lvl1pPr marL="0" indent="0">
              <a:buNone/>
              <a:defRPr sz="3200">
                <a:solidFill>
                  <a:srgbClr val="0070C0"/>
                </a:solidFill>
              </a:defRPr>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658" y="2368554"/>
            <a:ext cx="5097145" cy="3820795"/>
          </a:xfrm>
        </p:spPr>
        <p:txBody>
          <a:bodyPr/>
          <a:lstStyle>
            <a:lvl1pPr>
              <a:defRPr sz="2800"/>
            </a:lvl1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838200" y="6356354"/>
            <a:ext cx="2743200" cy="365125"/>
          </a:xfrm>
        </p:spPr>
        <p:txBody>
          <a:bodyPr/>
          <a:lstStyle/>
          <a:p>
            <a:fld id="{82F288E0-7875-42C4-84C8-98DBBD3BF4D2}" type="datetimeFigureOut">
              <a:rPr lang="zh-CN" altLang="en-US" smtClean="0"/>
              <a:t>2024/10/20</a:t>
            </a:fld>
            <a:endParaRPr lang="zh-CN" altLang="en-US"/>
          </a:p>
        </p:txBody>
      </p:sp>
      <p:sp>
        <p:nvSpPr>
          <p:cNvPr id="8" name="页脚占位符 7"/>
          <p:cNvSpPr>
            <a:spLocks noGrp="1"/>
          </p:cNvSpPr>
          <p:nvPr>
            <p:ph type="ftr" sz="quarter" idx="11"/>
          </p:nvPr>
        </p:nvSpPr>
        <p:spPr>
          <a:xfrm>
            <a:off x="4038600" y="6356354"/>
            <a:ext cx="4114800" cy="365125"/>
          </a:xfrm>
        </p:spPr>
        <p:txBody>
          <a:bodyPr/>
          <a:lstStyle/>
          <a:p>
            <a:endParaRPr lang="zh-CN" altLang="en-US"/>
          </a:p>
        </p:txBody>
      </p:sp>
      <p:sp>
        <p:nvSpPr>
          <p:cNvPr id="9" name="灯片编号占位符 8"/>
          <p:cNvSpPr>
            <a:spLocks noGrp="1"/>
          </p:cNvSpPr>
          <p:nvPr>
            <p:ph type="sldNum" sz="quarter" idx="12"/>
          </p:nvPr>
        </p:nvSpPr>
        <p:spPr>
          <a:xfrm>
            <a:off x="8610600" y="6356354"/>
            <a:ext cx="2743200" cy="365125"/>
          </a:xfrm>
        </p:spPr>
        <p:txBody>
          <a:bodyPr/>
          <a:lstStyle/>
          <a:p>
            <a:fld id="{7D9BB5D0-35E4-459D-AEF3-FE4D7C45CC19}" type="slidenum">
              <a:rPr lang="zh-CN" altLang="en-US" smtClean="0"/>
              <a:t>‹#›</a:t>
            </a:fld>
            <a:endParaRPr lang="zh-CN" altLang="en-US"/>
          </a:p>
        </p:txBody>
      </p:sp>
      <p:sp>
        <p:nvSpPr>
          <p:cNvPr id="11" name="矩形 10"/>
          <p:cNvSpPr/>
          <p:nvPr userDrawn="1"/>
        </p:nvSpPr>
        <p:spPr>
          <a:xfrm>
            <a:off x="8472185" y="4439041"/>
            <a:ext cx="775136" cy="230832"/>
          </a:xfrm>
          <a:prstGeom prst="rect">
            <a:avLst/>
          </a:prstGeom>
        </p:spPr>
        <p:txBody>
          <a:bodyPr wrap="square">
            <a:spAutoFit/>
          </a:bodyPr>
          <a:lstStyle/>
          <a:p>
            <a:r>
              <a:rPr lang="en-US" altLang="zh-CN" sz="100" dirty="0">
                <a:solidFill>
                  <a:prstClr val="white"/>
                </a:solidFill>
                <a:latin typeface="Calibri"/>
                <a:ea typeface="宋体"/>
              </a:rPr>
              <a:t>PPT</a:t>
            </a:r>
            <a:r>
              <a:rPr lang="zh-CN" altLang="en-US" sz="100" dirty="0">
                <a:solidFill>
                  <a:prstClr val="white"/>
                </a:solidFill>
                <a:latin typeface="Calibri"/>
                <a:ea typeface="宋体"/>
              </a:rPr>
              <a:t>模板下载：</a:t>
            </a:r>
            <a:r>
              <a:rPr lang="en-US" altLang="zh-CN" sz="100" dirty="0">
                <a:solidFill>
                  <a:prstClr val="white"/>
                </a:solidFill>
                <a:latin typeface="Calibri"/>
                <a:ea typeface="宋体"/>
              </a:rPr>
              <a:t>www.1ppt.com/moban/          </a:t>
            </a:r>
            <a:r>
              <a:rPr lang="zh-CN" altLang="en-US" sz="100" dirty="0">
                <a:solidFill>
                  <a:prstClr val="white"/>
                </a:solidFill>
                <a:latin typeface="Calibri"/>
                <a:ea typeface="宋体"/>
              </a:rPr>
              <a:t>行业</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www.1ppt.com/hangye/ </a:t>
            </a:r>
          </a:p>
          <a:p>
            <a:r>
              <a:rPr lang="zh-CN" altLang="en-US" sz="100" dirty="0">
                <a:solidFill>
                  <a:prstClr val="white"/>
                </a:solidFill>
                <a:latin typeface="Calibri"/>
                <a:ea typeface="宋体"/>
              </a:rPr>
              <a:t>节日</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www.1ppt.com/jieri/          PPT</a:t>
            </a:r>
            <a:r>
              <a:rPr lang="zh-CN" altLang="en-US" sz="100" dirty="0">
                <a:solidFill>
                  <a:prstClr val="white"/>
                </a:solidFill>
                <a:latin typeface="Calibri"/>
                <a:ea typeface="宋体"/>
              </a:rPr>
              <a:t>素材：</a:t>
            </a:r>
            <a:r>
              <a:rPr lang="en-US" altLang="zh-CN" sz="100" dirty="0">
                <a:solidFill>
                  <a:prstClr val="white"/>
                </a:solidFill>
                <a:latin typeface="Calibri"/>
                <a:ea typeface="宋体"/>
              </a:rPr>
              <a:t>www.1ppt.com/sucai/</a:t>
            </a:r>
          </a:p>
          <a:p>
            <a:r>
              <a:rPr lang="en-US" altLang="zh-CN" sz="100" dirty="0">
                <a:solidFill>
                  <a:prstClr val="white"/>
                </a:solidFill>
                <a:latin typeface="Calibri"/>
                <a:ea typeface="宋体"/>
              </a:rPr>
              <a:t>PPT</a:t>
            </a:r>
            <a:r>
              <a:rPr lang="zh-CN" altLang="en-US" sz="100" dirty="0">
                <a:solidFill>
                  <a:prstClr val="white"/>
                </a:solidFill>
                <a:latin typeface="Calibri"/>
                <a:ea typeface="宋体"/>
              </a:rPr>
              <a:t>背景图片：</a:t>
            </a:r>
            <a:r>
              <a:rPr lang="en-US" altLang="zh-CN" sz="100" dirty="0">
                <a:solidFill>
                  <a:prstClr val="white"/>
                </a:solidFill>
                <a:latin typeface="Calibri"/>
                <a:ea typeface="宋体"/>
              </a:rPr>
              <a:t>www.1ppt.com/beijing/        PPT</a:t>
            </a:r>
            <a:r>
              <a:rPr lang="zh-CN" altLang="en-US" sz="100" dirty="0">
                <a:solidFill>
                  <a:prstClr val="white"/>
                </a:solidFill>
                <a:latin typeface="Calibri"/>
                <a:ea typeface="宋体"/>
              </a:rPr>
              <a:t>图表：</a:t>
            </a:r>
            <a:r>
              <a:rPr lang="en-US" altLang="zh-CN" sz="100" dirty="0">
                <a:solidFill>
                  <a:prstClr val="white"/>
                </a:solidFill>
                <a:latin typeface="Calibri"/>
                <a:ea typeface="宋体"/>
              </a:rPr>
              <a:t>www.1ppt.com/tubiao/      </a:t>
            </a:r>
          </a:p>
          <a:p>
            <a:r>
              <a:rPr lang="zh-CN" altLang="en-US" sz="100" dirty="0">
                <a:solidFill>
                  <a:prstClr val="white"/>
                </a:solidFill>
                <a:latin typeface="Calibri"/>
                <a:ea typeface="宋体"/>
              </a:rPr>
              <a:t>精美</a:t>
            </a:r>
            <a:r>
              <a:rPr lang="en-US" altLang="zh-CN" sz="100" dirty="0">
                <a:solidFill>
                  <a:prstClr val="white"/>
                </a:solidFill>
                <a:latin typeface="Calibri"/>
                <a:ea typeface="宋体"/>
              </a:rPr>
              <a:t>PPT</a:t>
            </a:r>
            <a:r>
              <a:rPr lang="zh-CN" altLang="en-US" sz="100" dirty="0">
                <a:solidFill>
                  <a:prstClr val="white"/>
                </a:solidFill>
                <a:latin typeface="Calibri"/>
                <a:ea typeface="宋体"/>
              </a:rPr>
              <a:t>下载：</a:t>
            </a:r>
            <a:r>
              <a:rPr lang="en-US" altLang="zh-CN" sz="100" dirty="0">
                <a:solidFill>
                  <a:prstClr val="white"/>
                </a:solidFill>
                <a:latin typeface="Calibri"/>
                <a:ea typeface="宋体"/>
              </a:rPr>
              <a:t>www.1ppt.com/xiazai/         PPT</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www.1ppt.com/powerpoint/      </a:t>
            </a:r>
          </a:p>
          <a:p>
            <a:r>
              <a:rPr lang="en-US" altLang="zh-CN" sz="100" dirty="0">
                <a:solidFill>
                  <a:prstClr val="white"/>
                </a:solidFill>
                <a:latin typeface="Calibri"/>
                <a:ea typeface="宋体"/>
              </a:rPr>
              <a:t>PPT</a:t>
            </a:r>
            <a:r>
              <a:rPr lang="zh-CN" altLang="en-US" sz="100" dirty="0">
                <a:solidFill>
                  <a:prstClr val="white"/>
                </a:solidFill>
                <a:latin typeface="Calibri"/>
                <a:ea typeface="宋体"/>
              </a:rPr>
              <a:t>课件：</a:t>
            </a:r>
            <a:r>
              <a:rPr lang="en-US" altLang="zh-CN" sz="100" dirty="0">
                <a:solidFill>
                  <a:prstClr val="white"/>
                </a:solidFill>
                <a:latin typeface="Calibri"/>
                <a:ea typeface="宋体"/>
              </a:rPr>
              <a:t>www.1ppt.com/kejian/             </a:t>
            </a:r>
            <a:r>
              <a:rPr lang="zh-CN" altLang="en-US" sz="100" dirty="0">
                <a:solidFill>
                  <a:prstClr val="white"/>
                </a:solidFill>
                <a:latin typeface="Calibri"/>
                <a:ea typeface="宋体"/>
              </a:rPr>
              <a:t>字体下载：</a:t>
            </a:r>
            <a:r>
              <a:rPr lang="en-US" altLang="zh-CN" sz="100" dirty="0">
                <a:solidFill>
                  <a:prstClr val="white"/>
                </a:solidFill>
                <a:latin typeface="Calibri"/>
                <a:ea typeface="宋体"/>
              </a:rPr>
              <a:t>www.1ppt.com/ziti/</a:t>
            </a:r>
          </a:p>
          <a:p>
            <a:r>
              <a:rPr lang="zh-CN" altLang="en-US" sz="100" dirty="0">
                <a:solidFill>
                  <a:prstClr val="white"/>
                </a:solidFill>
                <a:latin typeface="Calibri"/>
                <a:ea typeface="宋体"/>
              </a:rPr>
              <a:t>工作总结</a:t>
            </a:r>
            <a:r>
              <a:rPr lang="en-US" altLang="zh-CN" sz="100" dirty="0">
                <a:solidFill>
                  <a:prstClr val="white"/>
                </a:solidFill>
                <a:latin typeface="Calibri"/>
                <a:ea typeface="宋体"/>
              </a:rPr>
              <a:t>PPT</a:t>
            </a:r>
            <a:r>
              <a:rPr lang="zh-CN" altLang="en-US" sz="100" dirty="0">
                <a:solidFill>
                  <a:prstClr val="white"/>
                </a:solidFill>
                <a:latin typeface="Calibri"/>
                <a:ea typeface="宋体"/>
              </a:rPr>
              <a:t>：</a:t>
            </a:r>
            <a:r>
              <a:rPr lang="en-US" altLang="zh-CN" sz="100" dirty="0">
                <a:solidFill>
                  <a:prstClr val="white"/>
                </a:solidFill>
                <a:latin typeface="Calibri"/>
                <a:ea typeface="宋体"/>
              </a:rPr>
              <a:t>www.1ppt.com/xiazai/zongjie/ </a:t>
            </a:r>
            <a:r>
              <a:rPr lang="zh-CN" altLang="en-US" sz="100" dirty="0">
                <a:solidFill>
                  <a:prstClr val="white"/>
                </a:solidFill>
                <a:latin typeface="Calibri"/>
                <a:ea typeface="宋体"/>
              </a:rPr>
              <a:t>工作计划：</a:t>
            </a:r>
            <a:r>
              <a:rPr lang="en-US" altLang="zh-CN" sz="100" dirty="0">
                <a:solidFill>
                  <a:prstClr val="white"/>
                </a:solidFill>
                <a:latin typeface="Calibri"/>
                <a:ea typeface="宋体"/>
              </a:rPr>
              <a:t>www.1ppt.com/xiazai/jihua/</a:t>
            </a:r>
          </a:p>
          <a:p>
            <a:r>
              <a:rPr lang="zh-CN" altLang="en-US" sz="100" dirty="0">
                <a:solidFill>
                  <a:prstClr val="white"/>
                </a:solidFill>
                <a:latin typeface="Calibri"/>
                <a:ea typeface="宋体"/>
              </a:rPr>
              <a:t>商务</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www.1ppt.com/moban/shangwu/  </a:t>
            </a:r>
            <a:r>
              <a:rPr lang="zh-CN" altLang="en-US" sz="100" dirty="0">
                <a:solidFill>
                  <a:prstClr val="white"/>
                </a:solidFill>
                <a:latin typeface="Calibri"/>
                <a:ea typeface="宋体"/>
              </a:rPr>
              <a:t>个人简历</a:t>
            </a:r>
            <a:r>
              <a:rPr lang="en-US" altLang="zh-CN" sz="100" dirty="0">
                <a:solidFill>
                  <a:prstClr val="white"/>
                </a:solidFill>
                <a:latin typeface="Calibri"/>
                <a:ea typeface="宋体"/>
              </a:rPr>
              <a:t>PPT</a:t>
            </a:r>
            <a:r>
              <a:rPr lang="zh-CN" altLang="en-US" sz="100" dirty="0">
                <a:solidFill>
                  <a:prstClr val="white"/>
                </a:solidFill>
                <a:latin typeface="Calibri"/>
                <a:ea typeface="宋体"/>
              </a:rPr>
              <a:t>：</a:t>
            </a:r>
            <a:r>
              <a:rPr lang="en-US" altLang="zh-CN" sz="100" dirty="0">
                <a:solidFill>
                  <a:prstClr val="white"/>
                </a:solidFill>
                <a:latin typeface="Calibri"/>
                <a:ea typeface="宋体"/>
              </a:rPr>
              <a:t>www.1ppt.com/xiazai/jianli/  </a:t>
            </a:r>
          </a:p>
          <a:p>
            <a:r>
              <a:rPr lang="zh-CN" altLang="en-US" sz="100" dirty="0">
                <a:solidFill>
                  <a:prstClr val="white"/>
                </a:solidFill>
                <a:latin typeface="Calibri"/>
                <a:ea typeface="宋体"/>
              </a:rPr>
              <a:t>毕业答辩</a:t>
            </a:r>
            <a:r>
              <a:rPr lang="en-US" altLang="zh-CN" sz="100" dirty="0">
                <a:solidFill>
                  <a:prstClr val="white"/>
                </a:solidFill>
                <a:latin typeface="Calibri"/>
                <a:ea typeface="宋体"/>
              </a:rPr>
              <a:t>PPT</a:t>
            </a:r>
            <a:r>
              <a:rPr lang="zh-CN" altLang="en-US" sz="100" dirty="0">
                <a:solidFill>
                  <a:prstClr val="white"/>
                </a:solidFill>
                <a:latin typeface="Calibri"/>
                <a:ea typeface="宋体"/>
              </a:rPr>
              <a:t>：</a:t>
            </a:r>
            <a:r>
              <a:rPr lang="en-US" altLang="zh-CN" sz="100" dirty="0">
                <a:solidFill>
                  <a:prstClr val="white"/>
                </a:solidFill>
                <a:latin typeface="Calibri"/>
                <a:ea typeface="宋体"/>
              </a:rPr>
              <a:t>www.1ppt.com/xiazai/dabian/  </a:t>
            </a:r>
            <a:r>
              <a:rPr lang="zh-CN" altLang="en-US" sz="100" dirty="0">
                <a:solidFill>
                  <a:prstClr val="white"/>
                </a:solidFill>
                <a:latin typeface="Calibri"/>
                <a:ea typeface="宋体"/>
              </a:rPr>
              <a:t>工作汇报</a:t>
            </a:r>
            <a:r>
              <a:rPr lang="en-US" altLang="zh-CN" sz="100" dirty="0">
                <a:solidFill>
                  <a:prstClr val="white"/>
                </a:solidFill>
                <a:latin typeface="Calibri"/>
                <a:ea typeface="宋体"/>
              </a:rPr>
              <a:t>PPT</a:t>
            </a:r>
            <a:r>
              <a:rPr lang="zh-CN" altLang="en-US" sz="100" dirty="0">
                <a:solidFill>
                  <a:prstClr val="white"/>
                </a:solidFill>
                <a:latin typeface="Calibri"/>
                <a:ea typeface="宋体"/>
              </a:rPr>
              <a:t>：</a:t>
            </a:r>
            <a:r>
              <a:rPr lang="en-US" altLang="zh-CN" sz="100" dirty="0">
                <a:solidFill>
                  <a:prstClr val="white"/>
                </a:solidFill>
                <a:latin typeface="Calibri"/>
                <a:ea typeface="宋体"/>
              </a:rPr>
              <a:t>www.1ppt.com/xiazai/huibao/    </a:t>
            </a:r>
          </a:p>
          <a:p>
            <a:r>
              <a:rPr lang="en-US" altLang="zh-CN" sz="100" dirty="0">
                <a:solidFill>
                  <a:prstClr val="white"/>
                </a:solidFill>
                <a:latin typeface="Calibri"/>
                <a:ea typeface="宋体"/>
              </a:rPr>
              <a:t> </a:t>
            </a:r>
          </a:p>
        </p:txBody>
      </p:sp>
    </p:spTree>
    <p:extLst>
      <p:ext uri="{BB962C8B-B14F-4D97-AF65-F5344CB8AC3E}">
        <p14:creationId xmlns:p14="http://schemas.microsoft.com/office/powerpoint/2010/main" val="127902842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lvl1pPr>
              <a:defRPr>
                <a:latin typeface="Arial" panose="020B0604020202020204" pitchFamily="34" charset="0"/>
                <a:cs typeface="Arial" panose="020B0604020202020204" pitchFamily="34" charset="0"/>
              </a:defRPr>
            </a:lvl1pPr>
          </a:lstStyle>
          <a:p>
            <a:r>
              <a:rPr lang="en-US" altLang="zh-CN"/>
              <a:t>Title</a:t>
            </a:r>
            <a:endParaRPr lang="zh-CN" altLang="en-US"/>
          </a:p>
        </p:txBody>
      </p:sp>
      <p:sp>
        <p:nvSpPr>
          <p:cNvPr id="3" name="日期占位符 2"/>
          <p:cNvSpPr>
            <a:spLocks noGrp="1"/>
          </p:cNvSpPr>
          <p:nvPr>
            <p:ph type="dt" sz="half" idx="10"/>
          </p:nvPr>
        </p:nvSpPr>
        <p:spPr/>
        <p:txBody>
          <a:bodyPr/>
          <a:lstStyle/>
          <a:p>
            <a:fld id="{4E08E231-020E-454B-814C-04386EE4B12D}" type="datetimeFigureOut">
              <a:rPr lang="zh-CN" altLang="en-US" smtClean="0"/>
              <a:t>2024/10/20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BE349D6-2446-475D-9F9F-B6A9DFEA62F2}" type="slidenum">
              <a:rPr lang="zh-CN" altLang="en-US" smtClean="0"/>
              <a:t>‹#›</a:t>
            </a:fld>
            <a:endParaRPr lang="zh-CN" altLang="en-US"/>
          </a:p>
        </p:txBody>
      </p:sp>
    </p:spTree>
    <p:extLst>
      <p:ext uri="{BB962C8B-B14F-4D97-AF65-F5344CB8AC3E}">
        <p14:creationId xmlns:p14="http://schemas.microsoft.com/office/powerpoint/2010/main" val="4034215875"/>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E08E231-020E-454B-814C-04386EE4B12D}" type="datetimeFigureOut">
              <a:rPr lang="zh-CN" altLang="en-US" smtClean="0"/>
              <a:t>2024/10/20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BE349D6-2446-475D-9F9F-B6A9DFEA62F2}" type="slidenum">
              <a:rPr lang="zh-CN" altLang="en-US" smtClean="0"/>
              <a:t>‹#›</a:t>
            </a:fld>
            <a:endParaRPr lang="zh-CN" altLang="en-US"/>
          </a:p>
        </p:txBody>
      </p:sp>
    </p:spTree>
    <p:extLst>
      <p:ext uri="{BB962C8B-B14F-4D97-AF65-F5344CB8AC3E}">
        <p14:creationId xmlns:p14="http://schemas.microsoft.com/office/powerpoint/2010/main" val="1697440798"/>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9788" y="457200"/>
            <a:ext cx="3932237" cy="1600200"/>
          </a:xfrm>
        </p:spPr>
        <p:txBody>
          <a:bodyPr anchor="b"/>
          <a:lstStyle>
            <a:lvl1pPr>
              <a:defRPr sz="3200">
                <a:latin typeface="Arial" panose="020B0604020202020204" pitchFamily="34" charset="0"/>
                <a:cs typeface="Arial" panose="020B0604020202020204" pitchFamily="34" charset="0"/>
              </a:defRPr>
            </a:lvl1pPr>
          </a:lstStyle>
          <a:p>
            <a:r>
              <a:rPr lang="en-US" altLang="zh-CN"/>
              <a:t>Title</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E08E231-020E-454B-814C-04386EE4B12D}" type="datetimeFigureOut">
              <a:rPr lang="zh-CN" altLang="en-US" smtClean="0"/>
              <a:t>2024/10/20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BE349D6-2446-475D-9F9F-B6A9DFEA62F2}" type="slidenum">
              <a:rPr lang="zh-CN" altLang="en-US" smtClean="0"/>
              <a:t>‹#›</a:t>
            </a:fld>
            <a:endParaRPr lang="zh-CN" altLang="en-US"/>
          </a:p>
        </p:txBody>
      </p:sp>
    </p:spTree>
    <p:extLst>
      <p:ext uri="{BB962C8B-B14F-4D97-AF65-F5344CB8AC3E}">
        <p14:creationId xmlns:p14="http://schemas.microsoft.com/office/powerpoint/2010/main" val="268895330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9788" y="457200"/>
            <a:ext cx="3932237" cy="1600200"/>
          </a:xfrm>
        </p:spPr>
        <p:txBody>
          <a:bodyPr anchor="b"/>
          <a:lstStyle>
            <a:lvl1pPr>
              <a:defRPr sz="3200">
                <a:latin typeface="Arial" panose="020B0604020202020204" pitchFamily="34" charset="0"/>
                <a:cs typeface="Arial" panose="020B0604020202020204" pitchFamily="34" charset="0"/>
              </a:defRPr>
            </a:lvl1pPr>
          </a:lstStyle>
          <a:p>
            <a:r>
              <a:rPr lang="en-US" altLang="zh-CN"/>
              <a:t>Title</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E08E231-020E-454B-814C-04386EE4B12D}" type="datetimeFigureOut">
              <a:rPr lang="zh-CN" altLang="en-US" smtClean="0"/>
              <a:t>2024/10/20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BE349D6-2446-475D-9F9F-B6A9DFEA62F2}" type="slidenum">
              <a:rPr lang="zh-CN" altLang="en-US" smtClean="0"/>
              <a:t>‹#›</a:t>
            </a:fld>
            <a:endParaRPr lang="zh-CN" altLang="en-US"/>
          </a:p>
        </p:txBody>
      </p:sp>
    </p:spTree>
    <p:extLst>
      <p:ext uri="{BB962C8B-B14F-4D97-AF65-F5344CB8AC3E}">
        <p14:creationId xmlns:p14="http://schemas.microsoft.com/office/powerpoint/2010/main" val="248637424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lvl1pPr>
              <a:defRPr>
                <a:latin typeface="Arial" panose="020B0604020202020204" pitchFamily="34" charset="0"/>
                <a:cs typeface="Arial" panose="020B0604020202020204" pitchFamily="34" charset="0"/>
              </a:defRPr>
            </a:lvl1pPr>
          </a:lstStyle>
          <a:p>
            <a:r>
              <a:rPr lang="en-US" altLang="zh-CN"/>
              <a:t>Title</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E08E231-020E-454B-814C-04386EE4B12D}" type="datetimeFigureOut">
              <a:rPr lang="zh-CN" altLang="en-US" smtClean="0"/>
              <a:t>2024/10/20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BE349D6-2446-475D-9F9F-B6A9DFEA62F2}" type="slidenum">
              <a:rPr lang="zh-CN" altLang="en-US" smtClean="0"/>
              <a:t>‹#›</a:t>
            </a:fld>
            <a:endParaRPr lang="zh-CN" altLang="en-US"/>
          </a:p>
        </p:txBody>
      </p:sp>
    </p:spTree>
    <p:extLst>
      <p:ext uri="{BB962C8B-B14F-4D97-AF65-F5344CB8AC3E}">
        <p14:creationId xmlns:p14="http://schemas.microsoft.com/office/powerpoint/2010/main" val="69803823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nvPr>
        </p:nvSpPr>
        <p:spPr>
          <a:xfrm>
            <a:off x="8724900" y="365125"/>
            <a:ext cx="2628900" cy="5811838"/>
          </a:xfrm>
        </p:spPr>
        <p:txBody>
          <a:bodyPr vert="eaVert"/>
          <a:lstStyle>
            <a:lvl1pPr>
              <a:defRPr>
                <a:latin typeface="Arial" panose="020B0604020202020204" pitchFamily="34" charset="0"/>
                <a:cs typeface="Arial" panose="020B0604020202020204" pitchFamily="34" charset="0"/>
              </a:defRPr>
            </a:lvl1pPr>
          </a:lstStyle>
          <a:p>
            <a:r>
              <a:rPr lang="en-US" altLang="zh-CN"/>
              <a:t>Title</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E08E231-020E-454B-814C-04386EE4B12D}" type="datetimeFigureOut">
              <a:rPr lang="zh-CN" altLang="en-US" smtClean="0"/>
              <a:t>2024/10/20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BE349D6-2446-475D-9F9F-B6A9DFEA62F2}" type="slidenum">
              <a:rPr lang="zh-CN" altLang="en-US" smtClean="0"/>
              <a:t>‹#›</a:t>
            </a:fld>
            <a:endParaRPr lang="zh-CN" altLang="en-US"/>
          </a:p>
        </p:txBody>
      </p:sp>
    </p:spTree>
    <p:extLst>
      <p:ext uri="{BB962C8B-B14F-4D97-AF65-F5344CB8AC3E}">
        <p14:creationId xmlns:p14="http://schemas.microsoft.com/office/powerpoint/2010/main" val="59681129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ABCA0E9-8E23-4710-9DEB-7FDAE505207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0EB376D2-40AB-4A52-A414-AFBE56D57ED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F1723594-4931-4D2A-B2A7-5BFACEF4AEB9}"/>
              </a:ext>
            </a:extLst>
          </p:cNvPr>
          <p:cNvSpPr>
            <a:spLocks noGrp="1"/>
          </p:cNvSpPr>
          <p:nvPr>
            <p:ph type="dt" sz="half" idx="10"/>
          </p:nvPr>
        </p:nvSpPr>
        <p:spPr/>
        <p:txBody>
          <a:bodyPr/>
          <a:lstStyle/>
          <a:p>
            <a:fld id="{A3C39D9B-1707-4BC2-A8DF-A9A95A2D1DDF}" type="datetimeFigureOut">
              <a:rPr lang="en-US" smtClean="0"/>
              <a:t>10/20/2024</a:t>
            </a:fld>
            <a:endParaRPr lang="en-US"/>
          </a:p>
        </p:txBody>
      </p:sp>
      <p:sp>
        <p:nvSpPr>
          <p:cNvPr id="5" name="Footer Placeholder 4">
            <a:extLst>
              <a:ext uri="{FF2B5EF4-FFF2-40B4-BE49-F238E27FC236}">
                <a16:creationId xmlns:a16="http://schemas.microsoft.com/office/drawing/2014/main" xmlns="" id="{8E4C7B33-973D-43C2-8D47-93B89D6679D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E30A7D1E-0FD0-4AD5-87FB-DFF9DCE9D968}"/>
              </a:ext>
            </a:extLst>
          </p:cNvPr>
          <p:cNvSpPr>
            <a:spLocks noGrp="1"/>
          </p:cNvSpPr>
          <p:nvPr>
            <p:ph type="sldNum" sz="quarter" idx="12"/>
          </p:nvPr>
        </p:nvSpPr>
        <p:spPr/>
        <p:txBody>
          <a:bodyPr/>
          <a:lstStyle/>
          <a:p>
            <a:fld id="{7E4F7387-1A44-43D0-A42C-0F5D255AB470}" type="slidenum">
              <a:rPr lang="en-US" smtClean="0"/>
              <a:t>‹#›</a:t>
            </a:fld>
            <a:endParaRPr lang="en-US"/>
          </a:p>
        </p:txBody>
      </p:sp>
      <p:sp>
        <p:nvSpPr>
          <p:cNvPr id="9" name="Picture Placeholder 8">
            <a:extLst>
              <a:ext uri="{FF2B5EF4-FFF2-40B4-BE49-F238E27FC236}">
                <a16:creationId xmlns:a16="http://schemas.microsoft.com/office/drawing/2014/main" xmlns="" id="{14E6C9DA-08E5-4F48-93D8-C24723FDA35F}"/>
              </a:ext>
            </a:extLst>
          </p:cNvPr>
          <p:cNvSpPr>
            <a:spLocks noGrp="1"/>
          </p:cNvSpPr>
          <p:nvPr>
            <p:ph type="pic" sz="quarter" idx="13"/>
          </p:nvPr>
        </p:nvSpPr>
        <p:spPr>
          <a:xfrm>
            <a:off x="12301538" y="4252913"/>
            <a:ext cx="914400" cy="914400"/>
          </a:xfrm>
        </p:spPr>
        <p:txBody>
          <a:bodyPr/>
          <a:lstStyle/>
          <a:p>
            <a:endParaRPr lang="en-US"/>
          </a:p>
        </p:txBody>
      </p:sp>
    </p:spTree>
    <p:extLst>
      <p:ext uri="{BB962C8B-B14F-4D97-AF65-F5344CB8AC3E}">
        <p14:creationId xmlns:p14="http://schemas.microsoft.com/office/powerpoint/2010/main" val="214959178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2024/10/20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1925079299"/>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2024/10/20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681730889"/>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2024/10/20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7965069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197485"/>
            <a:ext cx="10515600" cy="1325563"/>
          </a:xfrm>
        </p:spPr>
        <p:txBody>
          <a:bodyPr anchor="b" anchorCtr="0"/>
          <a:lstStyle/>
          <a:p>
            <a:r>
              <a:rPr lang="zh-CN" altLang="en-US"/>
              <a:t>单击此处编辑母版标题样式</a:t>
            </a:r>
          </a:p>
        </p:txBody>
      </p:sp>
      <p:sp>
        <p:nvSpPr>
          <p:cNvPr id="4" name="日期占位符 3"/>
          <p:cNvSpPr>
            <a:spLocks noGrp="1"/>
          </p:cNvSpPr>
          <p:nvPr>
            <p:ph type="dt" sz="half" idx="10"/>
          </p:nvPr>
        </p:nvSpPr>
        <p:spPr>
          <a:xfrm>
            <a:off x="838200" y="6356354"/>
            <a:ext cx="2743200" cy="365125"/>
          </a:xfrm>
        </p:spPr>
        <p:txBody>
          <a:bodyPr/>
          <a:lstStyle/>
          <a:p>
            <a:fld id="{82F288E0-7875-42C4-84C8-98DBBD3BF4D2}" type="datetimeFigureOut">
              <a:rPr lang="zh-CN" altLang="en-US" smtClean="0"/>
              <a:t>2024/10/20</a:t>
            </a:fld>
            <a:endParaRPr lang="zh-CN" altLang="en-US"/>
          </a:p>
        </p:txBody>
      </p:sp>
      <p:sp>
        <p:nvSpPr>
          <p:cNvPr id="5" name="页脚占位符 4"/>
          <p:cNvSpPr>
            <a:spLocks noGrp="1"/>
          </p:cNvSpPr>
          <p:nvPr>
            <p:ph type="ftr" sz="quarter" idx="11"/>
          </p:nvPr>
        </p:nvSpPr>
        <p:spPr>
          <a:xfrm>
            <a:off x="4038600" y="6356354"/>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4"/>
            <a:ext cx="2743200" cy="365125"/>
          </a:xfrm>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3465456459"/>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2024/10/20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3502528619"/>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t>2024/10/20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116612262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2024/10/20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241355176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2024/10/20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251170985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2024/10/20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369869868"/>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2024/10/20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3925952550"/>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2024/10/20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17334484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图片 + 文本">
    <p:spTree>
      <p:nvGrpSpPr>
        <p:cNvPr id="1" name=""/>
        <p:cNvGrpSpPr/>
        <p:nvPr/>
      </p:nvGrpSpPr>
      <p:grpSpPr>
        <a:xfrm>
          <a:off x="0" y="0"/>
          <a:ext cx="0" cy="0"/>
          <a:chOff x="0" y="0"/>
          <a:chExt cx="0" cy="0"/>
        </a:xfrm>
      </p:grpSpPr>
      <p:sp>
        <p:nvSpPr>
          <p:cNvPr id="3" name="图片占位符 2"/>
          <p:cNvSpPr>
            <a:spLocks noGrp="1"/>
          </p:cNvSpPr>
          <p:nvPr>
            <p:ph type="pic" idx="1"/>
          </p:nvPr>
        </p:nvSpPr>
        <p:spPr>
          <a:xfrm>
            <a:off x="-12698" y="-1905"/>
            <a:ext cx="7017385" cy="6861810"/>
          </a:xfrm>
          <a:noFill/>
        </p:spPr>
        <p:txBody>
          <a:bodyPr lIns="252095" tIns="144145"/>
          <a:lstStyle>
            <a:lvl1pPr marL="0" indent="0" algn="ctr">
              <a:buNone/>
              <a:defRPr sz="1800">
                <a:solidFill>
                  <a:schemeClr val="tx1">
                    <a:lumMod val="50000"/>
                    <a:lumOff val="50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2" name="标题 1"/>
          <p:cNvSpPr>
            <a:spLocks noGrp="1"/>
          </p:cNvSpPr>
          <p:nvPr>
            <p:ph type="title"/>
          </p:nvPr>
        </p:nvSpPr>
        <p:spPr>
          <a:xfrm>
            <a:off x="7350127" y="457200"/>
            <a:ext cx="4392295" cy="1055370"/>
          </a:xfrm>
        </p:spPr>
        <p:txBody>
          <a:bodyPr anchor="b" anchorCtr="0"/>
          <a:lstStyle>
            <a:lvl1pPr>
              <a:defRPr sz="3200"/>
            </a:lvl1pPr>
          </a:lstStyle>
          <a:p>
            <a:r>
              <a:rPr lang="zh-CN" altLang="en-US"/>
              <a:t>单击此处编辑母版标题样式</a:t>
            </a:r>
          </a:p>
        </p:txBody>
      </p:sp>
      <p:sp>
        <p:nvSpPr>
          <p:cNvPr id="4" name="文本占位符 3"/>
          <p:cNvSpPr>
            <a:spLocks noGrp="1"/>
          </p:cNvSpPr>
          <p:nvPr>
            <p:ph type="body" sz="half" idx="2"/>
          </p:nvPr>
        </p:nvSpPr>
        <p:spPr>
          <a:xfrm>
            <a:off x="7349492" y="1694180"/>
            <a:ext cx="4393565" cy="4480560"/>
          </a:xfrm>
        </p:spPr>
        <p:txBody>
          <a:bodyPr/>
          <a:lstStyle>
            <a:lvl1pPr marL="0" indent="0">
              <a:buNone/>
              <a:defRPr sz="2800">
                <a:solidFill>
                  <a:schemeClr val="tx1"/>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a:xfrm>
            <a:off x="838200" y="6356354"/>
            <a:ext cx="2743200" cy="365125"/>
          </a:xfrm>
        </p:spPr>
        <p:txBody>
          <a:bodyPr/>
          <a:lstStyle/>
          <a:p>
            <a:fld id="{82F288E0-7875-42C4-84C8-98DBBD3BF4D2}" type="datetimeFigureOut">
              <a:rPr lang="zh-CN" altLang="en-US" smtClean="0"/>
              <a:t>2024/10/20</a:t>
            </a:fld>
            <a:endParaRPr lang="zh-CN" altLang="en-US"/>
          </a:p>
        </p:txBody>
      </p:sp>
      <p:sp>
        <p:nvSpPr>
          <p:cNvPr id="6" name="页脚占位符 5"/>
          <p:cNvSpPr>
            <a:spLocks noGrp="1"/>
          </p:cNvSpPr>
          <p:nvPr>
            <p:ph type="ftr" sz="quarter" idx="11"/>
          </p:nvPr>
        </p:nvSpPr>
        <p:spPr>
          <a:xfrm>
            <a:off x="4038600" y="6356354"/>
            <a:ext cx="4114800" cy="365125"/>
          </a:xfrm>
        </p:spPr>
        <p:txBody>
          <a:bodyPr/>
          <a:lstStyle/>
          <a:p>
            <a:endParaRPr lang="zh-CN" altLang="en-US"/>
          </a:p>
        </p:txBody>
      </p:sp>
      <p:sp>
        <p:nvSpPr>
          <p:cNvPr id="7" name="灯片编号占位符 6"/>
          <p:cNvSpPr>
            <a:spLocks noGrp="1"/>
          </p:cNvSpPr>
          <p:nvPr>
            <p:ph type="sldNum" sz="quarter" idx="12"/>
          </p:nvPr>
        </p:nvSpPr>
        <p:spPr>
          <a:xfrm>
            <a:off x="8610600" y="6356354"/>
            <a:ext cx="2743200" cy="365125"/>
          </a:xfrm>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28348390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文本 + 图片">
    <p:spTree>
      <p:nvGrpSpPr>
        <p:cNvPr id="1" name=""/>
        <p:cNvGrpSpPr/>
        <p:nvPr/>
      </p:nvGrpSpPr>
      <p:grpSpPr>
        <a:xfrm>
          <a:off x="0" y="0"/>
          <a:ext cx="0" cy="0"/>
          <a:chOff x="0" y="0"/>
          <a:chExt cx="0" cy="0"/>
        </a:xfrm>
      </p:grpSpPr>
      <p:sp>
        <p:nvSpPr>
          <p:cNvPr id="3" name="图片占位符 2"/>
          <p:cNvSpPr>
            <a:spLocks noGrp="1"/>
          </p:cNvSpPr>
          <p:nvPr>
            <p:ph type="pic" idx="1"/>
          </p:nvPr>
        </p:nvSpPr>
        <p:spPr>
          <a:xfrm>
            <a:off x="5183508" y="-7620"/>
            <a:ext cx="7017385" cy="6861810"/>
          </a:xfrm>
          <a:noFill/>
        </p:spPr>
        <p:txBody>
          <a:bodyPr lIns="252095" tIns="144145"/>
          <a:lstStyle>
            <a:lvl1pPr marL="0" indent="0" algn="ctr">
              <a:buNone/>
              <a:defRPr sz="1800">
                <a:solidFill>
                  <a:schemeClr val="tx1">
                    <a:lumMod val="50000"/>
                    <a:lumOff val="50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2" name="标题 1"/>
          <p:cNvSpPr>
            <a:spLocks noGrp="1"/>
          </p:cNvSpPr>
          <p:nvPr>
            <p:ph type="title"/>
          </p:nvPr>
        </p:nvSpPr>
        <p:spPr>
          <a:xfrm>
            <a:off x="409575" y="457200"/>
            <a:ext cx="4279900" cy="1055370"/>
          </a:xfrm>
        </p:spPr>
        <p:txBody>
          <a:bodyPr anchor="t" anchorCtr="0"/>
          <a:lstStyle>
            <a:lvl1pPr>
              <a:defRPr sz="3200"/>
            </a:lvl1pPr>
          </a:lstStyle>
          <a:p>
            <a:r>
              <a:rPr lang="zh-CN" altLang="en-US"/>
              <a:t>单击此处编辑母版标题样式</a:t>
            </a:r>
          </a:p>
        </p:txBody>
      </p:sp>
      <p:sp>
        <p:nvSpPr>
          <p:cNvPr id="4" name="文本占位符 3"/>
          <p:cNvSpPr>
            <a:spLocks noGrp="1"/>
          </p:cNvSpPr>
          <p:nvPr>
            <p:ph type="body" sz="half" idx="2"/>
          </p:nvPr>
        </p:nvSpPr>
        <p:spPr>
          <a:xfrm>
            <a:off x="409578" y="1694180"/>
            <a:ext cx="4280535" cy="4480560"/>
          </a:xfrm>
        </p:spPr>
        <p:txBody>
          <a:bodyPr/>
          <a:lstStyle>
            <a:lvl1pPr marL="0" indent="0">
              <a:buNone/>
              <a:defRPr sz="2800">
                <a:solidFill>
                  <a:schemeClr val="tx1"/>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a:xfrm>
            <a:off x="838200" y="6356354"/>
            <a:ext cx="2743200" cy="365125"/>
          </a:xfrm>
        </p:spPr>
        <p:txBody>
          <a:bodyPr/>
          <a:lstStyle/>
          <a:p>
            <a:fld id="{82F288E0-7875-42C4-84C8-98DBBD3BF4D2}" type="datetimeFigureOut">
              <a:rPr lang="zh-CN" altLang="en-US" smtClean="0"/>
              <a:t>2024/10/20</a:t>
            </a:fld>
            <a:endParaRPr lang="zh-CN" altLang="en-US"/>
          </a:p>
        </p:txBody>
      </p:sp>
      <p:sp>
        <p:nvSpPr>
          <p:cNvPr id="6" name="页脚占位符 5"/>
          <p:cNvSpPr>
            <a:spLocks noGrp="1"/>
          </p:cNvSpPr>
          <p:nvPr>
            <p:ph type="ftr" sz="quarter" idx="11"/>
          </p:nvPr>
        </p:nvSpPr>
        <p:spPr>
          <a:xfrm>
            <a:off x="4038600" y="6356354"/>
            <a:ext cx="4114800" cy="365125"/>
          </a:xfrm>
        </p:spPr>
        <p:txBody>
          <a:bodyPr/>
          <a:lstStyle/>
          <a:p>
            <a:endParaRPr lang="zh-CN" altLang="en-US"/>
          </a:p>
        </p:txBody>
      </p:sp>
      <p:sp>
        <p:nvSpPr>
          <p:cNvPr id="7" name="灯片编号占位符 6"/>
          <p:cNvSpPr>
            <a:spLocks noGrp="1"/>
          </p:cNvSpPr>
          <p:nvPr>
            <p:ph type="sldNum" sz="quarter" idx="12"/>
          </p:nvPr>
        </p:nvSpPr>
        <p:spPr>
          <a:xfrm>
            <a:off x="8610600" y="6356354"/>
            <a:ext cx="2743200" cy="365125"/>
          </a:xfrm>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32979868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4_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838200" y="6356354"/>
            <a:ext cx="2743200" cy="365125"/>
          </a:xfrm>
        </p:spPr>
        <p:txBody>
          <a:bodyPr/>
          <a:lstStyle/>
          <a:p>
            <a:fld id="{82F288E0-7875-42C4-84C8-98DBBD3BF4D2}" type="datetimeFigureOut">
              <a:rPr lang="zh-CN" altLang="en-US" smtClean="0"/>
              <a:t>2024/10/20</a:t>
            </a:fld>
            <a:endParaRPr lang="zh-CN" altLang="en-US"/>
          </a:p>
        </p:txBody>
      </p:sp>
      <p:sp>
        <p:nvSpPr>
          <p:cNvPr id="5" name="页脚占位符 4"/>
          <p:cNvSpPr>
            <a:spLocks noGrp="1"/>
          </p:cNvSpPr>
          <p:nvPr>
            <p:ph type="ftr" sz="quarter" idx="11"/>
          </p:nvPr>
        </p:nvSpPr>
        <p:spPr>
          <a:xfrm>
            <a:off x="4038600" y="6356354"/>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4"/>
            <a:ext cx="2743200" cy="365125"/>
          </a:xfrm>
        </p:spPr>
        <p:txBody>
          <a:bodyPr/>
          <a:lstStyle/>
          <a:p>
            <a:fld id="{7D9BB5D0-35E4-459D-AEF3-FE4D7C45CC19}" type="slidenum">
              <a:rPr lang="zh-CN" altLang="en-US" smtClean="0"/>
              <a:t>‹#›</a:t>
            </a:fld>
            <a:endParaRPr lang="zh-CN" altLang="en-US"/>
          </a:p>
        </p:txBody>
      </p:sp>
      <p:sp>
        <p:nvSpPr>
          <p:cNvPr id="3" name="竖排标题 1"/>
          <p:cNvSpPr>
            <a:spLocks noGrp="1"/>
          </p:cNvSpPr>
          <p:nvPr>
            <p:ph type="title" orient="vert"/>
          </p:nvPr>
        </p:nvSpPr>
        <p:spPr>
          <a:xfrm>
            <a:off x="8724902" y="365125"/>
            <a:ext cx="2628900" cy="5811838"/>
          </a:xfrm>
        </p:spPr>
        <p:txBody>
          <a:bodyPr vert="eaVert"/>
          <a:lstStyle/>
          <a:p>
            <a:r>
              <a:rPr lang="zh-CN" altLang="en-US"/>
              <a:t>单击此处编辑母版标题样式</a:t>
            </a:r>
          </a:p>
        </p:txBody>
      </p:sp>
      <p:sp>
        <p:nvSpPr>
          <p:cNvPr id="7" name="竖排文字占位符 2"/>
          <p:cNvSpPr>
            <a:spLocks noGrp="1"/>
          </p:cNvSpPr>
          <p:nvPr>
            <p:ph type="body" orient="vert" idx="1"/>
          </p:nvPr>
        </p:nvSpPr>
        <p:spPr>
          <a:xfrm>
            <a:off x="838202"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41639976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 Id="rId5" Type="http://schemas.openxmlformats.org/officeDocument/2006/relationships/theme" Target="../theme/theme2.xml"/><Relationship Id="rId4" Type="http://schemas.openxmlformats.org/officeDocument/2006/relationships/slideLayout" Target="../slideLayouts/slideLayout1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4.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theme" Target="../theme/theme3.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30.xml"/><Relationship Id="rId2" Type="http://schemas.openxmlformats.org/officeDocument/2006/relationships/slideLayout" Target="../slideLayouts/slideLayout29.xml"/><Relationship Id="rId1" Type="http://schemas.openxmlformats.org/officeDocument/2006/relationships/slideLayout" Target="../slideLayouts/slideLayout28.xml"/><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32.xml"/><Relationship Id="rId1" Type="http://schemas.openxmlformats.org/officeDocument/2006/relationships/slideLayout" Target="../slideLayouts/slideLayout31.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40.xml"/><Relationship Id="rId13" Type="http://schemas.openxmlformats.org/officeDocument/2006/relationships/theme" Target="../theme/theme6.xml"/><Relationship Id="rId3" Type="http://schemas.openxmlformats.org/officeDocument/2006/relationships/slideLayout" Target="../slideLayouts/slideLayout35.xml"/><Relationship Id="rId7" Type="http://schemas.openxmlformats.org/officeDocument/2006/relationships/slideLayout" Target="../slideLayouts/slideLayout39.xml"/><Relationship Id="rId12" Type="http://schemas.openxmlformats.org/officeDocument/2006/relationships/slideLayout" Target="../slideLayouts/slideLayout44.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slideLayout" Target="../slideLayouts/slideLayout38.xml"/><Relationship Id="rId11" Type="http://schemas.openxmlformats.org/officeDocument/2006/relationships/slideLayout" Target="../slideLayouts/slideLayout43.xml"/><Relationship Id="rId5" Type="http://schemas.openxmlformats.org/officeDocument/2006/relationships/slideLayout" Target="../slideLayouts/slideLayout37.xml"/><Relationship Id="rId10" Type="http://schemas.openxmlformats.org/officeDocument/2006/relationships/slideLayout" Target="../slideLayouts/slideLayout42.xml"/><Relationship Id="rId4" Type="http://schemas.openxmlformats.org/officeDocument/2006/relationships/slideLayout" Target="../slideLayouts/slideLayout36.xml"/><Relationship Id="rId9" Type="http://schemas.openxmlformats.org/officeDocument/2006/relationships/slideLayout" Target="../slideLayouts/slideLayout41.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theme" Target="../theme/theme7.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slideLayout" Target="../slideLayouts/slideLayout56.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64.xml"/><Relationship Id="rId3" Type="http://schemas.openxmlformats.org/officeDocument/2006/relationships/slideLayout" Target="../slideLayouts/slideLayout59.xml"/><Relationship Id="rId7" Type="http://schemas.openxmlformats.org/officeDocument/2006/relationships/slideLayout" Target="../slideLayouts/slideLayout63.xml"/><Relationship Id="rId12" Type="http://schemas.openxmlformats.org/officeDocument/2006/relationships/image" Target="../media/image3.jpeg"/><Relationship Id="rId2" Type="http://schemas.openxmlformats.org/officeDocument/2006/relationships/slideLayout" Target="../slideLayouts/slideLayout58.xml"/><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theme" Target="../theme/theme8.xml"/><Relationship Id="rId5" Type="http://schemas.openxmlformats.org/officeDocument/2006/relationships/slideLayout" Target="../slideLayouts/slideLayout61.xml"/><Relationship Id="rId10" Type="http://schemas.openxmlformats.org/officeDocument/2006/relationships/slideLayout" Target="../slideLayouts/slideLayout66.xml"/><Relationship Id="rId4" Type="http://schemas.openxmlformats.org/officeDocument/2006/relationships/slideLayout" Target="../slideLayouts/slideLayout60.xml"/><Relationship Id="rId9" Type="http://schemas.openxmlformats.org/officeDocument/2006/relationships/slideLayout" Target="../slideLayouts/slideLayout6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xmlns="" id="{3658C711-4DFE-4B75-B8B9-4B6627B14C34}"/>
              </a:ext>
            </a:extLst>
          </p:cNvPr>
          <p:cNvSpPr txBox="1"/>
          <p:nvPr userDrawn="1"/>
        </p:nvSpPr>
        <p:spPr>
          <a:xfrm>
            <a:off x="9563100" y="105507"/>
            <a:ext cx="2628900" cy="261610"/>
          </a:xfrm>
          <a:prstGeom prst="rect">
            <a:avLst/>
          </a:prstGeom>
          <a:noFill/>
        </p:spPr>
        <p:txBody>
          <a:bodyPr wrap="square" rtlCol="0">
            <a:spAutoFit/>
          </a:bodyPr>
          <a:lstStyle/>
          <a:p>
            <a:r>
              <a:rPr lang="en-US" sz="1100" i="1" dirty="0" err="1">
                <a:latin typeface="Times New Roman" panose="02020603050405020304" pitchFamily="18" charset="0"/>
                <a:cs typeface="Times New Roman" panose="02020603050405020304" pitchFamily="18" charset="0"/>
              </a:rPr>
              <a:t>Hương</a:t>
            </a:r>
            <a:r>
              <a:rPr lang="en-US" sz="1100" i="1" dirty="0">
                <a:latin typeface="Times New Roman" panose="02020603050405020304" pitchFamily="18" charset="0"/>
                <a:cs typeface="Times New Roman" panose="02020603050405020304" pitchFamily="18" charset="0"/>
              </a:rPr>
              <a:t> </a:t>
            </a:r>
            <a:r>
              <a:rPr lang="en-US" sz="1100" i="1" dirty="0" err="1">
                <a:latin typeface="Times New Roman" panose="02020603050405020304" pitchFamily="18" charset="0"/>
                <a:cs typeface="Times New Roman" panose="02020603050405020304" pitchFamily="18" charset="0"/>
              </a:rPr>
              <a:t>Thảo</a:t>
            </a:r>
            <a:r>
              <a:rPr lang="en-US" sz="1100" i="1" dirty="0">
                <a:latin typeface="Times New Roman" panose="02020603050405020304" pitchFamily="18" charset="0"/>
                <a:cs typeface="Times New Roman" panose="02020603050405020304" pitchFamily="18" charset="0"/>
              </a:rPr>
              <a:t>: tranthao121004@gmail.com</a:t>
            </a:r>
          </a:p>
        </p:txBody>
      </p:sp>
    </p:spTree>
    <p:extLst>
      <p:ext uri="{BB962C8B-B14F-4D97-AF65-F5344CB8AC3E}">
        <p14:creationId xmlns:p14="http://schemas.microsoft.com/office/powerpoint/2010/main" val="321211038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000" kern="1200">
          <a:solidFill>
            <a:srgbClr val="202020"/>
          </a:solidFill>
          <a:effectLst>
            <a:outerShdw blurRad="50800" dist="38100" dir="5400000" algn="t" rotWithShape="0">
              <a:prstClr val="black">
                <a:alpha val="20000"/>
              </a:prstClr>
            </a:outerShdw>
          </a:effectLst>
          <a:latin typeface="微软雅黑" panose="020B0503020204020204" charset="-122"/>
          <a:ea typeface="微软雅黑" panose="020B0503020204020204" charset="-122"/>
          <a:cs typeface="+mj-cs"/>
        </a:defRPr>
      </a:lvl1pPr>
    </p:titleStyle>
    <p:bodyStyle>
      <a:lvl1pPr marL="228600" indent="-228600" algn="l" defTabSz="914400" rtl="0" eaLnBrk="1" latinLnBrk="0" hangingPunct="1">
        <a:lnSpc>
          <a:spcPct val="120000"/>
        </a:lnSpc>
        <a:spcBef>
          <a:spcPts val="1000"/>
        </a:spcBef>
        <a:buSzPct val="75000"/>
        <a:buFont typeface="Arial" panose="020B0604020202020204" pitchFamily="34" charset="0"/>
        <a:buChar char="•"/>
        <a:defRPr sz="2800" kern="1200">
          <a:solidFill>
            <a:schemeClr val="tx1">
              <a:lumMod val="85000"/>
              <a:lumOff val="15000"/>
            </a:schemeClr>
          </a:solidFill>
          <a:latin typeface="微软雅黑" panose="020B0503020204020204" charset="-122"/>
          <a:ea typeface="微软雅黑" panose="020B0503020204020204" charset="-122"/>
          <a:cs typeface="+mn-cs"/>
        </a:defRPr>
      </a:lvl1pPr>
      <a:lvl2pPr marL="575945" indent="-228600" algn="l" defTabSz="914400" rtl="0" eaLnBrk="1" fontAlgn="auto" latinLnBrk="0" hangingPunct="1">
        <a:lnSpc>
          <a:spcPct val="120000"/>
        </a:lnSpc>
        <a:spcBef>
          <a:spcPts val="500"/>
        </a:spcBef>
        <a:buSzPct val="75000"/>
        <a:buFont typeface="Arial" panose="020B0604020202020204" pitchFamily="34" charset="0"/>
        <a:buChar char="•"/>
        <a:defRPr sz="2200" kern="1200">
          <a:solidFill>
            <a:schemeClr val="tx1">
              <a:lumMod val="75000"/>
              <a:lumOff val="25000"/>
            </a:schemeClr>
          </a:solidFill>
          <a:latin typeface="微软雅黑" panose="020B0503020204020204" charset="-122"/>
          <a:ea typeface="微软雅黑" panose="020B0503020204020204" charset="-122"/>
          <a:cs typeface="+mn-cs"/>
        </a:defRPr>
      </a:lvl2pPr>
      <a:lvl3pPr marL="1007745" indent="-228600" algn="l" defTabSz="914400" rtl="0" eaLnBrk="1" fontAlgn="auto" latinLnBrk="0" hangingPunct="1">
        <a:lnSpc>
          <a:spcPct val="120000"/>
        </a:lnSpc>
        <a:spcBef>
          <a:spcPts val="500"/>
        </a:spcBef>
        <a:buSzPct val="75000"/>
        <a:buFont typeface="Arial" panose="020B0604020202020204" pitchFamily="34" charset="0"/>
        <a:buChar char="‒"/>
        <a:defRPr sz="2000" kern="1200">
          <a:solidFill>
            <a:schemeClr val="tx1">
              <a:lumMod val="65000"/>
              <a:lumOff val="35000"/>
            </a:schemeClr>
          </a:solidFill>
          <a:latin typeface="微软雅黑" panose="020B0503020204020204" charset="-122"/>
          <a:ea typeface="微软雅黑" panose="020B0503020204020204" charset="-122"/>
          <a:cs typeface="+mn-cs"/>
        </a:defRPr>
      </a:lvl3pPr>
      <a:lvl4pPr marL="1511935" indent="-228600" algn="l" defTabSz="914400" rtl="0" eaLnBrk="1" fontAlgn="auto" latinLnBrk="0" hangingPunct="1">
        <a:lnSpc>
          <a:spcPct val="100000"/>
        </a:lnSpc>
        <a:spcBef>
          <a:spcPts val="500"/>
        </a:spcBef>
        <a:buSzPct val="75000"/>
        <a:buFont typeface="Arial" panose="020B0604020202020204" pitchFamily="34" charset="0"/>
        <a:buChar char="˃"/>
        <a:defRPr sz="1800" kern="1200">
          <a:solidFill>
            <a:schemeClr val="tx1">
              <a:lumMod val="50000"/>
              <a:lumOff val="50000"/>
            </a:schemeClr>
          </a:solidFill>
          <a:latin typeface="微软雅黑" panose="020B0503020204020204" charset="-122"/>
          <a:ea typeface="微软雅黑" panose="020B0503020204020204" charset="-122"/>
          <a:cs typeface="+mn-cs"/>
        </a:defRPr>
      </a:lvl4pPr>
      <a:lvl5pPr marL="1943735" indent="-228600" algn="l" defTabSz="914400" rtl="0" eaLnBrk="1" fontAlgn="auto" latinLnBrk="0" hangingPunct="1">
        <a:lnSpc>
          <a:spcPct val="90000"/>
        </a:lnSpc>
        <a:spcBef>
          <a:spcPts val="500"/>
        </a:spcBef>
        <a:buSzPct val="75000"/>
        <a:buFont typeface="Arial" panose="020B0604020202020204" pitchFamily="34" charset="0"/>
        <a:buChar char="˃"/>
        <a:defRPr sz="1800" kern="1200">
          <a:solidFill>
            <a:schemeClr val="tx1">
              <a:lumMod val="50000"/>
              <a:lumOff val="50000"/>
            </a:schemeClr>
          </a:solidFill>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xmlns="" id="{5B5DE010-3045-465D-950A-F6AB3807FA84}"/>
              </a:ext>
            </a:extLst>
          </p:cNvPr>
          <p:cNvSpPr txBox="1"/>
          <p:nvPr userDrawn="1"/>
        </p:nvSpPr>
        <p:spPr>
          <a:xfrm>
            <a:off x="9625379" y="0"/>
            <a:ext cx="2639890" cy="261610"/>
          </a:xfrm>
          <a:prstGeom prst="rect">
            <a:avLst/>
          </a:prstGeom>
          <a:noFill/>
        </p:spPr>
        <p:txBody>
          <a:bodyPr wrap="square">
            <a:spAutoFit/>
          </a:bodyPr>
          <a:lstStyle/>
          <a:p>
            <a:r>
              <a:rPr lang="en-US" sz="1100" i="1" dirty="0" err="1">
                <a:latin typeface="Times New Roman" panose="02020603050405020304" pitchFamily="18" charset="0"/>
                <a:cs typeface="Times New Roman" panose="02020603050405020304" pitchFamily="18" charset="0"/>
              </a:rPr>
              <a:t>Hương</a:t>
            </a:r>
            <a:r>
              <a:rPr lang="en-US" sz="1100" i="1" dirty="0">
                <a:latin typeface="Times New Roman" panose="02020603050405020304" pitchFamily="18" charset="0"/>
                <a:cs typeface="Times New Roman" panose="02020603050405020304" pitchFamily="18" charset="0"/>
              </a:rPr>
              <a:t> </a:t>
            </a:r>
            <a:r>
              <a:rPr lang="en-US" sz="1100" i="1" dirty="0" err="1">
                <a:latin typeface="Times New Roman" panose="02020603050405020304" pitchFamily="18" charset="0"/>
                <a:cs typeface="Times New Roman" panose="02020603050405020304" pitchFamily="18" charset="0"/>
              </a:rPr>
              <a:t>Thảo</a:t>
            </a:r>
            <a:r>
              <a:rPr lang="en-US" sz="1100" i="1" dirty="0">
                <a:latin typeface="Times New Roman" panose="02020603050405020304" pitchFamily="18" charset="0"/>
                <a:cs typeface="Times New Roman" panose="02020603050405020304" pitchFamily="18" charset="0"/>
              </a:rPr>
              <a:t>: tranthao121004@gmail.com</a:t>
            </a:r>
          </a:p>
        </p:txBody>
      </p:sp>
    </p:spTree>
    <p:extLst>
      <p:ext uri="{BB962C8B-B14F-4D97-AF65-F5344CB8AC3E}">
        <p14:creationId xmlns:p14="http://schemas.microsoft.com/office/powerpoint/2010/main" val="3883648151"/>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BFE38F8A-74BC-44D9-BA3C-D822B02A035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44CC5787-2417-4D67-BC60-9A7D2AA5645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a:extLst>
              <a:ext uri="{FF2B5EF4-FFF2-40B4-BE49-F238E27FC236}">
                <a16:creationId xmlns:a16="http://schemas.microsoft.com/office/drawing/2014/main" xmlns="" id="{516E505F-C9FE-466B-BA8A-3AD1E9B967D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7FE081F-4352-4F18-BEDA-C66D1965C30F}" type="datetimeFigureOut">
              <a:rPr lang="zh-CN" altLang="en-US" smtClean="0"/>
              <a:t>2024/10/20</a:t>
            </a:fld>
            <a:endParaRPr lang="zh-CN" altLang="en-US"/>
          </a:p>
        </p:txBody>
      </p:sp>
      <p:sp>
        <p:nvSpPr>
          <p:cNvPr id="5" name="页脚占位符 4">
            <a:extLst>
              <a:ext uri="{FF2B5EF4-FFF2-40B4-BE49-F238E27FC236}">
                <a16:creationId xmlns:a16="http://schemas.microsoft.com/office/drawing/2014/main" xmlns="" id="{6AAA7661-D508-4955-A925-D418035FA1D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22B67076-C3C8-425C-81B3-923C0BE32E4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3BC5BA0-D55A-4234-B2CB-BADBEAB97F57}" type="slidenum">
              <a:rPr lang="zh-CN" altLang="en-US" smtClean="0"/>
              <a:t>‹#›</a:t>
            </a:fld>
            <a:endParaRPr lang="zh-CN" altLang="en-US"/>
          </a:p>
        </p:txBody>
      </p:sp>
      <p:sp>
        <p:nvSpPr>
          <p:cNvPr id="7" name="TextBox 6">
            <a:extLst>
              <a:ext uri="{FF2B5EF4-FFF2-40B4-BE49-F238E27FC236}">
                <a16:creationId xmlns:a16="http://schemas.microsoft.com/office/drawing/2014/main" xmlns="" id="{61ED127C-1AB9-49D4-AC10-B9A902CDDD42}"/>
              </a:ext>
            </a:extLst>
          </p:cNvPr>
          <p:cNvSpPr txBox="1"/>
          <p:nvPr userDrawn="1"/>
        </p:nvSpPr>
        <p:spPr>
          <a:xfrm>
            <a:off x="9625379" y="36047"/>
            <a:ext cx="2727813" cy="246221"/>
          </a:xfrm>
          <a:prstGeom prst="rect">
            <a:avLst/>
          </a:prstGeom>
          <a:noFill/>
        </p:spPr>
        <p:txBody>
          <a:bodyPr wrap="square">
            <a:spAutoFit/>
          </a:bodyPr>
          <a:lstStyle/>
          <a:p>
            <a:r>
              <a:rPr lang="en-US" sz="1000" i="1" dirty="0" err="1">
                <a:latin typeface="Times New Roman" panose="02020603050405020304" pitchFamily="18" charset="0"/>
                <a:cs typeface="Times New Roman" panose="02020603050405020304" pitchFamily="18" charset="0"/>
                <a:sym typeface="+mn-ea"/>
              </a:rPr>
              <a:t>Hương</a:t>
            </a:r>
            <a:r>
              <a:rPr lang="en-US" sz="1000" i="1" dirty="0">
                <a:latin typeface="Times New Roman" panose="02020603050405020304" pitchFamily="18" charset="0"/>
                <a:cs typeface="Times New Roman" panose="02020603050405020304" pitchFamily="18" charset="0"/>
                <a:sym typeface="+mn-ea"/>
              </a:rPr>
              <a:t> </a:t>
            </a:r>
            <a:r>
              <a:rPr lang="en-US" sz="1000" i="1" dirty="0" err="1">
                <a:latin typeface="Times New Roman" panose="02020603050405020304" pitchFamily="18" charset="0"/>
                <a:cs typeface="Times New Roman" panose="02020603050405020304" pitchFamily="18" charset="0"/>
                <a:sym typeface="+mn-ea"/>
              </a:rPr>
              <a:t>Thảo</a:t>
            </a:r>
            <a:r>
              <a:rPr lang="en-US" sz="1000" i="1" dirty="0">
                <a:latin typeface="Times New Roman" panose="02020603050405020304" pitchFamily="18" charset="0"/>
                <a:cs typeface="Times New Roman" panose="02020603050405020304" pitchFamily="18" charset="0"/>
                <a:sym typeface="+mn-ea"/>
              </a:rPr>
              <a:t> - tranthao121004@gmail.com</a:t>
            </a:r>
            <a:endParaRPr lang="en-US" sz="1000" i="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46097156"/>
      </p:ext>
    </p:extLst>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86789874"/>
      </p:ext>
    </p:extLst>
  </p:cSld>
  <p:clrMap bg1="lt1" tx1="dk1" bg2="lt2" tx2="dk2" accent1="accent1" accent2="accent2" accent3="accent3" accent4="accent4" accent5="accent5" accent6="accent6" hlink="hlink" folHlink="folHlink"/>
  <p:sldLayoutIdLst>
    <p:sldLayoutId id="2147483703" r:id="rId1"/>
    <p:sldLayoutId id="2147483705" r:id="rId2"/>
    <p:sldLayoutId id="2147483710" r:id="rId3"/>
  </p:sldLayoutIdLst>
  <p:txStyles>
    <p:titleStyle>
      <a:lvl1pPr algn="ctr" defTabSz="1219170" rtl="0" eaLnBrk="1" latinLnBrk="0" hangingPunct="1">
        <a:spcBef>
          <a:spcPct val="0"/>
        </a:spcBef>
        <a:buNone/>
        <a:defRPr sz="5867"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267"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xmlns="" id="{70CE2123-40B2-4B73-8404-BA885C957DE8}"/>
              </a:ext>
            </a:extLst>
          </p:cNvPr>
          <p:cNvSpPr txBox="1"/>
          <p:nvPr userDrawn="1"/>
        </p:nvSpPr>
        <p:spPr>
          <a:xfrm>
            <a:off x="10137530" y="96716"/>
            <a:ext cx="2760785" cy="261610"/>
          </a:xfrm>
          <a:prstGeom prst="rect">
            <a:avLst/>
          </a:prstGeom>
          <a:noFill/>
        </p:spPr>
        <p:txBody>
          <a:bodyPr wrap="square" rtlCol="0">
            <a:spAutoFit/>
          </a:bodyPr>
          <a:lstStyle/>
          <a:p>
            <a:r>
              <a:rPr lang="en-US" sz="1100" i="1" dirty="0">
                <a:latin typeface="Times New Roman" panose="02020603050405020304" pitchFamily="18" charset="0"/>
                <a:cs typeface="Times New Roman" panose="02020603050405020304" pitchFamily="18" charset="0"/>
              </a:rPr>
              <a:t>Design by: </a:t>
            </a:r>
            <a:r>
              <a:rPr lang="en-US" sz="1100" i="1" dirty="0" err="1">
                <a:latin typeface="Times New Roman" panose="02020603050405020304" pitchFamily="18" charset="0"/>
                <a:cs typeface="Times New Roman" panose="02020603050405020304" pitchFamily="18" charset="0"/>
              </a:rPr>
              <a:t>Hương</a:t>
            </a:r>
            <a:r>
              <a:rPr lang="en-US" sz="1100" i="1" dirty="0">
                <a:latin typeface="Times New Roman" panose="02020603050405020304" pitchFamily="18" charset="0"/>
                <a:cs typeface="Times New Roman" panose="02020603050405020304" pitchFamily="18" charset="0"/>
              </a:rPr>
              <a:t> </a:t>
            </a:r>
            <a:r>
              <a:rPr lang="en-US" sz="1100" i="1" dirty="0" err="1">
                <a:latin typeface="Times New Roman" panose="02020603050405020304" pitchFamily="18" charset="0"/>
                <a:cs typeface="Times New Roman" panose="02020603050405020304" pitchFamily="18" charset="0"/>
              </a:rPr>
              <a:t>Thảo</a:t>
            </a:r>
            <a:r>
              <a:rPr lang="en-US" sz="1100" i="1" dirty="0">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2187838275"/>
      </p:ext>
    </p:extLst>
  </p:cSld>
  <p:clrMap bg1="lt1" tx1="dk1" bg2="lt2" tx2="dk2" accent1="accent1" accent2="accent2" accent3="accent3" accent4="accent4" accent5="accent5" accent6="accent6" hlink="hlink" folHlink="folHlink"/>
  <p:sldLayoutIdLst>
    <p:sldLayoutId id="2147483714" r:id="rId1"/>
    <p:sldLayoutId id="2147483719" r:id="rId2"/>
  </p:sldLayoutIdLst>
  <p:txStyles>
    <p:titleStyle>
      <a:lvl1pPr algn="ctr" defTabSz="1219170" rtl="0" eaLnBrk="1" latinLnBrk="0" hangingPunct="1">
        <a:spcBef>
          <a:spcPct val="0"/>
        </a:spcBef>
        <a:buNone/>
        <a:defRPr sz="5867"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267"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5E9FD93-8BE8-42EE-993C-44E80DCF351F}" type="datetimeFigureOut">
              <a:rPr lang="zh-CN" altLang="en-US" smtClean="0"/>
              <a:t>2024/10/20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CFA2EBE-C0F0-452B-AD5C-74D94C8690E0}" type="slidenum">
              <a:rPr lang="zh-CN" altLang="en-US" smtClean="0"/>
              <a:t>‹#›</a:t>
            </a:fld>
            <a:endParaRPr lang="zh-CN" altLang="en-US"/>
          </a:p>
        </p:txBody>
      </p:sp>
    </p:spTree>
    <p:extLst>
      <p:ext uri="{BB962C8B-B14F-4D97-AF65-F5344CB8AC3E}">
        <p14:creationId xmlns:p14="http://schemas.microsoft.com/office/powerpoint/2010/main" val="2162988137"/>
      </p:ext>
    </p:extLst>
  </p:cSld>
  <p:clrMap bg1="lt1" tx1="dk1" bg2="lt2" tx2="dk2" accent1="accent1" accent2="accent2" accent3="accent3" accent4="accent4" accent5="accent5" accent6="accent6" hlink="hlink" folHlink="folHlink"/>
  <p:sldLayoutIdLst>
    <p:sldLayoutId id="2147483731" r:id="rId1"/>
    <p:sldLayoutId id="2147483732" r:id="rId2"/>
    <p:sldLayoutId id="2147483733" r:id="rId3"/>
    <p:sldLayoutId id="2147483734" r:id="rId4"/>
    <p:sldLayoutId id="2147483735" r:id="rId5"/>
    <p:sldLayoutId id="2147483736" r:id="rId6"/>
    <p:sldLayoutId id="2147483737" r:id="rId7"/>
    <p:sldLayoutId id="2147483738" r:id="rId8"/>
    <p:sldLayoutId id="2147483739" r:id="rId9"/>
    <p:sldLayoutId id="2147483740" r:id="rId10"/>
    <p:sldLayoutId id="2147483741" r:id="rId11"/>
    <p:sldLayoutId id="214748374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E08E231-020E-454B-814C-04386EE4B12D}" type="datetimeFigureOut">
              <a:rPr lang="zh-CN" altLang="en-US" smtClean="0"/>
              <a:t>2024/10/20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BE349D6-2446-475D-9F9F-B6A9DFEA62F2}" type="slidenum">
              <a:rPr lang="zh-CN" altLang="en-US" smtClean="0"/>
              <a:t>‹#›</a:t>
            </a:fld>
            <a:endParaRPr lang="zh-CN" altLang="en-US"/>
          </a:p>
        </p:txBody>
      </p:sp>
      <p:grpSp>
        <p:nvGrpSpPr>
          <p:cNvPr id="7" name="组合 6"/>
          <p:cNvGrpSpPr/>
          <p:nvPr userDrawn="1"/>
        </p:nvGrpSpPr>
        <p:grpSpPr>
          <a:xfrm>
            <a:off x="0" y="0"/>
            <a:ext cx="12192000" cy="6858000"/>
            <a:chOff x="0" y="0"/>
            <a:chExt cx="12192000" cy="6858000"/>
          </a:xfrm>
        </p:grpSpPr>
        <p:sp>
          <p:nvSpPr>
            <p:cNvPr id="8" name="矩形 7"/>
            <p:cNvSpPr/>
            <p:nvPr/>
          </p:nvSpPr>
          <p:spPr>
            <a:xfrm>
              <a:off x="0" y="0"/>
              <a:ext cx="12192000" cy="6858000"/>
            </a:xfrm>
            <a:prstGeom prst="rect">
              <a:avLst/>
            </a:prstGeom>
            <a:solidFill>
              <a:srgbClr val="FFEB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47650" y="266578"/>
              <a:ext cx="11696700" cy="63248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1" name="TextBox 10">
            <a:extLst>
              <a:ext uri="{FF2B5EF4-FFF2-40B4-BE49-F238E27FC236}">
                <a16:creationId xmlns:a16="http://schemas.microsoft.com/office/drawing/2014/main" xmlns="" id="{413D952F-EF0D-4742-8746-F9EA824521E8}"/>
              </a:ext>
            </a:extLst>
          </p:cNvPr>
          <p:cNvSpPr txBox="1"/>
          <p:nvPr userDrawn="1"/>
        </p:nvSpPr>
        <p:spPr>
          <a:xfrm>
            <a:off x="9483367" y="-15325"/>
            <a:ext cx="6097464" cy="261610"/>
          </a:xfrm>
          <a:prstGeom prst="rect">
            <a:avLst/>
          </a:prstGeom>
          <a:noFill/>
        </p:spPr>
        <p:txBody>
          <a:bodyPr wrap="square">
            <a:spAutoFit/>
          </a:bodyPr>
          <a:lstStyle/>
          <a:p>
            <a:r>
              <a:rPr lang="en-US" sz="1100" i="1" dirty="0" err="1">
                <a:latin typeface="Times New Roman" panose="02020603050405020304" pitchFamily="18" charset="0"/>
                <a:cs typeface="Times New Roman" panose="02020603050405020304" pitchFamily="18" charset="0"/>
              </a:rPr>
              <a:t>Hương</a:t>
            </a:r>
            <a:r>
              <a:rPr lang="en-US" sz="1100" i="1" dirty="0">
                <a:latin typeface="Times New Roman" panose="02020603050405020304" pitchFamily="18" charset="0"/>
                <a:cs typeface="Times New Roman" panose="02020603050405020304" pitchFamily="18" charset="0"/>
              </a:rPr>
              <a:t> </a:t>
            </a:r>
            <a:r>
              <a:rPr lang="en-US" sz="1100" i="1" dirty="0" err="1">
                <a:latin typeface="Times New Roman" panose="02020603050405020304" pitchFamily="18" charset="0"/>
                <a:cs typeface="Times New Roman" panose="02020603050405020304" pitchFamily="18" charset="0"/>
              </a:rPr>
              <a:t>Thảo</a:t>
            </a:r>
            <a:r>
              <a:rPr lang="en-US" sz="1100" i="1" dirty="0">
                <a:latin typeface="Times New Roman" panose="02020603050405020304" pitchFamily="18" charset="0"/>
                <a:cs typeface="Times New Roman" panose="02020603050405020304" pitchFamily="18" charset="0"/>
              </a:rPr>
              <a:t>: tranthao121004@gmail.com</a:t>
            </a:r>
          </a:p>
        </p:txBody>
      </p:sp>
    </p:spTree>
    <p:extLst>
      <p:ext uri="{BB962C8B-B14F-4D97-AF65-F5344CB8AC3E}">
        <p14:creationId xmlns:p14="http://schemas.microsoft.com/office/powerpoint/2010/main" val="3133249028"/>
      </p:ext>
    </p:extLst>
  </p:cSld>
  <p:clrMap bg1="lt1" tx1="dk1" bg2="lt2" tx2="dk2" accent1="accent1" accent2="accent2" accent3="accent3" accent4="accent4" accent5="accent5" accent6="accent6" hlink="hlink" folHlink="folHlink"/>
  <p:sldLayoutIdLst>
    <p:sldLayoutId id="2147483755" r:id="rId1"/>
    <p:sldLayoutId id="2147483756" r:id="rId2"/>
    <p:sldLayoutId id="2147483757" r:id="rId3"/>
    <p:sldLayoutId id="2147483758" r:id="rId4"/>
    <p:sldLayoutId id="2147483759" r:id="rId5"/>
    <p:sldLayoutId id="2147483760" r:id="rId6"/>
    <p:sldLayoutId id="2147483761" r:id="rId7"/>
    <p:sldLayoutId id="2147483762" r:id="rId8"/>
    <p:sldLayoutId id="2147483763" r:id="rId9"/>
    <p:sldLayoutId id="2147483764" r:id="rId10"/>
    <p:sldLayoutId id="2147483765" r:id="rId11"/>
    <p:sldLayoutId id="2147483766"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2024/10/20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sp>
        <p:nvSpPr>
          <p:cNvPr id="7" name="TextBox 6">
            <a:extLst>
              <a:ext uri="{FF2B5EF4-FFF2-40B4-BE49-F238E27FC236}">
                <a16:creationId xmlns:a16="http://schemas.microsoft.com/office/drawing/2014/main" xmlns="" id="{3140E897-F605-40B1-8D40-4243598410D7}"/>
              </a:ext>
            </a:extLst>
          </p:cNvPr>
          <p:cNvSpPr txBox="1"/>
          <p:nvPr userDrawn="1"/>
        </p:nvSpPr>
        <p:spPr>
          <a:xfrm>
            <a:off x="9265920" y="94733"/>
            <a:ext cx="2809539" cy="270391"/>
          </a:xfrm>
          <a:prstGeom prst="rect">
            <a:avLst/>
          </a:prstGeom>
          <a:noFill/>
        </p:spPr>
        <p:txBody>
          <a:bodyPr wrap="square">
            <a:spAutoFit/>
          </a:bodyPr>
          <a:lstStyle/>
          <a:p>
            <a:r>
              <a:rPr lang="en-US" sz="1100" i="1" dirty="0" err="1">
                <a:sym typeface="+mn-ea"/>
              </a:rPr>
              <a:t>Hương</a:t>
            </a:r>
            <a:r>
              <a:rPr lang="en-US" sz="1100" i="1" dirty="0">
                <a:sym typeface="+mn-ea"/>
              </a:rPr>
              <a:t> </a:t>
            </a:r>
            <a:r>
              <a:rPr lang="en-US" sz="1100" i="1" dirty="0" err="1">
                <a:sym typeface="+mn-ea"/>
              </a:rPr>
              <a:t>Thảo</a:t>
            </a:r>
            <a:r>
              <a:rPr lang="en-US" sz="1100" i="1" dirty="0">
                <a:sym typeface="+mn-ea"/>
              </a:rPr>
              <a:t> - tranthao121004@gmail.com</a:t>
            </a:r>
            <a:endParaRPr lang="zh-CN" altLang="en-US" sz="1100" i="1" dirty="0"/>
          </a:p>
        </p:txBody>
      </p:sp>
    </p:spTree>
    <p:extLst>
      <p:ext uri="{BB962C8B-B14F-4D97-AF65-F5344CB8AC3E}">
        <p14:creationId xmlns:p14="http://schemas.microsoft.com/office/powerpoint/2010/main" val="1771168461"/>
      </p:ext>
    </p:extLst>
  </p:cSld>
  <p:clrMap bg1="lt1" tx1="dk1" bg2="lt2" tx2="dk2" accent1="accent1" accent2="accent2" accent3="accent3" accent4="accent4" accent5="accent5" accent6="accent6" hlink="hlink" folHlink="folHlink"/>
  <p:sldLayoutIdLst>
    <p:sldLayoutId id="2147483768" r:id="rId1"/>
    <p:sldLayoutId id="2147483769" r:id="rId2"/>
    <p:sldLayoutId id="2147483770" r:id="rId3"/>
    <p:sldLayoutId id="2147483771" r:id="rId4"/>
    <p:sldLayoutId id="2147483772" r:id="rId5"/>
    <p:sldLayoutId id="2147483773" r:id="rId6"/>
    <p:sldLayoutId id="2147483774" r:id="rId7"/>
    <p:sldLayoutId id="2147483775" r:id="rId8"/>
    <p:sldLayoutId id="2147483776" r:id="rId9"/>
    <p:sldLayoutId id="2147483777"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58.xml"/></Relationships>
</file>

<file path=ppt/slides/_rels/slide11.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46.xml"/></Relationships>
</file>

<file path=ppt/slides/_rels/slide12.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46.xml"/></Relationships>
</file>

<file path=ppt/slides/_rels/slide13.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46.xml"/></Relationships>
</file>

<file path=ppt/slides/_rels/slide14.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46.xml"/></Relationships>
</file>

<file path=ppt/slides/_rels/slide15.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51.xml"/></Relationships>
</file>

<file path=ppt/slides/_rels/slide1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46.xml"/></Relationships>
</file>

<file path=ppt/slides/_rels/slide17.xml.rels><?xml version="1.0" encoding="UTF-8" standalone="yes"?>
<Relationships xmlns="http://schemas.openxmlformats.org/package/2006/relationships"><Relationship Id="rId3" Type="http://schemas.openxmlformats.org/officeDocument/2006/relationships/image" Target="../media/image28.jpg"/><Relationship Id="rId7" Type="http://schemas.openxmlformats.org/officeDocument/2006/relationships/image" Target="../media/image42.png"/><Relationship Id="rId2" Type="http://schemas.openxmlformats.org/officeDocument/2006/relationships/notesSlide" Target="../notesSlides/notesSlide6.xml"/><Relationship Id="rId1" Type="http://schemas.openxmlformats.org/officeDocument/2006/relationships/slideLayout" Target="../slideLayouts/slideLayout16.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s/_rels/slide1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46.xml"/></Relationships>
</file>

<file path=ppt/slides/_rels/slide19.xml.rels><?xml version="1.0" encoding="UTF-8" standalone="yes"?>
<Relationships xmlns="http://schemas.openxmlformats.org/package/2006/relationships"><Relationship Id="rId3" Type="http://schemas.openxmlformats.org/officeDocument/2006/relationships/image" Target="../media/image45.png"/><Relationship Id="rId7"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46.xml"/><Relationship Id="rId6" Type="http://schemas.microsoft.com/office/2007/relationships/hdphoto" Target="../media/hdphoto2.wdp"/><Relationship Id="rId5" Type="http://schemas.openxmlformats.org/officeDocument/2006/relationships/image" Target="../media/image26.png"/><Relationship Id="rId4" Type="http://schemas.microsoft.com/office/2007/relationships/hdphoto" Target="../media/hdphoto3.wdp"/></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33.xml"/><Relationship Id="rId7" Type="http://schemas.openxmlformats.org/officeDocument/2006/relationships/image" Target="../media/image11.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jpeg"/></Relationships>
</file>

<file path=ppt/slides/_rels/slide2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46.xml"/></Relationships>
</file>

<file path=ppt/slides/_rels/slide2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46.xml"/></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notesSlide" Target="../notesSlides/notesSlide2.xml"/><Relationship Id="rId1" Type="http://schemas.openxmlformats.org/officeDocument/2006/relationships/slideLayout" Target="../slideLayouts/slideLayout18.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4.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notesSlide" Target="../notesSlides/notesSlide3.xml"/><Relationship Id="rId1" Type="http://schemas.openxmlformats.org/officeDocument/2006/relationships/slideLayout" Target="../slideLayouts/slideLayout28.xml"/><Relationship Id="rId6" Type="http://schemas.openxmlformats.org/officeDocument/2006/relationships/image" Target="../media/image20.png"/><Relationship Id="rId5" Type="http://schemas.openxmlformats.org/officeDocument/2006/relationships/image" Target="../media/image19.png"/><Relationship Id="rId10" Type="http://schemas.openxmlformats.org/officeDocument/2006/relationships/image" Target="../media/image24.png"/><Relationship Id="rId4" Type="http://schemas.openxmlformats.org/officeDocument/2006/relationships/image" Target="../media/image18.png"/><Relationship Id="rId9" Type="http://schemas.openxmlformats.org/officeDocument/2006/relationships/image" Target="../media/image23.png"/></Relationships>
</file>

<file path=ppt/slides/_rels/slide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5.png"/><Relationship Id="rId1" Type="http://schemas.openxmlformats.org/officeDocument/2006/relationships/slideLayout" Target="../slideLayouts/slideLayout46.xml"/><Relationship Id="rId6" Type="http://schemas.openxmlformats.org/officeDocument/2006/relationships/image" Target="../media/image27.png"/><Relationship Id="rId5" Type="http://schemas.microsoft.com/office/2007/relationships/hdphoto" Target="../media/hdphoto2.wdp"/><Relationship Id="rId4" Type="http://schemas.openxmlformats.org/officeDocument/2006/relationships/image" Target="../media/image26.png"/></Relationships>
</file>

<file path=ppt/slides/_rels/slide6.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image" Target="../media/image30.png"/><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image" Target="../media/image29.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notesSlide" Target="../notesSlides/notesSlide5.xml"/><Relationship Id="rId5" Type="http://schemas.openxmlformats.org/officeDocument/2006/relationships/tags" Target="../tags/tag5.xml"/><Relationship Id="rId10" Type="http://schemas.openxmlformats.org/officeDocument/2006/relationships/slideLayout" Target="../slideLayouts/slideLayout57.xml"/><Relationship Id="rId4" Type="http://schemas.openxmlformats.org/officeDocument/2006/relationships/tags" Target="../tags/tag4.xml"/><Relationship Id="rId9" Type="http://schemas.openxmlformats.org/officeDocument/2006/relationships/tags" Target="../tags/tag9.xml"/></Relationships>
</file>

<file path=ppt/slides/_rels/slide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a:blip r:embed="rId3"/>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106327" y="95693"/>
            <a:ext cx="11972260" cy="6634716"/>
          </a:xfrm>
          <a:prstGeom prst="rect">
            <a:avLst/>
          </a:prstGeom>
          <a:noFill/>
          <a:ln w="28575">
            <a:solidFill>
              <a:srgbClr val="DC5D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cs typeface="+mn-ea"/>
              <a:sym typeface="+mn-lt"/>
            </a:endParaRPr>
          </a:p>
        </p:txBody>
      </p:sp>
      <p:pic>
        <p:nvPicPr>
          <p:cNvPr id="9" name="图片 8"/>
          <p:cNvPicPr>
            <a:picLocks noChangeAspect="1"/>
          </p:cNvPicPr>
          <p:nvPr/>
        </p:nvPicPr>
        <p:blipFill rotWithShape="1">
          <a:blip r:embed="rId4" cstate="screen">
            <a:extLst>
              <a:ext uri="{28A0092B-C50C-407E-A947-70E740481C1C}">
                <a14:useLocalDpi xmlns:a14="http://schemas.microsoft.com/office/drawing/2010/main"/>
              </a:ext>
            </a:extLst>
          </a:blip>
          <a:srcRect/>
          <a:stretch>
            <a:fillRect/>
          </a:stretch>
        </p:blipFill>
        <p:spPr>
          <a:xfrm>
            <a:off x="3594895" y="56367"/>
            <a:ext cx="5002213" cy="1549970"/>
          </a:xfrm>
          <a:prstGeom prst="rect">
            <a:avLst/>
          </a:prstGeom>
        </p:spPr>
      </p:pic>
      <p:sp>
        <p:nvSpPr>
          <p:cNvPr id="5" name="文本框 4"/>
          <p:cNvSpPr txBox="1">
            <a:spLocks noChangeArrowheads="1"/>
          </p:cNvSpPr>
          <p:nvPr/>
        </p:nvSpPr>
        <p:spPr bwMode="auto">
          <a:xfrm>
            <a:off x="3428133" y="2321201"/>
            <a:ext cx="5100408" cy="1089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altLang="zh-CN" sz="7200" b="1" i="0" u="none" strike="noStrike" kern="1200" cap="none" spc="0" normalizeH="0" baseline="0" noProof="0" dirty="0" err="1">
                <a:ln>
                  <a:noFill/>
                </a:ln>
                <a:solidFill>
                  <a:srgbClr val="FF0000"/>
                </a:solidFill>
                <a:effectLst/>
                <a:uLnTx/>
                <a:uFillTx/>
                <a:latin typeface="Arial"/>
                <a:ea typeface="+mn-ea"/>
                <a:cs typeface="+mn-ea"/>
                <a:sym typeface="+mn-lt"/>
              </a:rPr>
              <a:t>Khởi</a:t>
            </a:r>
            <a:r>
              <a:rPr kumimoji="0" lang="en-US" altLang="zh-CN" sz="7200" b="1" i="0" u="none" strike="noStrike" kern="1200" cap="none" spc="0" normalizeH="0" baseline="0" noProof="0" dirty="0">
                <a:ln>
                  <a:noFill/>
                </a:ln>
                <a:solidFill>
                  <a:srgbClr val="FF0000"/>
                </a:solidFill>
                <a:effectLst/>
                <a:uLnTx/>
                <a:uFillTx/>
                <a:latin typeface="Arial"/>
                <a:ea typeface="+mn-ea"/>
                <a:cs typeface="+mn-ea"/>
                <a:sym typeface="+mn-lt"/>
              </a:rPr>
              <a:t> </a:t>
            </a:r>
            <a:r>
              <a:rPr kumimoji="0" lang="en-US" altLang="zh-CN" sz="7200" b="1" i="0" u="none" strike="noStrike" kern="1200" cap="none" spc="0" normalizeH="0" baseline="0" noProof="0" dirty="0" err="1">
                <a:ln>
                  <a:noFill/>
                </a:ln>
                <a:solidFill>
                  <a:srgbClr val="FF0000"/>
                </a:solidFill>
                <a:effectLst/>
                <a:uLnTx/>
                <a:uFillTx/>
                <a:latin typeface="Arial"/>
                <a:ea typeface="+mn-ea"/>
                <a:cs typeface="+mn-ea"/>
                <a:sym typeface="+mn-lt"/>
              </a:rPr>
              <a:t>động</a:t>
            </a:r>
            <a:endParaRPr kumimoji="0" lang="zh-CN" altLang="en-US" sz="7200" b="1" i="0" u="none" strike="noStrike" kern="1200" cap="none" spc="0" normalizeH="0" baseline="0" noProof="0" dirty="0">
              <a:ln>
                <a:noFill/>
              </a:ln>
              <a:solidFill>
                <a:srgbClr val="FF0000"/>
              </a:solidFill>
              <a:effectLst/>
              <a:uLnTx/>
              <a:uFillTx/>
              <a:latin typeface="Arial"/>
              <a:ea typeface="+mn-ea"/>
              <a:cs typeface="+mn-ea"/>
              <a:sym typeface="+mn-lt"/>
            </a:endParaRPr>
          </a:p>
        </p:txBody>
      </p:sp>
      <p:pic>
        <p:nvPicPr>
          <p:cNvPr id="23" name="图片 22"/>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9199881" y="4085590"/>
            <a:ext cx="2421891" cy="2250440"/>
          </a:xfrm>
          <a:prstGeom prst="rect">
            <a:avLst/>
          </a:prstGeom>
        </p:spPr>
      </p:pic>
      <p:pic>
        <p:nvPicPr>
          <p:cNvPr id="7173" name="图片 20"/>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48337" y="408940"/>
            <a:ext cx="1630363" cy="1485900"/>
          </a:xfrm>
          <a:prstGeom prst="rect">
            <a:avLst/>
          </a:prstGeom>
          <a:noFill/>
          <a:ln w="9525">
            <a:noFill/>
          </a:ln>
        </p:spPr>
      </p:pic>
    </p:spTree>
    <p:extLst>
      <p:ext uri="{BB962C8B-B14F-4D97-AF65-F5344CB8AC3E}">
        <p14:creationId xmlns:p14="http://schemas.microsoft.com/office/powerpoint/2010/main" val="17759656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22">
            <a:extLst>
              <a:ext uri="{FF2B5EF4-FFF2-40B4-BE49-F238E27FC236}">
                <a16:creationId xmlns:a16="http://schemas.microsoft.com/office/drawing/2014/main" xmlns="" id="{C432D325-9041-614E-B121-2883E358D2C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flipH="1">
            <a:off x="191808" y="-45710"/>
            <a:ext cx="844272" cy="1193800"/>
          </a:xfrm>
          <a:prstGeom prst="rect">
            <a:avLst/>
          </a:prstGeom>
        </p:spPr>
      </p:pic>
      <p:sp>
        <p:nvSpPr>
          <p:cNvPr id="5" name="Rectangle: Rounded Corners 1">
            <a:extLst>
              <a:ext uri="{FF2B5EF4-FFF2-40B4-BE49-F238E27FC236}">
                <a16:creationId xmlns:a16="http://schemas.microsoft.com/office/drawing/2014/main" xmlns="" id="{CB044157-FBFC-45DE-AE77-CC70A71BC2E3}"/>
              </a:ext>
            </a:extLst>
          </p:cNvPr>
          <p:cNvSpPr/>
          <p:nvPr/>
        </p:nvSpPr>
        <p:spPr>
          <a:xfrm>
            <a:off x="4135690" y="66435"/>
            <a:ext cx="4279036" cy="772357"/>
          </a:xfrm>
          <a:prstGeom prst="roundRect">
            <a:avLst/>
          </a:prstGeom>
        </p:spPr>
        <p:style>
          <a:lnRef idx="2">
            <a:schemeClr val="accent5"/>
          </a:lnRef>
          <a:fillRef idx="1">
            <a:schemeClr val="lt1"/>
          </a:fillRef>
          <a:effectRef idx="0">
            <a:schemeClr val="accent5"/>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err="1">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Cây</a:t>
            </a:r>
            <a:r>
              <a:rPr kumimoji="0" lang="en-US" sz="4000" b="1" i="0" u="none" strike="noStrike" kern="1200" cap="none" spc="0" normalizeH="0" baseline="0" noProof="0" dirty="0">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000" b="1" i="0" u="none" strike="noStrike" kern="1200" cap="none" spc="0" normalizeH="0" baseline="0" noProof="0" dirty="0" err="1">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xấu</a:t>
            </a:r>
            <a:r>
              <a:rPr kumimoji="0" lang="en-US" sz="4000" b="1" i="0" u="none" strike="noStrike" kern="1200" cap="none" spc="0" normalizeH="0" baseline="0" noProof="0" dirty="0">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000" b="1" i="0" u="none" strike="noStrike" kern="1200" cap="none" spc="0" normalizeH="0" baseline="0" noProof="0" dirty="0" err="1">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hổ</a:t>
            </a:r>
            <a:endParaRPr kumimoji="0" lang="en-US" sz="4000" b="1" i="0" u="none" strike="noStrike" kern="1200" cap="none" spc="0" normalizeH="0" baseline="0" noProof="0" dirty="0">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6" name="Rectangle: Rounded Corners 3">
            <a:extLst>
              <a:ext uri="{FF2B5EF4-FFF2-40B4-BE49-F238E27FC236}">
                <a16:creationId xmlns:a16="http://schemas.microsoft.com/office/drawing/2014/main" xmlns="" id="{3CCC1427-5E34-4F7A-A0F5-85EFCA61B10A}"/>
              </a:ext>
            </a:extLst>
          </p:cNvPr>
          <p:cNvSpPr/>
          <p:nvPr/>
        </p:nvSpPr>
        <p:spPr>
          <a:xfrm>
            <a:off x="506026" y="949138"/>
            <a:ext cx="11008311" cy="5709910"/>
          </a:xfrm>
          <a:prstGeom prst="roundRect">
            <a:avLst/>
          </a:prstGeom>
        </p:spPr>
        <p:style>
          <a:lnRef idx="2">
            <a:schemeClr val="accent5"/>
          </a:lnRef>
          <a:fillRef idx="1">
            <a:schemeClr val="lt1"/>
          </a:fillRef>
          <a:effectRef idx="0">
            <a:schemeClr val="accent5"/>
          </a:effectRef>
          <a:fontRef idx="minor">
            <a:schemeClr val="dk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800" b="0" i="0" u="none" strike="noStrike" kern="1200" cap="none" spc="0" normalizeH="0" baseline="0" noProof="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800" b="0" i="0" u="none" strike="noStrike" kern="1200" cap="none" spc="0" normalizeH="0" baseline="0" noProof="0" smtClean="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vi-VN" sz="2800" b="0" i="0" u="none" strike="noStrike" kern="1200" cap="none" spc="0" normalizeH="0" baseline="0" noProof="0" smtClean="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Bỗng </a:t>
            </a:r>
            <a: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dưng, gió ào ào nổi lên. Có tiếng động gì lạ lắm. Những chiếc lá khô lạt xạt lướt trên cỏ. Cây xấu hổ co rúm mình lại.</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800" b="0" i="0" u="none" strike="noStrike" kern="1200" cap="none" spc="0" normalizeH="0" baseline="0" noProof="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vi-VN" sz="2800" b="0" i="0" u="none" strike="noStrike" kern="1200" cap="none" spc="0" normalizeH="0" baseline="0" noProof="0" smtClean="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Nó </a:t>
            </a:r>
            <a: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bỗng thấy xung quanh xôn xao. Nó hé mắt nhìn: không có gì lạ cả. Bấy giờ, nó mới mở bừng những con mắt lá. Quả nhiên, không có gì lạ thật.</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800" b="0" i="0" u="none" strike="noStrike" kern="1200" cap="none" spc="0" normalizeH="0" baseline="0" noProof="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vi-VN" sz="2800" b="0" i="0" u="none" strike="noStrike" kern="1200" cap="none" spc="0" normalizeH="0" baseline="0" noProof="0" smtClean="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Nhưng </a:t>
            </a:r>
            <a: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những cây cỏ xung quanh vẫn cứ xôn xao. Thì ra, vừa có một con chim xanh biếc, toàn thân lóng lánh như tự tỏa sáng không biết từ đâu bay tới. Chim đậu một thoáng trên cành thanh mai rồi lại vội bay đi. Các cây cỏ xuýt xoa: biết bao nhiêu con chim đã bay qua đây, chưa có con nào đẹp đến thế.</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800" b="0" i="0" u="none" strike="noStrike" kern="1200" cap="none" spc="0" normalizeH="0" baseline="0" noProof="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vi-VN" sz="2800" b="0" i="0" u="none" strike="noStrike" kern="1200" cap="none" spc="0" normalizeH="0" baseline="0" noProof="0" smtClean="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Càng </a:t>
            </a:r>
            <a: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nghe bạn bè trầm trồ, cây xấu hổ càng tiếc. Không biết bao giờ con chim xanh ấy quay </a:t>
            </a:r>
            <a:r>
              <a:rPr kumimoji="0" lang="vi-VN" sz="2800" b="0" i="0" u="none" strike="noStrike" kern="1200" cap="none" spc="0" normalizeH="0" baseline="0" noProof="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trở </a:t>
            </a:r>
            <a:r>
              <a:rPr kumimoji="0" lang="vi-VN" sz="2800" b="0" i="0" u="none" strike="noStrike" kern="1200" cap="none" spc="0" normalizeH="0" baseline="0" noProof="0" smtClean="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lại</a:t>
            </a:r>
            <a:r>
              <a:rPr kumimoji="0" lang="en-US" sz="2800" b="0" i="0" u="none" strike="noStrike" kern="1200" cap="none" spc="0" normalizeH="0" baseline="0" noProof="0" smtClean="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endPar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(Theo Trần Hoài Dương)</a:t>
            </a:r>
          </a:p>
        </p:txBody>
      </p:sp>
      <p:sp>
        <p:nvSpPr>
          <p:cNvPr id="7" name="Rectangle: Rounded Corners 5">
            <a:extLst>
              <a:ext uri="{FF2B5EF4-FFF2-40B4-BE49-F238E27FC236}">
                <a16:creationId xmlns:a16="http://schemas.microsoft.com/office/drawing/2014/main" xmlns="" id="{38F7A034-306F-4700-866D-28556FA1C685}"/>
              </a:ext>
            </a:extLst>
          </p:cNvPr>
          <p:cNvSpPr/>
          <p:nvPr/>
        </p:nvSpPr>
        <p:spPr>
          <a:xfrm>
            <a:off x="799945" y="6282808"/>
            <a:ext cx="5948516" cy="575192"/>
          </a:xfrm>
          <a:prstGeom prst="roundRect">
            <a:avLst/>
          </a:prstGeom>
          <a:solidFill>
            <a:srgbClr val="F90F8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Bài</a:t>
            </a:r>
            <a:r>
              <a:rPr kumimoji="0" lang="en-US" sz="3200" b="0"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0" i="0" u="none" strike="noStrike" kern="1200" cap="none" spc="0" normalizeH="0" baseline="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đọc</a:t>
            </a:r>
            <a:r>
              <a:rPr kumimoji="0" lang="en-US" sz="3200" b="0"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 chia </a:t>
            </a:r>
            <a:r>
              <a:rPr kumimoji="0" lang="en-US" sz="3200" b="0" i="0" u="none" strike="noStrike" kern="1200" cap="none" spc="0" normalizeH="0" baseline="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làm</a:t>
            </a:r>
            <a:r>
              <a:rPr kumimoji="0" lang="en-US" sz="3200" b="0"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0" i="0" u="none" strike="noStrike" kern="1200" cap="none" spc="0" normalizeH="0" baseline="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mấy</a:t>
            </a:r>
            <a:r>
              <a:rPr kumimoji="0" lang="en-US" sz="3200" b="0"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0" i="0" u="none" strike="noStrike" kern="1200" cap="none" spc="0" normalizeH="0" baseline="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đoạn</a:t>
            </a:r>
            <a:r>
              <a:rPr kumimoji="0" lang="en-US" sz="3200" b="0"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p>
        </p:txBody>
      </p:sp>
      <p:sp>
        <p:nvSpPr>
          <p:cNvPr id="8" name="Oval 7">
            <a:extLst>
              <a:ext uri="{FF2B5EF4-FFF2-40B4-BE49-F238E27FC236}">
                <a16:creationId xmlns:a16="http://schemas.microsoft.com/office/drawing/2014/main" xmlns="" id="{59953249-858A-4842-85E5-4E9C946ACF2D}"/>
              </a:ext>
            </a:extLst>
          </p:cNvPr>
          <p:cNvSpPr/>
          <p:nvPr/>
        </p:nvSpPr>
        <p:spPr>
          <a:xfrm>
            <a:off x="758188" y="986424"/>
            <a:ext cx="452809" cy="457200"/>
          </a:xfrm>
          <a:prstGeom prst="ellipse">
            <a:avLst/>
          </a:prstGeom>
        </p:spPr>
        <p:style>
          <a:lnRef idx="3">
            <a:schemeClr val="lt1"/>
          </a:lnRef>
          <a:fillRef idx="1">
            <a:schemeClr val="accent2"/>
          </a:fillRef>
          <a:effectRef idx="1">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1</a:t>
            </a:r>
          </a:p>
        </p:txBody>
      </p:sp>
      <p:sp>
        <p:nvSpPr>
          <p:cNvPr id="9" name="Oval 8">
            <a:extLst>
              <a:ext uri="{FF2B5EF4-FFF2-40B4-BE49-F238E27FC236}">
                <a16:creationId xmlns:a16="http://schemas.microsoft.com/office/drawing/2014/main" xmlns="" id="{B1C11568-3531-4333-8608-9DE82745CC08}"/>
              </a:ext>
            </a:extLst>
          </p:cNvPr>
          <p:cNvSpPr/>
          <p:nvPr/>
        </p:nvSpPr>
        <p:spPr>
          <a:xfrm>
            <a:off x="808583" y="3138203"/>
            <a:ext cx="457200" cy="457200"/>
          </a:xfrm>
          <a:prstGeom prst="ellipse">
            <a:avLst/>
          </a:prstGeom>
        </p:spPr>
        <p:style>
          <a:lnRef idx="3">
            <a:schemeClr val="lt1"/>
          </a:lnRef>
          <a:fillRef idx="1">
            <a:schemeClr val="accent2"/>
          </a:fillRef>
          <a:effectRef idx="1">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2</a:t>
            </a:r>
          </a:p>
        </p:txBody>
      </p:sp>
      <p:sp>
        <p:nvSpPr>
          <p:cNvPr id="10" name="Oval 9">
            <a:extLst>
              <a:ext uri="{FF2B5EF4-FFF2-40B4-BE49-F238E27FC236}">
                <a16:creationId xmlns:a16="http://schemas.microsoft.com/office/drawing/2014/main" xmlns="" id="{7F6D25E2-CAD4-4942-9120-BBAB1A624E83}"/>
              </a:ext>
            </a:extLst>
          </p:cNvPr>
          <p:cNvSpPr/>
          <p:nvPr/>
        </p:nvSpPr>
        <p:spPr>
          <a:xfrm>
            <a:off x="864441" y="5264469"/>
            <a:ext cx="457200" cy="457200"/>
          </a:xfrm>
          <a:prstGeom prst="ellipse">
            <a:avLst/>
          </a:prstGeom>
        </p:spPr>
        <p:style>
          <a:lnRef idx="3">
            <a:schemeClr val="lt1"/>
          </a:lnRef>
          <a:fillRef idx="1">
            <a:schemeClr val="accent2"/>
          </a:fillRef>
          <a:effectRef idx="1">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3</a:t>
            </a:r>
          </a:p>
        </p:txBody>
      </p:sp>
      <p:sp>
        <p:nvSpPr>
          <p:cNvPr id="11" name="Rectangle: Rounded Corners 12">
            <a:extLst>
              <a:ext uri="{FF2B5EF4-FFF2-40B4-BE49-F238E27FC236}">
                <a16:creationId xmlns:a16="http://schemas.microsoft.com/office/drawing/2014/main" xmlns="" id="{86A946E2-29A8-486B-B992-AB1228D804C7}"/>
              </a:ext>
            </a:extLst>
          </p:cNvPr>
          <p:cNvSpPr/>
          <p:nvPr/>
        </p:nvSpPr>
        <p:spPr>
          <a:xfrm>
            <a:off x="799945" y="6282808"/>
            <a:ext cx="5948516" cy="575192"/>
          </a:xfrm>
          <a:prstGeom prst="roundRect">
            <a:avLst/>
          </a:prstGeom>
          <a:solidFill>
            <a:srgbClr val="F90F8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200" dirty="0" err="1">
                <a:solidFill>
                  <a:prstClr val="white"/>
                </a:solidFill>
                <a:latin typeface="Arial-Rounded" panose="020B0500000000000000" pitchFamily="34" charset="0"/>
                <a:ea typeface="Arial-Rounded" panose="020B0500000000000000" pitchFamily="34" charset="0"/>
                <a:cs typeface="Arial-Rounded" panose="020B0500000000000000" pitchFamily="34" charset="0"/>
              </a:rPr>
              <a:t>Đọc</a:t>
            </a:r>
            <a:r>
              <a:rPr lang="en-US" sz="3200"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solidFill>
                  <a:prstClr val="white"/>
                </a:solidFill>
                <a:latin typeface="Arial-Rounded" panose="020B0500000000000000" pitchFamily="34" charset="0"/>
                <a:ea typeface="Arial-Rounded" panose="020B0500000000000000" pitchFamily="34" charset="0"/>
                <a:cs typeface="Arial-Rounded" panose="020B0500000000000000" pitchFamily="34" charset="0"/>
              </a:rPr>
              <a:t>nối</a:t>
            </a:r>
            <a:r>
              <a:rPr lang="en-US" sz="3200"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solidFill>
                  <a:prstClr val="white"/>
                </a:solidFill>
                <a:latin typeface="Arial-Rounded" panose="020B0500000000000000" pitchFamily="34" charset="0"/>
                <a:ea typeface="Arial-Rounded" panose="020B0500000000000000" pitchFamily="34" charset="0"/>
                <a:cs typeface="Arial-Rounded" panose="020B0500000000000000" pitchFamily="34" charset="0"/>
              </a:rPr>
              <a:t>tiếp</a:t>
            </a:r>
            <a:r>
              <a:rPr lang="en-US" sz="3200"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solidFill>
                  <a:prstClr val="white"/>
                </a:solidFill>
                <a:latin typeface="Arial-Rounded" panose="020B0500000000000000" pitchFamily="34" charset="0"/>
                <a:ea typeface="Arial-Rounded" panose="020B0500000000000000" pitchFamily="34" charset="0"/>
                <a:cs typeface="Arial-Rounded" panose="020B0500000000000000" pitchFamily="34" charset="0"/>
              </a:rPr>
              <a:t>đoạn</a:t>
            </a:r>
            <a:endParaRPr kumimoji="0" lang="en-US" sz="3200" b="0"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Tree>
    <p:extLst>
      <p:ext uri="{BB962C8B-B14F-4D97-AF65-F5344CB8AC3E}">
        <p14:creationId xmlns:p14="http://schemas.microsoft.com/office/powerpoint/2010/main" val="86057579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xmlns="" id="{18E95597-318C-4B7E-A703-7332B678480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66561643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xmlns="" id="{E73A72F9-A0E2-407B-9F31-AA7610F1BD3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49930763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xmlns="" id="{7D091760-030E-4FB0-8C08-4A05A34B79E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97813194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xmlns="" id="{033CB06A-D380-41F9-BF4D-F38AA5F0A2E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1584347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87951181"/>
      </p:ext>
    </p:extLst>
  </p:cSld>
  <p:clrMapOvr>
    <a:masterClrMapping/>
  </p:clrMapOvr>
  <mc:AlternateContent xmlns:mc="http://schemas.openxmlformats.org/markup-compatibility/2006" xmlns:p14="http://schemas.microsoft.com/office/powerpoint/2010/main">
    <mc:Choice Requires="p14">
      <p:transition spd="slow" p14:dur="1250" advClick="0">
        <p14:switch dir="r"/>
      </p:transition>
    </mc:Choice>
    <mc:Fallback xmlns="">
      <p:transition spd="slow" advClick="0">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bg>
      <p:bgPr>
        <a:solidFill>
          <a:schemeClr val="accent6">
            <a:lumMod val="40000"/>
            <a:lumOff val="60000"/>
          </a:schemeClr>
        </a:solidFill>
        <a:effectLst/>
      </p:bgPr>
    </p:bg>
    <p:spTree>
      <p:nvGrpSpPr>
        <p:cNvPr id="1" name=""/>
        <p:cNvGrpSpPr/>
        <p:nvPr/>
      </p:nvGrpSpPr>
      <p:grpSpPr>
        <a:xfrm>
          <a:off x="0" y="0"/>
          <a:ext cx="0" cy="0"/>
          <a:chOff x="0" y="0"/>
          <a:chExt cx="0" cy="0"/>
        </a:xfrm>
      </p:grpSpPr>
      <p:pic>
        <p:nvPicPr>
          <p:cNvPr id="4" name="图片 22">
            <a:extLst>
              <a:ext uri="{FF2B5EF4-FFF2-40B4-BE49-F238E27FC236}">
                <a16:creationId xmlns:a16="http://schemas.microsoft.com/office/drawing/2014/main" xmlns="" id="{C432D325-9041-614E-B121-2883E358D2C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flipH="1">
            <a:off x="191808" y="-45710"/>
            <a:ext cx="844272" cy="1193800"/>
          </a:xfrm>
          <a:prstGeom prst="rect">
            <a:avLst/>
          </a:prstGeom>
        </p:spPr>
      </p:pic>
      <p:sp>
        <p:nvSpPr>
          <p:cNvPr id="5" name="Rectangle: Rounded Corners 1">
            <a:extLst>
              <a:ext uri="{FF2B5EF4-FFF2-40B4-BE49-F238E27FC236}">
                <a16:creationId xmlns:a16="http://schemas.microsoft.com/office/drawing/2014/main" xmlns="" id="{CB044157-FBFC-45DE-AE77-CC70A71BC2E3}"/>
              </a:ext>
            </a:extLst>
          </p:cNvPr>
          <p:cNvSpPr/>
          <p:nvPr/>
        </p:nvSpPr>
        <p:spPr>
          <a:xfrm>
            <a:off x="4135690" y="66435"/>
            <a:ext cx="4279036" cy="772357"/>
          </a:xfrm>
          <a:prstGeom prst="roundRect">
            <a:avLst/>
          </a:prstGeom>
        </p:spPr>
        <p:style>
          <a:lnRef idx="2">
            <a:schemeClr val="accent5"/>
          </a:lnRef>
          <a:fillRef idx="1">
            <a:schemeClr val="lt1"/>
          </a:fillRef>
          <a:effectRef idx="0">
            <a:schemeClr val="accent5"/>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err="1">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Cây</a:t>
            </a:r>
            <a:r>
              <a:rPr kumimoji="0" lang="en-US" sz="4000" b="1" i="0" u="none" strike="noStrike" kern="1200" cap="none" spc="0" normalizeH="0" baseline="0" noProof="0" dirty="0">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000" b="1" i="0" u="none" strike="noStrike" kern="1200" cap="none" spc="0" normalizeH="0" baseline="0" noProof="0" dirty="0" err="1">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xấu</a:t>
            </a:r>
            <a:r>
              <a:rPr kumimoji="0" lang="en-US" sz="4000" b="1" i="0" u="none" strike="noStrike" kern="1200" cap="none" spc="0" normalizeH="0" baseline="0" noProof="0" dirty="0">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000" b="1" i="0" u="none" strike="noStrike" kern="1200" cap="none" spc="0" normalizeH="0" baseline="0" noProof="0" dirty="0" err="1">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hổ</a:t>
            </a:r>
            <a:endParaRPr kumimoji="0" lang="en-US" sz="4000" b="1" i="0" u="none" strike="noStrike" kern="1200" cap="none" spc="0" normalizeH="0" baseline="0" noProof="0" dirty="0">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6" name="Rectangle: Rounded Corners 3">
            <a:extLst>
              <a:ext uri="{FF2B5EF4-FFF2-40B4-BE49-F238E27FC236}">
                <a16:creationId xmlns:a16="http://schemas.microsoft.com/office/drawing/2014/main" xmlns="" id="{3CCC1427-5E34-4F7A-A0F5-85EFCA61B10A}"/>
              </a:ext>
            </a:extLst>
          </p:cNvPr>
          <p:cNvSpPr/>
          <p:nvPr/>
        </p:nvSpPr>
        <p:spPr>
          <a:xfrm>
            <a:off x="506026" y="949138"/>
            <a:ext cx="11008311" cy="5709910"/>
          </a:xfrm>
          <a:prstGeom prst="roundRect">
            <a:avLst/>
          </a:prstGeom>
        </p:spPr>
        <p:style>
          <a:lnRef idx="2">
            <a:schemeClr val="accent5"/>
          </a:lnRef>
          <a:fillRef idx="1">
            <a:schemeClr val="lt1"/>
          </a:fillRef>
          <a:effectRef idx="0">
            <a:schemeClr val="accent5"/>
          </a:effectRef>
          <a:fontRef idx="minor">
            <a:schemeClr val="dk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800" b="0" i="0" u="none" strike="noStrike" kern="1200" cap="none" spc="0" normalizeH="0" baseline="0" noProof="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800" b="0" i="0" u="none" strike="noStrike" kern="1200" cap="none" spc="0" normalizeH="0" baseline="0" noProof="0" smtClean="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vi-VN" sz="2800" b="0" i="0" u="none" strike="noStrike" kern="1200" cap="none" spc="0" normalizeH="0" baseline="0" noProof="0" smtClean="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Bỗng </a:t>
            </a:r>
            <a: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dưng, gió ào ào nổi lên. Có tiếng động gì lạ lắm. Những chiếc lá khô lạt xạt lướt trên cỏ. Cây xấu hổ co rúm mình lại.</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800" b="0" i="0" u="none" strike="noStrike" kern="1200" cap="none" spc="0" normalizeH="0" baseline="0" noProof="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vi-VN" sz="2800" b="0" i="0" u="none" strike="noStrike" kern="1200" cap="none" spc="0" normalizeH="0" baseline="0" noProof="0" smtClean="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Nó </a:t>
            </a:r>
            <a: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bỗng thấy xung quanh xôn xao. Nó hé mắt nhìn: không có gì lạ cả. Bấy giờ, nó mới mở bừng những con mắt lá. Quả nhiên, không có gì lạ thật.</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800" b="0" i="0" u="none" strike="noStrike" kern="1200" cap="none" spc="0" normalizeH="0" baseline="0" noProof="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vi-VN" sz="2800" b="0" i="0" u="none" strike="noStrike" kern="1200" cap="none" spc="0" normalizeH="0" baseline="0" noProof="0" smtClean="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Nhưng </a:t>
            </a:r>
            <a: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những cây cỏ xung quanh vẫn cứ xôn xao. Thì ra, vừa có một con chim xanh biếc, toàn thân lóng lánh như tự tỏa sáng không biết từ đâu bay tới. Chim đậu một thoáng trên cành thanh mai rồi lại vội bay đi. Các cây cỏ xuýt xoa: biết bao nhiêu con chim đã bay qua đây, chưa có con nào đẹp đến thế.</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800" b="0" i="0" u="none" strike="noStrike" kern="1200" cap="none" spc="0" normalizeH="0" baseline="0" noProof="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vi-VN" sz="2800" b="0" i="0" u="none" strike="noStrike" kern="1200" cap="none" spc="0" normalizeH="0" baseline="0" noProof="0" smtClean="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Càng </a:t>
            </a:r>
            <a: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nghe bạn bè trầm trồ, cây xấu hổ càng tiếc. Không biết bao giờ con chim xanh ấy quay </a:t>
            </a:r>
            <a:r>
              <a:rPr kumimoji="0" lang="vi-VN" sz="2800" b="0" i="0" u="none" strike="noStrike" kern="1200" cap="none" spc="0" normalizeH="0" baseline="0" noProof="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trở </a:t>
            </a:r>
            <a:r>
              <a:rPr kumimoji="0" lang="vi-VN" sz="2800" b="0" i="0" u="none" strike="noStrike" kern="1200" cap="none" spc="0" normalizeH="0" baseline="0" noProof="0" smtClean="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lại</a:t>
            </a:r>
            <a:r>
              <a:rPr kumimoji="0" lang="en-US" sz="2800" b="0" i="0" u="none" strike="noStrike" kern="1200" cap="none" spc="0" normalizeH="0" baseline="0" noProof="0" smtClean="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endPar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(Theo Trần Hoài Dương)</a:t>
            </a:r>
          </a:p>
        </p:txBody>
      </p:sp>
      <p:sp>
        <p:nvSpPr>
          <p:cNvPr id="7" name="Rectangle: Rounded Corners 5">
            <a:extLst>
              <a:ext uri="{FF2B5EF4-FFF2-40B4-BE49-F238E27FC236}">
                <a16:creationId xmlns:a16="http://schemas.microsoft.com/office/drawing/2014/main" xmlns="" id="{38F7A034-306F-4700-866D-28556FA1C685}"/>
              </a:ext>
            </a:extLst>
          </p:cNvPr>
          <p:cNvSpPr/>
          <p:nvPr/>
        </p:nvSpPr>
        <p:spPr>
          <a:xfrm>
            <a:off x="799945" y="6282808"/>
            <a:ext cx="5948516" cy="575192"/>
          </a:xfrm>
          <a:prstGeom prst="roundRect">
            <a:avLst/>
          </a:prstGeom>
          <a:solidFill>
            <a:srgbClr val="F90F8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Bài</a:t>
            </a:r>
            <a:r>
              <a:rPr kumimoji="0" lang="en-US" sz="3200" b="0"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0" i="0" u="none" strike="noStrike" kern="1200" cap="none" spc="0" normalizeH="0" baseline="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đọc</a:t>
            </a:r>
            <a:r>
              <a:rPr kumimoji="0" lang="en-US" sz="3200" b="0"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 chia </a:t>
            </a:r>
            <a:r>
              <a:rPr kumimoji="0" lang="en-US" sz="3200" b="0" i="0" u="none" strike="noStrike" kern="1200" cap="none" spc="0" normalizeH="0" baseline="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làm</a:t>
            </a:r>
            <a:r>
              <a:rPr kumimoji="0" lang="en-US" sz="3200" b="0"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0" i="0" u="none" strike="noStrike" kern="1200" cap="none" spc="0" normalizeH="0" baseline="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mấy</a:t>
            </a:r>
            <a:r>
              <a:rPr kumimoji="0" lang="en-US" sz="3200" b="0"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0" i="0" u="none" strike="noStrike" kern="1200" cap="none" spc="0" normalizeH="0" baseline="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đoạn</a:t>
            </a:r>
            <a:r>
              <a:rPr kumimoji="0" lang="en-US" sz="3200" b="0"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p>
        </p:txBody>
      </p:sp>
      <p:sp>
        <p:nvSpPr>
          <p:cNvPr id="8" name="Oval 7">
            <a:extLst>
              <a:ext uri="{FF2B5EF4-FFF2-40B4-BE49-F238E27FC236}">
                <a16:creationId xmlns:a16="http://schemas.microsoft.com/office/drawing/2014/main" xmlns="" id="{59953249-858A-4842-85E5-4E9C946ACF2D}"/>
              </a:ext>
            </a:extLst>
          </p:cNvPr>
          <p:cNvSpPr/>
          <p:nvPr/>
        </p:nvSpPr>
        <p:spPr>
          <a:xfrm>
            <a:off x="758188" y="986424"/>
            <a:ext cx="452809" cy="457200"/>
          </a:xfrm>
          <a:prstGeom prst="ellipse">
            <a:avLst/>
          </a:prstGeom>
        </p:spPr>
        <p:style>
          <a:lnRef idx="3">
            <a:schemeClr val="lt1"/>
          </a:lnRef>
          <a:fillRef idx="1">
            <a:schemeClr val="accent2"/>
          </a:fillRef>
          <a:effectRef idx="1">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1</a:t>
            </a:r>
          </a:p>
        </p:txBody>
      </p:sp>
      <p:sp>
        <p:nvSpPr>
          <p:cNvPr id="9" name="Oval 8">
            <a:extLst>
              <a:ext uri="{FF2B5EF4-FFF2-40B4-BE49-F238E27FC236}">
                <a16:creationId xmlns:a16="http://schemas.microsoft.com/office/drawing/2014/main" xmlns="" id="{B1C11568-3531-4333-8608-9DE82745CC08}"/>
              </a:ext>
            </a:extLst>
          </p:cNvPr>
          <p:cNvSpPr/>
          <p:nvPr/>
        </p:nvSpPr>
        <p:spPr>
          <a:xfrm>
            <a:off x="808583" y="3138203"/>
            <a:ext cx="457200" cy="457200"/>
          </a:xfrm>
          <a:prstGeom prst="ellipse">
            <a:avLst/>
          </a:prstGeom>
        </p:spPr>
        <p:style>
          <a:lnRef idx="3">
            <a:schemeClr val="lt1"/>
          </a:lnRef>
          <a:fillRef idx="1">
            <a:schemeClr val="accent2"/>
          </a:fillRef>
          <a:effectRef idx="1">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2</a:t>
            </a:r>
          </a:p>
        </p:txBody>
      </p:sp>
      <p:sp>
        <p:nvSpPr>
          <p:cNvPr id="10" name="Oval 9">
            <a:extLst>
              <a:ext uri="{FF2B5EF4-FFF2-40B4-BE49-F238E27FC236}">
                <a16:creationId xmlns:a16="http://schemas.microsoft.com/office/drawing/2014/main" xmlns="" id="{7F6D25E2-CAD4-4942-9120-BBAB1A624E83}"/>
              </a:ext>
            </a:extLst>
          </p:cNvPr>
          <p:cNvSpPr/>
          <p:nvPr/>
        </p:nvSpPr>
        <p:spPr>
          <a:xfrm>
            <a:off x="864441" y="5264469"/>
            <a:ext cx="457200" cy="457200"/>
          </a:xfrm>
          <a:prstGeom prst="ellipse">
            <a:avLst/>
          </a:prstGeom>
        </p:spPr>
        <p:style>
          <a:lnRef idx="3">
            <a:schemeClr val="lt1"/>
          </a:lnRef>
          <a:fillRef idx="1">
            <a:schemeClr val="accent2"/>
          </a:fillRef>
          <a:effectRef idx="1">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3</a:t>
            </a:r>
          </a:p>
        </p:txBody>
      </p:sp>
      <p:sp>
        <p:nvSpPr>
          <p:cNvPr id="11" name="Rectangle: Rounded Corners 12">
            <a:extLst>
              <a:ext uri="{FF2B5EF4-FFF2-40B4-BE49-F238E27FC236}">
                <a16:creationId xmlns:a16="http://schemas.microsoft.com/office/drawing/2014/main" xmlns="" id="{86A946E2-29A8-486B-B992-AB1228D804C7}"/>
              </a:ext>
            </a:extLst>
          </p:cNvPr>
          <p:cNvSpPr/>
          <p:nvPr/>
        </p:nvSpPr>
        <p:spPr>
          <a:xfrm>
            <a:off x="799945" y="6282808"/>
            <a:ext cx="5948516" cy="575192"/>
          </a:xfrm>
          <a:prstGeom prst="roundRect">
            <a:avLst/>
          </a:prstGeom>
          <a:solidFill>
            <a:srgbClr val="F90F8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200" err="1">
                <a:solidFill>
                  <a:prstClr val="white"/>
                </a:solidFill>
                <a:latin typeface="Arial-Rounded" panose="020B0500000000000000" pitchFamily="34" charset="0"/>
                <a:ea typeface="Arial-Rounded" panose="020B0500000000000000" pitchFamily="34" charset="0"/>
                <a:cs typeface="Arial-Rounded" panose="020B0500000000000000" pitchFamily="34" charset="0"/>
              </a:rPr>
              <a:t>Đọc</a:t>
            </a:r>
            <a:r>
              <a:rPr lang="en-US" sz="3200">
                <a:solidFill>
                  <a:prstClr val="white"/>
                </a:solidFill>
                <a:latin typeface="Arial-Rounded" panose="020B0500000000000000" pitchFamily="34" charset="0"/>
                <a:ea typeface="Arial-Rounded" panose="020B0500000000000000" pitchFamily="34" charset="0"/>
                <a:cs typeface="Arial-Rounded" panose="020B0500000000000000" pitchFamily="34" charset="0"/>
              </a:rPr>
              <a:t> </a:t>
            </a:r>
            <a:r>
              <a:rPr lang="en-US" sz="3200" smtClean="0">
                <a:solidFill>
                  <a:prstClr val="white"/>
                </a:solidFill>
                <a:latin typeface="Arial-Rounded" panose="020B0500000000000000" pitchFamily="34" charset="0"/>
                <a:ea typeface="Arial-Rounded" panose="020B0500000000000000" pitchFamily="34" charset="0"/>
                <a:cs typeface="Arial-Rounded" panose="020B0500000000000000" pitchFamily="34" charset="0"/>
              </a:rPr>
              <a:t>toàn bài</a:t>
            </a:r>
            <a:endParaRPr kumimoji="0" lang="en-US" sz="3200" b="0"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Tree>
    <p:extLst>
      <p:ext uri="{BB962C8B-B14F-4D97-AF65-F5344CB8AC3E}">
        <p14:creationId xmlns:p14="http://schemas.microsoft.com/office/powerpoint/2010/main" val="101636009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xmlns="" id="{C7989B0E-A6CA-AB4B-95A2-243060B4B74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252404" y="-546100"/>
            <a:ext cx="7939596" cy="6858000"/>
          </a:xfrm>
          <a:prstGeom prst="rect">
            <a:avLst/>
          </a:prstGeom>
        </p:spPr>
      </p:pic>
      <p:pic>
        <p:nvPicPr>
          <p:cNvPr id="8" name="图片 7">
            <a:extLst>
              <a:ext uri="{FF2B5EF4-FFF2-40B4-BE49-F238E27FC236}">
                <a16:creationId xmlns:a16="http://schemas.microsoft.com/office/drawing/2014/main" xmlns="" id="{5C781354-8B20-4C43-A849-8AFC349CD4C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772416">
            <a:off x="-711199" y="-990601"/>
            <a:ext cx="3530600" cy="3530600"/>
          </a:xfrm>
          <a:prstGeom prst="rect">
            <a:avLst/>
          </a:prstGeom>
        </p:spPr>
      </p:pic>
      <p:pic>
        <p:nvPicPr>
          <p:cNvPr id="4" name="图片 3">
            <a:extLst>
              <a:ext uri="{FF2B5EF4-FFF2-40B4-BE49-F238E27FC236}">
                <a16:creationId xmlns:a16="http://schemas.microsoft.com/office/drawing/2014/main" xmlns="" id="{58E50431-3E87-7F49-B231-7F957EC43D60}"/>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79400" y="0"/>
            <a:ext cx="6858000" cy="6858000"/>
          </a:xfrm>
          <a:prstGeom prst="rect">
            <a:avLst/>
          </a:prstGeom>
        </p:spPr>
      </p:pic>
      <p:pic>
        <p:nvPicPr>
          <p:cNvPr id="10" name="图片 9">
            <a:extLst>
              <a:ext uri="{FF2B5EF4-FFF2-40B4-BE49-F238E27FC236}">
                <a16:creationId xmlns:a16="http://schemas.microsoft.com/office/drawing/2014/main" xmlns="" id="{CBAD1D7B-EAE3-A94F-8C57-DBD669BED339}"/>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855200" y="1936282"/>
            <a:ext cx="2489200" cy="2489200"/>
          </a:xfrm>
          <a:prstGeom prst="rect">
            <a:avLst/>
          </a:prstGeom>
        </p:spPr>
      </p:pic>
      <p:sp>
        <p:nvSpPr>
          <p:cNvPr id="2" name="TextBox 1">
            <a:extLst>
              <a:ext uri="{FF2B5EF4-FFF2-40B4-BE49-F238E27FC236}">
                <a16:creationId xmlns:a16="http://schemas.microsoft.com/office/drawing/2014/main" xmlns="" id="{A7DB66FE-C23F-4409-BE91-666E1494560D}"/>
              </a:ext>
            </a:extLst>
          </p:cNvPr>
          <p:cNvSpPr txBox="1"/>
          <p:nvPr/>
        </p:nvSpPr>
        <p:spPr>
          <a:xfrm>
            <a:off x="6152500" y="3202334"/>
            <a:ext cx="5086905"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Trả</a:t>
            </a:r>
            <a:r>
              <a:rPr kumimoji="0" lang="en-US" sz="60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60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lời</a:t>
            </a:r>
            <a:r>
              <a:rPr kumimoji="0" lang="en-US" sz="60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60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câu</a:t>
            </a:r>
            <a:r>
              <a:rPr kumimoji="0" lang="en-US" sz="60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60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hỏi</a:t>
            </a:r>
            <a:endParaRPr kumimoji="0" lang="en-US" sz="60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Tree>
    <p:extLst>
      <p:ext uri="{BB962C8B-B14F-4D97-AF65-F5344CB8AC3E}">
        <p14:creationId xmlns:p14="http://schemas.microsoft.com/office/powerpoint/2010/main" val="25475094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xmlns="" id="{AB477945-6682-448F-B50D-C779192FF0E2}"/>
              </a:ext>
            </a:extLst>
          </p:cNvPr>
          <p:cNvSpPr txBox="1"/>
          <p:nvPr/>
        </p:nvSpPr>
        <p:spPr>
          <a:xfrm>
            <a:off x="206653" y="163648"/>
            <a:ext cx="8923692" cy="830997"/>
          </a:xfrm>
          <a:prstGeom prst="rect">
            <a:avLst/>
          </a:prstGeom>
          <a:noFill/>
        </p:spPr>
        <p:txBody>
          <a:bodyPr wrap="square" rtlCol="0">
            <a:spAutoFit/>
          </a:bodyPr>
          <a:lstStyle/>
          <a:p>
            <a:pPr algn="just" defTabSz="1219170">
              <a:lnSpc>
                <a:spcPct val="150000"/>
              </a:lnSpc>
              <a:buClr>
                <a:srgbClr val="000000"/>
              </a:buClr>
            </a:pPr>
            <a:r>
              <a:rPr lang="vi-VN" sz="3200" b="1" kern="0" dirty="0">
                <a:solidFill>
                  <a:srgbClr val="FF0000"/>
                </a:solidFill>
                <a:latin typeface="Arial-Rounded" panose="020B0500000000000000" pitchFamily="34" charset="0"/>
                <a:ea typeface="Arial-Rounded" panose="020B0500000000000000" pitchFamily="34" charset="0"/>
                <a:cs typeface="Arial-Rounded" panose="020B0500000000000000" pitchFamily="34" charset="0"/>
                <a:sym typeface="Arial"/>
              </a:rPr>
              <a:t>1. Nghe tiếng động lạ, cây xấu hổ đã làm gì?</a:t>
            </a:r>
          </a:p>
        </p:txBody>
      </p:sp>
      <p:sp>
        <p:nvSpPr>
          <p:cNvPr id="4" name="TextBox 3">
            <a:extLst>
              <a:ext uri="{FF2B5EF4-FFF2-40B4-BE49-F238E27FC236}">
                <a16:creationId xmlns:a16="http://schemas.microsoft.com/office/drawing/2014/main" xmlns="" id="{81E2F948-55A3-4CCC-B91B-24AB2FBE721B}"/>
              </a:ext>
            </a:extLst>
          </p:cNvPr>
          <p:cNvSpPr txBox="1"/>
          <p:nvPr/>
        </p:nvSpPr>
        <p:spPr>
          <a:xfrm>
            <a:off x="2825110" y="2738725"/>
            <a:ext cx="8994226" cy="830997"/>
          </a:xfrm>
          <a:prstGeom prst="rect">
            <a:avLst/>
          </a:prstGeom>
          <a:noFill/>
        </p:spPr>
        <p:txBody>
          <a:bodyPr wrap="square" rtlCol="0">
            <a:spAutoFit/>
          </a:bodyPr>
          <a:lstStyle/>
          <a:p>
            <a:pPr algn="just" defTabSz="1219170">
              <a:lnSpc>
                <a:spcPct val="150000"/>
              </a:lnSpc>
              <a:buClr>
                <a:srgbClr val="000000"/>
              </a:buClr>
            </a:pPr>
            <a:r>
              <a:rPr lang="vi-VN" sz="3200" b="1" kern="0" dirty="0">
                <a:solidFill>
                  <a:srgbClr val="FF0000"/>
                </a:solidFill>
                <a:latin typeface="Arial-Rounded" panose="020B0500000000000000" pitchFamily="34" charset="0"/>
                <a:ea typeface="Arial-Rounded" panose="020B0500000000000000" pitchFamily="34" charset="0"/>
                <a:cs typeface="Arial-Rounded" panose="020B0500000000000000" pitchFamily="34" charset="0"/>
                <a:sym typeface="Arial"/>
              </a:rPr>
              <a:t>2. Cây cỏ xung quanh xôn xao về chuyện gì?</a:t>
            </a:r>
          </a:p>
        </p:txBody>
      </p:sp>
      <p:sp>
        <p:nvSpPr>
          <p:cNvPr id="5" name="TextBox 4">
            <a:extLst>
              <a:ext uri="{FF2B5EF4-FFF2-40B4-BE49-F238E27FC236}">
                <a16:creationId xmlns:a16="http://schemas.microsoft.com/office/drawing/2014/main" xmlns="" id="{86E19020-066E-4132-A94C-9CC0A18E1DF9}"/>
              </a:ext>
            </a:extLst>
          </p:cNvPr>
          <p:cNvSpPr txBox="1"/>
          <p:nvPr/>
        </p:nvSpPr>
        <p:spPr>
          <a:xfrm>
            <a:off x="784583" y="887789"/>
            <a:ext cx="10564824" cy="830997"/>
          </a:xfrm>
          <a:prstGeom prst="rect">
            <a:avLst/>
          </a:prstGeom>
          <a:noFill/>
        </p:spPr>
        <p:txBody>
          <a:bodyPr wrap="square" rtlCol="0">
            <a:spAutoFit/>
          </a:bodyPr>
          <a:lstStyle/>
          <a:p>
            <a:pPr defTabSz="1219170">
              <a:lnSpc>
                <a:spcPct val="150000"/>
              </a:lnSpc>
              <a:buClr>
                <a:srgbClr val="000000"/>
              </a:buClr>
            </a:pPr>
            <a:r>
              <a:rPr lang="vi-VN" sz="3200" b="1" kern="0" dirty="0">
                <a:solidFill>
                  <a:srgbClr val="7030A0"/>
                </a:solidFill>
                <a:latin typeface="Arial-Rounded" panose="020B0500000000000000" pitchFamily="34" charset="0"/>
                <a:ea typeface="Arial-Rounded" panose="020B0500000000000000" pitchFamily="34" charset="0"/>
                <a:cs typeface="Arial-Rounded" panose="020B0500000000000000" pitchFamily="34" charset="0"/>
                <a:sym typeface="Wingdings" panose="05000000000000000000" pitchFamily="2" charset="2"/>
              </a:rPr>
              <a:t> </a:t>
            </a:r>
            <a:r>
              <a:rPr lang="vi-VN" sz="3200" b="1" kern="0" dirty="0">
                <a:solidFill>
                  <a:srgbClr val="7030A0"/>
                </a:solidFill>
                <a:latin typeface="Arial-Rounded" panose="020B0500000000000000" pitchFamily="34" charset="0"/>
                <a:ea typeface="Arial-Rounded" panose="020B0500000000000000" pitchFamily="34" charset="0"/>
                <a:cs typeface="Arial-Rounded" panose="020B0500000000000000" pitchFamily="34" charset="0"/>
                <a:sym typeface="Arial"/>
              </a:rPr>
              <a:t>Nghe tiếng động lạ, cây xấu hổ đã co rúm mình lại.</a:t>
            </a:r>
          </a:p>
        </p:txBody>
      </p:sp>
      <p:sp>
        <p:nvSpPr>
          <p:cNvPr id="6" name="TextBox 5">
            <a:extLst>
              <a:ext uri="{FF2B5EF4-FFF2-40B4-BE49-F238E27FC236}">
                <a16:creationId xmlns:a16="http://schemas.microsoft.com/office/drawing/2014/main" xmlns="" id="{60C0589A-DFC2-402B-AC64-8D0BEC7FCF65}"/>
              </a:ext>
            </a:extLst>
          </p:cNvPr>
          <p:cNvSpPr txBox="1"/>
          <p:nvPr/>
        </p:nvSpPr>
        <p:spPr>
          <a:xfrm>
            <a:off x="3480179" y="3616332"/>
            <a:ext cx="8229600" cy="3046988"/>
          </a:xfrm>
          <a:prstGeom prst="rect">
            <a:avLst/>
          </a:prstGeom>
          <a:noFill/>
        </p:spPr>
        <p:txBody>
          <a:bodyPr wrap="square" rtlCol="0">
            <a:spAutoFit/>
          </a:bodyPr>
          <a:lstStyle/>
          <a:p>
            <a:pPr algn="just" defTabSz="1219170">
              <a:lnSpc>
                <a:spcPct val="150000"/>
              </a:lnSpc>
              <a:buClr>
                <a:srgbClr val="000000"/>
              </a:buClr>
            </a:pPr>
            <a:r>
              <a:rPr lang="vi-VN" sz="3200" b="1" kern="0" dirty="0">
                <a:solidFill>
                  <a:schemeClr val="accent1">
                    <a:lumMod val="75000"/>
                  </a:schemeClr>
                </a:solidFill>
                <a:latin typeface="Arial-Rounded" panose="020B0500000000000000" pitchFamily="34" charset="0"/>
                <a:ea typeface="Arial-Rounded" panose="020B0500000000000000" pitchFamily="34" charset="0"/>
                <a:cs typeface="Arial-Rounded" panose="020B0500000000000000" pitchFamily="34" charset="0"/>
                <a:sym typeface="Wingdings" panose="05000000000000000000" pitchFamily="2" charset="2"/>
              </a:rPr>
              <a:t> </a:t>
            </a:r>
            <a:r>
              <a:rPr lang="vi-VN" sz="3200" b="1" kern="0" dirty="0">
                <a:solidFill>
                  <a:schemeClr val="accent1">
                    <a:lumMod val="75000"/>
                  </a:schemeClr>
                </a:solidFill>
                <a:latin typeface="Arial-Rounded" panose="020B0500000000000000" pitchFamily="34" charset="0"/>
                <a:ea typeface="Arial-Rounded" panose="020B0500000000000000" pitchFamily="34" charset="0"/>
                <a:cs typeface="Arial-Rounded" panose="020B0500000000000000" pitchFamily="34" charset="0"/>
                <a:sym typeface="Arial"/>
              </a:rPr>
              <a:t>Cây cỏ xung quanh xôn xao chuyện một con chim xanh biếc, toàn thân lóng lánh không biết từ đâu bay tới rồi lại vội bay đi ngay.</a:t>
            </a:r>
          </a:p>
        </p:txBody>
      </p:sp>
      <p:pic>
        <p:nvPicPr>
          <p:cNvPr id="8" name="Picture 7">
            <a:extLst>
              <a:ext uri="{FF2B5EF4-FFF2-40B4-BE49-F238E27FC236}">
                <a16:creationId xmlns:a16="http://schemas.microsoft.com/office/drawing/2014/main" xmlns="" id="{037BC5B8-E134-4F5C-95BA-5F12CA0FFA85}"/>
              </a:ext>
            </a:extLst>
          </p:cNvPr>
          <p:cNvPicPr>
            <a:picLocks noChangeAspect="1"/>
          </p:cNvPicPr>
          <p:nvPr/>
        </p:nvPicPr>
        <p:blipFill>
          <a:blip r:embed="rId3"/>
          <a:stretch>
            <a:fillRect/>
          </a:stretch>
        </p:blipFill>
        <p:spPr>
          <a:xfrm>
            <a:off x="431430" y="2955562"/>
            <a:ext cx="2951130" cy="3015928"/>
          </a:xfrm>
          <a:prstGeom prst="ellipse">
            <a:avLst/>
          </a:prstGeom>
          <a:ln>
            <a:noFill/>
          </a:ln>
          <a:effectLst>
            <a:softEdge rad="112500"/>
          </a:effectLst>
        </p:spPr>
      </p:pic>
    </p:spTree>
    <p:extLst>
      <p:ext uri="{BB962C8B-B14F-4D97-AF65-F5344CB8AC3E}">
        <p14:creationId xmlns:p14="http://schemas.microsoft.com/office/powerpoint/2010/main" val="23432217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par>
                          <p:cTn id="23" fill="hold">
                            <p:stCondLst>
                              <p:cond delay="500"/>
                            </p:stCondLst>
                            <p:childTnLst>
                              <p:par>
                                <p:cTn id="24" presetID="22" presetClass="entr" presetSubtype="8"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left)">
                                      <p:cBhvr>
                                        <p:cTn id="2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xmlns="" id="{EBCA7BEB-033F-4CDD-A4B0-82998C664838}"/>
              </a:ext>
            </a:extLst>
          </p:cNvPr>
          <p:cNvSpPr txBox="1"/>
          <p:nvPr/>
        </p:nvSpPr>
        <p:spPr>
          <a:xfrm>
            <a:off x="312244" y="230268"/>
            <a:ext cx="7830228" cy="830997"/>
          </a:xfrm>
          <a:prstGeom prst="rect">
            <a:avLst/>
          </a:prstGeom>
          <a:noFill/>
        </p:spPr>
        <p:txBody>
          <a:bodyPr wrap="square" rtlCol="0">
            <a:spAutoFit/>
          </a:bodyPr>
          <a:lstStyle/>
          <a:p>
            <a:pPr algn="just" defTabSz="1219170">
              <a:lnSpc>
                <a:spcPct val="150000"/>
              </a:lnSpc>
              <a:buClr>
                <a:srgbClr val="000000"/>
              </a:buClr>
            </a:pPr>
            <a:r>
              <a:rPr lang="vi-VN" sz="3200" b="1" kern="0" dirty="0">
                <a:solidFill>
                  <a:srgbClr val="FF0000"/>
                </a:solidFill>
                <a:latin typeface="Arial-Rounded" panose="020B0500000000000000" pitchFamily="34" charset="0"/>
                <a:ea typeface="Arial-Rounded" panose="020B0500000000000000" pitchFamily="34" charset="0"/>
                <a:cs typeface="Arial-Rounded" panose="020B0500000000000000" pitchFamily="34" charset="0"/>
                <a:sym typeface="Arial"/>
              </a:rPr>
              <a:t>3. Cây xấu hổ tiếc nuối điều gì?</a:t>
            </a:r>
          </a:p>
        </p:txBody>
      </p:sp>
      <p:sp>
        <p:nvSpPr>
          <p:cNvPr id="5" name="TextBox 4">
            <a:extLst>
              <a:ext uri="{FF2B5EF4-FFF2-40B4-BE49-F238E27FC236}">
                <a16:creationId xmlns:a16="http://schemas.microsoft.com/office/drawing/2014/main" xmlns="" id="{82373F1B-0A51-4204-A957-4508BBC19786}"/>
              </a:ext>
            </a:extLst>
          </p:cNvPr>
          <p:cNvSpPr txBox="1"/>
          <p:nvPr/>
        </p:nvSpPr>
        <p:spPr>
          <a:xfrm>
            <a:off x="2584726" y="925989"/>
            <a:ext cx="9329769" cy="2308324"/>
          </a:xfrm>
          <a:prstGeom prst="rect">
            <a:avLst/>
          </a:prstGeom>
          <a:noFill/>
        </p:spPr>
        <p:txBody>
          <a:bodyPr wrap="square" rtlCol="0">
            <a:spAutoFit/>
          </a:bodyPr>
          <a:lstStyle/>
          <a:p>
            <a:pPr algn="just" defTabSz="1219170">
              <a:lnSpc>
                <a:spcPct val="150000"/>
              </a:lnSpc>
              <a:buClr>
                <a:srgbClr val="000000"/>
              </a:buClr>
            </a:pPr>
            <a:r>
              <a:rPr lang="vi-VN" sz="3200" b="1" kern="0" dirty="0">
                <a:solidFill>
                  <a:srgbClr val="7030A0"/>
                </a:solidFill>
                <a:latin typeface="Arial-Rounded" panose="020B0500000000000000" pitchFamily="34" charset="0"/>
                <a:ea typeface="Arial-Rounded" panose="020B0500000000000000" pitchFamily="34" charset="0"/>
                <a:cs typeface="Arial-Rounded" panose="020B0500000000000000" pitchFamily="34" charset="0"/>
                <a:sym typeface="Wingdings" panose="05000000000000000000" pitchFamily="2" charset="2"/>
              </a:rPr>
              <a:t> </a:t>
            </a:r>
            <a:r>
              <a:rPr lang="vi-VN" sz="3200" b="1" kern="0" dirty="0">
                <a:solidFill>
                  <a:srgbClr val="7030A0"/>
                </a:solidFill>
                <a:latin typeface="Arial-Rounded" panose="020B0500000000000000" pitchFamily="34" charset="0"/>
                <a:ea typeface="Arial-Rounded" panose="020B0500000000000000" pitchFamily="34" charset="0"/>
                <a:cs typeface="Arial-Rounded" panose="020B0500000000000000" pitchFamily="34" charset="0"/>
                <a:sym typeface="Arial"/>
              </a:rPr>
              <a:t>Cây xấu hổ tiếc nuối vì do nhút nhát đã nhắm mắt lại khi nghe tiếng động lạ, không được nhìn thấy con chim xanh xinh đẹp kia.</a:t>
            </a:r>
          </a:p>
        </p:txBody>
      </p:sp>
      <p:pic>
        <p:nvPicPr>
          <p:cNvPr id="6" name="Picture 2">
            <a:extLst>
              <a:ext uri="{FF2B5EF4-FFF2-40B4-BE49-F238E27FC236}">
                <a16:creationId xmlns:a16="http://schemas.microsoft.com/office/drawing/2014/main" xmlns="" id="{85E94C04-58D4-466E-8F0A-E69A916F3161}"/>
              </a:ext>
            </a:extLst>
          </p:cNvPr>
          <p:cNvPicPr>
            <a:picLocks noChangeAspect="1" noChangeArrowheads="1"/>
          </p:cNvPicPr>
          <p:nvPr/>
        </p:nvPicPr>
        <p:blipFill rotWithShape="1">
          <a:blip r:embed="rId3" cstate="print">
            <a:clrChange>
              <a:clrFrom>
                <a:srgbClr val="FFFFFF"/>
              </a:clrFrom>
              <a:clrTo>
                <a:srgbClr val="FFFFFF">
                  <a:alpha val="0"/>
                </a:srgbClr>
              </a:clrTo>
            </a:clrChange>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rcRect l="9278" t="9847" r="5150" b="16402"/>
          <a:stretch/>
        </p:blipFill>
        <p:spPr bwMode="auto">
          <a:xfrm>
            <a:off x="118367" y="4300567"/>
            <a:ext cx="787155" cy="678427"/>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xmlns="" id="{7D63DA1D-CF08-4F91-8C03-34E213E84088}"/>
              </a:ext>
            </a:extLst>
          </p:cNvPr>
          <p:cNvSpPr txBox="1"/>
          <p:nvPr/>
        </p:nvSpPr>
        <p:spPr>
          <a:xfrm>
            <a:off x="777926" y="4455774"/>
            <a:ext cx="11441065" cy="523220"/>
          </a:xfrm>
          <a:prstGeom prst="rect">
            <a:avLst/>
          </a:prstGeom>
          <a:noFill/>
        </p:spPr>
        <p:txBody>
          <a:bodyPr wrap="square" rtlCol="0">
            <a:spAutoFit/>
          </a:bodyPr>
          <a:lstStyle/>
          <a:p>
            <a:pPr algn="just" defTabSz="1219170">
              <a:buClr>
                <a:srgbClr val="000000"/>
              </a:buClr>
            </a:pPr>
            <a:r>
              <a:rPr lang="vi-VN" sz="2800" b="1" kern="0" dirty="0">
                <a:solidFill>
                  <a:srgbClr val="FF0000"/>
                </a:solidFill>
                <a:latin typeface="Arial-Rounded" panose="020B0500000000000000" pitchFamily="34" charset="0"/>
                <a:ea typeface="Arial-Rounded" panose="020B0500000000000000" pitchFamily="34" charset="0"/>
                <a:cs typeface="Arial-Rounded" panose="020B0500000000000000" pitchFamily="34" charset="0"/>
                <a:sym typeface="Arial"/>
              </a:rPr>
              <a:t>Theo em, để không phải tiếc như vậy, cây xấu hổ nên làm gì?</a:t>
            </a:r>
          </a:p>
        </p:txBody>
      </p:sp>
      <p:pic>
        <p:nvPicPr>
          <p:cNvPr id="8" name="Picture 7">
            <a:extLst>
              <a:ext uri="{FF2B5EF4-FFF2-40B4-BE49-F238E27FC236}">
                <a16:creationId xmlns:a16="http://schemas.microsoft.com/office/drawing/2014/main" xmlns="" id="{F07609D4-8078-4B07-8884-1B619481A4D8}"/>
              </a:ext>
            </a:extLst>
          </p:cNvPr>
          <p:cNvPicPr>
            <a:picLocks noChangeAspect="1"/>
          </p:cNvPicPr>
          <p:nvPr/>
        </p:nvPicPr>
        <p:blipFill rotWithShape="1">
          <a:blip r:embed="rId5">
            <a:clrChange>
              <a:clrFrom>
                <a:srgbClr val="FFFFFF"/>
              </a:clrFrom>
              <a:clrTo>
                <a:srgbClr val="FFFFFF">
                  <a:alpha val="0"/>
                </a:srgbClr>
              </a:clrTo>
            </a:clrChange>
            <a:extLst>
              <a:ext uri="{BEBA8EAE-BF5A-486C-A8C5-ECC9F3942E4B}">
                <a14:imgProps xmlns:a14="http://schemas.microsoft.com/office/drawing/2010/main">
                  <a14:imgLayer r:embed="rId6">
                    <a14:imgEffect>
                      <a14:sharpenSoften amount="25000"/>
                    </a14:imgEffect>
                    <a14:imgEffect>
                      <a14:saturation sat="200000"/>
                    </a14:imgEffect>
                  </a14:imgLayer>
                </a14:imgProps>
              </a:ext>
            </a:extLst>
          </a:blip>
          <a:srcRect l="56911" t="29983" r="11817" b="5203"/>
          <a:stretch/>
        </p:blipFill>
        <p:spPr>
          <a:xfrm>
            <a:off x="9610231" y="5026579"/>
            <a:ext cx="1757837" cy="1789695"/>
          </a:xfrm>
          <a:prstGeom prst="ellipse">
            <a:avLst/>
          </a:prstGeom>
          <a:ln>
            <a:noFill/>
          </a:ln>
          <a:effectLst>
            <a:softEdge rad="112500"/>
          </a:effectLst>
        </p:spPr>
      </p:pic>
      <p:sp>
        <p:nvSpPr>
          <p:cNvPr id="9" name="TextBox 8">
            <a:extLst>
              <a:ext uri="{FF2B5EF4-FFF2-40B4-BE49-F238E27FC236}">
                <a16:creationId xmlns:a16="http://schemas.microsoft.com/office/drawing/2014/main" xmlns="" id="{6855530C-8C96-4C83-AD45-D2E167D9B308}"/>
              </a:ext>
            </a:extLst>
          </p:cNvPr>
          <p:cNvSpPr txBox="1"/>
          <p:nvPr/>
        </p:nvSpPr>
        <p:spPr>
          <a:xfrm>
            <a:off x="511944" y="5026579"/>
            <a:ext cx="9098287" cy="1384995"/>
          </a:xfrm>
          <a:prstGeom prst="rect">
            <a:avLst/>
          </a:prstGeom>
          <a:noFill/>
        </p:spPr>
        <p:txBody>
          <a:bodyPr wrap="square" rtlCol="0">
            <a:spAutoFit/>
          </a:bodyPr>
          <a:lstStyle/>
          <a:p>
            <a:pPr algn="just" defTabSz="1219170">
              <a:lnSpc>
                <a:spcPct val="150000"/>
              </a:lnSpc>
              <a:buClr>
                <a:srgbClr val="000000"/>
              </a:buClr>
            </a:pPr>
            <a:r>
              <a:rPr lang="vi-VN" sz="2800" b="1" kern="0" dirty="0">
                <a:latin typeface="Arial-Rounded" panose="020B0500000000000000" pitchFamily="34" charset="0"/>
                <a:ea typeface="Arial-Rounded" panose="020B0500000000000000" pitchFamily="34" charset="0"/>
                <a:cs typeface="Arial-Rounded" panose="020B0500000000000000" pitchFamily="34" charset="0"/>
                <a:sym typeface="Wingdings" panose="05000000000000000000" pitchFamily="2" charset="2"/>
              </a:rPr>
              <a:t> </a:t>
            </a:r>
            <a:r>
              <a:rPr lang="vi-VN" sz="2800" b="1" kern="0" dirty="0">
                <a:latin typeface="Arial-Rounded" panose="020B0500000000000000" pitchFamily="34" charset="0"/>
                <a:ea typeface="Arial-Rounded" panose="020B0500000000000000" pitchFamily="34" charset="0"/>
                <a:cs typeface="Arial-Rounded" panose="020B0500000000000000" pitchFamily="34" charset="0"/>
                <a:sym typeface="Arial"/>
              </a:rPr>
              <a:t>Cây xấu hổ cần tự tin, mạnh mẽ hơn để không bỏ lỡ những cảnh đẹp.</a:t>
            </a:r>
          </a:p>
        </p:txBody>
      </p:sp>
      <p:pic>
        <p:nvPicPr>
          <p:cNvPr id="10" name="Picture 9">
            <a:extLst>
              <a:ext uri="{FF2B5EF4-FFF2-40B4-BE49-F238E27FC236}">
                <a16:creationId xmlns:a16="http://schemas.microsoft.com/office/drawing/2014/main" xmlns="" id="{C7288ECF-61C4-4CC9-B7E4-0FC3D239EEED}"/>
              </a:ext>
            </a:extLst>
          </p:cNvPr>
          <p:cNvPicPr>
            <a:picLocks noChangeAspect="1"/>
          </p:cNvPicPr>
          <p:nvPr/>
        </p:nvPicPr>
        <p:blipFill>
          <a:blip r:embed="rId7"/>
          <a:stretch>
            <a:fillRect/>
          </a:stretch>
        </p:blipFill>
        <p:spPr>
          <a:xfrm>
            <a:off x="312244" y="1061265"/>
            <a:ext cx="2416031" cy="3015928"/>
          </a:xfrm>
          <a:prstGeom prst="ellipse">
            <a:avLst/>
          </a:prstGeom>
          <a:ln>
            <a:noFill/>
          </a:ln>
          <a:effectLst>
            <a:softEdge rad="112500"/>
          </a:effectLst>
        </p:spPr>
      </p:pic>
    </p:spTree>
    <p:extLst>
      <p:ext uri="{BB962C8B-B14F-4D97-AF65-F5344CB8AC3E}">
        <p14:creationId xmlns:p14="http://schemas.microsoft.com/office/powerpoint/2010/main" val="9081326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left)">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0-#ppt_w/2"/>
                                          </p:val>
                                        </p:tav>
                                        <p:tav tm="100000">
                                          <p:val>
                                            <p:strVal val="#ppt_x"/>
                                          </p:val>
                                        </p:tav>
                                      </p:tavLst>
                                    </p:anim>
                                    <p:anim calcmode="lin" valueType="num">
                                      <p:cBhvr additive="base">
                                        <p:cTn id="22" dur="500" fill="hold"/>
                                        <p:tgtEl>
                                          <p:spTgt spid="6"/>
                                        </p:tgtEl>
                                        <p:attrNameLst>
                                          <p:attrName>ppt_y</p:attrName>
                                        </p:attrNameLst>
                                      </p:cBhvr>
                                      <p:tavLst>
                                        <p:tav tm="0">
                                          <p:val>
                                            <p:strVal val="#ppt_y"/>
                                          </p:val>
                                        </p:tav>
                                        <p:tav tm="100000">
                                          <p:val>
                                            <p:strVal val="#ppt_y"/>
                                          </p:val>
                                        </p:tav>
                                      </p:tavLst>
                                    </p:anim>
                                  </p:childTnLst>
                                </p:cTn>
                              </p:par>
                            </p:childTnLst>
                          </p:cTn>
                        </p:par>
                        <p:par>
                          <p:cTn id="23" fill="hold">
                            <p:stCondLst>
                              <p:cond delay="500"/>
                            </p:stCondLst>
                            <p:childTnLst>
                              <p:par>
                                <p:cTn id="24" presetID="22" presetClass="entr" presetSubtype="8"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left)">
                                      <p:cBhvr>
                                        <p:cTn id="26" dur="500"/>
                                        <p:tgtEl>
                                          <p:spTgt spid="7"/>
                                        </p:tgtEl>
                                      </p:cBhvr>
                                    </p:animEffect>
                                  </p:childTnLst>
                                </p:cTn>
                              </p:par>
                            </p:childTnLst>
                          </p:cTn>
                        </p:par>
                        <p:par>
                          <p:cTn id="27" fill="hold">
                            <p:stCondLst>
                              <p:cond delay="1000"/>
                            </p:stCondLst>
                            <p:childTnLst>
                              <p:par>
                                <p:cTn id="28" presetID="10" presetClass="entr" presetSubtype="0" fill="hold"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500"/>
                                        <p:tgtEl>
                                          <p:spTgt spid="8"/>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left)">
                                      <p:cBhvr>
                                        <p:cTn id="3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117297"/>
            <a:ext cx="12192000" cy="6975297"/>
          </a:xfrm>
          <a:prstGeom prst="rect">
            <a:avLst/>
          </a:prstGeom>
        </p:spPr>
      </p:pic>
      <p:pic>
        <p:nvPicPr>
          <p:cNvPr id="5" name="图片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793495" y="-115294"/>
            <a:ext cx="4398505" cy="1982194"/>
          </a:xfrm>
          <a:prstGeom prst="rect">
            <a:avLst/>
          </a:prstGeom>
        </p:spPr>
      </p:pic>
      <p:pic>
        <p:nvPicPr>
          <p:cNvPr id="6" name="图片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622324"/>
            <a:ext cx="3419863" cy="1450851"/>
          </a:xfrm>
          <a:prstGeom prst="rect">
            <a:avLst/>
          </a:prstGeom>
        </p:spPr>
      </p:pic>
      <p:sp>
        <p:nvSpPr>
          <p:cNvPr id="8" name="文本框 7"/>
          <p:cNvSpPr txBox="1"/>
          <p:nvPr/>
        </p:nvSpPr>
        <p:spPr>
          <a:xfrm>
            <a:off x="3848786" y="1447362"/>
            <a:ext cx="5109091" cy="203132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5400" b="1" i="0" u="none" strike="noStrike" kern="1200" cap="none" spc="0" normalizeH="0" baseline="0" noProof="0" err="1">
                <a:ln>
                  <a:noFill/>
                </a:ln>
                <a:solidFill>
                  <a:srgbClr val="7030A0"/>
                </a:solidFill>
                <a:effectLst/>
                <a:uLnTx/>
                <a:uFillTx/>
                <a:latin typeface="Arial-Rounded" panose="020B0500000000000000" pitchFamily="34" charset="0"/>
                <a:ea typeface="Arial-Rounded" panose="020B0500000000000000" pitchFamily="34" charset="0"/>
                <a:cs typeface="Arial-Rounded" panose="020B0500000000000000" pitchFamily="34" charset="0"/>
              </a:rPr>
              <a:t>Bài</a:t>
            </a:r>
            <a:r>
              <a:rPr kumimoji="0" lang="en-US" altLang="zh-CN" sz="5400" b="1" i="0" u="none" strike="noStrike" kern="1200" cap="none" spc="0" normalizeH="0" noProof="0">
                <a:ln>
                  <a:noFill/>
                </a:ln>
                <a:solidFill>
                  <a:srgbClr val="7030A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altLang="zh-CN" sz="5400" b="1" i="0" u="none" strike="noStrike" kern="1200" cap="none" spc="0" normalizeH="0" noProof="0" smtClean="0">
                <a:ln>
                  <a:noFill/>
                </a:ln>
                <a:solidFill>
                  <a:srgbClr val="7030A0"/>
                </a:solidFill>
                <a:effectLst/>
                <a:uLnTx/>
                <a:uFillTx/>
                <a:latin typeface="Arial-Rounded" panose="020B0500000000000000" pitchFamily="34" charset="0"/>
                <a:ea typeface="Arial-Rounded" panose="020B0500000000000000" pitchFamily="34" charset="0"/>
                <a:cs typeface="Arial-Rounded" panose="020B0500000000000000" pitchFamily="34" charset="0"/>
              </a:rPr>
              <a:t>8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7200" b="1" i="0" u="none" strike="noStrike" kern="1200" cap="none" spc="0" normalizeH="0" noProof="0" smtClean="0">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Cây </a:t>
            </a:r>
            <a:r>
              <a:rPr kumimoji="0" lang="en-US" altLang="zh-CN" sz="7200" b="1" i="0" u="none" strike="noStrike" kern="1200" cap="none" spc="0" normalizeH="0" noProof="0" dirty="0" err="1">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xấu</a:t>
            </a:r>
            <a:r>
              <a:rPr kumimoji="0" lang="en-US" altLang="zh-CN" sz="7200" b="1" i="0" u="none" strike="noStrike" kern="1200" cap="none" spc="0" normalizeH="0" noProof="0" dirty="0">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altLang="zh-CN" sz="7200" b="1" i="0" u="none" strike="noStrike" kern="1200" cap="none" spc="0" normalizeH="0" noProof="0" dirty="0" err="1">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hổ</a:t>
            </a:r>
            <a:endParaRPr kumimoji="0" lang="zh-CN" altLang="en-US" sz="7200" b="1" i="0" u="none" strike="noStrike" kern="1200" cap="none" spc="0" normalizeH="0" baseline="0" noProof="0" dirty="0">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pic>
        <p:nvPicPr>
          <p:cNvPr id="54" name="谢容儿-年华(电影《青春期》插曲)">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5181600" y="-1093469"/>
            <a:ext cx="609600" cy="609600"/>
          </a:xfrm>
          <a:prstGeom prst="rect">
            <a:avLst/>
          </a:prstGeom>
        </p:spPr>
      </p:pic>
    </p:spTree>
    <p:extLst>
      <p:ext uri="{BB962C8B-B14F-4D97-AF65-F5344CB8AC3E}">
        <p14:creationId xmlns:p14="http://schemas.microsoft.com/office/powerpoint/2010/main" val="25493123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1000"/>
                                        <p:tgtEl>
                                          <p:spTgt spid="4"/>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22" presetClass="entr" presetSubtype="2"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right)">
                                      <p:cBhvr>
                                        <p:cTn id="17" dur="75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arn(inVertical)">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3" repeatCount="indefinite" fill="hold" display="0">
                  <p:stCondLst>
                    <p:cond delay="indefinite"/>
                  </p:stCondLst>
                  <p:endCondLst>
                    <p:cond evt="onStopAudio" delay="0">
                      <p:tgtEl>
                        <p:sldTgt/>
                      </p:tgtEl>
                    </p:cond>
                  </p:endCondLst>
                </p:cTn>
                <p:tgtEl>
                  <p:spTgt spid="54"/>
                </p:tgtEl>
              </p:cMediaNode>
            </p:audio>
          </p:childTnLst>
        </p:cTn>
      </p:par>
    </p:tnLst>
    <p:bldLst>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xmlns="" id="{39196BE6-8A4E-4D3B-A11A-B35726E57F00}"/>
              </a:ext>
            </a:extLst>
          </p:cNvPr>
          <p:cNvSpPr txBox="1"/>
          <p:nvPr/>
        </p:nvSpPr>
        <p:spPr>
          <a:xfrm>
            <a:off x="191069" y="73953"/>
            <a:ext cx="11887200" cy="1569660"/>
          </a:xfrm>
          <a:prstGeom prst="rect">
            <a:avLst/>
          </a:prstGeom>
          <a:noFill/>
        </p:spPr>
        <p:txBody>
          <a:bodyPr wrap="square" rtlCol="0">
            <a:spAutoFit/>
          </a:bodyPr>
          <a:lstStyle/>
          <a:p>
            <a:pPr defTabSz="1219170">
              <a:lnSpc>
                <a:spcPct val="150000"/>
              </a:lnSpc>
              <a:buClr>
                <a:srgbClr val="000000"/>
              </a:buClr>
            </a:pPr>
            <a:r>
              <a:rPr lang="vi-VN" sz="3200" b="1" kern="0" dirty="0">
                <a:solidFill>
                  <a:srgbClr val="FF0000"/>
                </a:solidFill>
                <a:latin typeface="Arial-Rounded" panose="020B0500000000000000" pitchFamily="34" charset="0"/>
                <a:ea typeface="Arial-Rounded" panose="020B0500000000000000" pitchFamily="34" charset="0"/>
                <a:cs typeface="Arial-Rounded" panose="020B0500000000000000" pitchFamily="34" charset="0"/>
                <a:sym typeface="Arial"/>
              </a:rPr>
              <a:t>4. Câu văn nào cho biết cây xấu hổ rất mong con chim xanh quay trở lại?</a:t>
            </a:r>
          </a:p>
        </p:txBody>
      </p:sp>
      <p:sp>
        <p:nvSpPr>
          <p:cNvPr id="12" name="Rectangle 11">
            <a:extLst>
              <a:ext uri="{FF2B5EF4-FFF2-40B4-BE49-F238E27FC236}">
                <a16:creationId xmlns:a16="http://schemas.microsoft.com/office/drawing/2014/main" xmlns="" id="{06BF9124-10B9-4209-BF4F-01CAB8FD5A2B}"/>
              </a:ext>
            </a:extLst>
          </p:cNvPr>
          <p:cNvSpPr/>
          <p:nvPr/>
        </p:nvSpPr>
        <p:spPr>
          <a:xfrm>
            <a:off x="668785" y="1662244"/>
            <a:ext cx="8650416" cy="3970318"/>
          </a:xfrm>
          <a:prstGeom prst="rect">
            <a:avLst/>
          </a:prstGeom>
        </p:spPr>
        <p:txBody>
          <a:bodyPr wrap="square">
            <a:spAutoFit/>
          </a:bodyPr>
          <a:lstStyle/>
          <a:p>
            <a:pPr algn="just" defTabSz="1219170">
              <a:lnSpc>
                <a:spcPct val="150000"/>
              </a:lnSpc>
              <a:buClr>
                <a:srgbClr val="000000"/>
              </a:buClr>
            </a:pPr>
            <a:r>
              <a:rPr lang="vi-VN" sz="2400" kern="0" dirty="0">
                <a:solidFill>
                  <a:srgbClr val="002060"/>
                </a:solidFill>
                <a:latin typeface="Arial-Rounded" panose="020B0500000000000000" pitchFamily="34" charset="0"/>
                <a:ea typeface="Arial-Rounded" panose="020B0500000000000000" pitchFamily="34" charset="0"/>
                <a:cs typeface="Arial-Rounded" panose="020B0500000000000000" pitchFamily="34" charset="0"/>
                <a:sym typeface="Arial"/>
              </a:rPr>
              <a:t>      Nhưng những cây cỏ xung quanh vẫn cứ xôn xao. Thì ra, vừa có một </a:t>
            </a:r>
            <a:r>
              <a:rPr lang="vi-VN" sz="2400" kern="0">
                <a:solidFill>
                  <a:srgbClr val="002060"/>
                </a:solidFill>
                <a:latin typeface="Arial-Rounded" panose="020B0500000000000000" pitchFamily="34" charset="0"/>
                <a:ea typeface="Arial-Rounded" panose="020B0500000000000000" pitchFamily="34" charset="0"/>
                <a:cs typeface="Arial-Rounded" panose="020B0500000000000000" pitchFamily="34" charset="0"/>
                <a:sym typeface="Arial"/>
              </a:rPr>
              <a:t>con </a:t>
            </a:r>
            <a:r>
              <a:rPr lang="vi-VN" sz="2400" kern="0" smtClean="0">
                <a:solidFill>
                  <a:srgbClr val="002060"/>
                </a:solidFill>
                <a:latin typeface="Arial-Rounded" panose="020B0500000000000000" pitchFamily="34" charset="0"/>
                <a:ea typeface="Arial-Rounded" panose="020B0500000000000000" pitchFamily="34" charset="0"/>
                <a:cs typeface="Arial-Rounded" panose="020B0500000000000000" pitchFamily="34" charset="0"/>
                <a:sym typeface="Arial"/>
              </a:rPr>
              <a:t>chim</a:t>
            </a:r>
            <a:r>
              <a:rPr lang="en-US" sz="2400" kern="0" smtClean="0">
                <a:solidFill>
                  <a:srgbClr val="002060"/>
                </a:solidFill>
                <a:latin typeface="Arial-Rounded" panose="020B0500000000000000" pitchFamily="34" charset="0"/>
                <a:ea typeface="Arial-Rounded" panose="020B0500000000000000" pitchFamily="34" charset="0"/>
                <a:cs typeface="Arial-Rounded" panose="020B0500000000000000" pitchFamily="34" charset="0"/>
                <a:sym typeface="Arial"/>
              </a:rPr>
              <a:t> </a:t>
            </a:r>
            <a:r>
              <a:rPr lang="vi-VN" sz="2400" kern="0" smtClean="0">
                <a:solidFill>
                  <a:srgbClr val="002060"/>
                </a:solidFill>
                <a:latin typeface="Arial-Rounded" panose="020B0500000000000000" pitchFamily="34" charset="0"/>
                <a:ea typeface="Arial-Rounded" panose="020B0500000000000000" pitchFamily="34" charset="0"/>
                <a:cs typeface="Arial-Rounded" panose="020B0500000000000000" pitchFamily="34" charset="0"/>
                <a:sym typeface="Arial"/>
              </a:rPr>
              <a:t>xanh </a:t>
            </a:r>
            <a:r>
              <a:rPr lang="vi-VN" sz="2400" kern="0" dirty="0">
                <a:solidFill>
                  <a:srgbClr val="002060"/>
                </a:solidFill>
                <a:latin typeface="Arial-Rounded" panose="020B0500000000000000" pitchFamily="34" charset="0"/>
                <a:ea typeface="Arial-Rounded" panose="020B0500000000000000" pitchFamily="34" charset="0"/>
                <a:cs typeface="Arial-Rounded" panose="020B0500000000000000" pitchFamily="34" charset="0"/>
                <a:sym typeface="Arial"/>
              </a:rPr>
              <a:t>biếc, toàn thân lóng lánh như tự tỏa sáng không biết từ đâu bay tới. Chim đậu một thoáng trên cành thanh mai rồi lại vội bay đi. Các cây cỏ xuýt xoa: biết bao nhiêu con chim đã bay qua đây, chưa có con nào đẹp đến thế.</a:t>
            </a:r>
            <a:r>
              <a:rPr lang="en-US" sz="2400" kern="0" dirty="0">
                <a:solidFill>
                  <a:srgbClr val="002060"/>
                </a:solidFill>
                <a:latin typeface="Arial-Rounded" panose="020B0500000000000000" pitchFamily="34" charset="0"/>
                <a:ea typeface="Arial-Rounded" panose="020B0500000000000000" pitchFamily="34" charset="0"/>
                <a:cs typeface="Arial-Rounded" panose="020B0500000000000000" pitchFamily="34" charset="0"/>
                <a:sym typeface="Arial"/>
              </a:rPr>
              <a:t> </a:t>
            </a:r>
            <a:r>
              <a:rPr lang="en-US" sz="2400" kern="0" err="1">
                <a:solidFill>
                  <a:srgbClr val="002060"/>
                </a:solidFill>
                <a:latin typeface="Arial-Rounded" panose="020B0500000000000000" pitchFamily="34" charset="0"/>
                <a:ea typeface="Arial-Rounded" panose="020B0500000000000000" pitchFamily="34" charset="0"/>
                <a:cs typeface="Arial-Rounded" panose="020B0500000000000000" pitchFamily="34" charset="0"/>
                <a:sym typeface="Arial"/>
              </a:rPr>
              <a:t>Càng</a:t>
            </a:r>
            <a:r>
              <a:rPr lang="en-US" sz="2400" kern="0">
                <a:solidFill>
                  <a:srgbClr val="002060"/>
                </a:solidFill>
                <a:latin typeface="Arial-Rounded" panose="020B0500000000000000" pitchFamily="34" charset="0"/>
                <a:ea typeface="Arial-Rounded" panose="020B0500000000000000" pitchFamily="34" charset="0"/>
                <a:cs typeface="Arial-Rounded" panose="020B0500000000000000" pitchFamily="34" charset="0"/>
                <a:sym typeface="Arial"/>
              </a:rPr>
              <a:t> </a:t>
            </a:r>
            <a:r>
              <a:rPr lang="en-US" sz="2400" kern="0" smtClean="0">
                <a:solidFill>
                  <a:srgbClr val="002060"/>
                </a:solidFill>
                <a:latin typeface="Arial-Rounded" panose="020B0500000000000000" pitchFamily="34" charset="0"/>
                <a:ea typeface="Arial-Rounded" panose="020B0500000000000000" pitchFamily="34" charset="0"/>
                <a:cs typeface="Arial-Rounded" panose="020B0500000000000000" pitchFamily="34" charset="0"/>
                <a:sym typeface="Arial"/>
              </a:rPr>
              <a:t>nghe bạn </a:t>
            </a:r>
            <a:r>
              <a:rPr lang="en-US" sz="2400" kern="0" err="1">
                <a:solidFill>
                  <a:srgbClr val="002060"/>
                </a:solidFill>
                <a:latin typeface="Arial-Rounded" panose="020B0500000000000000" pitchFamily="34" charset="0"/>
                <a:ea typeface="Arial-Rounded" panose="020B0500000000000000" pitchFamily="34" charset="0"/>
                <a:cs typeface="Arial-Rounded" panose="020B0500000000000000" pitchFamily="34" charset="0"/>
                <a:sym typeface="Arial"/>
              </a:rPr>
              <a:t>bè</a:t>
            </a:r>
            <a:r>
              <a:rPr lang="en-US" sz="2400" kern="0">
                <a:solidFill>
                  <a:srgbClr val="002060"/>
                </a:solidFill>
                <a:latin typeface="Arial-Rounded" panose="020B0500000000000000" pitchFamily="34" charset="0"/>
                <a:ea typeface="Arial-Rounded" panose="020B0500000000000000" pitchFamily="34" charset="0"/>
                <a:cs typeface="Arial-Rounded" panose="020B0500000000000000" pitchFamily="34" charset="0"/>
                <a:sym typeface="Arial"/>
              </a:rPr>
              <a:t> </a:t>
            </a:r>
            <a:r>
              <a:rPr lang="en-US" sz="2400" kern="0" smtClean="0">
                <a:solidFill>
                  <a:srgbClr val="002060"/>
                </a:solidFill>
                <a:latin typeface="Arial-Rounded" panose="020B0500000000000000" pitchFamily="34" charset="0"/>
                <a:ea typeface="Arial-Rounded" panose="020B0500000000000000" pitchFamily="34" charset="0"/>
                <a:cs typeface="Arial-Rounded" panose="020B0500000000000000" pitchFamily="34" charset="0"/>
                <a:sym typeface="Arial"/>
              </a:rPr>
              <a:t>trầm </a:t>
            </a:r>
            <a:r>
              <a:rPr lang="en-US" sz="2400" kern="0" dirty="0" err="1">
                <a:solidFill>
                  <a:srgbClr val="002060"/>
                </a:solidFill>
                <a:latin typeface="Arial-Rounded" panose="020B0500000000000000" pitchFamily="34" charset="0"/>
                <a:ea typeface="Arial-Rounded" panose="020B0500000000000000" pitchFamily="34" charset="0"/>
                <a:cs typeface="Arial-Rounded" panose="020B0500000000000000" pitchFamily="34" charset="0"/>
                <a:sym typeface="Arial"/>
              </a:rPr>
              <a:t>trồ</a:t>
            </a:r>
            <a:r>
              <a:rPr lang="en-US" sz="2400" kern="0" dirty="0">
                <a:solidFill>
                  <a:srgbClr val="002060"/>
                </a:solidFill>
                <a:latin typeface="Arial-Rounded" panose="020B0500000000000000" pitchFamily="34" charset="0"/>
                <a:ea typeface="Arial-Rounded" panose="020B0500000000000000" pitchFamily="34" charset="0"/>
                <a:cs typeface="Arial-Rounded" panose="020B0500000000000000" pitchFamily="34" charset="0"/>
                <a:sym typeface="Arial"/>
              </a:rPr>
              <a:t>, </a:t>
            </a:r>
            <a:r>
              <a:rPr lang="en-US" sz="2400" kern="0" dirty="0" err="1">
                <a:solidFill>
                  <a:srgbClr val="002060"/>
                </a:solidFill>
                <a:latin typeface="Arial-Rounded" panose="020B0500000000000000" pitchFamily="34" charset="0"/>
                <a:ea typeface="Arial-Rounded" panose="020B0500000000000000" pitchFamily="34" charset="0"/>
                <a:cs typeface="Arial-Rounded" panose="020B0500000000000000" pitchFamily="34" charset="0"/>
                <a:sym typeface="Arial"/>
              </a:rPr>
              <a:t>cây</a:t>
            </a:r>
            <a:r>
              <a:rPr lang="en-US" sz="2400" kern="0" dirty="0">
                <a:solidFill>
                  <a:srgbClr val="002060"/>
                </a:solidFill>
                <a:latin typeface="Arial-Rounded" panose="020B0500000000000000" pitchFamily="34" charset="0"/>
                <a:ea typeface="Arial-Rounded" panose="020B0500000000000000" pitchFamily="34" charset="0"/>
                <a:cs typeface="Arial-Rounded" panose="020B0500000000000000" pitchFamily="34" charset="0"/>
                <a:sym typeface="Arial"/>
              </a:rPr>
              <a:t> </a:t>
            </a:r>
            <a:r>
              <a:rPr lang="en-US" sz="2400" kern="0" dirty="0" err="1">
                <a:solidFill>
                  <a:srgbClr val="002060"/>
                </a:solidFill>
                <a:latin typeface="Arial-Rounded" panose="020B0500000000000000" pitchFamily="34" charset="0"/>
                <a:ea typeface="Arial-Rounded" panose="020B0500000000000000" pitchFamily="34" charset="0"/>
                <a:cs typeface="Arial-Rounded" panose="020B0500000000000000" pitchFamily="34" charset="0"/>
                <a:sym typeface="Arial"/>
              </a:rPr>
              <a:t>xấu</a:t>
            </a:r>
            <a:r>
              <a:rPr lang="en-US" sz="2400" kern="0" dirty="0">
                <a:solidFill>
                  <a:srgbClr val="002060"/>
                </a:solidFill>
                <a:latin typeface="Arial-Rounded" panose="020B0500000000000000" pitchFamily="34" charset="0"/>
                <a:ea typeface="Arial-Rounded" panose="020B0500000000000000" pitchFamily="34" charset="0"/>
                <a:cs typeface="Arial-Rounded" panose="020B0500000000000000" pitchFamily="34" charset="0"/>
                <a:sym typeface="Arial"/>
              </a:rPr>
              <a:t> </a:t>
            </a:r>
            <a:r>
              <a:rPr lang="en-US" sz="2400" kern="0" err="1">
                <a:solidFill>
                  <a:srgbClr val="002060"/>
                </a:solidFill>
                <a:latin typeface="Arial-Rounded" panose="020B0500000000000000" pitchFamily="34" charset="0"/>
                <a:ea typeface="Arial-Rounded" panose="020B0500000000000000" pitchFamily="34" charset="0"/>
                <a:cs typeface="Arial-Rounded" panose="020B0500000000000000" pitchFamily="34" charset="0"/>
                <a:sym typeface="Arial"/>
              </a:rPr>
              <a:t>hổ</a:t>
            </a:r>
            <a:r>
              <a:rPr lang="en-US" sz="2400" kern="0">
                <a:solidFill>
                  <a:srgbClr val="002060"/>
                </a:solidFill>
                <a:latin typeface="Arial-Rounded" panose="020B0500000000000000" pitchFamily="34" charset="0"/>
                <a:ea typeface="Arial-Rounded" panose="020B0500000000000000" pitchFamily="34" charset="0"/>
                <a:cs typeface="Arial-Rounded" panose="020B0500000000000000" pitchFamily="34" charset="0"/>
                <a:sym typeface="Arial"/>
              </a:rPr>
              <a:t> </a:t>
            </a:r>
            <a:r>
              <a:rPr lang="en-US" sz="2400" kern="0" smtClean="0">
                <a:solidFill>
                  <a:srgbClr val="002060"/>
                </a:solidFill>
                <a:latin typeface="Arial-Rounded" panose="020B0500000000000000" pitchFamily="34" charset="0"/>
                <a:ea typeface="Arial-Rounded" panose="020B0500000000000000" pitchFamily="34" charset="0"/>
                <a:cs typeface="Arial-Rounded" panose="020B0500000000000000" pitchFamily="34" charset="0"/>
                <a:sym typeface="Arial"/>
              </a:rPr>
              <a:t>càng </a:t>
            </a:r>
            <a:r>
              <a:rPr lang="en-US" sz="2400" kern="0" dirty="0" err="1">
                <a:solidFill>
                  <a:srgbClr val="002060"/>
                </a:solidFill>
                <a:latin typeface="Arial-Rounded" panose="020B0500000000000000" pitchFamily="34" charset="0"/>
                <a:ea typeface="Arial-Rounded" panose="020B0500000000000000" pitchFamily="34" charset="0"/>
                <a:cs typeface="Arial-Rounded" panose="020B0500000000000000" pitchFamily="34" charset="0"/>
                <a:sym typeface="Arial"/>
              </a:rPr>
              <a:t>tiếc</a:t>
            </a:r>
            <a:r>
              <a:rPr lang="en-US" sz="2400" kern="0" dirty="0">
                <a:solidFill>
                  <a:srgbClr val="002060"/>
                </a:solidFill>
                <a:latin typeface="Arial-Rounded" panose="020B0500000000000000" pitchFamily="34" charset="0"/>
                <a:ea typeface="Arial-Rounded" panose="020B0500000000000000" pitchFamily="34" charset="0"/>
                <a:cs typeface="Arial-Rounded" panose="020B0500000000000000" pitchFamily="34" charset="0"/>
                <a:sym typeface="Arial"/>
              </a:rPr>
              <a:t>. </a:t>
            </a:r>
            <a:r>
              <a:rPr lang="en-US" sz="2400" kern="0" dirty="0" err="1">
                <a:solidFill>
                  <a:srgbClr val="002060"/>
                </a:solidFill>
                <a:latin typeface="Arial-Rounded" panose="020B0500000000000000" pitchFamily="34" charset="0"/>
                <a:ea typeface="Arial-Rounded" panose="020B0500000000000000" pitchFamily="34" charset="0"/>
                <a:cs typeface="Arial-Rounded" panose="020B0500000000000000" pitchFamily="34" charset="0"/>
                <a:sym typeface="Arial"/>
              </a:rPr>
              <a:t>Không</a:t>
            </a:r>
            <a:r>
              <a:rPr lang="en-US" sz="2400" kern="0" dirty="0">
                <a:solidFill>
                  <a:srgbClr val="002060"/>
                </a:solidFill>
                <a:latin typeface="Arial-Rounded" panose="020B0500000000000000" pitchFamily="34" charset="0"/>
                <a:ea typeface="Arial-Rounded" panose="020B0500000000000000" pitchFamily="34" charset="0"/>
                <a:cs typeface="Arial-Rounded" panose="020B0500000000000000" pitchFamily="34" charset="0"/>
                <a:sym typeface="Arial"/>
              </a:rPr>
              <a:t> </a:t>
            </a:r>
            <a:r>
              <a:rPr lang="en-US" sz="2400" kern="0" dirty="0" err="1">
                <a:solidFill>
                  <a:srgbClr val="002060"/>
                </a:solidFill>
                <a:latin typeface="Arial-Rounded" panose="020B0500000000000000" pitchFamily="34" charset="0"/>
                <a:ea typeface="Arial-Rounded" panose="020B0500000000000000" pitchFamily="34" charset="0"/>
                <a:cs typeface="Arial-Rounded" panose="020B0500000000000000" pitchFamily="34" charset="0"/>
                <a:sym typeface="Arial"/>
              </a:rPr>
              <a:t>biết</a:t>
            </a:r>
            <a:r>
              <a:rPr lang="en-US" sz="2400" kern="0" dirty="0">
                <a:solidFill>
                  <a:srgbClr val="002060"/>
                </a:solidFill>
                <a:latin typeface="Arial-Rounded" panose="020B0500000000000000" pitchFamily="34" charset="0"/>
                <a:ea typeface="Arial-Rounded" panose="020B0500000000000000" pitchFamily="34" charset="0"/>
                <a:cs typeface="Arial-Rounded" panose="020B0500000000000000" pitchFamily="34" charset="0"/>
                <a:sym typeface="Arial"/>
              </a:rPr>
              <a:t> bao </a:t>
            </a:r>
            <a:r>
              <a:rPr lang="en-US" sz="2400" kern="0" dirty="0" err="1">
                <a:solidFill>
                  <a:srgbClr val="002060"/>
                </a:solidFill>
                <a:latin typeface="Arial-Rounded" panose="020B0500000000000000" pitchFamily="34" charset="0"/>
                <a:ea typeface="Arial-Rounded" panose="020B0500000000000000" pitchFamily="34" charset="0"/>
                <a:cs typeface="Arial-Rounded" panose="020B0500000000000000" pitchFamily="34" charset="0"/>
                <a:sym typeface="Arial"/>
              </a:rPr>
              <a:t>giờ</a:t>
            </a:r>
            <a:r>
              <a:rPr lang="en-US" sz="2400" kern="0" dirty="0">
                <a:solidFill>
                  <a:srgbClr val="002060"/>
                </a:solidFill>
                <a:latin typeface="Arial-Rounded" panose="020B0500000000000000" pitchFamily="34" charset="0"/>
                <a:ea typeface="Arial-Rounded" panose="020B0500000000000000" pitchFamily="34" charset="0"/>
                <a:cs typeface="Arial-Rounded" panose="020B0500000000000000" pitchFamily="34" charset="0"/>
                <a:sym typeface="Arial"/>
              </a:rPr>
              <a:t> con </a:t>
            </a:r>
            <a:r>
              <a:rPr lang="en-US" sz="2400" kern="0" dirty="0" err="1">
                <a:solidFill>
                  <a:srgbClr val="002060"/>
                </a:solidFill>
                <a:latin typeface="Arial-Rounded" panose="020B0500000000000000" pitchFamily="34" charset="0"/>
                <a:ea typeface="Arial-Rounded" panose="020B0500000000000000" pitchFamily="34" charset="0"/>
                <a:cs typeface="Arial-Rounded" panose="020B0500000000000000" pitchFamily="34" charset="0"/>
                <a:sym typeface="Arial"/>
              </a:rPr>
              <a:t>chim</a:t>
            </a:r>
            <a:r>
              <a:rPr lang="en-US" sz="2400" kern="0" dirty="0">
                <a:solidFill>
                  <a:srgbClr val="002060"/>
                </a:solidFill>
                <a:latin typeface="Arial-Rounded" panose="020B0500000000000000" pitchFamily="34" charset="0"/>
                <a:ea typeface="Arial-Rounded" panose="020B0500000000000000" pitchFamily="34" charset="0"/>
                <a:cs typeface="Arial-Rounded" panose="020B0500000000000000" pitchFamily="34" charset="0"/>
                <a:sym typeface="Arial"/>
              </a:rPr>
              <a:t> </a:t>
            </a:r>
            <a:r>
              <a:rPr lang="en-US" sz="2400" kern="0" dirty="0" err="1">
                <a:solidFill>
                  <a:srgbClr val="002060"/>
                </a:solidFill>
                <a:latin typeface="Arial-Rounded" panose="020B0500000000000000" pitchFamily="34" charset="0"/>
                <a:ea typeface="Arial-Rounded" panose="020B0500000000000000" pitchFamily="34" charset="0"/>
                <a:cs typeface="Arial-Rounded" panose="020B0500000000000000" pitchFamily="34" charset="0"/>
                <a:sym typeface="Arial"/>
              </a:rPr>
              <a:t>xanh</a:t>
            </a:r>
            <a:r>
              <a:rPr lang="en-US" sz="2400" kern="0" dirty="0">
                <a:solidFill>
                  <a:srgbClr val="002060"/>
                </a:solidFill>
                <a:latin typeface="Arial-Rounded" panose="020B0500000000000000" pitchFamily="34" charset="0"/>
                <a:ea typeface="Arial-Rounded" panose="020B0500000000000000" pitchFamily="34" charset="0"/>
                <a:cs typeface="Arial-Rounded" panose="020B0500000000000000" pitchFamily="34" charset="0"/>
                <a:sym typeface="Arial"/>
              </a:rPr>
              <a:t> </a:t>
            </a:r>
            <a:r>
              <a:rPr lang="en-US" sz="2400" kern="0" dirty="0" err="1">
                <a:solidFill>
                  <a:srgbClr val="002060"/>
                </a:solidFill>
                <a:latin typeface="Arial-Rounded" panose="020B0500000000000000" pitchFamily="34" charset="0"/>
                <a:ea typeface="Arial-Rounded" panose="020B0500000000000000" pitchFamily="34" charset="0"/>
                <a:cs typeface="Arial-Rounded" panose="020B0500000000000000" pitchFamily="34" charset="0"/>
                <a:sym typeface="Arial"/>
              </a:rPr>
              <a:t>ấy</a:t>
            </a:r>
            <a:r>
              <a:rPr lang="en-US" sz="2400" kern="0" dirty="0">
                <a:solidFill>
                  <a:srgbClr val="002060"/>
                </a:solidFill>
                <a:latin typeface="Arial-Rounded" panose="020B0500000000000000" pitchFamily="34" charset="0"/>
                <a:ea typeface="Arial-Rounded" panose="020B0500000000000000" pitchFamily="34" charset="0"/>
                <a:cs typeface="Arial-Rounded" panose="020B0500000000000000" pitchFamily="34" charset="0"/>
                <a:sym typeface="Arial"/>
              </a:rPr>
              <a:t> quay </a:t>
            </a:r>
            <a:r>
              <a:rPr lang="en-US" sz="2400" kern="0" err="1">
                <a:solidFill>
                  <a:srgbClr val="002060"/>
                </a:solidFill>
                <a:latin typeface="Arial-Rounded" panose="020B0500000000000000" pitchFamily="34" charset="0"/>
                <a:ea typeface="Arial-Rounded" panose="020B0500000000000000" pitchFamily="34" charset="0"/>
                <a:cs typeface="Arial-Rounded" panose="020B0500000000000000" pitchFamily="34" charset="0"/>
                <a:sym typeface="Arial"/>
              </a:rPr>
              <a:t>trở</a:t>
            </a:r>
            <a:r>
              <a:rPr lang="en-US" sz="2400" kern="0">
                <a:solidFill>
                  <a:srgbClr val="002060"/>
                </a:solidFill>
                <a:latin typeface="Arial-Rounded" panose="020B0500000000000000" pitchFamily="34" charset="0"/>
                <a:ea typeface="Arial-Rounded" panose="020B0500000000000000" pitchFamily="34" charset="0"/>
                <a:cs typeface="Arial-Rounded" panose="020B0500000000000000" pitchFamily="34" charset="0"/>
                <a:sym typeface="Arial"/>
              </a:rPr>
              <a:t> </a:t>
            </a:r>
            <a:r>
              <a:rPr lang="en-US" sz="2400" kern="0" smtClean="0">
                <a:solidFill>
                  <a:srgbClr val="002060"/>
                </a:solidFill>
                <a:latin typeface="Arial-Rounded" panose="020B0500000000000000" pitchFamily="34" charset="0"/>
                <a:ea typeface="Arial-Rounded" panose="020B0500000000000000" pitchFamily="34" charset="0"/>
                <a:cs typeface="Arial-Rounded" panose="020B0500000000000000" pitchFamily="34" charset="0"/>
                <a:sym typeface="Arial"/>
              </a:rPr>
              <a:t>lại?</a:t>
            </a:r>
            <a:endParaRPr lang="vi-VN" sz="2400" kern="0" dirty="0">
              <a:solidFill>
                <a:srgbClr val="002060"/>
              </a:solidFill>
              <a:latin typeface="Arial-Rounded" panose="020B0500000000000000" pitchFamily="34" charset="0"/>
              <a:ea typeface="Arial-Rounded" panose="020B0500000000000000" pitchFamily="34" charset="0"/>
              <a:cs typeface="Arial-Rounded" panose="020B0500000000000000" pitchFamily="34" charset="0"/>
              <a:sym typeface="Arial"/>
            </a:endParaRPr>
          </a:p>
        </p:txBody>
      </p:sp>
      <p:pic>
        <p:nvPicPr>
          <p:cNvPr id="13" name="Picture 12">
            <a:extLst>
              <a:ext uri="{FF2B5EF4-FFF2-40B4-BE49-F238E27FC236}">
                <a16:creationId xmlns:a16="http://schemas.microsoft.com/office/drawing/2014/main" xmlns="" id="{68D21489-2B58-4034-9098-4DF6F4B0B096}"/>
              </a:ext>
            </a:extLst>
          </p:cNvPr>
          <p:cNvPicPr>
            <a:picLocks noChangeAspect="1"/>
          </p:cNvPicPr>
          <p:nvPr/>
        </p:nvPicPr>
        <p:blipFill>
          <a:blip r:embed="rId3"/>
          <a:stretch>
            <a:fillRect/>
          </a:stretch>
        </p:blipFill>
        <p:spPr>
          <a:xfrm flipH="1">
            <a:off x="9319201" y="1525764"/>
            <a:ext cx="2872799" cy="3006399"/>
          </a:xfrm>
          <a:prstGeom prst="ellipse">
            <a:avLst/>
          </a:prstGeom>
          <a:ln>
            <a:noFill/>
          </a:ln>
          <a:effectLst>
            <a:softEdge rad="112500"/>
          </a:effectLst>
        </p:spPr>
      </p:pic>
      <p:cxnSp>
        <p:nvCxnSpPr>
          <p:cNvPr id="3" name="Straight Connector 2">
            <a:extLst>
              <a:ext uri="{FF2B5EF4-FFF2-40B4-BE49-F238E27FC236}">
                <a16:creationId xmlns:a16="http://schemas.microsoft.com/office/drawing/2014/main" xmlns="" id="{01D83AE6-AEB5-4C82-B7C0-66B87BC5114E}"/>
              </a:ext>
            </a:extLst>
          </p:cNvPr>
          <p:cNvCxnSpPr/>
          <p:nvPr/>
        </p:nvCxnSpPr>
        <p:spPr>
          <a:xfrm>
            <a:off x="7772400" y="4945790"/>
            <a:ext cx="1385248" cy="0"/>
          </a:xfrm>
          <a:prstGeom prst="line">
            <a:avLst/>
          </a:prstGeom>
          <a:ln w="57150"/>
        </p:spPr>
        <p:style>
          <a:lnRef idx="3">
            <a:schemeClr val="accent2"/>
          </a:lnRef>
          <a:fillRef idx="0">
            <a:schemeClr val="accent2"/>
          </a:fillRef>
          <a:effectRef idx="2">
            <a:schemeClr val="accent2"/>
          </a:effectRef>
          <a:fontRef idx="minor">
            <a:schemeClr val="tx1"/>
          </a:fontRef>
        </p:style>
      </p:cxnSp>
      <p:cxnSp>
        <p:nvCxnSpPr>
          <p:cNvPr id="16" name="Straight Connector 15">
            <a:extLst>
              <a:ext uri="{FF2B5EF4-FFF2-40B4-BE49-F238E27FC236}">
                <a16:creationId xmlns:a16="http://schemas.microsoft.com/office/drawing/2014/main" xmlns="" id="{14F49DDA-9B3C-405A-AB5F-2438EF0DBB6F}"/>
              </a:ext>
            </a:extLst>
          </p:cNvPr>
          <p:cNvCxnSpPr>
            <a:cxnSpLocks/>
          </p:cNvCxnSpPr>
          <p:nvPr/>
        </p:nvCxnSpPr>
        <p:spPr>
          <a:xfrm>
            <a:off x="804908" y="5518731"/>
            <a:ext cx="5063629" cy="0"/>
          </a:xfrm>
          <a:prstGeom prst="line">
            <a:avLst/>
          </a:prstGeom>
          <a:ln w="57150"/>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1438148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barn(inVertical)">
                                      <p:cBhvr>
                                        <p:cTn id="20" dur="500"/>
                                        <p:tgtEl>
                                          <p:spTgt spid="3"/>
                                        </p:tgtEl>
                                      </p:cBhvr>
                                    </p:animEffect>
                                  </p:childTnLst>
                                </p:cTn>
                              </p:par>
                              <p:par>
                                <p:cTn id="21" presetID="16" presetClass="entr" presetSubtype="21" fill="hold" nodeType="with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barn(inVertical)">
                                      <p:cBhvr>
                                        <p:cTn id="2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4" name="图片 22">
            <a:extLst>
              <a:ext uri="{FF2B5EF4-FFF2-40B4-BE49-F238E27FC236}">
                <a16:creationId xmlns:a16="http://schemas.microsoft.com/office/drawing/2014/main" xmlns="" id="{C432D325-9041-614E-B121-2883E358D2C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flipH="1">
            <a:off x="191808" y="-45710"/>
            <a:ext cx="844272" cy="1193800"/>
          </a:xfrm>
          <a:prstGeom prst="rect">
            <a:avLst/>
          </a:prstGeom>
        </p:spPr>
      </p:pic>
      <p:sp>
        <p:nvSpPr>
          <p:cNvPr id="5" name="Rectangle: Rounded Corners 1">
            <a:extLst>
              <a:ext uri="{FF2B5EF4-FFF2-40B4-BE49-F238E27FC236}">
                <a16:creationId xmlns:a16="http://schemas.microsoft.com/office/drawing/2014/main" xmlns="" id="{CB044157-FBFC-45DE-AE77-CC70A71BC2E3}"/>
              </a:ext>
            </a:extLst>
          </p:cNvPr>
          <p:cNvSpPr/>
          <p:nvPr/>
        </p:nvSpPr>
        <p:spPr>
          <a:xfrm>
            <a:off x="4135690" y="66435"/>
            <a:ext cx="4279036" cy="772357"/>
          </a:xfrm>
          <a:prstGeom prst="roundRect">
            <a:avLst/>
          </a:prstGeom>
        </p:spPr>
        <p:style>
          <a:lnRef idx="2">
            <a:schemeClr val="accent5"/>
          </a:lnRef>
          <a:fillRef idx="1">
            <a:schemeClr val="lt1"/>
          </a:fillRef>
          <a:effectRef idx="0">
            <a:schemeClr val="accent5"/>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err="1">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Cây</a:t>
            </a:r>
            <a:r>
              <a:rPr kumimoji="0" lang="en-US" sz="4000" b="1" i="0" u="none" strike="noStrike" kern="1200" cap="none" spc="0" normalizeH="0" baseline="0" noProof="0" dirty="0">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000" b="1" i="0" u="none" strike="noStrike" kern="1200" cap="none" spc="0" normalizeH="0" baseline="0" noProof="0" dirty="0" err="1">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xấu</a:t>
            </a:r>
            <a:r>
              <a:rPr kumimoji="0" lang="en-US" sz="4000" b="1" i="0" u="none" strike="noStrike" kern="1200" cap="none" spc="0" normalizeH="0" baseline="0" noProof="0" dirty="0">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000" b="1" i="0" u="none" strike="noStrike" kern="1200" cap="none" spc="0" normalizeH="0" baseline="0" noProof="0" dirty="0" err="1">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hổ</a:t>
            </a:r>
            <a:endParaRPr kumimoji="0" lang="en-US" sz="4000" b="1" i="0" u="none" strike="noStrike" kern="1200" cap="none" spc="0" normalizeH="0" baseline="0" noProof="0" dirty="0">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6" name="Rectangle: Rounded Corners 3">
            <a:extLst>
              <a:ext uri="{FF2B5EF4-FFF2-40B4-BE49-F238E27FC236}">
                <a16:creationId xmlns:a16="http://schemas.microsoft.com/office/drawing/2014/main" xmlns="" id="{3CCC1427-5E34-4F7A-A0F5-85EFCA61B10A}"/>
              </a:ext>
            </a:extLst>
          </p:cNvPr>
          <p:cNvSpPr/>
          <p:nvPr/>
        </p:nvSpPr>
        <p:spPr>
          <a:xfrm>
            <a:off x="506026" y="949138"/>
            <a:ext cx="11008311" cy="5709910"/>
          </a:xfrm>
          <a:prstGeom prst="roundRect">
            <a:avLst/>
          </a:prstGeom>
        </p:spPr>
        <p:style>
          <a:lnRef idx="2">
            <a:schemeClr val="accent5"/>
          </a:lnRef>
          <a:fillRef idx="1">
            <a:schemeClr val="lt1"/>
          </a:fillRef>
          <a:effectRef idx="0">
            <a:schemeClr val="accent5"/>
          </a:effectRef>
          <a:fontRef idx="minor">
            <a:schemeClr val="dk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800" b="0" i="0" u="none" strike="noStrike" kern="1200" cap="none" spc="0" normalizeH="0" baseline="0" noProof="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800" b="0" i="0" u="none" strike="noStrike" kern="1200" cap="none" spc="0" normalizeH="0" baseline="0" noProof="0" smtClean="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vi-VN" sz="2800" b="0" i="0" u="none" strike="noStrike" kern="1200" cap="none" spc="0" normalizeH="0" baseline="0" noProof="0" smtClean="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Bỗng </a:t>
            </a:r>
            <a: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dưng, gió ào ào nổi lên. Có tiếng động gì lạ lắm. Những chiếc lá khô lạt xạt lướt trên cỏ. Cây xấu hổ co rúm mình lại.</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800" b="0" i="0" u="none" strike="noStrike" kern="1200" cap="none" spc="0" normalizeH="0" baseline="0" noProof="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vi-VN" sz="2800" b="0" i="0" u="none" strike="noStrike" kern="1200" cap="none" spc="0" normalizeH="0" baseline="0" noProof="0" smtClean="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Nó </a:t>
            </a:r>
            <a: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bỗng thấy xung quanh xôn xao. Nó hé mắt nhìn: không có gì lạ cả. Bấy giờ, nó mới mở bừng những con mắt lá. Quả nhiên, không có gì lạ thật.</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800" b="0" i="0" u="none" strike="noStrike" kern="1200" cap="none" spc="0" normalizeH="0" baseline="0" noProof="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vi-VN" sz="2800" b="0" i="0" u="none" strike="noStrike" kern="1200" cap="none" spc="0" normalizeH="0" baseline="0" noProof="0" smtClean="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Nhưng </a:t>
            </a:r>
            <a: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những cây cỏ xung quanh vẫn cứ xôn xao. Thì ra, vừa có một con chim xanh biếc, toàn thân lóng lánh như tự tỏa sáng không biết từ đâu bay tới. Chim đậu một thoáng trên cành thanh mai rồi lại vội bay đi. Các cây cỏ xuýt xoa: biết bao nhiêu con chim đã bay qua đây, chưa có con nào đẹp đến thế.</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800" b="0" i="0" u="none" strike="noStrike" kern="1200" cap="none" spc="0" normalizeH="0" baseline="0" noProof="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vi-VN" sz="2800" b="0" i="0" u="none" strike="noStrike" kern="1200" cap="none" spc="0" normalizeH="0" baseline="0" noProof="0" smtClean="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Càng </a:t>
            </a:r>
            <a: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nghe bạn bè trầm trồ, cây xấu hổ càng tiếc. Không biết bao giờ con chim xanh ấy quay </a:t>
            </a:r>
            <a:r>
              <a:rPr kumimoji="0" lang="vi-VN" sz="2800" b="0" i="0" u="none" strike="noStrike" kern="1200" cap="none" spc="0" normalizeH="0" baseline="0" noProof="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trở </a:t>
            </a:r>
            <a:r>
              <a:rPr kumimoji="0" lang="vi-VN" sz="2800" b="0" i="0" u="none" strike="noStrike" kern="1200" cap="none" spc="0" normalizeH="0" baseline="0" noProof="0" smtClean="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lại</a:t>
            </a:r>
            <a:r>
              <a:rPr kumimoji="0" lang="en-US" sz="2800" b="0" i="0" u="none" strike="noStrike" kern="1200" cap="none" spc="0" normalizeH="0" baseline="0" noProof="0" smtClean="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endPar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(Theo Trần Hoài Dương)</a:t>
            </a:r>
          </a:p>
        </p:txBody>
      </p:sp>
      <p:sp>
        <p:nvSpPr>
          <p:cNvPr id="7" name="Rectangle: Rounded Corners 5">
            <a:extLst>
              <a:ext uri="{FF2B5EF4-FFF2-40B4-BE49-F238E27FC236}">
                <a16:creationId xmlns:a16="http://schemas.microsoft.com/office/drawing/2014/main" xmlns="" id="{38F7A034-306F-4700-866D-28556FA1C685}"/>
              </a:ext>
            </a:extLst>
          </p:cNvPr>
          <p:cNvSpPr/>
          <p:nvPr/>
        </p:nvSpPr>
        <p:spPr>
          <a:xfrm>
            <a:off x="799945" y="6282808"/>
            <a:ext cx="5948516" cy="575192"/>
          </a:xfrm>
          <a:prstGeom prst="roundRect">
            <a:avLst/>
          </a:prstGeom>
          <a:solidFill>
            <a:srgbClr val="F90F8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Bài</a:t>
            </a:r>
            <a:r>
              <a:rPr kumimoji="0" lang="en-US" sz="3200" b="0"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0" i="0" u="none" strike="noStrike" kern="1200" cap="none" spc="0" normalizeH="0" baseline="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đọc</a:t>
            </a:r>
            <a:r>
              <a:rPr kumimoji="0" lang="en-US" sz="3200" b="0"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 chia </a:t>
            </a:r>
            <a:r>
              <a:rPr kumimoji="0" lang="en-US" sz="3200" b="0" i="0" u="none" strike="noStrike" kern="1200" cap="none" spc="0" normalizeH="0" baseline="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làm</a:t>
            </a:r>
            <a:r>
              <a:rPr kumimoji="0" lang="en-US" sz="3200" b="0"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0" i="0" u="none" strike="noStrike" kern="1200" cap="none" spc="0" normalizeH="0" baseline="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mấy</a:t>
            </a:r>
            <a:r>
              <a:rPr kumimoji="0" lang="en-US" sz="3200" b="0"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0" i="0" u="none" strike="noStrike" kern="1200" cap="none" spc="0" normalizeH="0" baseline="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đoạn</a:t>
            </a:r>
            <a:r>
              <a:rPr kumimoji="0" lang="en-US" sz="3200" b="0"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p>
        </p:txBody>
      </p:sp>
      <p:sp>
        <p:nvSpPr>
          <p:cNvPr id="8" name="Oval 7">
            <a:extLst>
              <a:ext uri="{FF2B5EF4-FFF2-40B4-BE49-F238E27FC236}">
                <a16:creationId xmlns:a16="http://schemas.microsoft.com/office/drawing/2014/main" xmlns="" id="{59953249-858A-4842-85E5-4E9C946ACF2D}"/>
              </a:ext>
            </a:extLst>
          </p:cNvPr>
          <p:cNvSpPr/>
          <p:nvPr/>
        </p:nvSpPr>
        <p:spPr>
          <a:xfrm>
            <a:off x="758188" y="986424"/>
            <a:ext cx="452809" cy="457200"/>
          </a:xfrm>
          <a:prstGeom prst="ellipse">
            <a:avLst/>
          </a:prstGeom>
        </p:spPr>
        <p:style>
          <a:lnRef idx="3">
            <a:schemeClr val="lt1"/>
          </a:lnRef>
          <a:fillRef idx="1">
            <a:schemeClr val="accent2"/>
          </a:fillRef>
          <a:effectRef idx="1">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1</a:t>
            </a:r>
          </a:p>
        </p:txBody>
      </p:sp>
      <p:sp>
        <p:nvSpPr>
          <p:cNvPr id="9" name="Oval 8">
            <a:extLst>
              <a:ext uri="{FF2B5EF4-FFF2-40B4-BE49-F238E27FC236}">
                <a16:creationId xmlns:a16="http://schemas.microsoft.com/office/drawing/2014/main" xmlns="" id="{B1C11568-3531-4333-8608-9DE82745CC08}"/>
              </a:ext>
            </a:extLst>
          </p:cNvPr>
          <p:cNvSpPr/>
          <p:nvPr/>
        </p:nvSpPr>
        <p:spPr>
          <a:xfrm>
            <a:off x="808583" y="3138203"/>
            <a:ext cx="457200" cy="457200"/>
          </a:xfrm>
          <a:prstGeom prst="ellipse">
            <a:avLst/>
          </a:prstGeom>
        </p:spPr>
        <p:style>
          <a:lnRef idx="3">
            <a:schemeClr val="lt1"/>
          </a:lnRef>
          <a:fillRef idx="1">
            <a:schemeClr val="accent2"/>
          </a:fillRef>
          <a:effectRef idx="1">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2</a:t>
            </a:r>
          </a:p>
        </p:txBody>
      </p:sp>
      <p:sp>
        <p:nvSpPr>
          <p:cNvPr id="10" name="Oval 9">
            <a:extLst>
              <a:ext uri="{FF2B5EF4-FFF2-40B4-BE49-F238E27FC236}">
                <a16:creationId xmlns:a16="http://schemas.microsoft.com/office/drawing/2014/main" xmlns="" id="{7F6D25E2-CAD4-4942-9120-BBAB1A624E83}"/>
              </a:ext>
            </a:extLst>
          </p:cNvPr>
          <p:cNvSpPr/>
          <p:nvPr/>
        </p:nvSpPr>
        <p:spPr>
          <a:xfrm>
            <a:off x="864441" y="5264469"/>
            <a:ext cx="457200" cy="457200"/>
          </a:xfrm>
          <a:prstGeom prst="ellipse">
            <a:avLst/>
          </a:prstGeom>
        </p:spPr>
        <p:style>
          <a:lnRef idx="3">
            <a:schemeClr val="lt1"/>
          </a:lnRef>
          <a:fillRef idx="1">
            <a:schemeClr val="accent2"/>
          </a:fillRef>
          <a:effectRef idx="1">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3</a:t>
            </a:r>
          </a:p>
        </p:txBody>
      </p:sp>
      <p:sp>
        <p:nvSpPr>
          <p:cNvPr id="11" name="Rectangle: Rounded Corners 12">
            <a:extLst>
              <a:ext uri="{FF2B5EF4-FFF2-40B4-BE49-F238E27FC236}">
                <a16:creationId xmlns:a16="http://schemas.microsoft.com/office/drawing/2014/main" xmlns="" id="{86A946E2-29A8-486B-B992-AB1228D804C7}"/>
              </a:ext>
            </a:extLst>
          </p:cNvPr>
          <p:cNvSpPr/>
          <p:nvPr/>
        </p:nvSpPr>
        <p:spPr>
          <a:xfrm>
            <a:off x="799945" y="6282808"/>
            <a:ext cx="5948516" cy="575192"/>
          </a:xfrm>
          <a:prstGeom prst="roundRect">
            <a:avLst/>
          </a:prstGeom>
          <a:solidFill>
            <a:srgbClr val="F90F8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200" err="1">
                <a:solidFill>
                  <a:prstClr val="white"/>
                </a:solidFill>
                <a:latin typeface="Arial-Rounded" panose="020B0500000000000000" pitchFamily="34" charset="0"/>
                <a:ea typeface="Arial-Rounded" panose="020B0500000000000000" pitchFamily="34" charset="0"/>
                <a:cs typeface="Arial-Rounded" panose="020B0500000000000000" pitchFamily="34" charset="0"/>
              </a:rPr>
              <a:t>Đọc</a:t>
            </a:r>
            <a:r>
              <a:rPr lang="en-US" sz="3200">
                <a:solidFill>
                  <a:prstClr val="white"/>
                </a:solidFill>
                <a:latin typeface="Arial-Rounded" panose="020B0500000000000000" pitchFamily="34" charset="0"/>
                <a:ea typeface="Arial-Rounded" panose="020B0500000000000000" pitchFamily="34" charset="0"/>
                <a:cs typeface="Arial-Rounded" panose="020B0500000000000000" pitchFamily="34" charset="0"/>
              </a:rPr>
              <a:t> </a:t>
            </a:r>
            <a:r>
              <a:rPr lang="en-US" sz="3200" smtClean="0">
                <a:solidFill>
                  <a:prstClr val="white"/>
                </a:solidFill>
                <a:latin typeface="Arial-Rounded" panose="020B0500000000000000" pitchFamily="34" charset="0"/>
                <a:ea typeface="Arial-Rounded" panose="020B0500000000000000" pitchFamily="34" charset="0"/>
                <a:cs typeface="Arial-Rounded" panose="020B0500000000000000" pitchFamily="34" charset="0"/>
              </a:rPr>
              <a:t>toàn bài</a:t>
            </a:r>
            <a:endParaRPr kumimoji="0" lang="en-US" sz="3200" b="0"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Tree>
    <p:extLst>
      <p:ext uri="{BB962C8B-B14F-4D97-AF65-F5344CB8AC3E}">
        <p14:creationId xmlns:p14="http://schemas.microsoft.com/office/powerpoint/2010/main" val="363440594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Pr>
        <a:solidFill>
          <a:srgbClr val="FBBCC0"/>
        </a:solidFill>
        <a:effectLst/>
      </p:bgPr>
    </p:bg>
    <p:spTree>
      <p:nvGrpSpPr>
        <p:cNvPr id="1" name=""/>
        <p:cNvGrpSpPr/>
        <p:nvPr/>
      </p:nvGrpSpPr>
      <p:grpSpPr>
        <a:xfrm>
          <a:off x="0" y="0"/>
          <a:ext cx="0" cy="0"/>
          <a:chOff x="0" y="0"/>
          <a:chExt cx="0" cy="0"/>
        </a:xfrm>
      </p:grpSpPr>
      <p:pic>
        <p:nvPicPr>
          <p:cNvPr id="38" name="图片 5">
            <a:extLst>
              <a:ext uri="{FF2B5EF4-FFF2-40B4-BE49-F238E27FC236}">
                <a16:creationId xmlns:a16="http://schemas.microsoft.com/office/drawing/2014/main" xmlns="" id="{79E211EE-A62B-4D25-8775-0D260B769A72}"/>
              </a:ext>
            </a:extLst>
          </p:cNvPr>
          <p:cNvPicPr>
            <a:picLocks noChangeAspect="1"/>
          </p:cNvPicPr>
          <p:nvPr/>
        </p:nvPicPr>
        <p:blipFill rotWithShape="1">
          <a:blip r:embed="rId3">
            <a:duotone>
              <a:schemeClr val="bg2">
                <a:shade val="45000"/>
                <a:satMod val="135000"/>
              </a:schemeClr>
              <a:prstClr val="white"/>
            </a:duotone>
            <a:extLst>
              <a:ext uri="{28A0092B-C50C-407E-A947-70E740481C1C}">
                <a14:useLocalDpi xmlns:a14="http://schemas.microsoft.com/office/drawing/2010/main" val="0"/>
              </a:ext>
            </a:extLst>
          </a:blip>
          <a:srcRect l="6027" t="45612" r="46939" b="16614"/>
          <a:stretch/>
        </p:blipFill>
        <p:spPr>
          <a:xfrm>
            <a:off x="404759" y="772054"/>
            <a:ext cx="11709691" cy="5426981"/>
          </a:xfrm>
          <a:prstGeom prst="rect">
            <a:avLst/>
          </a:prstGeom>
          <a:effectLst>
            <a:outerShdw blurRad="50800" dist="63500" dir="5400000" sx="102000" sy="102000" algn="ctr" rotWithShape="0">
              <a:srgbClr val="000000">
                <a:alpha val="43137"/>
              </a:srgbClr>
            </a:outerShdw>
          </a:effectLst>
        </p:spPr>
      </p:pic>
      <p:pic>
        <p:nvPicPr>
          <p:cNvPr id="8" name="图片 7">
            <a:extLst>
              <a:ext uri="{FF2B5EF4-FFF2-40B4-BE49-F238E27FC236}">
                <a16:creationId xmlns:a16="http://schemas.microsoft.com/office/drawing/2014/main" xmlns="" id="{F4364527-9BA4-4EF3-BD6B-216A4DB2F548}"/>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63871" r="26743"/>
          <a:stretch/>
        </p:blipFill>
        <p:spPr>
          <a:xfrm>
            <a:off x="6814991" y="3472661"/>
            <a:ext cx="4612351" cy="3385339"/>
          </a:xfrm>
          <a:prstGeom prst="rect">
            <a:avLst/>
          </a:prstGeom>
        </p:spPr>
      </p:pic>
      <p:pic>
        <p:nvPicPr>
          <p:cNvPr id="9" name="图片 8">
            <a:extLst>
              <a:ext uri="{FF2B5EF4-FFF2-40B4-BE49-F238E27FC236}">
                <a16:creationId xmlns:a16="http://schemas.microsoft.com/office/drawing/2014/main" xmlns="" id="{F763C397-0C8D-4D4F-80DF-05F146F62535}"/>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63871" r="26743"/>
          <a:stretch/>
        </p:blipFill>
        <p:spPr>
          <a:xfrm flipH="1">
            <a:off x="8925388" y="4535459"/>
            <a:ext cx="3189062" cy="2340684"/>
          </a:xfrm>
          <a:prstGeom prst="rect">
            <a:avLst/>
          </a:prstGeom>
        </p:spPr>
      </p:pic>
      <p:pic>
        <p:nvPicPr>
          <p:cNvPr id="11" name="图片 10">
            <a:extLst>
              <a:ext uri="{FF2B5EF4-FFF2-40B4-BE49-F238E27FC236}">
                <a16:creationId xmlns:a16="http://schemas.microsoft.com/office/drawing/2014/main" xmlns="" id="{CFBE018C-B768-45ED-AB07-13AC4723ED0D}"/>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t="23464" r="71083" b="46860"/>
          <a:stretch/>
        </p:blipFill>
        <p:spPr>
          <a:xfrm>
            <a:off x="481487" y="658251"/>
            <a:ext cx="3406282" cy="3495660"/>
          </a:xfrm>
          <a:prstGeom prst="rect">
            <a:avLst/>
          </a:prstGeom>
        </p:spPr>
      </p:pic>
      <p:pic>
        <p:nvPicPr>
          <p:cNvPr id="36" name="图片 35">
            <a:extLst>
              <a:ext uri="{FF2B5EF4-FFF2-40B4-BE49-F238E27FC236}">
                <a16:creationId xmlns:a16="http://schemas.microsoft.com/office/drawing/2014/main" xmlns="" id="{16AB0A7D-D719-4E7F-AFEB-80B3966410CF}"/>
              </a:ext>
            </a:extLst>
          </p:cNvPr>
          <p:cNvPicPr>
            <a:picLocks noChangeAspect="1"/>
          </p:cNvPicPr>
          <p:nvPr/>
        </p:nvPicPr>
        <p:blipFill rotWithShape="1">
          <a:blip r:embed="rId7">
            <a:extLst>
              <a:ext uri="{28A0092B-C50C-407E-A947-70E740481C1C}">
                <a14:useLocalDpi xmlns:a14="http://schemas.microsoft.com/office/drawing/2010/main" val="0"/>
              </a:ext>
            </a:extLst>
          </a:blip>
          <a:srcRect l="27294" t="7312" r="32213" b="28914"/>
          <a:stretch/>
        </p:blipFill>
        <p:spPr>
          <a:xfrm rot="20680750">
            <a:off x="7110228" y="1645907"/>
            <a:ext cx="1935225" cy="2873962"/>
          </a:xfrm>
          <a:prstGeom prst="rect">
            <a:avLst/>
          </a:prstGeom>
        </p:spPr>
      </p:pic>
      <p:sp>
        <p:nvSpPr>
          <p:cNvPr id="2" name="Rectangle 1">
            <a:extLst>
              <a:ext uri="{FF2B5EF4-FFF2-40B4-BE49-F238E27FC236}">
                <a16:creationId xmlns:a16="http://schemas.microsoft.com/office/drawing/2014/main" xmlns="" id="{8E7854D3-9C9C-4370-ABE5-4B27E2737DD0}"/>
              </a:ext>
            </a:extLst>
          </p:cNvPr>
          <p:cNvSpPr/>
          <p:nvPr/>
        </p:nvSpPr>
        <p:spPr>
          <a:xfrm>
            <a:off x="2152049" y="3082888"/>
            <a:ext cx="5334758" cy="1446550"/>
          </a:xfrm>
          <a:prstGeom prst="rect">
            <a:avLst/>
          </a:prstGeom>
          <a:noFill/>
        </p:spPr>
        <p:txBody>
          <a:bodyPr wrap="squar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800" b="1" i="0" u="none" strike="noStrike" kern="1200" cap="none" spc="0" normalizeH="0" baseline="0" noProof="0" dirty="0" err="1">
                <a:ln w="22225">
                  <a:solidFill>
                    <a:srgbClr val="ED7D31"/>
                  </a:solidFill>
                  <a:prstDash val="solid"/>
                </a:ln>
                <a:solidFill>
                  <a:srgbClr val="002060"/>
                </a:solidFill>
                <a:effectLst/>
                <a:uLnTx/>
                <a:uFillTx/>
                <a:latin typeface="Arial" panose="020B0604020202020204" pitchFamily="34" charset="0"/>
                <a:ea typeface="Arial-Rounded" panose="020B0500000000000000" pitchFamily="34" charset="0"/>
                <a:cs typeface="Arial" panose="020B0604020202020204" pitchFamily="34" charset="0"/>
              </a:rPr>
              <a:t>Tiết</a:t>
            </a:r>
            <a:r>
              <a:rPr kumimoji="0" lang="en-US" sz="8800" b="1" i="0" u="none" strike="noStrike" kern="1200" cap="none" spc="0" normalizeH="0" baseline="0" noProof="0" dirty="0">
                <a:ln w="22225">
                  <a:solidFill>
                    <a:srgbClr val="ED7D31"/>
                  </a:solidFill>
                  <a:prstDash val="solid"/>
                </a:ln>
                <a:solidFill>
                  <a:srgbClr val="002060"/>
                </a:solidFill>
                <a:effectLst/>
                <a:uLnTx/>
                <a:uFillTx/>
                <a:latin typeface="Arial" panose="020B0604020202020204" pitchFamily="34" charset="0"/>
                <a:ea typeface="Arial-Rounded" panose="020B0500000000000000" pitchFamily="34" charset="0"/>
                <a:cs typeface="Arial" panose="020B0604020202020204" pitchFamily="34" charset="0"/>
              </a:rPr>
              <a:t> 1 + 2</a:t>
            </a:r>
          </a:p>
        </p:txBody>
      </p:sp>
    </p:spTree>
    <p:extLst>
      <p:ext uri="{BB962C8B-B14F-4D97-AF65-F5344CB8AC3E}">
        <p14:creationId xmlns:p14="http://schemas.microsoft.com/office/powerpoint/2010/main" val="1194580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anim calcmode="lin" valueType="num">
                                      <p:cBhvr>
                                        <p:cTn id="14" dur="500" fill="hold"/>
                                        <p:tgtEl>
                                          <p:spTgt spid="9"/>
                                        </p:tgtEl>
                                        <p:attrNameLst>
                                          <p:attrName>ppt_x</p:attrName>
                                        </p:attrNameLst>
                                      </p:cBhvr>
                                      <p:tavLst>
                                        <p:tav tm="0">
                                          <p:val>
                                            <p:strVal val="#ppt_x"/>
                                          </p:val>
                                        </p:tav>
                                        <p:tav tm="100000">
                                          <p:val>
                                            <p:strVal val="#ppt_x"/>
                                          </p:val>
                                        </p:tav>
                                      </p:tavLst>
                                    </p:anim>
                                    <p:anim calcmode="lin" valueType="num">
                                      <p:cBhvr>
                                        <p:cTn id="15" dur="500" fill="hold"/>
                                        <p:tgtEl>
                                          <p:spTgt spid="9"/>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2" presetClass="entr" presetSubtype="1"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0-#ppt_h/2"/>
                                          </p:val>
                                        </p:tav>
                                        <p:tav tm="100000">
                                          <p:val>
                                            <p:strVal val="#ppt_y"/>
                                          </p:val>
                                        </p:tav>
                                      </p:tavLst>
                                    </p:anim>
                                  </p:childTnLst>
                                </p:cTn>
                              </p:par>
                              <p:par>
                                <p:cTn id="21" presetID="47" presetClass="entr" presetSubtype="0" fill="hold" nodeType="with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fade">
                                      <p:cBhvr>
                                        <p:cTn id="23" dur="750"/>
                                        <p:tgtEl>
                                          <p:spTgt spid="38"/>
                                        </p:tgtEl>
                                      </p:cBhvr>
                                    </p:animEffect>
                                    <p:anim calcmode="lin" valueType="num">
                                      <p:cBhvr>
                                        <p:cTn id="24" dur="750" fill="hold"/>
                                        <p:tgtEl>
                                          <p:spTgt spid="38"/>
                                        </p:tgtEl>
                                        <p:attrNameLst>
                                          <p:attrName>ppt_x</p:attrName>
                                        </p:attrNameLst>
                                      </p:cBhvr>
                                      <p:tavLst>
                                        <p:tav tm="0">
                                          <p:val>
                                            <p:strVal val="#ppt_x"/>
                                          </p:val>
                                        </p:tav>
                                        <p:tav tm="100000">
                                          <p:val>
                                            <p:strVal val="#ppt_x"/>
                                          </p:val>
                                        </p:tav>
                                      </p:tavLst>
                                    </p:anim>
                                    <p:anim calcmode="lin" valueType="num">
                                      <p:cBhvr>
                                        <p:cTn id="25" dur="750" fill="hold"/>
                                        <p:tgtEl>
                                          <p:spTgt spid="38"/>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6" presetClass="entr" presetSubtype="16" fill="hold" grpId="0" nodeType="click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circle(in)">
                                      <p:cBhvr>
                                        <p:cTn id="30"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bg>
      <p:bgPr>
        <a:blipFill>
          <a:blip r:embed="rId3"/>
          <a:stretch>
            <a:fillRect/>
          </a:stretch>
        </a:blipFill>
        <a:effectLst/>
      </p:bgPr>
    </p:bg>
    <p:spTree>
      <p:nvGrpSpPr>
        <p:cNvPr id="1" name=""/>
        <p:cNvGrpSpPr/>
        <p:nvPr/>
      </p:nvGrpSpPr>
      <p:grpSpPr>
        <a:xfrm>
          <a:off x="0" y="0"/>
          <a:ext cx="0" cy="0"/>
          <a:chOff x="0" y="0"/>
          <a:chExt cx="0" cy="0"/>
        </a:xfrm>
      </p:grpSpPr>
      <p:grpSp>
        <p:nvGrpSpPr>
          <p:cNvPr id="26" name="组合 25"/>
          <p:cNvGrpSpPr/>
          <p:nvPr/>
        </p:nvGrpSpPr>
        <p:grpSpPr>
          <a:xfrm>
            <a:off x="1865618" y="1949702"/>
            <a:ext cx="1059417" cy="846935"/>
            <a:chOff x="477164" y="1358011"/>
            <a:chExt cx="898272" cy="718110"/>
          </a:xfrm>
        </p:grpSpPr>
        <p:pic>
          <p:nvPicPr>
            <p:cNvPr id="27" name="图片 26" descr="未标题-2.png"/>
            <p:cNvPicPr>
              <a:picLocks noChangeAspect="1"/>
            </p:cNvPicPr>
            <p:nvPr/>
          </p:nvPicPr>
          <p:blipFill>
            <a:blip r:embed="rId4" cstate="print"/>
            <a:stretch>
              <a:fillRect/>
            </a:stretch>
          </p:blipFill>
          <p:spPr>
            <a:xfrm>
              <a:off x="477164" y="1358011"/>
              <a:ext cx="898272" cy="718110"/>
            </a:xfrm>
            <a:prstGeom prst="rect">
              <a:avLst/>
            </a:prstGeom>
          </p:spPr>
        </p:pic>
        <p:sp>
          <p:nvSpPr>
            <p:cNvPr id="28" name="Text Box 70"/>
            <p:cNvSpPr txBox="1">
              <a:spLocks noChangeArrowheads="1"/>
            </p:cNvSpPr>
            <p:nvPr/>
          </p:nvSpPr>
          <p:spPr bwMode="gray">
            <a:xfrm>
              <a:off x="714348" y="1428742"/>
              <a:ext cx="381000" cy="548019"/>
            </a:xfrm>
            <a:prstGeom prst="rect">
              <a:avLst/>
            </a:prstGeom>
            <a:noFill/>
            <a:ln w="9525" algn="ctr">
              <a:noFill/>
              <a:miter lim="800000"/>
              <a:headEnd/>
              <a:tailEnd/>
            </a:ln>
          </p:spPr>
          <p:txBody>
            <a:bodyPr>
              <a:spAutoFit/>
            </a:bodyPr>
            <a:lstStyle/>
            <a:p>
              <a:pPr marL="0" marR="0" lvl="0" indent="0" algn="ctr" defTabSz="1219170" rtl="0" eaLnBrk="0" fontAlgn="auto" latinLnBrk="0" hangingPunct="0">
                <a:lnSpc>
                  <a:spcPct val="100000"/>
                </a:lnSpc>
                <a:spcBef>
                  <a:spcPts val="0"/>
                </a:spcBef>
                <a:spcAft>
                  <a:spcPts val="0"/>
                </a:spcAft>
                <a:buClrTx/>
                <a:buSzTx/>
                <a:buFontTx/>
                <a:buNone/>
                <a:tabLst/>
                <a:defRPr/>
              </a:pPr>
              <a:r>
                <a:rPr kumimoji="0" lang="en-US" altLang="zh-CN" sz="3600" b="0" i="0" u="none" strike="noStrike" kern="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1</a:t>
              </a:r>
            </a:p>
          </p:txBody>
        </p:sp>
      </p:grpSp>
      <p:grpSp>
        <p:nvGrpSpPr>
          <p:cNvPr id="29" name="组合 28"/>
          <p:cNvGrpSpPr/>
          <p:nvPr/>
        </p:nvGrpSpPr>
        <p:grpSpPr>
          <a:xfrm>
            <a:off x="1865618" y="3044998"/>
            <a:ext cx="1059417" cy="846934"/>
            <a:chOff x="500034" y="2214560"/>
            <a:chExt cx="898272" cy="718110"/>
          </a:xfrm>
        </p:grpSpPr>
        <p:pic>
          <p:nvPicPr>
            <p:cNvPr id="30" name="图片 29" descr="未标题-2.png"/>
            <p:cNvPicPr>
              <a:picLocks noChangeAspect="1"/>
            </p:cNvPicPr>
            <p:nvPr/>
          </p:nvPicPr>
          <p:blipFill>
            <a:blip r:embed="rId5" cstate="print"/>
            <a:stretch>
              <a:fillRect/>
            </a:stretch>
          </p:blipFill>
          <p:spPr>
            <a:xfrm>
              <a:off x="500034" y="2214560"/>
              <a:ext cx="898272" cy="718110"/>
            </a:xfrm>
            <a:prstGeom prst="rect">
              <a:avLst/>
            </a:prstGeom>
          </p:spPr>
        </p:pic>
        <p:sp>
          <p:nvSpPr>
            <p:cNvPr id="31" name="Text Box 70"/>
            <p:cNvSpPr txBox="1">
              <a:spLocks noChangeArrowheads="1"/>
            </p:cNvSpPr>
            <p:nvPr/>
          </p:nvSpPr>
          <p:spPr bwMode="gray">
            <a:xfrm>
              <a:off x="714348" y="2285998"/>
              <a:ext cx="381000" cy="548020"/>
            </a:xfrm>
            <a:prstGeom prst="rect">
              <a:avLst/>
            </a:prstGeom>
            <a:noFill/>
            <a:ln w="9525" algn="ctr">
              <a:noFill/>
              <a:miter lim="800000"/>
              <a:headEnd/>
              <a:tailEnd/>
            </a:ln>
          </p:spPr>
          <p:txBody>
            <a:bodyPr>
              <a:spAutoFit/>
            </a:bodyPr>
            <a:lstStyle/>
            <a:p>
              <a:pPr marL="0" marR="0" lvl="0" indent="0" algn="ctr" defTabSz="1219170" rtl="0" eaLnBrk="0" fontAlgn="auto" latinLnBrk="0" hangingPunct="0">
                <a:lnSpc>
                  <a:spcPct val="100000"/>
                </a:lnSpc>
                <a:spcBef>
                  <a:spcPts val="0"/>
                </a:spcBef>
                <a:spcAft>
                  <a:spcPts val="0"/>
                </a:spcAft>
                <a:buClrTx/>
                <a:buSzTx/>
                <a:buFontTx/>
                <a:buNone/>
                <a:tabLst/>
                <a:defRPr/>
              </a:pPr>
              <a:r>
                <a:rPr kumimoji="0" lang="en-US" altLang="zh-CN" sz="3600" b="0" i="0" u="none" strike="noStrike" kern="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2</a:t>
              </a:r>
            </a:p>
          </p:txBody>
        </p:sp>
      </p:grpSp>
      <p:grpSp>
        <p:nvGrpSpPr>
          <p:cNvPr id="32" name="组合 31"/>
          <p:cNvGrpSpPr/>
          <p:nvPr/>
        </p:nvGrpSpPr>
        <p:grpSpPr>
          <a:xfrm>
            <a:off x="1824935" y="4781951"/>
            <a:ext cx="1059417" cy="846935"/>
            <a:chOff x="477164" y="3023248"/>
            <a:chExt cx="898272" cy="718110"/>
          </a:xfrm>
        </p:grpSpPr>
        <p:pic>
          <p:nvPicPr>
            <p:cNvPr id="33" name="图片 32" descr="未标题-2.png"/>
            <p:cNvPicPr>
              <a:picLocks noChangeAspect="1"/>
            </p:cNvPicPr>
            <p:nvPr/>
          </p:nvPicPr>
          <p:blipFill>
            <a:blip r:embed="rId6" cstate="print"/>
            <a:stretch>
              <a:fillRect/>
            </a:stretch>
          </p:blipFill>
          <p:spPr>
            <a:xfrm>
              <a:off x="477164" y="3023248"/>
              <a:ext cx="898272" cy="718110"/>
            </a:xfrm>
            <a:prstGeom prst="rect">
              <a:avLst/>
            </a:prstGeom>
          </p:spPr>
        </p:pic>
        <p:sp>
          <p:nvSpPr>
            <p:cNvPr id="34" name="Text Box 70"/>
            <p:cNvSpPr txBox="1">
              <a:spLocks noChangeArrowheads="1"/>
            </p:cNvSpPr>
            <p:nvPr/>
          </p:nvSpPr>
          <p:spPr bwMode="gray">
            <a:xfrm>
              <a:off x="714348" y="3143254"/>
              <a:ext cx="381000" cy="548019"/>
            </a:xfrm>
            <a:prstGeom prst="rect">
              <a:avLst/>
            </a:prstGeom>
            <a:noFill/>
            <a:ln w="9525" algn="ctr">
              <a:noFill/>
              <a:miter lim="800000"/>
              <a:headEnd/>
              <a:tailEnd/>
            </a:ln>
          </p:spPr>
          <p:txBody>
            <a:bodyPr>
              <a:spAutoFit/>
            </a:bodyPr>
            <a:lstStyle/>
            <a:p>
              <a:pPr marL="0" marR="0" lvl="0" indent="0" algn="ctr" defTabSz="1219170" rtl="0" eaLnBrk="0" fontAlgn="auto" latinLnBrk="0" hangingPunct="0">
                <a:lnSpc>
                  <a:spcPct val="100000"/>
                </a:lnSpc>
                <a:spcBef>
                  <a:spcPts val="0"/>
                </a:spcBef>
                <a:spcAft>
                  <a:spcPts val="0"/>
                </a:spcAft>
                <a:buClrTx/>
                <a:buSzTx/>
                <a:buFontTx/>
                <a:buNone/>
                <a:tabLst/>
                <a:defRPr/>
              </a:pPr>
              <a:r>
                <a:rPr kumimoji="0" lang="en-US" altLang="zh-CN" sz="3600" b="0" i="0" u="none" strike="noStrike" kern="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3</a:t>
              </a:r>
            </a:p>
          </p:txBody>
        </p:sp>
      </p:grpSp>
      <p:pic>
        <p:nvPicPr>
          <p:cNvPr id="38" name="图片 37" descr="未标题-2.png"/>
          <p:cNvPicPr>
            <a:picLocks noChangeAspect="1"/>
          </p:cNvPicPr>
          <p:nvPr/>
        </p:nvPicPr>
        <p:blipFill>
          <a:blip r:embed="rId7" cstate="print"/>
          <a:stretch>
            <a:fillRect/>
          </a:stretch>
        </p:blipFill>
        <p:spPr>
          <a:xfrm>
            <a:off x="2666776" y="1781194"/>
            <a:ext cx="7379873" cy="1095296"/>
          </a:xfrm>
          <a:prstGeom prst="rect">
            <a:avLst/>
          </a:prstGeom>
        </p:spPr>
      </p:pic>
      <p:pic>
        <p:nvPicPr>
          <p:cNvPr id="39" name="图片 38" descr="未标题-2.png"/>
          <p:cNvPicPr>
            <a:picLocks noChangeAspect="1"/>
          </p:cNvPicPr>
          <p:nvPr/>
        </p:nvPicPr>
        <p:blipFill>
          <a:blip r:embed="rId8" cstate="print"/>
          <a:stretch>
            <a:fillRect/>
          </a:stretch>
        </p:blipFill>
        <p:spPr>
          <a:xfrm>
            <a:off x="2783168" y="2904768"/>
            <a:ext cx="7379873" cy="1095296"/>
          </a:xfrm>
          <a:prstGeom prst="rect">
            <a:avLst/>
          </a:prstGeom>
        </p:spPr>
      </p:pic>
      <p:pic>
        <p:nvPicPr>
          <p:cNvPr id="40" name="图片 39" descr="未标题-2.png"/>
          <p:cNvPicPr>
            <a:picLocks noChangeAspect="1"/>
          </p:cNvPicPr>
          <p:nvPr/>
        </p:nvPicPr>
        <p:blipFill>
          <a:blip r:embed="rId9" cstate="print"/>
          <a:stretch>
            <a:fillRect/>
          </a:stretch>
        </p:blipFill>
        <p:spPr>
          <a:xfrm>
            <a:off x="2594700" y="4616304"/>
            <a:ext cx="6706877" cy="1127723"/>
          </a:xfrm>
          <a:prstGeom prst="rect">
            <a:avLst/>
          </a:prstGeom>
        </p:spPr>
      </p:pic>
      <p:sp>
        <p:nvSpPr>
          <p:cNvPr id="42" name="TextBox 41"/>
          <p:cNvSpPr txBox="1"/>
          <p:nvPr/>
        </p:nvSpPr>
        <p:spPr>
          <a:xfrm>
            <a:off x="4213996" y="1949702"/>
            <a:ext cx="6016311" cy="584775"/>
          </a:xfrm>
          <a:prstGeom prst="rect">
            <a:avLst/>
          </a:prstGeom>
          <a:noFill/>
        </p:spPr>
        <p:txBody>
          <a:bodyPr wrap="square" rtlCol="0">
            <a:spAutoFit/>
          </a:bodyPr>
          <a:lstStyle/>
          <a:p>
            <a:pPr lvl="0" defTabSz="1219170"/>
            <a:r>
              <a:rPr lang="en-US" altLang="zh-CN" sz="3200">
                <a:solidFill>
                  <a:prstClr val="white"/>
                </a:solidFill>
                <a:latin typeface="Arial-Rounded" panose="020B0500000000000000" pitchFamily="34" charset="0"/>
                <a:ea typeface="Arial-Rounded" panose="020B0500000000000000" pitchFamily="34" charset="0"/>
                <a:cs typeface="Arial-Rounded" panose="020B0500000000000000" pitchFamily="34" charset="0"/>
              </a:rPr>
              <a:t>Đọc đúng các tiếng trong bài. </a:t>
            </a:r>
            <a:endParaRPr kumimoji="0" lang="zh-CN" altLang="en-US" sz="3200" b="0"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43" name="TextBox 42"/>
          <p:cNvSpPr txBox="1"/>
          <p:nvPr/>
        </p:nvSpPr>
        <p:spPr>
          <a:xfrm>
            <a:off x="4225757" y="2693007"/>
            <a:ext cx="5556278" cy="1077218"/>
          </a:xfrm>
          <a:prstGeom prst="rect">
            <a:avLst/>
          </a:prstGeom>
          <a:noFill/>
        </p:spPr>
        <p:txBody>
          <a:bodyPr wrap="square" rtlCol="0">
            <a:spAutoFit/>
          </a:bodyPr>
          <a:lstStyle/>
          <a:p>
            <a:pPr lvl="0" defTabSz="1219170"/>
            <a:r>
              <a:rPr lang="en-US" altLang="zh-CN" sz="3200"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Đ</a:t>
            </a:r>
            <a:r>
              <a:rPr lang="vi-VN" altLang="zh-CN" sz="3200"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ọc đúng lời người kể chuyện trong bài Cây xấu hổ</a:t>
            </a:r>
            <a:endParaRPr kumimoji="0" lang="zh-CN" altLang="en-US" sz="3200" b="0"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44" name="TextBox 43"/>
          <p:cNvSpPr txBox="1"/>
          <p:nvPr/>
        </p:nvSpPr>
        <p:spPr>
          <a:xfrm>
            <a:off x="3852982" y="4330025"/>
            <a:ext cx="6941574" cy="1077218"/>
          </a:xfrm>
          <a:prstGeom prst="rect">
            <a:avLst/>
          </a:prstGeom>
          <a:noFill/>
        </p:spPr>
        <p:txBody>
          <a:bodyPr wrap="square" rtlCol="0">
            <a:spAutoFit/>
          </a:bodyPr>
          <a:lstStyle/>
          <a:p>
            <a:pPr lvl="0" defTabSz="1219170"/>
            <a:r>
              <a:rPr lang="en-US" altLang="zh-CN" sz="3200"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N</a:t>
            </a:r>
            <a:r>
              <a:rPr lang="vi-VN" altLang="zh-CN" sz="3200"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hận biết được đặc điểm của cây xấu hổ qua bài đọc và tranh minh hoạ</a:t>
            </a:r>
            <a:endParaRPr kumimoji="0" lang="zh-CN" altLang="en-US" sz="3200" b="0"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pic>
        <p:nvPicPr>
          <p:cNvPr id="46" name="Picture 2" descr="F:\360安全浏览器下载\六一\Nipic_2531170_b95b5e79d8a6cffe\1.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0356027" y="3731682"/>
            <a:ext cx="2567516" cy="32258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xmlns="" id="{D4BBCAA7-27CF-4636-A3ED-462FA555AC5D}"/>
              </a:ext>
            </a:extLst>
          </p:cNvPr>
          <p:cNvSpPr txBox="1"/>
          <p:nvPr/>
        </p:nvSpPr>
        <p:spPr>
          <a:xfrm>
            <a:off x="1851948" y="582048"/>
            <a:ext cx="9520800" cy="10156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Mục</a:t>
            </a:r>
            <a:r>
              <a:rPr kumimoji="0" lang="en-US" sz="6000" b="0"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6000" b="0" i="0" u="none" strike="noStrike" kern="1200" cap="none" spc="0" normalizeH="0" baseline="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tiêu</a:t>
            </a:r>
            <a:r>
              <a:rPr kumimoji="0" lang="en-US" sz="6000" b="0"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6000" b="0" i="0" u="none" strike="noStrike" kern="1200" cap="none" spc="0" normalizeH="0" baseline="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bài</a:t>
            </a:r>
            <a:r>
              <a:rPr kumimoji="0" lang="en-US" sz="6000" b="0"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6000" b="0" i="0" u="none" strike="noStrike" kern="1200" cap="none" spc="0" normalizeH="0" baseline="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học</a:t>
            </a:r>
            <a:endParaRPr kumimoji="0" lang="en-US" sz="6000" b="0"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Tree>
    <p:extLst>
      <p:ext uri="{BB962C8B-B14F-4D97-AF65-F5344CB8AC3E}">
        <p14:creationId xmlns:p14="http://schemas.microsoft.com/office/powerpoint/2010/main" val="1196723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arn(inVertical)">
                                      <p:cBhvr>
                                        <p:cTn id="7" dur="500"/>
                                        <p:tgtEl>
                                          <p:spTgt spid="2">
                                            <p:txEl>
                                              <p:pRg st="0" end="0"/>
                                            </p:txEl>
                                          </p:spTgt>
                                        </p:tgtEl>
                                      </p:cBhvr>
                                    </p:animEffect>
                                  </p:childTnLst>
                                </p:cTn>
                              </p:par>
                              <p:par>
                                <p:cTn id="8" presetID="15" presetClass="entr" presetSubtype="0" fill="hold" nodeType="withEffect">
                                  <p:stCondLst>
                                    <p:cond delay="0"/>
                                  </p:stCondLst>
                                  <p:childTnLst>
                                    <p:set>
                                      <p:cBhvr>
                                        <p:cTn id="9" dur="1" fill="hold">
                                          <p:stCondLst>
                                            <p:cond delay="0"/>
                                          </p:stCondLst>
                                        </p:cTn>
                                        <p:tgtEl>
                                          <p:spTgt spid="46"/>
                                        </p:tgtEl>
                                        <p:attrNameLst>
                                          <p:attrName>style.visibility</p:attrName>
                                        </p:attrNameLst>
                                      </p:cBhvr>
                                      <p:to>
                                        <p:strVal val="visible"/>
                                      </p:to>
                                    </p:set>
                                    <p:anim calcmode="lin" valueType="num">
                                      <p:cBhvr>
                                        <p:cTn id="10" dur="1000" fill="hold"/>
                                        <p:tgtEl>
                                          <p:spTgt spid="46"/>
                                        </p:tgtEl>
                                        <p:attrNameLst>
                                          <p:attrName>ppt_w</p:attrName>
                                        </p:attrNameLst>
                                      </p:cBhvr>
                                      <p:tavLst>
                                        <p:tav tm="0">
                                          <p:val>
                                            <p:fltVal val="0"/>
                                          </p:val>
                                        </p:tav>
                                        <p:tav tm="100000">
                                          <p:val>
                                            <p:strVal val="#ppt_w"/>
                                          </p:val>
                                        </p:tav>
                                      </p:tavLst>
                                    </p:anim>
                                    <p:anim calcmode="lin" valueType="num">
                                      <p:cBhvr>
                                        <p:cTn id="11" dur="1000" fill="hold"/>
                                        <p:tgtEl>
                                          <p:spTgt spid="46"/>
                                        </p:tgtEl>
                                        <p:attrNameLst>
                                          <p:attrName>ppt_h</p:attrName>
                                        </p:attrNameLst>
                                      </p:cBhvr>
                                      <p:tavLst>
                                        <p:tav tm="0">
                                          <p:val>
                                            <p:fltVal val="0"/>
                                          </p:val>
                                        </p:tav>
                                        <p:tav tm="100000">
                                          <p:val>
                                            <p:strVal val="#ppt_h"/>
                                          </p:val>
                                        </p:tav>
                                      </p:tavLst>
                                    </p:anim>
                                    <p:anim calcmode="lin" valueType="num">
                                      <p:cBhvr>
                                        <p:cTn id="12" dur="1000" fill="hold"/>
                                        <p:tgtEl>
                                          <p:spTgt spid="46"/>
                                        </p:tgtEl>
                                        <p:attrNameLst>
                                          <p:attrName>ppt_x</p:attrName>
                                        </p:attrNameLst>
                                      </p:cBhvr>
                                      <p:tavLst>
                                        <p:tav tm="0" fmla="#ppt_x+(cos(-2*pi*(1-$))*-#ppt_x-sin(-2*pi*(1-$))*(1-#ppt_y))*(1-$)">
                                          <p:val>
                                            <p:fltVal val="0"/>
                                          </p:val>
                                        </p:tav>
                                        <p:tav tm="100000">
                                          <p:val>
                                            <p:fltVal val="1"/>
                                          </p:val>
                                        </p:tav>
                                      </p:tavLst>
                                    </p:anim>
                                    <p:anim calcmode="lin" valueType="num">
                                      <p:cBhvr>
                                        <p:cTn id="13" dur="1000" fill="hold"/>
                                        <p:tgtEl>
                                          <p:spTgt spid="46"/>
                                        </p:tgtEl>
                                        <p:attrNameLst>
                                          <p:attrName>ppt_y</p:attrName>
                                        </p:attrNameLst>
                                      </p:cBhvr>
                                      <p:tavLst>
                                        <p:tav tm="0" fmla="#ppt_y+(sin(-2*pi*(1-$))*-#ppt_x+cos(-2*pi*(1-$))*(1-#ppt_y))*(1-$)">
                                          <p:val>
                                            <p:fltVal val="0"/>
                                          </p:val>
                                        </p:tav>
                                        <p:tav tm="100000">
                                          <p:val>
                                            <p:fltVal val="1"/>
                                          </p:val>
                                        </p:tav>
                                      </p:tavLst>
                                    </p:anim>
                                  </p:childTnLst>
                                </p:cTn>
                              </p:par>
                            </p:childTnLst>
                          </p:cTn>
                        </p:par>
                        <p:par>
                          <p:cTn id="14" fill="hold">
                            <p:stCondLst>
                              <p:cond delay="1000"/>
                            </p:stCondLst>
                            <p:childTnLst>
                              <p:par>
                                <p:cTn id="15" presetID="49" presetClass="entr" presetSubtype="0" decel="100000" fill="hold" nodeType="afterEffect">
                                  <p:stCondLst>
                                    <p:cond delay="0"/>
                                  </p:stCondLst>
                                  <p:childTnLst>
                                    <p:set>
                                      <p:cBhvr>
                                        <p:cTn id="16" dur="1" fill="hold">
                                          <p:stCondLst>
                                            <p:cond delay="0"/>
                                          </p:stCondLst>
                                        </p:cTn>
                                        <p:tgtEl>
                                          <p:spTgt spid="26"/>
                                        </p:tgtEl>
                                        <p:attrNameLst>
                                          <p:attrName>style.visibility</p:attrName>
                                        </p:attrNameLst>
                                      </p:cBhvr>
                                      <p:to>
                                        <p:strVal val="visible"/>
                                      </p:to>
                                    </p:set>
                                    <p:anim calcmode="lin" valueType="num">
                                      <p:cBhvr>
                                        <p:cTn id="17" dur="250" fill="hold"/>
                                        <p:tgtEl>
                                          <p:spTgt spid="26"/>
                                        </p:tgtEl>
                                        <p:attrNameLst>
                                          <p:attrName>ppt_w</p:attrName>
                                        </p:attrNameLst>
                                      </p:cBhvr>
                                      <p:tavLst>
                                        <p:tav tm="0">
                                          <p:val>
                                            <p:fltVal val="0"/>
                                          </p:val>
                                        </p:tav>
                                        <p:tav tm="100000">
                                          <p:val>
                                            <p:strVal val="#ppt_w"/>
                                          </p:val>
                                        </p:tav>
                                      </p:tavLst>
                                    </p:anim>
                                    <p:anim calcmode="lin" valueType="num">
                                      <p:cBhvr>
                                        <p:cTn id="18" dur="250" fill="hold"/>
                                        <p:tgtEl>
                                          <p:spTgt spid="26"/>
                                        </p:tgtEl>
                                        <p:attrNameLst>
                                          <p:attrName>ppt_h</p:attrName>
                                        </p:attrNameLst>
                                      </p:cBhvr>
                                      <p:tavLst>
                                        <p:tav tm="0">
                                          <p:val>
                                            <p:fltVal val="0"/>
                                          </p:val>
                                        </p:tav>
                                        <p:tav tm="100000">
                                          <p:val>
                                            <p:strVal val="#ppt_h"/>
                                          </p:val>
                                        </p:tav>
                                      </p:tavLst>
                                    </p:anim>
                                    <p:anim calcmode="lin" valueType="num">
                                      <p:cBhvr>
                                        <p:cTn id="19" dur="250" fill="hold"/>
                                        <p:tgtEl>
                                          <p:spTgt spid="26"/>
                                        </p:tgtEl>
                                        <p:attrNameLst>
                                          <p:attrName>style.rotation</p:attrName>
                                        </p:attrNameLst>
                                      </p:cBhvr>
                                      <p:tavLst>
                                        <p:tav tm="0">
                                          <p:val>
                                            <p:fltVal val="360"/>
                                          </p:val>
                                        </p:tav>
                                        <p:tav tm="100000">
                                          <p:val>
                                            <p:fltVal val="0"/>
                                          </p:val>
                                        </p:tav>
                                      </p:tavLst>
                                    </p:anim>
                                    <p:animEffect transition="in" filter="fade">
                                      <p:cBhvr>
                                        <p:cTn id="20" dur="250"/>
                                        <p:tgtEl>
                                          <p:spTgt spid="26"/>
                                        </p:tgtEl>
                                      </p:cBhvr>
                                    </p:animEffect>
                                  </p:childTnLst>
                                </p:cTn>
                              </p:par>
                            </p:childTnLst>
                          </p:cTn>
                        </p:par>
                        <p:par>
                          <p:cTn id="21" fill="hold">
                            <p:stCondLst>
                              <p:cond delay="1250"/>
                            </p:stCondLst>
                            <p:childTnLst>
                              <p:par>
                                <p:cTn id="22" presetID="22" presetClass="entr" presetSubtype="8" fill="hold" nodeType="afterEffect">
                                  <p:stCondLst>
                                    <p:cond delay="0"/>
                                  </p:stCondLst>
                                  <p:childTnLst>
                                    <p:set>
                                      <p:cBhvr>
                                        <p:cTn id="23" dur="1" fill="hold">
                                          <p:stCondLst>
                                            <p:cond delay="0"/>
                                          </p:stCondLst>
                                        </p:cTn>
                                        <p:tgtEl>
                                          <p:spTgt spid="38"/>
                                        </p:tgtEl>
                                        <p:attrNameLst>
                                          <p:attrName>style.visibility</p:attrName>
                                        </p:attrNameLst>
                                      </p:cBhvr>
                                      <p:to>
                                        <p:strVal val="visible"/>
                                      </p:to>
                                    </p:set>
                                    <p:animEffect transition="in" filter="wipe(left)">
                                      <p:cBhvr>
                                        <p:cTn id="24" dur="500"/>
                                        <p:tgtEl>
                                          <p:spTgt spid="38"/>
                                        </p:tgtEl>
                                      </p:cBhvr>
                                    </p:animEffect>
                                  </p:childTnLst>
                                </p:cTn>
                              </p:par>
                            </p:childTnLst>
                          </p:cTn>
                        </p:par>
                        <p:par>
                          <p:cTn id="25" fill="hold">
                            <p:stCondLst>
                              <p:cond delay="1750"/>
                            </p:stCondLst>
                            <p:childTnLst>
                              <p:par>
                                <p:cTn id="26" presetID="27" presetClass="entr" presetSubtype="0" fill="hold" grpId="0" nodeType="afterEffect">
                                  <p:stCondLst>
                                    <p:cond delay="0"/>
                                  </p:stCondLst>
                                  <p:iterate type="lt">
                                    <p:tmPct val="50000"/>
                                  </p:iterate>
                                  <p:childTnLst>
                                    <p:set>
                                      <p:cBhvr>
                                        <p:cTn id="27" dur="1" fill="hold">
                                          <p:stCondLst>
                                            <p:cond delay="0"/>
                                          </p:stCondLst>
                                        </p:cTn>
                                        <p:tgtEl>
                                          <p:spTgt spid="42"/>
                                        </p:tgtEl>
                                        <p:attrNameLst>
                                          <p:attrName>style.visibility</p:attrName>
                                        </p:attrNameLst>
                                      </p:cBhvr>
                                      <p:to>
                                        <p:strVal val="visible"/>
                                      </p:to>
                                    </p:set>
                                    <p:anim calcmode="discrete" valueType="clr">
                                      <p:cBhvr override="childStyle">
                                        <p:cTn id="28" dur="40"/>
                                        <p:tgtEl>
                                          <p:spTgt spid="42"/>
                                        </p:tgtEl>
                                        <p:attrNameLst>
                                          <p:attrName>style.color</p:attrName>
                                        </p:attrNameLst>
                                      </p:cBhvr>
                                      <p:tavLst>
                                        <p:tav tm="0">
                                          <p:val>
                                            <p:clrVal>
                                              <a:schemeClr val="accent2"/>
                                            </p:clrVal>
                                          </p:val>
                                        </p:tav>
                                        <p:tav tm="50000">
                                          <p:val>
                                            <p:clrVal>
                                              <a:schemeClr val="hlink"/>
                                            </p:clrVal>
                                          </p:val>
                                        </p:tav>
                                      </p:tavLst>
                                    </p:anim>
                                    <p:anim calcmode="discrete" valueType="clr">
                                      <p:cBhvr>
                                        <p:cTn id="29" dur="40"/>
                                        <p:tgtEl>
                                          <p:spTgt spid="42"/>
                                        </p:tgtEl>
                                        <p:attrNameLst>
                                          <p:attrName>fillcolor</p:attrName>
                                        </p:attrNameLst>
                                      </p:cBhvr>
                                      <p:tavLst>
                                        <p:tav tm="0">
                                          <p:val>
                                            <p:clrVal>
                                              <a:schemeClr val="accent2"/>
                                            </p:clrVal>
                                          </p:val>
                                        </p:tav>
                                        <p:tav tm="50000">
                                          <p:val>
                                            <p:clrVal>
                                              <a:schemeClr val="hlink"/>
                                            </p:clrVal>
                                          </p:val>
                                        </p:tav>
                                      </p:tavLst>
                                    </p:anim>
                                    <p:set>
                                      <p:cBhvr>
                                        <p:cTn id="30" dur="40"/>
                                        <p:tgtEl>
                                          <p:spTgt spid="42"/>
                                        </p:tgtEl>
                                        <p:attrNameLst>
                                          <p:attrName>fill.type</p:attrName>
                                        </p:attrNameLst>
                                      </p:cBhvr>
                                      <p:to>
                                        <p:strVal val="solid"/>
                                      </p:to>
                                    </p:set>
                                  </p:childTnLst>
                                </p:cTn>
                              </p:par>
                            </p:childTnLst>
                          </p:cTn>
                        </p:par>
                        <p:par>
                          <p:cTn id="31" fill="hold">
                            <p:stCondLst>
                              <p:cond delay="2250"/>
                            </p:stCondLst>
                            <p:childTnLst>
                              <p:par>
                                <p:cTn id="32" presetID="49" presetClass="entr" presetSubtype="0" decel="100000" fill="hold" nodeType="afterEffect">
                                  <p:stCondLst>
                                    <p:cond delay="0"/>
                                  </p:stCondLst>
                                  <p:childTnLst>
                                    <p:set>
                                      <p:cBhvr>
                                        <p:cTn id="33" dur="1" fill="hold">
                                          <p:stCondLst>
                                            <p:cond delay="0"/>
                                          </p:stCondLst>
                                        </p:cTn>
                                        <p:tgtEl>
                                          <p:spTgt spid="29"/>
                                        </p:tgtEl>
                                        <p:attrNameLst>
                                          <p:attrName>style.visibility</p:attrName>
                                        </p:attrNameLst>
                                      </p:cBhvr>
                                      <p:to>
                                        <p:strVal val="visible"/>
                                      </p:to>
                                    </p:set>
                                    <p:anim calcmode="lin" valueType="num">
                                      <p:cBhvr>
                                        <p:cTn id="34" dur="250" fill="hold"/>
                                        <p:tgtEl>
                                          <p:spTgt spid="29"/>
                                        </p:tgtEl>
                                        <p:attrNameLst>
                                          <p:attrName>ppt_w</p:attrName>
                                        </p:attrNameLst>
                                      </p:cBhvr>
                                      <p:tavLst>
                                        <p:tav tm="0">
                                          <p:val>
                                            <p:fltVal val="0"/>
                                          </p:val>
                                        </p:tav>
                                        <p:tav tm="100000">
                                          <p:val>
                                            <p:strVal val="#ppt_w"/>
                                          </p:val>
                                        </p:tav>
                                      </p:tavLst>
                                    </p:anim>
                                    <p:anim calcmode="lin" valueType="num">
                                      <p:cBhvr>
                                        <p:cTn id="35" dur="250" fill="hold"/>
                                        <p:tgtEl>
                                          <p:spTgt spid="29"/>
                                        </p:tgtEl>
                                        <p:attrNameLst>
                                          <p:attrName>ppt_h</p:attrName>
                                        </p:attrNameLst>
                                      </p:cBhvr>
                                      <p:tavLst>
                                        <p:tav tm="0">
                                          <p:val>
                                            <p:fltVal val="0"/>
                                          </p:val>
                                        </p:tav>
                                        <p:tav tm="100000">
                                          <p:val>
                                            <p:strVal val="#ppt_h"/>
                                          </p:val>
                                        </p:tav>
                                      </p:tavLst>
                                    </p:anim>
                                    <p:anim calcmode="lin" valueType="num">
                                      <p:cBhvr>
                                        <p:cTn id="36" dur="250" fill="hold"/>
                                        <p:tgtEl>
                                          <p:spTgt spid="29"/>
                                        </p:tgtEl>
                                        <p:attrNameLst>
                                          <p:attrName>style.rotation</p:attrName>
                                        </p:attrNameLst>
                                      </p:cBhvr>
                                      <p:tavLst>
                                        <p:tav tm="0">
                                          <p:val>
                                            <p:fltVal val="360"/>
                                          </p:val>
                                        </p:tav>
                                        <p:tav tm="100000">
                                          <p:val>
                                            <p:fltVal val="0"/>
                                          </p:val>
                                        </p:tav>
                                      </p:tavLst>
                                    </p:anim>
                                    <p:animEffect transition="in" filter="fade">
                                      <p:cBhvr>
                                        <p:cTn id="37" dur="250"/>
                                        <p:tgtEl>
                                          <p:spTgt spid="29"/>
                                        </p:tgtEl>
                                      </p:cBhvr>
                                    </p:animEffect>
                                  </p:childTnLst>
                                </p:cTn>
                              </p:par>
                            </p:childTnLst>
                          </p:cTn>
                        </p:par>
                        <p:par>
                          <p:cTn id="38" fill="hold">
                            <p:stCondLst>
                              <p:cond delay="2500"/>
                            </p:stCondLst>
                            <p:childTnLst>
                              <p:par>
                                <p:cTn id="39" presetID="22" presetClass="entr" presetSubtype="8" fill="hold" nodeType="afterEffect">
                                  <p:stCondLst>
                                    <p:cond delay="0"/>
                                  </p:stCondLst>
                                  <p:childTnLst>
                                    <p:set>
                                      <p:cBhvr>
                                        <p:cTn id="40" dur="1" fill="hold">
                                          <p:stCondLst>
                                            <p:cond delay="0"/>
                                          </p:stCondLst>
                                        </p:cTn>
                                        <p:tgtEl>
                                          <p:spTgt spid="39"/>
                                        </p:tgtEl>
                                        <p:attrNameLst>
                                          <p:attrName>style.visibility</p:attrName>
                                        </p:attrNameLst>
                                      </p:cBhvr>
                                      <p:to>
                                        <p:strVal val="visible"/>
                                      </p:to>
                                    </p:set>
                                    <p:animEffect transition="in" filter="wipe(left)">
                                      <p:cBhvr>
                                        <p:cTn id="41" dur="500"/>
                                        <p:tgtEl>
                                          <p:spTgt spid="39"/>
                                        </p:tgtEl>
                                      </p:cBhvr>
                                    </p:animEffect>
                                  </p:childTnLst>
                                </p:cTn>
                              </p:par>
                            </p:childTnLst>
                          </p:cTn>
                        </p:par>
                        <p:par>
                          <p:cTn id="42" fill="hold">
                            <p:stCondLst>
                              <p:cond delay="3000"/>
                            </p:stCondLst>
                            <p:childTnLst>
                              <p:par>
                                <p:cTn id="43" presetID="27" presetClass="entr" presetSubtype="0" fill="hold" grpId="0" nodeType="afterEffect">
                                  <p:stCondLst>
                                    <p:cond delay="0"/>
                                  </p:stCondLst>
                                  <p:iterate type="lt">
                                    <p:tmPct val="50000"/>
                                  </p:iterate>
                                  <p:childTnLst>
                                    <p:set>
                                      <p:cBhvr>
                                        <p:cTn id="44" dur="1" fill="hold">
                                          <p:stCondLst>
                                            <p:cond delay="0"/>
                                          </p:stCondLst>
                                        </p:cTn>
                                        <p:tgtEl>
                                          <p:spTgt spid="43"/>
                                        </p:tgtEl>
                                        <p:attrNameLst>
                                          <p:attrName>style.visibility</p:attrName>
                                        </p:attrNameLst>
                                      </p:cBhvr>
                                      <p:to>
                                        <p:strVal val="visible"/>
                                      </p:to>
                                    </p:set>
                                    <p:anim calcmode="discrete" valueType="clr">
                                      <p:cBhvr override="childStyle">
                                        <p:cTn id="45" dur="40"/>
                                        <p:tgtEl>
                                          <p:spTgt spid="43"/>
                                        </p:tgtEl>
                                        <p:attrNameLst>
                                          <p:attrName>style.color</p:attrName>
                                        </p:attrNameLst>
                                      </p:cBhvr>
                                      <p:tavLst>
                                        <p:tav tm="0">
                                          <p:val>
                                            <p:clrVal>
                                              <a:schemeClr val="accent2"/>
                                            </p:clrVal>
                                          </p:val>
                                        </p:tav>
                                        <p:tav tm="50000">
                                          <p:val>
                                            <p:clrVal>
                                              <a:schemeClr val="hlink"/>
                                            </p:clrVal>
                                          </p:val>
                                        </p:tav>
                                      </p:tavLst>
                                    </p:anim>
                                    <p:anim calcmode="discrete" valueType="clr">
                                      <p:cBhvr>
                                        <p:cTn id="46" dur="40"/>
                                        <p:tgtEl>
                                          <p:spTgt spid="43"/>
                                        </p:tgtEl>
                                        <p:attrNameLst>
                                          <p:attrName>fillcolor</p:attrName>
                                        </p:attrNameLst>
                                      </p:cBhvr>
                                      <p:tavLst>
                                        <p:tav tm="0">
                                          <p:val>
                                            <p:clrVal>
                                              <a:schemeClr val="accent2"/>
                                            </p:clrVal>
                                          </p:val>
                                        </p:tav>
                                        <p:tav tm="50000">
                                          <p:val>
                                            <p:clrVal>
                                              <a:schemeClr val="hlink"/>
                                            </p:clrVal>
                                          </p:val>
                                        </p:tav>
                                      </p:tavLst>
                                    </p:anim>
                                    <p:set>
                                      <p:cBhvr>
                                        <p:cTn id="47" dur="40"/>
                                        <p:tgtEl>
                                          <p:spTgt spid="43"/>
                                        </p:tgtEl>
                                        <p:attrNameLst>
                                          <p:attrName>fill.type</p:attrName>
                                        </p:attrNameLst>
                                      </p:cBhvr>
                                      <p:to>
                                        <p:strVal val="solid"/>
                                      </p:to>
                                    </p:set>
                                  </p:childTnLst>
                                </p:cTn>
                              </p:par>
                            </p:childTnLst>
                          </p:cTn>
                        </p:par>
                        <p:par>
                          <p:cTn id="48" fill="hold">
                            <p:stCondLst>
                              <p:cond delay="3800"/>
                            </p:stCondLst>
                            <p:childTnLst>
                              <p:par>
                                <p:cTn id="49" presetID="49" presetClass="entr" presetSubtype="0" decel="100000" fill="hold" nodeType="afterEffect">
                                  <p:stCondLst>
                                    <p:cond delay="0"/>
                                  </p:stCondLst>
                                  <p:childTnLst>
                                    <p:set>
                                      <p:cBhvr>
                                        <p:cTn id="50" dur="1" fill="hold">
                                          <p:stCondLst>
                                            <p:cond delay="0"/>
                                          </p:stCondLst>
                                        </p:cTn>
                                        <p:tgtEl>
                                          <p:spTgt spid="32"/>
                                        </p:tgtEl>
                                        <p:attrNameLst>
                                          <p:attrName>style.visibility</p:attrName>
                                        </p:attrNameLst>
                                      </p:cBhvr>
                                      <p:to>
                                        <p:strVal val="visible"/>
                                      </p:to>
                                    </p:set>
                                    <p:anim calcmode="lin" valueType="num">
                                      <p:cBhvr>
                                        <p:cTn id="51" dur="250" fill="hold"/>
                                        <p:tgtEl>
                                          <p:spTgt spid="32"/>
                                        </p:tgtEl>
                                        <p:attrNameLst>
                                          <p:attrName>ppt_w</p:attrName>
                                        </p:attrNameLst>
                                      </p:cBhvr>
                                      <p:tavLst>
                                        <p:tav tm="0">
                                          <p:val>
                                            <p:fltVal val="0"/>
                                          </p:val>
                                        </p:tav>
                                        <p:tav tm="100000">
                                          <p:val>
                                            <p:strVal val="#ppt_w"/>
                                          </p:val>
                                        </p:tav>
                                      </p:tavLst>
                                    </p:anim>
                                    <p:anim calcmode="lin" valueType="num">
                                      <p:cBhvr>
                                        <p:cTn id="52" dur="250" fill="hold"/>
                                        <p:tgtEl>
                                          <p:spTgt spid="32"/>
                                        </p:tgtEl>
                                        <p:attrNameLst>
                                          <p:attrName>ppt_h</p:attrName>
                                        </p:attrNameLst>
                                      </p:cBhvr>
                                      <p:tavLst>
                                        <p:tav tm="0">
                                          <p:val>
                                            <p:fltVal val="0"/>
                                          </p:val>
                                        </p:tav>
                                        <p:tav tm="100000">
                                          <p:val>
                                            <p:strVal val="#ppt_h"/>
                                          </p:val>
                                        </p:tav>
                                      </p:tavLst>
                                    </p:anim>
                                    <p:anim calcmode="lin" valueType="num">
                                      <p:cBhvr>
                                        <p:cTn id="53" dur="250" fill="hold"/>
                                        <p:tgtEl>
                                          <p:spTgt spid="32"/>
                                        </p:tgtEl>
                                        <p:attrNameLst>
                                          <p:attrName>style.rotation</p:attrName>
                                        </p:attrNameLst>
                                      </p:cBhvr>
                                      <p:tavLst>
                                        <p:tav tm="0">
                                          <p:val>
                                            <p:fltVal val="360"/>
                                          </p:val>
                                        </p:tav>
                                        <p:tav tm="100000">
                                          <p:val>
                                            <p:fltVal val="0"/>
                                          </p:val>
                                        </p:tav>
                                      </p:tavLst>
                                    </p:anim>
                                    <p:animEffect transition="in" filter="fade">
                                      <p:cBhvr>
                                        <p:cTn id="54" dur="250"/>
                                        <p:tgtEl>
                                          <p:spTgt spid="32"/>
                                        </p:tgtEl>
                                      </p:cBhvr>
                                    </p:animEffect>
                                  </p:childTnLst>
                                </p:cTn>
                              </p:par>
                            </p:childTnLst>
                          </p:cTn>
                        </p:par>
                        <p:par>
                          <p:cTn id="55" fill="hold">
                            <p:stCondLst>
                              <p:cond delay="4050"/>
                            </p:stCondLst>
                            <p:childTnLst>
                              <p:par>
                                <p:cTn id="56" presetID="22" presetClass="entr" presetSubtype="8" fill="hold" nodeType="afterEffect">
                                  <p:stCondLst>
                                    <p:cond delay="0"/>
                                  </p:stCondLst>
                                  <p:childTnLst>
                                    <p:set>
                                      <p:cBhvr>
                                        <p:cTn id="57" dur="1" fill="hold">
                                          <p:stCondLst>
                                            <p:cond delay="0"/>
                                          </p:stCondLst>
                                        </p:cTn>
                                        <p:tgtEl>
                                          <p:spTgt spid="40"/>
                                        </p:tgtEl>
                                        <p:attrNameLst>
                                          <p:attrName>style.visibility</p:attrName>
                                        </p:attrNameLst>
                                      </p:cBhvr>
                                      <p:to>
                                        <p:strVal val="visible"/>
                                      </p:to>
                                    </p:set>
                                    <p:animEffect transition="in" filter="wipe(left)">
                                      <p:cBhvr>
                                        <p:cTn id="58" dur="500"/>
                                        <p:tgtEl>
                                          <p:spTgt spid="40"/>
                                        </p:tgtEl>
                                      </p:cBhvr>
                                    </p:animEffect>
                                  </p:childTnLst>
                                </p:cTn>
                              </p:par>
                            </p:childTnLst>
                          </p:cTn>
                        </p:par>
                        <p:par>
                          <p:cTn id="59" fill="hold">
                            <p:stCondLst>
                              <p:cond delay="4550"/>
                            </p:stCondLst>
                            <p:childTnLst>
                              <p:par>
                                <p:cTn id="60" presetID="27" presetClass="entr" presetSubtype="0" fill="hold" grpId="0" nodeType="afterEffect">
                                  <p:stCondLst>
                                    <p:cond delay="0"/>
                                  </p:stCondLst>
                                  <p:iterate type="lt">
                                    <p:tmPct val="50000"/>
                                  </p:iterate>
                                  <p:childTnLst>
                                    <p:set>
                                      <p:cBhvr>
                                        <p:cTn id="61" dur="1" fill="hold">
                                          <p:stCondLst>
                                            <p:cond delay="0"/>
                                          </p:stCondLst>
                                        </p:cTn>
                                        <p:tgtEl>
                                          <p:spTgt spid="44"/>
                                        </p:tgtEl>
                                        <p:attrNameLst>
                                          <p:attrName>style.visibility</p:attrName>
                                        </p:attrNameLst>
                                      </p:cBhvr>
                                      <p:to>
                                        <p:strVal val="visible"/>
                                      </p:to>
                                    </p:set>
                                    <p:anim calcmode="discrete" valueType="clr">
                                      <p:cBhvr override="childStyle">
                                        <p:cTn id="62" dur="40"/>
                                        <p:tgtEl>
                                          <p:spTgt spid="44"/>
                                        </p:tgtEl>
                                        <p:attrNameLst>
                                          <p:attrName>style.color</p:attrName>
                                        </p:attrNameLst>
                                      </p:cBhvr>
                                      <p:tavLst>
                                        <p:tav tm="0">
                                          <p:val>
                                            <p:clrVal>
                                              <a:schemeClr val="accent2"/>
                                            </p:clrVal>
                                          </p:val>
                                        </p:tav>
                                        <p:tav tm="50000">
                                          <p:val>
                                            <p:clrVal>
                                              <a:schemeClr val="hlink"/>
                                            </p:clrVal>
                                          </p:val>
                                        </p:tav>
                                      </p:tavLst>
                                    </p:anim>
                                    <p:anim calcmode="discrete" valueType="clr">
                                      <p:cBhvr>
                                        <p:cTn id="63" dur="40"/>
                                        <p:tgtEl>
                                          <p:spTgt spid="44"/>
                                        </p:tgtEl>
                                        <p:attrNameLst>
                                          <p:attrName>fillcolor</p:attrName>
                                        </p:attrNameLst>
                                      </p:cBhvr>
                                      <p:tavLst>
                                        <p:tav tm="0">
                                          <p:val>
                                            <p:clrVal>
                                              <a:schemeClr val="accent2"/>
                                            </p:clrVal>
                                          </p:val>
                                        </p:tav>
                                        <p:tav tm="50000">
                                          <p:val>
                                            <p:clrVal>
                                              <a:schemeClr val="hlink"/>
                                            </p:clrVal>
                                          </p:val>
                                        </p:tav>
                                      </p:tavLst>
                                    </p:anim>
                                    <p:set>
                                      <p:cBhvr>
                                        <p:cTn id="64" dur="40"/>
                                        <p:tgtEl>
                                          <p:spTgt spid="4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P spid="4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xmlns="" id="{75E2C111-B2EE-40F8-A9F3-B4AEBC78B289}"/>
              </a:ext>
            </a:extLst>
          </p:cNvPr>
          <p:cNvPicPr>
            <a:picLocks noChangeAspect="1"/>
          </p:cNvPicPr>
          <p:nvPr/>
        </p:nvPicPr>
        <p:blipFill>
          <a:blip r:embed="rId2">
            <a:clrChange>
              <a:clrFrom>
                <a:srgbClr val="FFFEFE"/>
              </a:clrFrom>
              <a:clrTo>
                <a:srgbClr val="FFFEFE">
                  <a:alpha val="0"/>
                </a:srgbClr>
              </a:clrTo>
            </a:clrChange>
            <a:extLst>
              <a:ext uri="{BEBA8EAE-BF5A-486C-A8C5-ECC9F3942E4B}">
                <a14:imgProps xmlns:a14="http://schemas.microsoft.com/office/drawing/2010/main">
                  <a14:imgLayer r:embed="rId3">
                    <a14:imgEffect>
                      <a14:sharpenSoften amount="25000"/>
                    </a14:imgEffect>
                    <a14:imgEffect>
                      <a14:saturation sat="200000"/>
                    </a14:imgEffect>
                  </a14:imgLayer>
                </a14:imgProps>
              </a:ext>
            </a:extLst>
          </a:blip>
          <a:stretch>
            <a:fillRect/>
          </a:stretch>
        </p:blipFill>
        <p:spPr>
          <a:xfrm>
            <a:off x="528542" y="466406"/>
            <a:ext cx="927752" cy="488951"/>
          </a:xfrm>
          <a:prstGeom prst="rect">
            <a:avLst/>
          </a:prstGeom>
        </p:spPr>
      </p:pic>
      <p:sp>
        <p:nvSpPr>
          <p:cNvPr id="8" name="TextBox 7">
            <a:extLst>
              <a:ext uri="{FF2B5EF4-FFF2-40B4-BE49-F238E27FC236}">
                <a16:creationId xmlns:a16="http://schemas.microsoft.com/office/drawing/2014/main" xmlns="" id="{828A683F-82E1-4DEF-AAB8-C999478C6973}"/>
              </a:ext>
            </a:extLst>
          </p:cNvPr>
          <p:cNvSpPr txBox="1"/>
          <p:nvPr/>
        </p:nvSpPr>
        <p:spPr>
          <a:xfrm>
            <a:off x="2281562" y="162937"/>
            <a:ext cx="7946430" cy="730200"/>
          </a:xfrm>
          <a:prstGeom prst="rect">
            <a:avLst/>
          </a:prstGeom>
          <a:noFill/>
        </p:spPr>
        <p:txBody>
          <a:bodyPr wrap="square" rtlCol="0">
            <a:spAutoFit/>
          </a:bodyPr>
          <a:lstStyle/>
          <a:p>
            <a:pPr defTabSz="1219170">
              <a:lnSpc>
                <a:spcPct val="150000"/>
              </a:lnSpc>
              <a:buClr>
                <a:srgbClr val="000000"/>
              </a:buClr>
            </a:pPr>
            <a:r>
              <a:rPr lang="vi-VN" sz="3200" b="1" kern="0" dirty="0">
                <a:solidFill>
                  <a:srgbClr val="FF0000"/>
                </a:solidFill>
                <a:latin typeface="Arial-Rounded" panose="020B0500000000000000" pitchFamily="34" charset="0"/>
                <a:ea typeface="Arial-Rounded" panose="020B0500000000000000" pitchFamily="34" charset="0"/>
                <a:cs typeface="Arial-Rounded" panose="020B0500000000000000" pitchFamily="34" charset="0"/>
                <a:sym typeface="Arial"/>
              </a:rPr>
              <a:t>1. </a:t>
            </a:r>
            <a:r>
              <a:rPr lang="vi-VN" sz="3200" kern="0" dirty="0">
                <a:solidFill>
                  <a:srgbClr val="000000"/>
                </a:solidFill>
                <a:latin typeface="Arial-Rounded" panose="020B0500000000000000" pitchFamily="34" charset="0"/>
                <a:ea typeface="Arial-Rounded" panose="020B0500000000000000" pitchFamily="34" charset="0"/>
                <a:cs typeface="Arial-Rounded" panose="020B0500000000000000" pitchFamily="34" charset="0"/>
                <a:sym typeface="Arial"/>
              </a:rPr>
              <a:t>Em biết gì về loài cây trong tranh?</a:t>
            </a:r>
            <a:endParaRPr lang="en-US" sz="3200" kern="0" dirty="0">
              <a:solidFill>
                <a:srgbClr val="000000"/>
              </a:solidFill>
              <a:latin typeface="Arial-Rounded" panose="020B0500000000000000" pitchFamily="34" charset="0"/>
              <a:ea typeface="Arial-Rounded" panose="020B0500000000000000" pitchFamily="34" charset="0"/>
              <a:cs typeface="Arial-Rounded" panose="020B0500000000000000" pitchFamily="34" charset="0"/>
              <a:sym typeface="Arial"/>
            </a:endParaRPr>
          </a:p>
        </p:txBody>
      </p:sp>
      <p:pic>
        <p:nvPicPr>
          <p:cNvPr id="9" name="Picture 8">
            <a:extLst>
              <a:ext uri="{FF2B5EF4-FFF2-40B4-BE49-F238E27FC236}">
                <a16:creationId xmlns:a16="http://schemas.microsoft.com/office/drawing/2014/main" xmlns="" id="{03E0EC7C-C6C4-47B3-A669-C2CDFBB2D337}"/>
              </a:ext>
            </a:extLst>
          </p:cNvPr>
          <p:cNvPicPr>
            <a:picLocks noChangeAspect="1"/>
          </p:cNvPicPr>
          <p:nvPr/>
        </p:nvPicPr>
        <p:blipFill>
          <a:blip r:embed="rId4">
            <a:clrChange>
              <a:clrFrom>
                <a:srgbClr val="FFFFFF"/>
              </a:clrFrom>
              <a:clrTo>
                <a:srgbClr val="FFFFFF">
                  <a:alpha val="0"/>
                </a:srgbClr>
              </a:clrTo>
            </a:clrChange>
            <a:extLst>
              <a:ext uri="{BEBA8EAE-BF5A-486C-A8C5-ECC9F3942E4B}">
                <a14:imgProps xmlns:a14="http://schemas.microsoft.com/office/drawing/2010/main">
                  <a14:imgLayer r:embed="rId5">
                    <a14:imgEffect>
                      <a14:sharpenSoften amount="25000"/>
                    </a14:imgEffect>
                    <a14:imgEffect>
                      <a14:saturation sat="200000"/>
                    </a14:imgEffect>
                  </a14:imgLayer>
                </a14:imgProps>
              </a:ext>
            </a:extLst>
          </a:blip>
          <a:stretch>
            <a:fillRect/>
          </a:stretch>
        </p:blipFill>
        <p:spPr>
          <a:xfrm>
            <a:off x="795130" y="2113604"/>
            <a:ext cx="10349948" cy="3690853"/>
          </a:xfrm>
          <a:prstGeom prst="rect">
            <a:avLst/>
          </a:prstGeom>
        </p:spPr>
      </p:pic>
      <p:sp>
        <p:nvSpPr>
          <p:cNvPr id="10" name="TextBox 9">
            <a:extLst>
              <a:ext uri="{FF2B5EF4-FFF2-40B4-BE49-F238E27FC236}">
                <a16:creationId xmlns:a16="http://schemas.microsoft.com/office/drawing/2014/main" xmlns="" id="{E509D79F-3166-4E29-B664-798277668500}"/>
              </a:ext>
            </a:extLst>
          </p:cNvPr>
          <p:cNvSpPr txBox="1"/>
          <p:nvPr/>
        </p:nvSpPr>
        <p:spPr>
          <a:xfrm>
            <a:off x="2281562" y="979799"/>
            <a:ext cx="9314090" cy="1077218"/>
          </a:xfrm>
          <a:prstGeom prst="rect">
            <a:avLst/>
          </a:prstGeom>
          <a:noFill/>
        </p:spPr>
        <p:txBody>
          <a:bodyPr wrap="square" rtlCol="0">
            <a:spAutoFit/>
          </a:bodyPr>
          <a:lstStyle/>
          <a:p>
            <a:pPr defTabSz="1219170">
              <a:buClr>
                <a:srgbClr val="000000"/>
              </a:buClr>
            </a:pPr>
            <a:r>
              <a:rPr lang="vi-VN" sz="3200" b="1" kern="0" dirty="0">
                <a:solidFill>
                  <a:srgbClr val="FF0000"/>
                </a:solidFill>
                <a:latin typeface="Arial-Rounded" panose="020B0500000000000000" pitchFamily="34" charset="0"/>
                <a:ea typeface="Arial-Rounded" panose="020B0500000000000000" pitchFamily="34" charset="0"/>
                <a:cs typeface="Arial-Rounded" panose="020B0500000000000000" pitchFamily="34" charset="0"/>
                <a:sym typeface="Arial"/>
              </a:rPr>
              <a:t>2. </a:t>
            </a:r>
            <a:r>
              <a:rPr lang="vi-VN" sz="3200" kern="0" dirty="0">
                <a:solidFill>
                  <a:srgbClr val="000000"/>
                </a:solidFill>
                <a:latin typeface="Arial-Rounded" panose="020B0500000000000000" pitchFamily="34" charset="0"/>
                <a:ea typeface="Arial-Rounded" panose="020B0500000000000000" pitchFamily="34" charset="0"/>
                <a:cs typeface="Arial-Rounded" panose="020B0500000000000000" pitchFamily="34" charset="0"/>
                <a:sym typeface="Arial"/>
              </a:rPr>
              <a:t>Dựa vào tên bài đọc và tranh minh họa, em thử đoán xem loài cây này có gì đặc biệt?</a:t>
            </a:r>
            <a:endParaRPr lang="en-US" sz="3200" kern="0" dirty="0">
              <a:solidFill>
                <a:srgbClr val="000000"/>
              </a:solidFill>
              <a:latin typeface="Arial-Rounded" panose="020B0500000000000000" pitchFamily="34" charset="0"/>
              <a:ea typeface="Arial-Rounded" panose="020B0500000000000000" pitchFamily="34" charset="0"/>
              <a:cs typeface="Arial-Rounded" panose="020B0500000000000000" pitchFamily="34" charset="0"/>
              <a:sym typeface="Arial"/>
            </a:endParaRPr>
          </a:p>
        </p:txBody>
      </p:sp>
      <p:pic>
        <p:nvPicPr>
          <p:cNvPr id="1026"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393100" y="-10560"/>
            <a:ext cx="2798900" cy="2242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Rectangle: Rounded Corners 3">
            <a:extLst>
              <a:ext uri="{FF2B5EF4-FFF2-40B4-BE49-F238E27FC236}">
                <a16:creationId xmlns:a16="http://schemas.microsoft.com/office/drawing/2014/main" xmlns="" id="{10D13248-5609-4BA3-844E-4DC311169995}"/>
              </a:ext>
            </a:extLst>
          </p:cNvPr>
          <p:cNvSpPr/>
          <p:nvPr/>
        </p:nvSpPr>
        <p:spPr>
          <a:xfrm>
            <a:off x="0" y="5592416"/>
            <a:ext cx="12192000" cy="1266175"/>
          </a:xfrm>
          <a:prstGeom prst="roundRect">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vi-VN" sz="2400" dirty="0">
                <a:latin typeface="Times New Roman" panose="02020603050405020304" pitchFamily="18" charset="0"/>
                <a:ea typeface="Arial-Rounded" panose="020B0500000000000000" pitchFamily="34" charset="0"/>
                <a:cs typeface="Times New Roman" panose="02020603050405020304" pitchFamily="18" charset="0"/>
              </a:rPr>
              <a:t>Cây xấu hổ tên khác là cỏ thẹn, cỏ trinh nữ, cây mắc cỡ, hàm tu thảo (tên thuốc trong y học cổ truyền) là một cây nhỏ, mọc thành bụi lớn. Đặc điểm dễ nhận nhất của cây là lá khi đụng phải sẽ cụp rủ xuống nên có tên gọi như trên.</a:t>
            </a:r>
            <a:endParaRPr lang="en-US" sz="2400" dirty="0">
              <a:latin typeface="Times New Roman" panose="02020603050405020304" pitchFamily="18" charset="0"/>
              <a:ea typeface="Arial-Rounded" panose="020B0500000000000000" pitchFamily="34" charset="0"/>
              <a:cs typeface="Times New Roman" panose="02020603050405020304" pitchFamily="18" charset="0"/>
            </a:endParaRPr>
          </a:p>
        </p:txBody>
      </p:sp>
    </p:spTree>
    <p:extLst>
      <p:ext uri="{BB962C8B-B14F-4D97-AF65-F5344CB8AC3E}">
        <p14:creationId xmlns:p14="http://schemas.microsoft.com/office/powerpoint/2010/main" val="35590442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xEl>
                                              <p:pRg st="0" end="0"/>
                                            </p:txEl>
                                          </p:spTgt>
                                        </p:tgtEl>
                                        <p:attrNameLst>
                                          <p:attrName>style.visibility</p:attrName>
                                        </p:attrNameLst>
                                      </p:cBhvr>
                                      <p:to>
                                        <p:strVal val="visible"/>
                                      </p:to>
                                    </p:set>
                                    <p:animEffect transition="in" filter="fade">
                                      <p:cBhvr>
                                        <p:cTn id="14" dur="1000"/>
                                        <p:tgtEl>
                                          <p:spTgt spid="8">
                                            <p:txEl>
                                              <p:pRg st="0" end="0"/>
                                            </p:txEl>
                                          </p:spTgt>
                                        </p:tgtEl>
                                      </p:cBhvr>
                                    </p:animEffect>
                                    <p:anim calcmode="lin" valueType="num">
                                      <p:cBhvr>
                                        <p:cTn id="15"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0">
                                            <p:txEl>
                                              <p:pRg st="0" end="0"/>
                                            </p:txEl>
                                          </p:spTgt>
                                        </p:tgtEl>
                                        <p:attrNameLst>
                                          <p:attrName>style.visibility</p:attrName>
                                        </p:attrNameLst>
                                      </p:cBhvr>
                                      <p:to>
                                        <p:strVal val="visible"/>
                                      </p:to>
                                    </p:set>
                                    <p:animEffect transition="in" filter="fade">
                                      <p:cBhvr>
                                        <p:cTn id="21" dur="1000"/>
                                        <p:tgtEl>
                                          <p:spTgt spid="10">
                                            <p:txEl>
                                              <p:pRg st="0" end="0"/>
                                            </p:txEl>
                                          </p:spTgt>
                                        </p:tgtEl>
                                      </p:cBhvr>
                                    </p:animEffect>
                                    <p:anim calcmode="lin" valueType="num">
                                      <p:cBhvr>
                                        <p:cTn id="22" dur="100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10">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barn(inVertical)">
                                      <p:cBhvr>
                                        <p:cTn id="2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uiExpand="1" build="p"/>
      <p:bldP spid="10" grpId="0" uiExpand="1" build="p"/>
      <p:bldP spid="11" grpId="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xmlns="" id="{CB044157-FBFC-45DE-AE77-CC70A71BC2E3}"/>
              </a:ext>
            </a:extLst>
          </p:cNvPr>
          <p:cNvSpPr/>
          <p:nvPr/>
        </p:nvSpPr>
        <p:spPr>
          <a:xfrm>
            <a:off x="3573261" y="44629"/>
            <a:ext cx="4785064" cy="772357"/>
          </a:xfrm>
          <a:prstGeom prst="roundRect">
            <a:avLst/>
          </a:prstGeom>
        </p:spPr>
        <p:style>
          <a:lnRef idx="2">
            <a:schemeClr val="accent5"/>
          </a:lnRef>
          <a:fillRef idx="1">
            <a:schemeClr val="lt1"/>
          </a:fillRef>
          <a:effectRef idx="0">
            <a:schemeClr val="accent5"/>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err="1">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Cây</a:t>
            </a:r>
            <a:r>
              <a:rPr kumimoji="0" lang="en-US" sz="4000" b="1" i="0" u="none" strike="noStrike" kern="1200" cap="none" spc="0" normalizeH="0" noProof="0" dirty="0">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000" b="1" i="0" u="none" strike="noStrike" kern="1200" cap="none" spc="0" normalizeH="0" noProof="0" dirty="0" err="1">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xấu</a:t>
            </a:r>
            <a:r>
              <a:rPr kumimoji="0" lang="en-US" sz="4000" b="1" i="0" u="none" strike="noStrike" kern="1200" cap="none" spc="0" normalizeH="0" noProof="0" dirty="0">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000" b="1" i="0" u="none" strike="noStrike" kern="1200" cap="none" spc="0" normalizeH="0" noProof="0" dirty="0" err="1">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hổ</a:t>
            </a:r>
            <a:endParaRPr kumimoji="0" lang="en-US" sz="4000" b="1" i="0" u="none" strike="noStrike" kern="1200" cap="none" spc="0" normalizeH="0" baseline="0" noProof="0" dirty="0">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4" name="Rectangle: Rounded Corners 3">
            <a:extLst>
              <a:ext uri="{FF2B5EF4-FFF2-40B4-BE49-F238E27FC236}">
                <a16:creationId xmlns:a16="http://schemas.microsoft.com/office/drawing/2014/main" xmlns="" id="{3CCC1427-5E34-4F7A-A0F5-85EFCA61B10A}"/>
              </a:ext>
            </a:extLst>
          </p:cNvPr>
          <p:cNvSpPr/>
          <p:nvPr/>
        </p:nvSpPr>
        <p:spPr>
          <a:xfrm>
            <a:off x="461638" y="885012"/>
            <a:ext cx="11008311" cy="5972988"/>
          </a:xfrm>
          <a:prstGeom prst="roundRect">
            <a:avLst/>
          </a:prstGeom>
        </p:spPr>
        <p:style>
          <a:lnRef idx="2">
            <a:schemeClr val="accent5"/>
          </a:lnRef>
          <a:fillRef idx="1">
            <a:schemeClr val="lt1"/>
          </a:fillRef>
          <a:effectRef idx="0">
            <a:schemeClr val="accent5"/>
          </a:effectRef>
          <a:fontRef idx="minor">
            <a:schemeClr val="dk1"/>
          </a:fontRef>
        </p:style>
        <p:txBody>
          <a:bodyPr rtlCol="0" anchor="ctr"/>
          <a:lstStyle/>
          <a:p>
            <a:pPr lvl="0" algn="just"/>
            <a:r>
              <a:rPr lang="vi-VN" sz="2800">
                <a:solidFill>
                  <a:prstClr val="black"/>
                </a:solidFill>
                <a:latin typeface="Arial-Rounded" panose="020B0500000000000000" pitchFamily="34" charset="0"/>
                <a:ea typeface="Arial-Rounded" panose="020B0500000000000000" pitchFamily="34" charset="0"/>
                <a:cs typeface="Arial-Rounded" panose="020B0500000000000000" pitchFamily="34" charset="0"/>
              </a:rPr>
              <a:t> </a:t>
            </a:r>
            <a:r>
              <a:rPr lang="en-US" sz="2800" smtClean="0">
                <a:solidFill>
                  <a:prstClr val="black"/>
                </a:solidFill>
                <a:latin typeface="Arial-Rounded" panose="020B0500000000000000" pitchFamily="34" charset="0"/>
                <a:ea typeface="Arial-Rounded" panose="020B0500000000000000" pitchFamily="34" charset="0"/>
                <a:cs typeface="Arial-Rounded" panose="020B0500000000000000" pitchFamily="34" charset="0"/>
              </a:rPr>
              <a:t>      </a:t>
            </a:r>
            <a:r>
              <a:rPr lang="vi-VN" sz="2800" smtClean="0">
                <a:solidFill>
                  <a:prstClr val="black"/>
                </a:solidFill>
                <a:latin typeface="Arial-Rounded" panose="020B0500000000000000" pitchFamily="34" charset="0"/>
                <a:ea typeface="Arial-Rounded" panose="020B0500000000000000" pitchFamily="34" charset="0"/>
                <a:cs typeface="Arial-Rounded" panose="020B0500000000000000" pitchFamily="34" charset="0"/>
              </a:rPr>
              <a:t>Bỗng </a:t>
            </a:r>
            <a:r>
              <a:rPr lang="vi-VN" sz="2800"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dưng, gió ào ào nổi lên. Có tiếng động gì lạ lắm. Những chiếc lá khô lạt xạt lướt trên cỏ. Cây xấu hổ co rúm mình lại.</a:t>
            </a:r>
          </a:p>
          <a:p>
            <a:pPr lvl="0" algn="just"/>
            <a:r>
              <a:rPr lang="vi-VN" sz="2800"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      Nó bỗng thấy xung quanh xôn xao. Nó hé mắt nhìn: không có gì lạ cả. Bấy giờ, nó mới mở bừng những con mắt lá. Quả nhiên, không có gì lạ thật.</a:t>
            </a:r>
          </a:p>
          <a:p>
            <a:pPr lvl="0" algn="just"/>
            <a:r>
              <a:rPr lang="vi-VN" sz="2800"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      Nhưng những cây cỏ xung quanh vẫn cứ xôn xao. Thì ra, vừa có một con chim xanh biếc, toàn thân lóng lánh như tự tỏa sáng không biết từ đâu bay tới. Chim đậu một thoáng trên cành thanh mai rồi lại vội bay đi. Các cây cỏ xuýt xoa: biết bao nhiêu con chim đã bay qua đây, chưa có con nào đẹp đến thế.</a:t>
            </a:r>
          </a:p>
          <a:p>
            <a:pPr lvl="0" algn="just"/>
            <a:r>
              <a:rPr lang="vi-VN" sz="2800"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      Càng nghe bạn bè trầm trồ, cây xấu hổ càng tiếc. Không biết bao giờ con chim xanh ấy quay </a:t>
            </a:r>
            <a:r>
              <a:rPr lang="vi-VN" sz="2800">
                <a:solidFill>
                  <a:prstClr val="black"/>
                </a:solidFill>
                <a:latin typeface="Arial-Rounded" panose="020B0500000000000000" pitchFamily="34" charset="0"/>
                <a:ea typeface="Arial-Rounded" panose="020B0500000000000000" pitchFamily="34" charset="0"/>
                <a:cs typeface="Arial-Rounded" panose="020B0500000000000000" pitchFamily="34" charset="0"/>
              </a:rPr>
              <a:t>trở </a:t>
            </a:r>
            <a:r>
              <a:rPr lang="vi-VN" sz="2800" smtClean="0">
                <a:solidFill>
                  <a:prstClr val="black"/>
                </a:solidFill>
                <a:latin typeface="Arial-Rounded" panose="020B0500000000000000" pitchFamily="34" charset="0"/>
                <a:ea typeface="Arial-Rounded" panose="020B0500000000000000" pitchFamily="34" charset="0"/>
                <a:cs typeface="Arial-Rounded" panose="020B0500000000000000" pitchFamily="34" charset="0"/>
              </a:rPr>
              <a:t>lại</a:t>
            </a:r>
            <a:r>
              <a:rPr lang="en-US" sz="2800" smtClean="0">
                <a:solidFill>
                  <a:prstClr val="black"/>
                </a:solidFill>
                <a:latin typeface="Arial-Rounded" panose="020B0500000000000000" pitchFamily="34" charset="0"/>
                <a:ea typeface="Arial-Rounded" panose="020B0500000000000000" pitchFamily="34" charset="0"/>
                <a:cs typeface="Arial-Rounded" panose="020B0500000000000000" pitchFamily="34" charset="0"/>
              </a:rPr>
              <a:t>?</a:t>
            </a:r>
            <a:endParaRPr lang="vi-VN" sz="2800" dirty="0">
              <a:solidFill>
                <a:prstClr val="black"/>
              </a:solidFill>
              <a:latin typeface="Arial-Rounded" panose="020B0500000000000000" pitchFamily="34" charset="0"/>
              <a:ea typeface="Arial-Rounded" panose="020B0500000000000000" pitchFamily="34" charset="0"/>
              <a:cs typeface="Arial-Rounded" panose="020B0500000000000000" pitchFamily="34" charset="0"/>
            </a:endParaRPr>
          </a:p>
          <a:p>
            <a:pPr lvl="0" algn="r"/>
            <a:r>
              <a:rPr lang="vi-VN" sz="2800"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(Theo Trần Hoài Dương)</a:t>
            </a:r>
            <a:endParaRPr kumimoji="0" lang="en-US"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5" name="Cloud 4">
            <a:extLst>
              <a:ext uri="{FF2B5EF4-FFF2-40B4-BE49-F238E27FC236}">
                <a16:creationId xmlns:a16="http://schemas.microsoft.com/office/drawing/2014/main" xmlns="" id="{46BD69A6-D922-49CA-8944-19A7E77C6509}"/>
              </a:ext>
            </a:extLst>
          </p:cNvPr>
          <p:cNvSpPr/>
          <p:nvPr/>
        </p:nvSpPr>
        <p:spPr>
          <a:xfrm>
            <a:off x="9002333" y="-135863"/>
            <a:ext cx="3189668" cy="930722"/>
          </a:xfrm>
          <a:prstGeom prst="clou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err="1">
                <a:ln>
                  <a:noFill/>
                </a:ln>
                <a:solidFill>
                  <a:prstClr val="white"/>
                </a:solidFill>
                <a:effectLst/>
                <a:uLnTx/>
                <a:uFillTx/>
                <a:latin typeface="Arial"/>
                <a:cs typeface="+mn-cs"/>
              </a:rPr>
              <a:t>Đọc</a:t>
            </a:r>
            <a:r>
              <a:rPr kumimoji="0" lang="en-US" sz="3200" b="0" i="0" u="none" strike="noStrike" kern="1200" cap="none" spc="0" normalizeH="0" baseline="0" noProof="0" dirty="0">
                <a:ln>
                  <a:noFill/>
                </a:ln>
                <a:solidFill>
                  <a:prstClr val="white"/>
                </a:solidFill>
                <a:effectLst/>
                <a:uLnTx/>
                <a:uFillTx/>
                <a:latin typeface="Arial"/>
                <a:cs typeface="+mn-cs"/>
              </a:rPr>
              <a:t> </a:t>
            </a:r>
            <a:r>
              <a:rPr kumimoji="0" lang="en-US" sz="3200" b="0" i="0" u="none" strike="noStrike" kern="1200" cap="none" spc="0" normalizeH="0" baseline="0" noProof="0" dirty="0" err="1">
                <a:ln>
                  <a:noFill/>
                </a:ln>
                <a:solidFill>
                  <a:prstClr val="white"/>
                </a:solidFill>
                <a:effectLst/>
                <a:uLnTx/>
                <a:uFillTx/>
                <a:latin typeface="Arial"/>
                <a:cs typeface="+mn-cs"/>
              </a:rPr>
              <a:t>mẫu</a:t>
            </a:r>
            <a:endParaRPr kumimoji="0" lang="en-US" sz="3200" b="0" i="0" u="none" strike="noStrike" kern="1200" cap="none" spc="0" normalizeH="0" baseline="0" noProof="0" dirty="0">
              <a:ln>
                <a:noFill/>
              </a:ln>
              <a:solidFill>
                <a:prstClr val="white"/>
              </a:solidFill>
              <a:effectLst/>
              <a:uLnTx/>
              <a:uFillTx/>
              <a:latin typeface="Arial"/>
              <a:cs typeface="+mn-cs"/>
            </a:endParaRPr>
          </a:p>
        </p:txBody>
      </p:sp>
    </p:spTree>
    <p:extLst>
      <p:ext uri="{BB962C8B-B14F-4D97-AF65-F5344CB8AC3E}">
        <p14:creationId xmlns:p14="http://schemas.microsoft.com/office/powerpoint/2010/main" val="10404105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5" grpId="0" animBg="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descr="7"/>
          <p:cNvPicPr>
            <a:picLocks noChangeAspect="1"/>
          </p:cNvPicPr>
          <p:nvPr/>
        </p:nvPicPr>
        <p:blipFill>
          <a:blip r:embed="rId12"/>
          <a:stretch>
            <a:fillRect/>
          </a:stretch>
        </p:blipFill>
        <p:spPr>
          <a:xfrm>
            <a:off x="-14605" y="5208270"/>
            <a:ext cx="12197080" cy="1725295"/>
          </a:xfrm>
          <a:prstGeom prst="rect">
            <a:avLst/>
          </a:prstGeom>
        </p:spPr>
      </p:pic>
      <p:grpSp>
        <p:nvGrpSpPr>
          <p:cNvPr id="7170" name="组合 490"/>
          <p:cNvGrpSpPr/>
          <p:nvPr/>
        </p:nvGrpSpPr>
        <p:grpSpPr>
          <a:xfrm>
            <a:off x="4000254" y="1509183"/>
            <a:ext cx="742949" cy="742951"/>
            <a:chOff x="1206500" y="6161088"/>
            <a:chExt cx="1466850" cy="1465261"/>
          </a:xfrm>
        </p:grpSpPr>
        <p:sp>
          <p:nvSpPr>
            <p:cNvPr id="379" name="Freeform 328"/>
            <p:cNvSpPr>
              <a:spLocks noEditPoints="1"/>
            </p:cNvSpPr>
            <p:nvPr/>
          </p:nvSpPr>
          <p:spPr bwMode="auto">
            <a:xfrm>
              <a:off x="1244112" y="6233254"/>
              <a:ext cx="1429238" cy="1393095"/>
            </a:xfrm>
            <a:custGeom>
              <a:avLst/>
              <a:gdLst>
                <a:gd name="T0" fmla="*/ 373 w 381"/>
                <a:gd name="T1" fmla="*/ 253 h 370"/>
                <a:gd name="T2" fmla="*/ 195 w 381"/>
                <a:gd name="T3" fmla="*/ 0 h 370"/>
                <a:gd name="T4" fmla="*/ 116 w 381"/>
                <a:gd name="T5" fmla="*/ 39 h 370"/>
                <a:gd name="T6" fmla="*/ 28 w 381"/>
                <a:gd name="T7" fmla="*/ 200 h 370"/>
                <a:gd name="T8" fmla="*/ 7 w 381"/>
                <a:gd name="T9" fmla="*/ 269 h 370"/>
                <a:gd name="T10" fmla="*/ 41 w 381"/>
                <a:gd name="T11" fmla="*/ 357 h 370"/>
                <a:gd name="T12" fmla="*/ 103 w 381"/>
                <a:gd name="T13" fmla="*/ 312 h 370"/>
                <a:gd name="T14" fmla="*/ 198 w 381"/>
                <a:gd name="T15" fmla="*/ 181 h 370"/>
                <a:gd name="T16" fmla="*/ 324 w 381"/>
                <a:gd name="T17" fmla="*/ 334 h 370"/>
                <a:gd name="T18" fmla="*/ 373 w 381"/>
                <a:gd name="T19" fmla="*/ 253 h 370"/>
                <a:gd name="T20" fmla="*/ 217 w 381"/>
                <a:gd name="T21" fmla="*/ 143 h 370"/>
                <a:gd name="T22" fmla="*/ 143 w 381"/>
                <a:gd name="T23" fmla="*/ 130 h 370"/>
                <a:gd name="T24" fmla="*/ 138 w 381"/>
                <a:gd name="T25" fmla="*/ 107 h 370"/>
                <a:gd name="T26" fmla="*/ 199 w 381"/>
                <a:gd name="T27" fmla="*/ 75 h 370"/>
                <a:gd name="T28" fmla="*/ 217 w 381"/>
                <a:gd name="T29" fmla="*/ 143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81" h="370">
                  <a:moveTo>
                    <a:pt x="373" y="253"/>
                  </a:moveTo>
                  <a:cubicBezTo>
                    <a:pt x="353" y="167"/>
                    <a:pt x="307" y="0"/>
                    <a:pt x="195" y="0"/>
                  </a:cubicBezTo>
                  <a:cubicBezTo>
                    <a:pt x="164" y="0"/>
                    <a:pt x="137" y="17"/>
                    <a:pt x="116" y="39"/>
                  </a:cubicBezTo>
                  <a:cubicBezTo>
                    <a:pt x="74" y="83"/>
                    <a:pt x="47" y="143"/>
                    <a:pt x="28" y="200"/>
                  </a:cubicBezTo>
                  <a:cubicBezTo>
                    <a:pt x="22" y="218"/>
                    <a:pt x="12" y="243"/>
                    <a:pt x="7" y="269"/>
                  </a:cubicBezTo>
                  <a:cubicBezTo>
                    <a:pt x="0" y="305"/>
                    <a:pt x="3" y="342"/>
                    <a:pt x="41" y="357"/>
                  </a:cubicBezTo>
                  <a:cubicBezTo>
                    <a:pt x="74" y="370"/>
                    <a:pt x="96" y="340"/>
                    <a:pt x="103" y="312"/>
                  </a:cubicBezTo>
                  <a:cubicBezTo>
                    <a:pt x="129" y="208"/>
                    <a:pt x="146" y="189"/>
                    <a:pt x="198" y="181"/>
                  </a:cubicBezTo>
                  <a:cubicBezTo>
                    <a:pt x="292" y="165"/>
                    <a:pt x="242" y="326"/>
                    <a:pt x="324" y="334"/>
                  </a:cubicBezTo>
                  <a:cubicBezTo>
                    <a:pt x="367" y="338"/>
                    <a:pt x="381" y="287"/>
                    <a:pt x="373" y="253"/>
                  </a:cubicBezTo>
                  <a:moveTo>
                    <a:pt x="217" y="143"/>
                  </a:moveTo>
                  <a:cubicBezTo>
                    <a:pt x="197" y="146"/>
                    <a:pt x="155" y="148"/>
                    <a:pt x="143" y="130"/>
                  </a:cubicBezTo>
                  <a:cubicBezTo>
                    <a:pt x="137" y="121"/>
                    <a:pt x="136" y="114"/>
                    <a:pt x="138" y="107"/>
                  </a:cubicBezTo>
                  <a:cubicBezTo>
                    <a:pt x="145" y="87"/>
                    <a:pt x="181" y="74"/>
                    <a:pt x="199" y="75"/>
                  </a:cubicBezTo>
                  <a:cubicBezTo>
                    <a:pt x="238" y="78"/>
                    <a:pt x="270" y="136"/>
                    <a:pt x="217" y="143"/>
                  </a:cubicBezTo>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3600" b="0" i="0" u="none" strike="noStrike" kern="1200" cap="none" spc="0" normalizeH="0" baseline="0" noProof="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380" name="Freeform 329"/>
            <p:cNvSpPr/>
            <p:nvPr/>
          </p:nvSpPr>
          <p:spPr bwMode="auto">
            <a:xfrm>
              <a:off x="1266053" y="7403578"/>
              <a:ext cx="316563" cy="150605"/>
            </a:xfrm>
            <a:custGeom>
              <a:avLst/>
              <a:gdLst>
                <a:gd name="T0" fmla="*/ 84 w 84"/>
                <a:gd name="T1" fmla="*/ 0 h 40"/>
                <a:gd name="T2" fmla="*/ 0 w 84"/>
                <a:gd name="T3" fmla="*/ 5 h 40"/>
                <a:gd name="T4" fmla="*/ 10 w 84"/>
                <a:gd name="T5" fmla="*/ 27 h 40"/>
                <a:gd name="T6" fmla="*/ 40 w 84"/>
                <a:gd name="T7" fmla="*/ 40 h 40"/>
                <a:gd name="T8" fmla="*/ 47 w 84"/>
                <a:gd name="T9" fmla="*/ 39 h 40"/>
                <a:gd name="T10" fmla="*/ 84 w 84"/>
                <a:gd name="T11" fmla="*/ 0 h 40"/>
              </a:gdLst>
              <a:ahLst/>
              <a:cxnLst>
                <a:cxn ang="0">
                  <a:pos x="T0" y="T1"/>
                </a:cxn>
                <a:cxn ang="0">
                  <a:pos x="T2" y="T3"/>
                </a:cxn>
                <a:cxn ang="0">
                  <a:pos x="T4" y="T5"/>
                </a:cxn>
                <a:cxn ang="0">
                  <a:pos x="T6" y="T7"/>
                </a:cxn>
                <a:cxn ang="0">
                  <a:pos x="T8" y="T9"/>
                </a:cxn>
                <a:cxn ang="0">
                  <a:pos x="T10" y="T11"/>
                </a:cxn>
              </a:cxnLst>
              <a:rect l="0" t="0" r="r" b="b"/>
              <a:pathLst>
                <a:path w="84" h="40">
                  <a:moveTo>
                    <a:pt x="84" y="0"/>
                  </a:moveTo>
                  <a:cubicBezTo>
                    <a:pt x="56" y="3"/>
                    <a:pt x="28" y="4"/>
                    <a:pt x="0" y="5"/>
                  </a:cubicBezTo>
                  <a:cubicBezTo>
                    <a:pt x="2" y="13"/>
                    <a:pt x="5" y="21"/>
                    <a:pt x="10" y="27"/>
                  </a:cubicBezTo>
                  <a:cubicBezTo>
                    <a:pt x="18" y="34"/>
                    <a:pt x="29" y="40"/>
                    <a:pt x="40" y="40"/>
                  </a:cubicBezTo>
                  <a:cubicBezTo>
                    <a:pt x="42" y="40"/>
                    <a:pt x="45" y="40"/>
                    <a:pt x="47" y="39"/>
                  </a:cubicBezTo>
                  <a:cubicBezTo>
                    <a:pt x="68" y="34"/>
                    <a:pt x="78" y="18"/>
                    <a:pt x="84" y="0"/>
                  </a:cubicBezTo>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3600" b="0" i="0" u="none" strike="noStrike" kern="1200" cap="none" spc="0" normalizeH="0" baseline="0" noProof="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2083" name="Freeform 332"/>
            <p:cNvSpPr>
              <a:spLocks noEditPoints="1"/>
            </p:cNvSpPr>
            <p:nvPr/>
          </p:nvSpPr>
          <p:spPr bwMode="auto">
            <a:xfrm>
              <a:off x="2351089" y="7151688"/>
              <a:ext cx="300036" cy="338139"/>
            </a:xfrm>
            <a:custGeom>
              <a:avLst/>
              <a:gdLst>
                <a:gd name="T0" fmla="*/ 2147483646 w 80"/>
                <a:gd name="T1" fmla="*/ 2147483646 h 90"/>
                <a:gd name="T2" fmla="*/ 2147483646 w 80"/>
                <a:gd name="T3" fmla="*/ 2147483646 h 90"/>
                <a:gd name="T4" fmla="*/ 2147483646 w 80"/>
                <a:gd name="T5" fmla="*/ 2147483646 h 90"/>
                <a:gd name="T6" fmla="*/ 2147483646 w 80"/>
                <a:gd name="T7" fmla="*/ 2147483646 h 90"/>
                <a:gd name="T8" fmla="*/ 2147483646 w 80"/>
                <a:gd name="T9" fmla="*/ 2147483646 h 90"/>
                <a:gd name="T10" fmla="*/ 2147483646 w 80"/>
                <a:gd name="T11" fmla="*/ 2147483646 h 90"/>
                <a:gd name="T12" fmla="*/ 0 w 80"/>
                <a:gd name="T13" fmla="*/ 2147483646 h 90"/>
                <a:gd name="T14" fmla="*/ 2147483646 w 80"/>
                <a:gd name="T15" fmla="*/ 2147483646 h 90"/>
                <a:gd name="T16" fmla="*/ 0 w 80"/>
                <a:gd name="T17" fmla="*/ 2147483646 h 90"/>
                <a:gd name="T18" fmla="*/ 0 w 80"/>
                <a:gd name="T19" fmla="*/ 2147483646 h 90"/>
                <a:gd name="T20" fmla="*/ 2147483646 w 80"/>
                <a:gd name="T21" fmla="*/ 0 h 90"/>
                <a:gd name="T22" fmla="*/ 2147483646 w 80"/>
                <a:gd name="T23" fmla="*/ 2147483646 h 90"/>
                <a:gd name="T24" fmla="*/ 2147483646 w 80"/>
                <a:gd name="T25" fmla="*/ 2147483646 h 90"/>
                <a:gd name="T26" fmla="*/ 2147483646 w 80"/>
                <a:gd name="T27" fmla="*/ 2147483646 h 90"/>
                <a:gd name="T28" fmla="*/ 2147483646 w 80"/>
                <a:gd name="T29" fmla="*/ 0 h 9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80" h="90">
                  <a:moveTo>
                    <a:pt x="28" y="90"/>
                  </a:moveTo>
                  <a:cubicBezTo>
                    <a:pt x="28" y="90"/>
                    <a:pt x="29" y="90"/>
                    <a:pt x="29" y="90"/>
                  </a:cubicBezTo>
                  <a:cubicBezTo>
                    <a:pt x="29" y="90"/>
                    <a:pt x="28" y="90"/>
                    <a:pt x="28" y="90"/>
                  </a:cubicBezTo>
                  <a:moveTo>
                    <a:pt x="28" y="90"/>
                  </a:moveTo>
                  <a:cubicBezTo>
                    <a:pt x="28" y="90"/>
                    <a:pt x="28" y="90"/>
                    <a:pt x="28" y="90"/>
                  </a:cubicBezTo>
                  <a:cubicBezTo>
                    <a:pt x="28" y="90"/>
                    <a:pt x="28" y="90"/>
                    <a:pt x="28" y="90"/>
                  </a:cubicBezTo>
                  <a:moveTo>
                    <a:pt x="0" y="77"/>
                  </a:moveTo>
                  <a:cubicBezTo>
                    <a:pt x="7" y="84"/>
                    <a:pt x="16" y="89"/>
                    <a:pt x="28" y="90"/>
                  </a:cubicBezTo>
                  <a:cubicBezTo>
                    <a:pt x="16" y="89"/>
                    <a:pt x="7" y="84"/>
                    <a:pt x="0" y="77"/>
                  </a:cubicBezTo>
                  <a:cubicBezTo>
                    <a:pt x="0" y="77"/>
                    <a:pt x="0" y="77"/>
                    <a:pt x="0" y="77"/>
                  </a:cubicBezTo>
                  <a:moveTo>
                    <a:pt x="76" y="0"/>
                  </a:moveTo>
                  <a:cubicBezTo>
                    <a:pt x="77" y="3"/>
                    <a:pt x="78" y="6"/>
                    <a:pt x="78" y="9"/>
                  </a:cubicBezTo>
                  <a:cubicBezTo>
                    <a:pt x="80" y="15"/>
                    <a:pt x="80" y="21"/>
                    <a:pt x="80" y="28"/>
                  </a:cubicBezTo>
                  <a:cubicBezTo>
                    <a:pt x="80" y="21"/>
                    <a:pt x="80" y="15"/>
                    <a:pt x="78" y="9"/>
                  </a:cubicBezTo>
                  <a:cubicBezTo>
                    <a:pt x="78" y="6"/>
                    <a:pt x="77" y="3"/>
                    <a:pt x="76" y="0"/>
                  </a:cubicBezTo>
                </a:path>
              </a:pathLst>
            </a:custGeom>
            <a:solidFill>
              <a:srgbClr val="F5A3B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3600" b="0" i="0" u="none" strike="noStrike" kern="1200" cap="none" spc="0" normalizeH="0" baseline="0" noProof="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384" name="Freeform 333"/>
            <p:cNvSpPr>
              <a:spLocks noEditPoints="1"/>
            </p:cNvSpPr>
            <p:nvPr/>
          </p:nvSpPr>
          <p:spPr bwMode="auto">
            <a:xfrm>
              <a:off x="2265892" y="7099232"/>
              <a:ext cx="385519" cy="389063"/>
            </a:xfrm>
            <a:custGeom>
              <a:avLst/>
              <a:gdLst>
                <a:gd name="T0" fmla="*/ 49 w 103"/>
                <a:gd name="T1" fmla="*/ 39 h 104"/>
                <a:gd name="T2" fmla="*/ 47 w 103"/>
                <a:gd name="T3" fmla="*/ 37 h 104"/>
                <a:gd name="T4" fmla="*/ 46 w 103"/>
                <a:gd name="T5" fmla="*/ 32 h 104"/>
                <a:gd name="T6" fmla="*/ 48 w 103"/>
                <a:gd name="T7" fmla="*/ 30 h 104"/>
                <a:gd name="T8" fmla="*/ 48 w 103"/>
                <a:gd name="T9" fmla="*/ 30 h 104"/>
                <a:gd name="T10" fmla="*/ 50 w 103"/>
                <a:gd name="T11" fmla="*/ 31 h 104"/>
                <a:gd name="T12" fmla="*/ 51 w 103"/>
                <a:gd name="T13" fmla="*/ 36 h 104"/>
                <a:gd name="T14" fmla="*/ 49 w 103"/>
                <a:gd name="T15" fmla="*/ 39 h 104"/>
                <a:gd name="T16" fmla="*/ 49 w 103"/>
                <a:gd name="T17" fmla="*/ 39 h 104"/>
                <a:gd name="T18" fmla="*/ 89 w 103"/>
                <a:gd name="T19" fmla="*/ 4 h 104"/>
                <a:gd name="T20" fmla="*/ 0 w 103"/>
                <a:gd name="T21" fmla="*/ 45 h 104"/>
                <a:gd name="T22" fmla="*/ 16 w 103"/>
                <a:gd name="T23" fmla="*/ 84 h 104"/>
                <a:gd name="T24" fmla="*/ 45 w 103"/>
                <a:gd name="T25" fmla="*/ 94 h 104"/>
                <a:gd name="T26" fmla="*/ 92 w 103"/>
                <a:gd name="T27" fmla="*/ 45 h 104"/>
                <a:gd name="T28" fmla="*/ 89 w 103"/>
                <a:gd name="T29" fmla="*/ 4 h 104"/>
                <a:gd name="T30" fmla="*/ 96 w 103"/>
                <a:gd name="T31" fmla="*/ 0 h 104"/>
                <a:gd name="T32" fmla="*/ 90 w 103"/>
                <a:gd name="T33" fmla="*/ 3 h 104"/>
                <a:gd name="T34" fmla="*/ 88 w 103"/>
                <a:gd name="T35" fmla="*/ 65 h 104"/>
                <a:gd name="T36" fmla="*/ 46 w 103"/>
                <a:gd name="T37" fmla="*/ 97 h 104"/>
                <a:gd name="T38" fmla="*/ 34 w 103"/>
                <a:gd name="T39" fmla="*/ 95 h 104"/>
                <a:gd name="T40" fmla="*/ 23 w 103"/>
                <a:gd name="T41" fmla="*/ 91 h 104"/>
                <a:gd name="T42" fmla="*/ 51 w 103"/>
                <a:gd name="T43" fmla="*/ 104 h 104"/>
                <a:gd name="T44" fmla="*/ 51 w 103"/>
                <a:gd name="T45" fmla="*/ 104 h 104"/>
                <a:gd name="T46" fmla="*/ 51 w 103"/>
                <a:gd name="T47" fmla="*/ 104 h 104"/>
                <a:gd name="T48" fmla="*/ 51 w 103"/>
                <a:gd name="T49" fmla="*/ 104 h 104"/>
                <a:gd name="T50" fmla="*/ 52 w 103"/>
                <a:gd name="T51" fmla="*/ 104 h 104"/>
                <a:gd name="T52" fmla="*/ 52 w 103"/>
                <a:gd name="T53" fmla="*/ 104 h 104"/>
                <a:gd name="T54" fmla="*/ 57 w 103"/>
                <a:gd name="T55" fmla="*/ 104 h 104"/>
                <a:gd name="T56" fmla="*/ 103 w 103"/>
                <a:gd name="T57" fmla="*/ 42 h 104"/>
                <a:gd name="T58" fmla="*/ 101 w 103"/>
                <a:gd name="T59" fmla="*/ 23 h 104"/>
                <a:gd name="T60" fmla="*/ 99 w 103"/>
                <a:gd name="T61" fmla="*/ 14 h 104"/>
                <a:gd name="T62" fmla="*/ 96 w 103"/>
                <a:gd name="T63" fmla="*/ 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3" h="104">
                  <a:moveTo>
                    <a:pt x="49" y="39"/>
                  </a:moveTo>
                  <a:cubicBezTo>
                    <a:pt x="48" y="39"/>
                    <a:pt x="47" y="38"/>
                    <a:pt x="47" y="37"/>
                  </a:cubicBezTo>
                  <a:cubicBezTo>
                    <a:pt x="47" y="37"/>
                    <a:pt x="47" y="35"/>
                    <a:pt x="46" y="32"/>
                  </a:cubicBezTo>
                  <a:cubicBezTo>
                    <a:pt x="46" y="31"/>
                    <a:pt x="47" y="30"/>
                    <a:pt x="48" y="30"/>
                  </a:cubicBezTo>
                  <a:cubicBezTo>
                    <a:pt x="48" y="30"/>
                    <a:pt x="48" y="30"/>
                    <a:pt x="48" y="30"/>
                  </a:cubicBezTo>
                  <a:cubicBezTo>
                    <a:pt x="49" y="30"/>
                    <a:pt x="50" y="30"/>
                    <a:pt x="50" y="31"/>
                  </a:cubicBezTo>
                  <a:cubicBezTo>
                    <a:pt x="51" y="35"/>
                    <a:pt x="51" y="36"/>
                    <a:pt x="51" y="36"/>
                  </a:cubicBezTo>
                  <a:cubicBezTo>
                    <a:pt x="51" y="37"/>
                    <a:pt x="50" y="38"/>
                    <a:pt x="49" y="39"/>
                  </a:cubicBezTo>
                  <a:cubicBezTo>
                    <a:pt x="49" y="39"/>
                    <a:pt x="49" y="39"/>
                    <a:pt x="49" y="39"/>
                  </a:cubicBezTo>
                  <a:moveTo>
                    <a:pt x="89" y="4"/>
                  </a:moveTo>
                  <a:cubicBezTo>
                    <a:pt x="61" y="20"/>
                    <a:pt x="31" y="34"/>
                    <a:pt x="0" y="45"/>
                  </a:cubicBezTo>
                  <a:cubicBezTo>
                    <a:pt x="4" y="59"/>
                    <a:pt x="9" y="73"/>
                    <a:pt x="16" y="84"/>
                  </a:cubicBezTo>
                  <a:cubicBezTo>
                    <a:pt x="25" y="91"/>
                    <a:pt x="35" y="94"/>
                    <a:pt x="45" y="94"/>
                  </a:cubicBezTo>
                  <a:cubicBezTo>
                    <a:pt x="68" y="94"/>
                    <a:pt x="90" y="76"/>
                    <a:pt x="92" y="45"/>
                  </a:cubicBezTo>
                  <a:cubicBezTo>
                    <a:pt x="94" y="32"/>
                    <a:pt x="92" y="18"/>
                    <a:pt x="89" y="4"/>
                  </a:cubicBezTo>
                  <a:moveTo>
                    <a:pt x="96" y="0"/>
                  </a:moveTo>
                  <a:cubicBezTo>
                    <a:pt x="94" y="1"/>
                    <a:pt x="92" y="2"/>
                    <a:pt x="90" y="3"/>
                  </a:cubicBezTo>
                  <a:cubicBezTo>
                    <a:pt x="95" y="24"/>
                    <a:pt x="97" y="45"/>
                    <a:pt x="88" y="65"/>
                  </a:cubicBezTo>
                  <a:cubicBezTo>
                    <a:pt x="80" y="83"/>
                    <a:pt x="65" y="97"/>
                    <a:pt x="46" y="97"/>
                  </a:cubicBezTo>
                  <a:cubicBezTo>
                    <a:pt x="42" y="97"/>
                    <a:pt x="38" y="96"/>
                    <a:pt x="34" y="95"/>
                  </a:cubicBezTo>
                  <a:cubicBezTo>
                    <a:pt x="30" y="94"/>
                    <a:pt x="26" y="93"/>
                    <a:pt x="23" y="91"/>
                  </a:cubicBezTo>
                  <a:cubicBezTo>
                    <a:pt x="30" y="98"/>
                    <a:pt x="39" y="103"/>
                    <a:pt x="51" y="104"/>
                  </a:cubicBezTo>
                  <a:cubicBezTo>
                    <a:pt x="51" y="104"/>
                    <a:pt x="51" y="104"/>
                    <a:pt x="51" y="104"/>
                  </a:cubicBezTo>
                  <a:cubicBezTo>
                    <a:pt x="51" y="104"/>
                    <a:pt x="51" y="104"/>
                    <a:pt x="51" y="104"/>
                  </a:cubicBezTo>
                  <a:cubicBezTo>
                    <a:pt x="51" y="104"/>
                    <a:pt x="51" y="104"/>
                    <a:pt x="51" y="104"/>
                  </a:cubicBezTo>
                  <a:cubicBezTo>
                    <a:pt x="51" y="104"/>
                    <a:pt x="52" y="104"/>
                    <a:pt x="52" y="104"/>
                  </a:cubicBezTo>
                  <a:cubicBezTo>
                    <a:pt x="52" y="104"/>
                    <a:pt x="52" y="104"/>
                    <a:pt x="52" y="104"/>
                  </a:cubicBezTo>
                  <a:cubicBezTo>
                    <a:pt x="53" y="104"/>
                    <a:pt x="55" y="104"/>
                    <a:pt x="57" y="104"/>
                  </a:cubicBezTo>
                  <a:cubicBezTo>
                    <a:pt x="89" y="104"/>
                    <a:pt x="103" y="72"/>
                    <a:pt x="103" y="42"/>
                  </a:cubicBezTo>
                  <a:cubicBezTo>
                    <a:pt x="103" y="35"/>
                    <a:pt x="103" y="29"/>
                    <a:pt x="101" y="23"/>
                  </a:cubicBezTo>
                  <a:cubicBezTo>
                    <a:pt x="101" y="20"/>
                    <a:pt x="100" y="17"/>
                    <a:pt x="99" y="14"/>
                  </a:cubicBezTo>
                  <a:cubicBezTo>
                    <a:pt x="98" y="10"/>
                    <a:pt x="97" y="5"/>
                    <a:pt x="96" y="0"/>
                  </a:cubicBezTo>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3600" b="0" i="0" u="none" strike="noStrike" kern="1200" cap="none" spc="0" normalizeH="0" baseline="0" noProof="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385" name="Freeform 334"/>
            <p:cNvSpPr/>
            <p:nvPr/>
          </p:nvSpPr>
          <p:spPr bwMode="auto">
            <a:xfrm>
              <a:off x="1206500" y="6161088"/>
              <a:ext cx="1438642" cy="1418196"/>
            </a:xfrm>
            <a:custGeom>
              <a:avLst/>
              <a:gdLst>
                <a:gd name="T0" fmla="*/ 8 w 383"/>
                <a:gd name="T1" fmla="*/ 278 h 377"/>
                <a:gd name="T2" fmla="*/ 91 w 383"/>
                <a:gd name="T3" fmla="*/ 81 h 377"/>
                <a:gd name="T4" fmla="*/ 224 w 383"/>
                <a:gd name="T5" fmla="*/ 15 h 377"/>
                <a:gd name="T6" fmla="*/ 352 w 383"/>
                <a:gd name="T7" fmla="*/ 189 h 377"/>
                <a:gd name="T8" fmla="*/ 374 w 383"/>
                <a:gd name="T9" fmla="*/ 294 h 377"/>
                <a:gd name="T10" fmla="*/ 289 w 383"/>
                <a:gd name="T11" fmla="*/ 323 h 377"/>
                <a:gd name="T12" fmla="*/ 220 w 383"/>
                <a:gd name="T13" fmla="*/ 190 h 377"/>
                <a:gd name="T14" fmla="*/ 126 w 383"/>
                <a:gd name="T15" fmla="*/ 247 h 377"/>
                <a:gd name="T16" fmla="*/ 111 w 383"/>
                <a:gd name="T17" fmla="*/ 291 h 377"/>
                <a:gd name="T18" fmla="*/ 63 w 383"/>
                <a:gd name="T19" fmla="*/ 369 h 377"/>
                <a:gd name="T20" fmla="*/ 14 w 383"/>
                <a:gd name="T21" fmla="*/ 343 h 377"/>
                <a:gd name="T22" fmla="*/ 8 w 383"/>
                <a:gd name="T23" fmla="*/ 278 h 377"/>
                <a:gd name="T24" fmla="*/ 7 w 383"/>
                <a:gd name="T25" fmla="*/ 280 h 377"/>
                <a:gd name="T26" fmla="*/ 62 w 383"/>
                <a:gd name="T27" fmla="*/ 371 h 377"/>
                <a:gd name="T28" fmla="*/ 106 w 383"/>
                <a:gd name="T29" fmla="*/ 314 h 377"/>
                <a:gd name="T30" fmla="*/ 175 w 383"/>
                <a:gd name="T31" fmla="*/ 197 h 377"/>
                <a:gd name="T32" fmla="*/ 246 w 383"/>
                <a:gd name="T33" fmla="*/ 210 h 377"/>
                <a:gd name="T34" fmla="*/ 316 w 383"/>
                <a:gd name="T35" fmla="*/ 344 h 377"/>
                <a:gd name="T36" fmla="*/ 370 w 383"/>
                <a:gd name="T37" fmla="*/ 314 h 377"/>
                <a:gd name="T38" fmla="*/ 365 w 383"/>
                <a:gd name="T39" fmla="*/ 225 h 377"/>
                <a:gd name="T40" fmla="*/ 200 w 383"/>
                <a:gd name="T41" fmla="*/ 9 h 377"/>
                <a:gd name="T42" fmla="*/ 73 w 383"/>
                <a:gd name="T43" fmla="*/ 108 h 377"/>
                <a:gd name="T44" fmla="*/ 7 w 383"/>
                <a:gd name="T45" fmla="*/ 280 h 377"/>
                <a:gd name="T46" fmla="*/ 8 w 383"/>
                <a:gd name="T47" fmla="*/ 278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83" h="377">
                  <a:moveTo>
                    <a:pt x="8" y="278"/>
                  </a:moveTo>
                  <a:cubicBezTo>
                    <a:pt x="23" y="210"/>
                    <a:pt x="51" y="137"/>
                    <a:pt x="91" y="81"/>
                  </a:cubicBezTo>
                  <a:cubicBezTo>
                    <a:pt x="122" y="36"/>
                    <a:pt x="167" y="0"/>
                    <a:pt x="224" y="15"/>
                  </a:cubicBezTo>
                  <a:cubicBezTo>
                    <a:pt x="296" y="35"/>
                    <a:pt x="331" y="125"/>
                    <a:pt x="352" y="189"/>
                  </a:cubicBezTo>
                  <a:cubicBezTo>
                    <a:pt x="363" y="221"/>
                    <a:pt x="377" y="260"/>
                    <a:pt x="374" y="294"/>
                  </a:cubicBezTo>
                  <a:cubicBezTo>
                    <a:pt x="370" y="343"/>
                    <a:pt x="317" y="360"/>
                    <a:pt x="289" y="323"/>
                  </a:cubicBezTo>
                  <a:cubicBezTo>
                    <a:pt x="261" y="287"/>
                    <a:pt x="275" y="201"/>
                    <a:pt x="220" y="190"/>
                  </a:cubicBezTo>
                  <a:cubicBezTo>
                    <a:pt x="177" y="181"/>
                    <a:pt x="142" y="212"/>
                    <a:pt x="126" y="247"/>
                  </a:cubicBezTo>
                  <a:cubicBezTo>
                    <a:pt x="120" y="261"/>
                    <a:pt x="116" y="276"/>
                    <a:pt x="111" y="291"/>
                  </a:cubicBezTo>
                  <a:cubicBezTo>
                    <a:pt x="103" y="321"/>
                    <a:pt x="98" y="360"/>
                    <a:pt x="63" y="369"/>
                  </a:cubicBezTo>
                  <a:cubicBezTo>
                    <a:pt x="44" y="374"/>
                    <a:pt x="23" y="358"/>
                    <a:pt x="14" y="343"/>
                  </a:cubicBezTo>
                  <a:cubicBezTo>
                    <a:pt x="1" y="325"/>
                    <a:pt x="4" y="299"/>
                    <a:pt x="8" y="278"/>
                  </a:cubicBezTo>
                  <a:cubicBezTo>
                    <a:pt x="8" y="279"/>
                    <a:pt x="7" y="280"/>
                    <a:pt x="7" y="280"/>
                  </a:cubicBezTo>
                  <a:cubicBezTo>
                    <a:pt x="0" y="319"/>
                    <a:pt x="9" y="377"/>
                    <a:pt x="62" y="371"/>
                  </a:cubicBezTo>
                  <a:cubicBezTo>
                    <a:pt x="88" y="369"/>
                    <a:pt x="100" y="336"/>
                    <a:pt x="106" y="314"/>
                  </a:cubicBezTo>
                  <a:cubicBezTo>
                    <a:pt x="117" y="271"/>
                    <a:pt x="128" y="214"/>
                    <a:pt x="175" y="197"/>
                  </a:cubicBezTo>
                  <a:cubicBezTo>
                    <a:pt x="200" y="189"/>
                    <a:pt x="229" y="187"/>
                    <a:pt x="246" y="210"/>
                  </a:cubicBezTo>
                  <a:cubicBezTo>
                    <a:pt x="275" y="248"/>
                    <a:pt x="259" y="330"/>
                    <a:pt x="316" y="344"/>
                  </a:cubicBezTo>
                  <a:cubicBezTo>
                    <a:pt x="342" y="351"/>
                    <a:pt x="361" y="335"/>
                    <a:pt x="370" y="314"/>
                  </a:cubicBezTo>
                  <a:cubicBezTo>
                    <a:pt x="383" y="285"/>
                    <a:pt x="372" y="253"/>
                    <a:pt x="365" y="225"/>
                  </a:cubicBezTo>
                  <a:cubicBezTo>
                    <a:pt x="343" y="143"/>
                    <a:pt x="301" y="15"/>
                    <a:pt x="200" y="9"/>
                  </a:cubicBezTo>
                  <a:cubicBezTo>
                    <a:pt x="141" y="6"/>
                    <a:pt x="100" y="63"/>
                    <a:pt x="73" y="108"/>
                  </a:cubicBezTo>
                  <a:cubicBezTo>
                    <a:pt x="42" y="159"/>
                    <a:pt x="20" y="221"/>
                    <a:pt x="7" y="280"/>
                  </a:cubicBezTo>
                  <a:cubicBezTo>
                    <a:pt x="7" y="280"/>
                    <a:pt x="8" y="279"/>
                    <a:pt x="8" y="278"/>
                  </a:cubicBezTo>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3600" b="0" i="0" u="none" strike="noStrike" kern="1200" cap="none" spc="0" normalizeH="0" baseline="0" noProof="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386" name="Freeform 335"/>
            <p:cNvSpPr/>
            <p:nvPr/>
          </p:nvSpPr>
          <p:spPr bwMode="auto">
            <a:xfrm>
              <a:off x="1711122" y="6493674"/>
              <a:ext cx="463876" cy="288659"/>
            </a:xfrm>
            <a:custGeom>
              <a:avLst/>
              <a:gdLst>
                <a:gd name="T0" fmla="*/ 11 w 124"/>
                <a:gd name="T1" fmla="*/ 34 h 77"/>
                <a:gd name="T2" fmla="*/ 80 w 124"/>
                <a:gd name="T3" fmla="*/ 6 h 77"/>
                <a:gd name="T4" fmla="*/ 116 w 124"/>
                <a:gd name="T5" fmla="*/ 41 h 77"/>
                <a:gd name="T6" fmla="*/ 62 w 124"/>
                <a:gd name="T7" fmla="*/ 72 h 77"/>
                <a:gd name="T8" fmla="*/ 11 w 124"/>
                <a:gd name="T9" fmla="*/ 34 h 77"/>
                <a:gd name="T10" fmla="*/ 10 w 124"/>
                <a:gd name="T11" fmla="*/ 36 h 77"/>
                <a:gd name="T12" fmla="*/ 85 w 124"/>
                <a:gd name="T13" fmla="*/ 72 h 77"/>
                <a:gd name="T14" fmla="*/ 118 w 124"/>
                <a:gd name="T15" fmla="*/ 44 h 77"/>
                <a:gd name="T16" fmla="*/ 62 w 124"/>
                <a:gd name="T17" fmla="*/ 3 h 77"/>
                <a:gd name="T18" fmla="*/ 10 w 124"/>
                <a:gd name="T19" fmla="*/ 36 h 77"/>
                <a:gd name="T20" fmla="*/ 11 w 124"/>
                <a:gd name="T21" fmla="*/ 34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4" h="77">
                  <a:moveTo>
                    <a:pt x="11" y="34"/>
                  </a:moveTo>
                  <a:cubicBezTo>
                    <a:pt x="20" y="11"/>
                    <a:pt x="57" y="0"/>
                    <a:pt x="80" y="6"/>
                  </a:cubicBezTo>
                  <a:cubicBezTo>
                    <a:pt x="96" y="10"/>
                    <a:pt x="111" y="25"/>
                    <a:pt x="116" y="41"/>
                  </a:cubicBezTo>
                  <a:cubicBezTo>
                    <a:pt x="124" y="71"/>
                    <a:pt x="80" y="72"/>
                    <a:pt x="62" y="72"/>
                  </a:cubicBezTo>
                  <a:cubicBezTo>
                    <a:pt x="40" y="72"/>
                    <a:pt x="4" y="65"/>
                    <a:pt x="11" y="34"/>
                  </a:cubicBezTo>
                  <a:cubicBezTo>
                    <a:pt x="11" y="35"/>
                    <a:pt x="10" y="36"/>
                    <a:pt x="10" y="36"/>
                  </a:cubicBezTo>
                  <a:cubicBezTo>
                    <a:pt x="0" y="77"/>
                    <a:pt x="61" y="75"/>
                    <a:pt x="85" y="72"/>
                  </a:cubicBezTo>
                  <a:cubicBezTo>
                    <a:pt x="102" y="71"/>
                    <a:pt x="118" y="63"/>
                    <a:pt x="118" y="44"/>
                  </a:cubicBezTo>
                  <a:cubicBezTo>
                    <a:pt x="117" y="18"/>
                    <a:pt x="86" y="0"/>
                    <a:pt x="62" y="3"/>
                  </a:cubicBezTo>
                  <a:cubicBezTo>
                    <a:pt x="42" y="5"/>
                    <a:pt x="18" y="16"/>
                    <a:pt x="10" y="36"/>
                  </a:cubicBezTo>
                  <a:cubicBezTo>
                    <a:pt x="10" y="36"/>
                    <a:pt x="11" y="35"/>
                    <a:pt x="11" y="34"/>
                  </a:cubicBez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3600" b="0" i="0" u="none" strike="noStrike" kern="1200" cap="none" spc="0" normalizeH="0" baseline="0" noProof="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387" name="Freeform 336"/>
            <p:cNvSpPr>
              <a:spLocks noEditPoints="1"/>
            </p:cNvSpPr>
            <p:nvPr/>
          </p:nvSpPr>
          <p:spPr bwMode="auto">
            <a:xfrm>
              <a:off x="1397693" y="6355619"/>
              <a:ext cx="1040586" cy="859703"/>
            </a:xfrm>
            <a:custGeom>
              <a:avLst/>
              <a:gdLst>
                <a:gd name="T0" fmla="*/ 1 w 277"/>
                <a:gd name="T1" fmla="*/ 226 h 228"/>
                <a:gd name="T2" fmla="*/ 4 w 277"/>
                <a:gd name="T3" fmla="*/ 227 h 228"/>
                <a:gd name="T4" fmla="*/ 8 w 277"/>
                <a:gd name="T5" fmla="*/ 205 h 228"/>
                <a:gd name="T6" fmla="*/ 269 w 277"/>
                <a:gd name="T7" fmla="*/ 190 h 228"/>
                <a:gd name="T8" fmla="*/ 275 w 277"/>
                <a:gd name="T9" fmla="*/ 211 h 228"/>
                <a:gd name="T10" fmla="*/ 273 w 277"/>
                <a:gd name="T11" fmla="*/ 189 h 228"/>
                <a:gd name="T12" fmla="*/ 17 w 277"/>
                <a:gd name="T13" fmla="*/ 168 h 228"/>
                <a:gd name="T14" fmla="*/ 13 w 277"/>
                <a:gd name="T15" fmla="*/ 189 h 228"/>
                <a:gd name="T16" fmla="*/ 20 w 277"/>
                <a:gd name="T17" fmla="*/ 166 h 228"/>
                <a:gd name="T18" fmla="*/ 260 w 277"/>
                <a:gd name="T19" fmla="*/ 149 h 228"/>
                <a:gd name="T20" fmla="*/ 266 w 277"/>
                <a:gd name="T21" fmla="*/ 172 h 228"/>
                <a:gd name="T22" fmla="*/ 262 w 277"/>
                <a:gd name="T23" fmla="*/ 150 h 228"/>
                <a:gd name="T24" fmla="*/ 31 w 277"/>
                <a:gd name="T25" fmla="*/ 130 h 228"/>
                <a:gd name="T26" fmla="*/ 26 w 277"/>
                <a:gd name="T27" fmla="*/ 151 h 228"/>
                <a:gd name="T28" fmla="*/ 34 w 277"/>
                <a:gd name="T29" fmla="*/ 129 h 228"/>
                <a:gd name="T30" fmla="*/ 247 w 277"/>
                <a:gd name="T31" fmla="*/ 111 h 228"/>
                <a:gd name="T32" fmla="*/ 254 w 277"/>
                <a:gd name="T33" fmla="*/ 134 h 228"/>
                <a:gd name="T34" fmla="*/ 249 w 277"/>
                <a:gd name="T35" fmla="*/ 112 h 228"/>
                <a:gd name="T36" fmla="*/ 47 w 277"/>
                <a:gd name="T37" fmla="*/ 93 h 228"/>
                <a:gd name="T38" fmla="*/ 40 w 277"/>
                <a:gd name="T39" fmla="*/ 114 h 228"/>
                <a:gd name="T40" fmla="*/ 50 w 277"/>
                <a:gd name="T41" fmla="*/ 92 h 228"/>
                <a:gd name="T42" fmla="*/ 230 w 277"/>
                <a:gd name="T43" fmla="*/ 74 h 228"/>
                <a:gd name="T44" fmla="*/ 238 w 277"/>
                <a:gd name="T45" fmla="*/ 95 h 228"/>
                <a:gd name="T46" fmla="*/ 242 w 277"/>
                <a:gd name="T47" fmla="*/ 94 h 228"/>
                <a:gd name="T48" fmla="*/ 68 w 277"/>
                <a:gd name="T49" fmla="*/ 57 h 228"/>
                <a:gd name="T50" fmla="*/ 57 w 277"/>
                <a:gd name="T51" fmla="*/ 78 h 228"/>
                <a:gd name="T52" fmla="*/ 70 w 277"/>
                <a:gd name="T53" fmla="*/ 60 h 228"/>
                <a:gd name="T54" fmla="*/ 211 w 277"/>
                <a:gd name="T55" fmla="*/ 40 h 228"/>
                <a:gd name="T56" fmla="*/ 220 w 277"/>
                <a:gd name="T57" fmla="*/ 60 h 228"/>
                <a:gd name="T58" fmla="*/ 223 w 277"/>
                <a:gd name="T59" fmla="*/ 58 h 228"/>
                <a:gd name="T60" fmla="*/ 93 w 277"/>
                <a:gd name="T61" fmla="*/ 25 h 228"/>
                <a:gd name="T62" fmla="*/ 78 w 277"/>
                <a:gd name="T63" fmla="*/ 44 h 228"/>
                <a:gd name="T64" fmla="*/ 81 w 277"/>
                <a:gd name="T65" fmla="*/ 44 h 228"/>
                <a:gd name="T66" fmla="*/ 93 w 277"/>
                <a:gd name="T67" fmla="*/ 25 h 228"/>
                <a:gd name="T68" fmla="*/ 181 w 277"/>
                <a:gd name="T69" fmla="*/ 15 h 228"/>
                <a:gd name="T70" fmla="*/ 198 w 277"/>
                <a:gd name="T71" fmla="*/ 29 h 228"/>
                <a:gd name="T72" fmla="*/ 184 w 277"/>
                <a:gd name="T73" fmla="*/ 12 h 228"/>
                <a:gd name="T74" fmla="*/ 125 w 277"/>
                <a:gd name="T75" fmla="*/ 3 h 228"/>
                <a:gd name="T76" fmla="*/ 108 w 277"/>
                <a:gd name="T77" fmla="*/ 16 h 228"/>
                <a:gd name="T78" fmla="*/ 128 w 277"/>
                <a:gd name="T79" fmla="*/ 5 h 228"/>
                <a:gd name="T80" fmla="*/ 145 w 277"/>
                <a:gd name="T81" fmla="*/ 0 h 228"/>
                <a:gd name="T82" fmla="*/ 145 w 277"/>
                <a:gd name="T83" fmla="*/ 4 h 228"/>
                <a:gd name="T84" fmla="*/ 164 w 277"/>
                <a:gd name="T85" fmla="*/ 7 h 228"/>
                <a:gd name="T86" fmla="*/ 165 w 277"/>
                <a:gd name="T87" fmla="*/ 3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77" h="228">
                  <a:moveTo>
                    <a:pt x="8" y="205"/>
                  </a:moveTo>
                  <a:cubicBezTo>
                    <a:pt x="7" y="205"/>
                    <a:pt x="6" y="205"/>
                    <a:pt x="6" y="206"/>
                  </a:cubicBezTo>
                  <a:cubicBezTo>
                    <a:pt x="4" y="213"/>
                    <a:pt x="2" y="220"/>
                    <a:pt x="1" y="226"/>
                  </a:cubicBezTo>
                  <a:cubicBezTo>
                    <a:pt x="0" y="227"/>
                    <a:pt x="1" y="228"/>
                    <a:pt x="2" y="228"/>
                  </a:cubicBezTo>
                  <a:cubicBezTo>
                    <a:pt x="3" y="228"/>
                    <a:pt x="3" y="228"/>
                    <a:pt x="3" y="228"/>
                  </a:cubicBezTo>
                  <a:cubicBezTo>
                    <a:pt x="3" y="228"/>
                    <a:pt x="4" y="227"/>
                    <a:pt x="4" y="227"/>
                  </a:cubicBezTo>
                  <a:cubicBezTo>
                    <a:pt x="6" y="221"/>
                    <a:pt x="8" y="214"/>
                    <a:pt x="10" y="207"/>
                  </a:cubicBezTo>
                  <a:cubicBezTo>
                    <a:pt x="10" y="206"/>
                    <a:pt x="9" y="205"/>
                    <a:pt x="8" y="205"/>
                  </a:cubicBezTo>
                  <a:cubicBezTo>
                    <a:pt x="8" y="205"/>
                    <a:pt x="8" y="205"/>
                    <a:pt x="8" y="205"/>
                  </a:cubicBezTo>
                  <a:moveTo>
                    <a:pt x="271" y="188"/>
                  </a:moveTo>
                  <a:cubicBezTo>
                    <a:pt x="271" y="188"/>
                    <a:pt x="270" y="188"/>
                    <a:pt x="270" y="188"/>
                  </a:cubicBezTo>
                  <a:cubicBezTo>
                    <a:pt x="269" y="188"/>
                    <a:pt x="269" y="189"/>
                    <a:pt x="269" y="190"/>
                  </a:cubicBezTo>
                  <a:cubicBezTo>
                    <a:pt x="269" y="190"/>
                    <a:pt x="269" y="190"/>
                    <a:pt x="269" y="190"/>
                  </a:cubicBezTo>
                  <a:cubicBezTo>
                    <a:pt x="271" y="197"/>
                    <a:pt x="272" y="204"/>
                    <a:pt x="273" y="210"/>
                  </a:cubicBezTo>
                  <a:cubicBezTo>
                    <a:pt x="274" y="210"/>
                    <a:pt x="274" y="211"/>
                    <a:pt x="275" y="211"/>
                  </a:cubicBezTo>
                  <a:cubicBezTo>
                    <a:pt x="276" y="211"/>
                    <a:pt x="276" y="211"/>
                    <a:pt x="276" y="211"/>
                  </a:cubicBezTo>
                  <a:cubicBezTo>
                    <a:pt x="277" y="211"/>
                    <a:pt x="277" y="210"/>
                    <a:pt x="277" y="209"/>
                  </a:cubicBezTo>
                  <a:cubicBezTo>
                    <a:pt x="276" y="203"/>
                    <a:pt x="275" y="196"/>
                    <a:pt x="273" y="189"/>
                  </a:cubicBezTo>
                  <a:cubicBezTo>
                    <a:pt x="273" y="188"/>
                    <a:pt x="272" y="188"/>
                    <a:pt x="271" y="188"/>
                  </a:cubicBezTo>
                  <a:moveTo>
                    <a:pt x="19" y="166"/>
                  </a:moveTo>
                  <a:cubicBezTo>
                    <a:pt x="18" y="166"/>
                    <a:pt x="18" y="167"/>
                    <a:pt x="17" y="168"/>
                  </a:cubicBezTo>
                  <a:cubicBezTo>
                    <a:pt x="15" y="174"/>
                    <a:pt x="13" y="181"/>
                    <a:pt x="11" y="187"/>
                  </a:cubicBezTo>
                  <a:cubicBezTo>
                    <a:pt x="11" y="188"/>
                    <a:pt x="12" y="189"/>
                    <a:pt x="13" y="189"/>
                  </a:cubicBezTo>
                  <a:cubicBezTo>
                    <a:pt x="13" y="189"/>
                    <a:pt x="13" y="189"/>
                    <a:pt x="13" y="189"/>
                  </a:cubicBezTo>
                  <a:cubicBezTo>
                    <a:pt x="14" y="189"/>
                    <a:pt x="15" y="189"/>
                    <a:pt x="15" y="188"/>
                  </a:cubicBezTo>
                  <a:cubicBezTo>
                    <a:pt x="17" y="182"/>
                    <a:pt x="19" y="175"/>
                    <a:pt x="21" y="169"/>
                  </a:cubicBezTo>
                  <a:cubicBezTo>
                    <a:pt x="22" y="168"/>
                    <a:pt x="21" y="167"/>
                    <a:pt x="20" y="166"/>
                  </a:cubicBezTo>
                  <a:cubicBezTo>
                    <a:pt x="20" y="166"/>
                    <a:pt x="20" y="166"/>
                    <a:pt x="19" y="166"/>
                  </a:cubicBezTo>
                  <a:moveTo>
                    <a:pt x="260" y="149"/>
                  </a:moveTo>
                  <a:cubicBezTo>
                    <a:pt x="260" y="149"/>
                    <a:pt x="260" y="149"/>
                    <a:pt x="260" y="149"/>
                  </a:cubicBezTo>
                  <a:cubicBezTo>
                    <a:pt x="259" y="149"/>
                    <a:pt x="258" y="150"/>
                    <a:pt x="258" y="151"/>
                  </a:cubicBezTo>
                  <a:cubicBezTo>
                    <a:pt x="260" y="158"/>
                    <a:pt x="262" y="164"/>
                    <a:pt x="264" y="171"/>
                  </a:cubicBezTo>
                  <a:cubicBezTo>
                    <a:pt x="264" y="172"/>
                    <a:pt x="265" y="172"/>
                    <a:pt x="266" y="172"/>
                  </a:cubicBezTo>
                  <a:cubicBezTo>
                    <a:pt x="266" y="172"/>
                    <a:pt x="266" y="172"/>
                    <a:pt x="266" y="172"/>
                  </a:cubicBezTo>
                  <a:cubicBezTo>
                    <a:pt x="267" y="172"/>
                    <a:pt x="268" y="171"/>
                    <a:pt x="268" y="170"/>
                  </a:cubicBezTo>
                  <a:cubicBezTo>
                    <a:pt x="266" y="163"/>
                    <a:pt x="264" y="157"/>
                    <a:pt x="262" y="150"/>
                  </a:cubicBezTo>
                  <a:cubicBezTo>
                    <a:pt x="262" y="149"/>
                    <a:pt x="261" y="149"/>
                    <a:pt x="260" y="149"/>
                  </a:cubicBezTo>
                  <a:moveTo>
                    <a:pt x="33" y="129"/>
                  </a:moveTo>
                  <a:cubicBezTo>
                    <a:pt x="32" y="129"/>
                    <a:pt x="31" y="129"/>
                    <a:pt x="31" y="130"/>
                  </a:cubicBezTo>
                  <a:cubicBezTo>
                    <a:pt x="29" y="136"/>
                    <a:pt x="26" y="142"/>
                    <a:pt x="24" y="149"/>
                  </a:cubicBezTo>
                  <a:cubicBezTo>
                    <a:pt x="24" y="150"/>
                    <a:pt x="24" y="151"/>
                    <a:pt x="25" y="151"/>
                  </a:cubicBezTo>
                  <a:cubicBezTo>
                    <a:pt x="26" y="151"/>
                    <a:pt x="26" y="151"/>
                    <a:pt x="26" y="151"/>
                  </a:cubicBezTo>
                  <a:cubicBezTo>
                    <a:pt x="27" y="151"/>
                    <a:pt x="27" y="151"/>
                    <a:pt x="28" y="150"/>
                  </a:cubicBezTo>
                  <a:cubicBezTo>
                    <a:pt x="30" y="144"/>
                    <a:pt x="32" y="138"/>
                    <a:pt x="35" y="131"/>
                  </a:cubicBezTo>
                  <a:cubicBezTo>
                    <a:pt x="35" y="130"/>
                    <a:pt x="35" y="129"/>
                    <a:pt x="34" y="129"/>
                  </a:cubicBezTo>
                  <a:cubicBezTo>
                    <a:pt x="33" y="129"/>
                    <a:pt x="33" y="129"/>
                    <a:pt x="33" y="129"/>
                  </a:cubicBezTo>
                  <a:moveTo>
                    <a:pt x="247" y="111"/>
                  </a:moveTo>
                  <a:cubicBezTo>
                    <a:pt x="247" y="111"/>
                    <a:pt x="247" y="111"/>
                    <a:pt x="247" y="111"/>
                  </a:cubicBezTo>
                  <a:cubicBezTo>
                    <a:pt x="246" y="111"/>
                    <a:pt x="245" y="113"/>
                    <a:pt x="246" y="114"/>
                  </a:cubicBezTo>
                  <a:cubicBezTo>
                    <a:pt x="248" y="120"/>
                    <a:pt x="250" y="126"/>
                    <a:pt x="252" y="132"/>
                  </a:cubicBezTo>
                  <a:cubicBezTo>
                    <a:pt x="253" y="133"/>
                    <a:pt x="253" y="134"/>
                    <a:pt x="254" y="134"/>
                  </a:cubicBezTo>
                  <a:cubicBezTo>
                    <a:pt x="255" y="134"/>
                    <a:pt x="255" y="134"/>
                    <a:pt x="255" y="134"/>
                  </a:cubicBezTo>
                  <a:cubicBezTo>
                    <a:pt x="256" y="133"/>
                    <a:pt x="256" y="132"/>
                    <a:pt x="256" y="131"/>
                  </a:cubicBezTo>
                  <a:cubicBezTo>
                    <a:pt x="254" y="125"/>
                    <a:pt x="252" y="118"/>
                    <a:pt x="249" y="112"/>
                  </a:cubicBezTo>
                  <a:cubicBezTo>
                    <a:pt x="249" y="111"/>
                    <a:pt x="248" y="111"/>
                    <a:pt x="247" y="111"/>
                  </a:cubicBezTo>
                  <a:moveTo>
                    <a:pt x="49" y="92"/>
                  </a:moveTo>
                  <a:cubicBezTo>
                    <a:pt x="48" y="92"/>
                    <a:pt x="47" y="92"/>
                    <a:pt x="47" y="93"/>
                  </a:cubicBezTo>
                  <a:cubicBezTo>
                    <a:pt x="44" y="99"/>
                    <a:pt x="41" y="105"/>
                    <a:pt x="39" y="111"/>
                  </a:cubicBezTo>
                  <a:cubicBezTo>
                    <a:pt x="38" y="112"/>
                    <a:pt x="39" y="113"/>
                    <a:pt x="40" y="114"/>
                  </a:cubicBezTo>
                  <a:cubicBezTo>
                    <a:pt x="40" y="114"/>
                    <a:pt x="40" y="114"/>
                    <a:pt x="40" y="114"/>
                  </a:cubicBezTo>
                  <a:cubicBezTo>
                    <a:pt x="41" y="114"/>
                    <a:pt x="42" y="114"/>
                    <a:pt x="42" y="113"/>
                  </a:cubicBezTo>
                  <a:cubicBezTo>
                    <a:pt x="45" y="107"/>
                    <a:pt x="48" y="101"/>
                    <a:pt x="51" y="95"/>
                  </a:cubicBezTo>
                  <a:cubicBezTo>
                    <a:pt x="51" y="94"/>
                    <a:pt x="51" y="93"/>
                    <a:pt x="50" y="92"/>
                  </a:cubicBezTo>
                  <a:cubicBezTo>
                    <a:pt x="49" y="92"/>
                    <a:pt x="49" y="92"/>
                    <a:pt x="49" y="92"/>
                  </a:cubicBezTo>
                  <a:moveTo>
                    <a:pt x="231" y="74"/>
                  </a:moveTo>
                  <a:cubicBezTo>
                    <a:pt x="231" y="74"/>
                    <a:pt x="231" y="74"/>
                    <a:pt x="230" y="74"/>
                  </a:cubicBezTo>
                  <a:cubicBezTo>
                    <a:pt x="229" y="75"/>
                    <a:pt x="229" y="76"/>
                    <a:pt x="230" y="77"/>
                  </a:cubicBezTo>
                  <a:cubicBezTo>
                    <a:pt x="230" y="77"/>
                    <a:pt x="230" y="77"/>
                    <a:pt x="230" y="77"/>
                  </a:cubicBezTo>
                  <a:cubicBezTo>
                    <a:pt x="233" y="83"/>
                    <a:pt x="235" y="89"/>
                    <a:pt x="238" y="95"/>
                  </a:cubicBezTo>
                  <a:cubicBezTo>
                    <a:pt x="238" y="96"/>
                    <a:pt x="239" y="96"/>
                    <a:pt x="240" y="96"/>
                  </a:cubicBezTo>
                  <a:cubicBezTo>
                    <a:pt x="241" y="96"/>
                    <a:pt x="241" y="96"/>
                    <a:pt x="241" y="96"/>
                  </a:cubicBezTo>
                  <a:cubicBezTo>
                    <a:pt x="242" y="96"/>
                    <a:pt x="242" y="95"/>
                    <a:pt x="242" y="94"/>
                  </a:cubicBezTo>
                  <a:cubicBezTo>
                    <a:pt x="239" y="87"/>
                    <a:pt x="236" y="81"/>
                    <a:pt x="233" y="75"/>
                  </a:cubicBezTo>
                  <a:cubicBezTo>
                    <a:pt x="233" y="75"/>
                    <a:pt x="232" y="74"/>
                    <a:pt x="231" y="74"/>
                  </a:cubicBezTo>
                  <a:moveTo>
                    <a:pt x="68" y="57"/>
                  </a:moveTo>
                  <a:cubicBezTo>
                    <a:pt x="68" y="57"/>
                    <a:pt x="67" y="57"/>
                    <a:pt x="67" y="58"/>
                  </a:cubicBezTo>
                  <a:cubicBezTo>
                    <a:pt x="63" y="63"/>
                    <a:pt x="60" y="69"/>
                    <a:pt x="56" y="75"/>
                  </a:cubicBezTo>
                  <a:cubicBezTo>
                    <a:pt x="56" y="76"/>
                    <a:pt x="56" y="77"/>
                    <a:pt x="57" y="78"/>
                  </a:cubicBezTo>
                  <a:cubicBezTo>
                    <a:pt x="58" y="78"/>
                    <a:pt x="58" y="78"/>
                    <a:pt x="58" y="78"/>
                  </a:cubicBezTo>
                  <a:cubicBezTo>
                    <a:pt x="59" y="78"/>
                    <a:pt x="59" y="78"/>
                    <a:pt x="60" y="77"/>
                  </a:cubicBezTo>
                  <a:cubicBezTo>
                    <a:pt x="63" y="71"/>
                    <a:pt x="66" y="65"/>
                    <a:pt x="70" y="60"/>
                  </a:cubicBezTo>
                  <a:cubicBezTo>
                    <a:pt x="70" y="59"/>
                    <a:pt x="70" y="58"/>
                    <a:pt x="69" y="57"/>
                  </a:cubicBezTo>
                  <a:cubicBezTo>
                    <a:pt x="69" y="57"/>
                    <a:pt x="69" y="57"/>
                    <a:pt x="68" y="57"/>
                  </a:cubicBezTo>
                  <a:moveTo>
                    <a:pt x="211" y="40"/>
                  </a:moveTo>
                  <a:cubicBezTo>
                    <a:pt x="210" y="40"/>
                    <a:pt x="210" y="40"/>
                    <a:pt x="209" y="40"/>
                  </a:cubicBezTo>
                  <a:cubicBezTo>
                    <a:pt x="209" y="41"/>
                    <a:pt x="208" y="42"/>
                    <a:pt x="209" y="43"/>
                  </a:cubicBezTo>
                  <a:cubicBezTo>
                    <a:pt x="213" y="48"/>
                    <a:pt x="217" y="54"/>
                    <a:pt x="220" y="60"/>
                  </a:cubicBezTo>
                  <a:cubicBezTo>
                    <a:pt x="220" y="60"/>
                    <a:pt x="221" y="61"/>
                    <a:pt x="222" y="61"/>
                  </a:cubicBezTo>
                  <a:cubicBezTo>
                    <a:pt x="223" y="60"/>
                    <a:pt x="223" y="60"/>
                    <a:pt x="223" y="60"/>
                  </a:cubicBezTo>
                  <a:cubicBezTo>
                    <a:pt x="224" y="60"/>
                    <a:pt x="224" y="59"/>
                    <a:pt x="223" y="58"/>
                  </a:cubicBezTo>
                  <a:cubicBezTo>
                    <a:pt x="220" y="52"/>
                    <a:pt x="216" y="46"/>
                    <a:pt x="212" y="41"/>
                  </a:cubicBezTo>
                  <a:cubicBezTo>
                    <a:pt x="212" y="40"/>
                    <a:pt x="211" y="40"/>
                    <a:pt x="211" y="40"/>
                  </a:cubicBezTo>
                  <a:moveTo>
                    <a:pt x="93" y="25"/>
                  </a:moveTo>
                  <a:cubicBezTo>
                    <a:pt x="92" y="25"/>
                    <a:pt x="92" y="26"/>
                    <a:pt x="91" y="26"/>
                  </a:cubicBezTo>
                  <a:cubicBezTo>
                    <a:pt x="87" y="31"/>
                    <a:pt x="82" y="36"/>
                    <a:pt x="78" y="41"/>
                  </a:cubicBezTo>
                  <a:cubicBezTo>
                    <a:pt x="77" y="42"/>
                    <a:pt x="78" y="43"/>
                    <a:pt x="78" y="44"/>
                  </a:cubicBezTo>
                  <a:cubicBezTo>
                    <a:pt x="79" y="44"/>
                    <a:pt x="79" y="44"/>
                    <a:pt x="80" y="44"/>
                  </a:cubicBezTo>
                  <a:cubicBezTo>
                    <a:pt x="80" y="44"/>
                    <a:pt x="81" y="44"/>
                    <a:pt x="81" y="44"/>
                  </a:cubicBezTo>
                  <a:cubicBezTo>
                    <a:pt x="81" y="44"/>
                    <a:pt x="81" y="44"/>
                    <a:pt x="81" y="44"/>
                  </a:cubicBezTo>
                  <a:cubicBezTo>
                    <a:pt x="85" y="38"/>
                    <a:pt x="90" y="33"/>
                    <a:pt x="94" y="29"/>
                  </a:cubicBezTo>
                  <a:cubicBezTo>
                    <a:pt x="95" y="28"/>
                    <a:pt x="95" y="27"/>
                    <a:pt x="94" y="26"/>
                  </a:cubicBezTo>
                  <a:cubicBezTo>
                    <a:pt x="94" y="26"/>
                    <a:pt x="93" y="25"/>
                    <a:pt x="93" y="25"/>
                  </a:cubicBezTo>
                  <a:moveTo>
                    <a:pt x="182" y="12"/>
                  </a:moveTo>
                  <a:cubicBezTo>
                    <a:pt x="182" y="12"/>
                    <a:pt x="181" y="12"/>
                    <a:pt x="181" y="13"/>
                  </a:cubicBezTo>
                  <a:cubicBezTo>
                    <a:pt x="180" y="14"/>
                    <a:pt x="180" y="15"/>
                    <a:pt x="181" y="15"/>
                  </a:cubicBezTo>
                  <a:cubicBezTo>
                    <a:pt x="187" y="19"/>
                    <a:pt x="192" y="23"/>
                    <a:pt x="196" y="28"/>
                  </a:cubicBezTo>
                  <a:cubicBezTo>
                    <a:pt x="197" y="29"/>
                    <a:pt x="197" y="29"/>
                    <a:pt x="198" y="29"/>
                  </a:cubicBezTo>
                  <a:cubicBezTo>
                    <a:pt x="198" y="29"/>
                    <a:pt x="198" y="29"/>
                    <a:pt x="198" y="29"/>
                  </a:cubicBezTo>
                  <a:cubicBezTo>
                    <a:pt x="198" y="29"/>
                    <a:pt x="199" y="29"/>
                    <a:pt x="199" y="28"/>
                  </a:cubicBezTo>
                  <a:cubicBezTo>
                    <a:pt x="200" y="27"/>
                    <a:pt x="200" y="26"/>
                    <a:pt x="199" y="25"/>
                  </a:cubicBezTo>
                  <a:cubicBezTo>
                    <a:pt x="194" y="20"/>
                    <a:pt x="189" y="16"/>
                    <a:pt x="184" y="12"/>
                  </a:cubicBezTo>
                  <a:cubicBezTo>
                    <a:pt x="183" y="12"/>
                    <a:pt x="183" y="12"/>
                    <a:pt x="182" y="12"/>
                  </a:cubicBezTo>
                  <a:moveTo>
                    <a:pt x="126" y="3"/>
                  </a:moveTo>
                  <a:cubicBezTo>
                    <a:pt x="125" y="3"/>
                    <a:pt x="125" y="3"/>
                    <a:pt x="125" y="3"/>
                  </a:cubicBezTo>
                  <a:cubicBezTo>
                    <a:pt x="119" y="6"/>
                    <a:pt x="113" y="9"/>
                    <a:pt x="107" y="13"/>
                  </a:cubicBezTo>
                  <a:cubicBezTo>
                    <a:pt x="106" y="13"/>
                    <a:pt x="106" y="15"/>
                    <a:pt x="106" y="16"/>
                  </a:cubicBezTo>
                  <a:cubicBezTo>
                    <a:pt x="107" y="16"/>
                    <a:pt x="107" y="16"/>
                    <a:pt x="108" y="16"/>
                  </a:cubicBezTo>
                  <a:cubicBezTo>
                    <a:pt x="108" y="16"/>
                    <a:pt x="109" y="16"/>
                    <a:pt x="109" y="16"/>
                  </a:cubicBezTo>
                  <a:cubicBezTo>
                    <a:pt x="115" y="12"/>
                    <a:pt x="120" y="9"/>
                    <a:pt x="126" y="7"/>
                  </a:cubicBezTo>
                  <a:cubicBezTo>
                    <a:pt x="127" y="7"/>
                    <a:pt x="128" y="6"/>
                    <a:pt x="128" y="5"/>
                  </a:cubicBezTo>
                  <a:cubicBezTo>
                    <a:pt x="127" y="4"/>
                    <a:pt x="127" y="3"/>
                    <a:pt x="126" y="3"/>
                  </a:cubicBezTo>
                  <a:moveTo>
                    <a:pt x="146" y="0"/>
                  </a:moveTo>
                  <a:cubicBezTo>
                    <a:pt x="145" y="0"/>
                    <a:pt x="145" y="0"/>
                    <a:pt x="145" y="0"/>
                  </a:cubicBezTo>
                  <a:cubicBezTo>
                    <a:pt x="144" y="0"/>
                    <a:pt x="143" y="1"/>
                    <a:pt x="143" y="2"/>
                  </a:cubicBezTo>
                  <a:cubicBezTo>
                    <a:pt x="143" y="3"/>
                    <a:pt x="144" y="4"/>
                    <a:pt x="145" y="4"/>
                  </a:cubicBezTo>
                  <a:cubicBezTo>
                    <a:pt x="145" y="4"/>
                    <a:pt x="145" y="4"/>
                    <a:pt x="145" y="4"/>
                  </a:cubicBezTo>
                  <a:cubicBezTo>
                    <a:pt x="145" y="4"/>
                    <a:pt x="145" y="4"/>
                    <a:pt x="145" y="4"/>
                  </a:cubicBezTo>
                  <a:cubicBezTo>
                    <a:pt x="146" y="4"/>
                    <a:pt x="146" y="4"/>
                    <a:pt x="146" y="4"/>
                  </a:cubicBezTo>
                  <a:cubicBezTo>
                    <a:pt x="152" y="4"/>
                    <a:pt x="158" y="5"/>
                    <a:pt x="164" y="7"/>
                  </a:cubicBezTo>
                  <a:cubicBezTo>
                    <a:pt x="165" y="7"/>
                    <a:pt x="165" y="7"/>
                    <a:pt x="165" y="7"/>
                  </a:cubicBezTo>
                  <a:cubicBezTo>
                    <a:pt x="166" y="7"/>
                    <a:pt x="166" y="6"/>
                    <a:pt x="167" y="6"/>
                  </a:cubicBezTo>
                  <a:cubicBezTo>
                    <a:pt x="167" y="4"/>
                    <a:pt x="166" y="3"/>
                    <a:pt x="165" y="3"/>
                  </a:cubicBezTo>
                  <a:cubicBezTo>
                    <a:pt x="159" y="1"/>
                    <a:pt x="153" y="0"/>
                    <a:pt x="146" y="0"/>
                  </a:cubicBezTo>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3600" b="0" i="0" u="none" strike="noStrike" kern="1200" cap="none" spc="0" normalizeH="0" baseline="0" noProof="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grpSp>
      <p:sp>
        <p:nvSpPr>
          <p:cNvPr id="4" name="Text Box 4"/>
          <p:cNvSpPr txBox="1">
            <a:spLocks noChangeArrowheads="1"/>
          </p:cNvSpPr>
          <p:nvPr>
            <p:custDataLst>
              <p:tags r:id="rId1"/>
            </p:custDataLst>
          </p:nvPr>
        </p:nvSpPr>
        <p:spPr bwMode="auto">
          <a:xfrm>
            <a:off x="474980" y="412750"/>
            <a:ext cx="6295390" cy="624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4800" b="1" i="0" u="none" strike="noStrike" kern="1200" cap="none" spc="0" normalizeH="0" baseline="0" noProof="0" dirty="0" err="1">
                <a:ln>
                  <a:noFill/>
                </a:ln>
                <a:solidFill>
                  <a:srgbClr val="0070C0"/>
                </a:solidFill>
                <a:effectLst/>
                <a:uLnTx/>
                <a:uFillTx/>
                <a:latin typeface="Arial-Rounded" panose="020B0500000000000000" pitchFamily="34" charset="0"/>
                <a:ea typeface="Arial-Rounded" panose="020B0500000000000000" pitchFamily="34" charset="0"/>
                <a:cs typeface="Arial-Rounded" panose="020B0500000000000000" pitchFamily="34" charset="0"/>
              </a:rPr>
              <a:t>Luyện</a:t>
            </a:r>
            <a:r>
              <a:rPr kumimoji="0" lang="en-US" altLang="zh-CN" sz="4800" b="1" i="0" u="none" strike="noStrike" kern="1200" cap="none" spc="0" normalizeH="0" baseline="0" noProof="0" dirty="0">
                <a:ln>
                  <a:noFill/>
                </a:ln>
                <a:solidFill>
                  <a:srgbClr val="0070C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altLang="zh-CN" sz="4800" b="1" i="0" u="none" strike="noStrike" kern="1200" cap="none" spc="0" normalizeH="0" baseline="0" noProof="0" dirty="0" err="1">
                <a:ln>
                  <a:noFill/>
                </a:ln>
                <a:solidFill>
                  <a:srgbClr val="0070C0"/>
                </a:solidFill>
                <a:effectLst/>
                <a:uLnTx/>
                <a:uFillTx/>
                <a:latin typeface="Arial-Rounded" panose="020B0500000000000000" pitchFamily="34" charset="0"/>
                <a:ea typeface="Arial-Rounded" panose="020B0500000000000000" pitchFamily="34" charset="0"/>
                <a:cs typeface="Arial-Rounded" panose="020B0500000000000000" pitchFamily="34" charset="0"/>
              </a:rPr>
              <a:t>đọc</a:t>
            </a:r>
            <a:r>
              <a:rPr kumimoji="0" lang="en-US" altLang="zh-CN" sz="4800" b="1" i="0" u="none" strike="noStrike" kern="1200" cap="none" spc="0" normalizeH="0" baseline="0" noProof="0" dirty="0">
                <a:ln>
                  <a:noFill/>
                </a:ln>
                <a:solidFill>
                  <a:srgbClr val="0070C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altLang="zh-CN" sz="4800" b="1" i="0" u="none" strike="noStrike" kern="1200" cap="none" spc="0" normalizeH="0" baseline="0" noProof="0" dirty="0" err="1">
                <a:ln>
                  <a:noFill/>
                </a:ln>
                <a:solidFill>
                  <a:srgbClr val="0070C0"/>
                </a:solidFill>
                <a:effectLst/>
                <a:uLnTx/>
                <a:uFillTx/>
                <a:latin typeface="Arial-Rounded" panose="020B0500000000000000" pitchFamily="34" charset="0"/>
                <a:ea typeface="Arial-Rounded" panose="020B0500000000000000" pitchFamily="34" charset="0"/>
                <a:cs typeface="Arial-Rounded" panose="020B0500000000000000" pitchFamily="34" charset="0"/>
              </a:rPr>
              <a:t>từ</a:t>
            </a:r>
            <a:r>
              <a:rPr kumimoji="0" lang="en-US" altLang="zh-CN" sz="4800" b="1" i="0" u="none" strike="noStrike" kern="1200" cap="none" spc="0" normalizeH="0" baseline="0" noProof="0" dirty="0">
                <a:ln>
                  <a:noFill/>
                </a:ln>
                <a:solidFill>
                  <a:srgbClr val="0070C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altLang="zh-CN" sz="4800" b="1" i="0" u="none" strike="noStrike" kern="1200" cap="none" spc="0" normalizeH="0" baseline="0" noProof="0" dirty="0" err="1">
                <a:ln>
                  <a:noFill/>
                </a:ln>
                <a:solidFill>
                  <a:srgbClr val="0070C0"/>
                </a:solidFill>
                <a:effectLst/>
                <a:uLnTx/>
                <a:uFillTx/>
                <a:latin typeface="Arial-Rounded" panose="020B0500000000000000" pitchFamily="34" charset="0"/>
                <a:ea typeface="Arial-Rounded" panose="020B0500000000000000" pitchFamily="34" charset="0"/>
                <a:cs typeface="Arial-Rounded" panose="020B0500000000000000" pitchFamily="34" charset="0"/>
              </a:rPr>
              <a:t>khó</a:t>
            </a:r>
            <a:endParaRPr kumimoji="0" lang="zh-CN" altLang="en-US" sz="4800" b="1" i="0" u="none" strike="noStrike" kern="1200" cap="none" spc="0" normalizeH="0" baseline="0" noProof="0" dirty="0">
              <a:ln>
                <a:noFill/>
              </a:ln>
              <a:solidFill>
                <a:srgbClr val="0070C0"/>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2053" name="Line 13"/>
          <p:cNvSpPr>
            <a:spLocks noChangeShapeType="1"/>
          </p:cNvSpPr>
          <p:nvPr>
            <p:custDataLst>
              <p:tags r:id="rId2"/>
            </p:custDataLst>
          </p:nvPr>
        </p:nvSpPr>
        <p:spPr bwMode="auto">
          <a:xfrm>
            <a:off x="4834221" y="1875367"/>
            <a:ext cx="709084" cy="0"/>
          </a:xfrm>
          <a:prstGeom prst="line">
            <a:avLst/>
          </a:prstGeom>
          <a:noFill/>
          <a:ln w="9525" cap="rnd">
            <a:solidFill>
              <a:srgbClr val="808080"/>
            </a:solidFill>
            <a:prstDash val="sys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3600" b="0" i="0" u="none" strike="noStrike" kern="1200" cap="none" spc="0" normalizeH="0" baseline="0" noProof="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7173" name="AutoShape 14"/>
          <p:cNvSpPr/>
          <p:nvPr>
            <p:custDataLst>
              <p:tags r:id="rId3"/>
            </p:custDataLst>
          </p:nvPr>
        </p:nvSpPr>
        <p:spPr>
          <a:xfrm>
            <a:off x="5543304" y="1378040"/>
            <a:ext cx="4135966" cy="728044"/>
          </a:xfrm>
          <a:prstGeom prst="homePlate">
            <a:avLst>
              <a:gd name="adj" fmla="val 137465"/>
            </a:avLst>
          </a:prstGeom>
          <a:solidFill>
            <a:schemeClr val="accent4">
              <a:lumMod val="20000"/>
              <a:lumOff val="80000"/>
            </a:schemeClr>
          </a:solidFill>
          <a:ln w="9525" cap="rnd" cmpd="sng">
            <a:solidFill>
              <a:srgbClr val="808080"/>
            </a:solidFill>
            <a:prstDash val="sysDot"/>
            <a:miter/>
            <a:headEnd type="none" w="med" len="med"/>
            <a:tailEnd type="none" w="med" len="me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3600" b="1"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l</a:t>
            </a:r>
            <a:r>
              <a:rPr kumimoji="0" lang="en-US" altLang="zh-CN" sz="3600" b="1"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ạt</a:t>
            </a:r>
            <a:r>
              <a:rPr kumimoji="0" lang="en-US" altLang="zh-CN" sz="3600" b="1"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altLang="zh-CN" sz="3600" b="1"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xạt</a:t>
            </a:r>
            <a:endParaRPr kumimoji="0" lang="zh-CN" altLang="en-US" sz="3600" b="1"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35" name="Line 13"/>
          <p:cNvSpPr>
            <a:spLocks noChangeShapeType="1"/>
          </p:cNvSpPr>
          <p:nvPr>
            <p:custDataLst>
              <p:tags r:id="rId4"/>
            </p:custDataLst>
          </p:nvPr>
        </p:nvSpPr>
        <p:spPr bwMode="auto">
          <a:xfrm>
            <a:off x="5168654" y="2925234"/>
            <a:ext cx="709084" cy="0"/>
          </a:xfrm>
          <a:prstGeom prst="line">
            <a:avLst/>
          </a:prstGeom>
          <a:noFill/>
          <a:ln w="9525" cap="rnd">
            <a:solidFill>
              <a:srgbClr val="808080"/>
            </a:solidFill>
            <a:prstDash val="sys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3600" b="0" i="0" u="none" strike="noStrike" kern="1200" cap="none" spc="0" normalizeH="0" baseline="0" noProof="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36" name="AutoShape 14"/>
          <p:cNvSpPr>
            <a:spLocks noChangeArrowheads="1"/>
          </p:cNvSpPr>
          <p:nvPr>
            <p:custDataLst>
              <p:tags r:id="rId5"/>
            </p:custDataLst>
          </p:nvPr>
        </p:nvSpPr>
        <p:spPr bwMode="auto">
          <a:xfrm>
            <a:off x="5877737" y="2431340"/>
            <a:ext cx="4135966" cy="724611"/>
          </a:xfrm>
          <a:prstGeom prst="homePlate">
            <a:avLst>
              <a:gd name="adj" fmla="val 137778"/>
            </a:avLst>
          </a:prstGeom>
          <a:solidFill>
            <a:schemeClr val="accent6">
              <a:lumMod val="20000"/>
              <a:lumOff val="80000"/>
            </a:schemeClr>
          </a:solidFill>
          <a:ln w="9525" cap="rnd">
            <a:solidFill>
              <a:srgbClr val="808080"/>
            </a:solidFill>
            <a:prstDash val="sysDot"/>
            <a:miter lim="800000"/>
          </a:ln>
          <a:effectLst/>
        </p:spPr>
        <p:txBody>
          <a:bodyPr anchor="ctr">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altLang="zh-CN" sz="3600" b="1"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c</a:t>
            </a:r>
            <a:r>
              <a:rPr kumimoji="0" lang="en-US" altLang="zh-CN" sz="3600" b="1"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o </a:t>
            </a:r>
            <a:r>
              <a:rPr kumimoji="0" lang="en-US" altLang="zh-CN" sz="3600" b="1"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rúm</a:t>
            </a:r>
            <a:endParaRPr kumimoji="0" lang="zh-CN" altLang="en-US" sz="3600" b="1"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39" name="Line 13"/>
          <p:cNvSpPr>
            <a:spLocks noChangeShapeType="1"/>
          </p:cNvSpPr>
          <p:nvPr>
            <p:custDataLst>
              <p:tags r:id="rId6"/>
            </p:custDataLst>
          </p:nvPr>
        </p:nvSpPr>
        <p:spPr bwMode="auto">
          <a:xfrm>
            <a:off x="5503088" y="3977217"/>
            <a:ext cx="709084" cy="0"/>
          </a:xfrm>
          <a:prstGeom prst="line">
            <a:avLst/>
          </a:prstGeom>
          <a:noFill/>
          <a:ln w="9525" cap="rnd">
            <a:solidFill>
              <a:srgbClr val="808080"/>
            </a:solidFill>
            <a:prstDash val="sys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3600" b="0" i="0" u="none" strike="noStrike" kern="1200" cap="none" spc="0" normalizeH="0" baseline="0" noProof="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40" name="AutoShape 14"/>
          <p:cNvSpPr>
            <a:spLocks noChangeArrowheads="1"/>
          </p:cNvSpPr>
          <p:nvPr>
            <p:custDataLst>
              <p:tags r:id="rId7"/>
            </p:custDataLst>
          </p:nvPr>
        </p:nvSpPr>
        <p:spPr bwMode="auto">
          <a:xfrm>
            <a:off x="6212170" y="3479891"/>
            <a:ext cx="4135966" cy="728044"/>
          </a:xfrm>
          <a:prstGeom prst="homePlate">
            <a:avLst>
              <a:gd name="adj" fmla="val 137778"/>
            </a:avLst>
          </a:prstGeom>
          <a:solidFill>
            <a:srgbClr val="FFFF00"/>
          </a:solidFill>
          <a:ln w="9525" cap="rnd">
            <a:solidFill>
              <a:srgbClr val="808080"/>
            </a:solidFill>
            <a:prstDash val="sysDot"/>
            <a:miter lim="800000"/>
          </a:ln>
          <a:effectLst/>
        </p:spPr>
        <p:txBody>
          <a:bodyPr anchor="ctr">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altLang="zh-CN" sz="3600" b="1"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x</a:t>
            </a:r>
            <a:r>
              <a:rPr kumimoji="0" lang="en-US" altLang="zh-CN" sz="3600" b="1"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uýt</a:t>
            </a:r>
            <a:r>
              <a:rPr kumimoji="0" lang="en-US" altLang="zh-CN" sz="3600" b="1" i="0" u="none" strike="noStrike" kern="1200" cap="none" spc="0" normalizeH="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altLang="zh-CN" sz="3600" b="1" i="0" u="none" strike="noStrike" kern="1200" cap="none" spc="0" normalizeH="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xoa</a:t>
            </a:r>
            <a:endParaRPr kumimoji="0" lang="zh-CN" altLang="en-US" sz="3600" b="1"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43" name="Line 13"/>
          <p:cNvSpPr>
            <a:spLocks noChangeShapeType="1"/>
          </p:cNvSpPr>
          <p:nvPr>
            <p:custDataLst>
              <p:tags r:id="rId8"/>
            </p:custDataLst>
          </p:nvPr>
        </p:nvSpPr>
        <p:spPr bwMode="auto">
          <a:xfrm>
            <a:off x="5835404" y="5027083"/>
            <a:ext cx="709084" cy="0"/>
          </a:xfrm>
          <a:prstGeom prst="line">
            <a:avLst/>
          </a:prstGeom>
          <a:noFill/>
          <a:ln w="9525" cap="rnd">
            <a:solidFill>
              <a:srgbClr val="808080"/>
            </a:solidFill>
            <a:prstDash val="sys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3600" b="0" i="0" u="none" strike="noStrike" kern="1200" cap="none" spc="0" normalizeH="0" baseline="0" noProof="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44" name="AutoShape 14"/>
          <p:cNvSpPr>
            <a:spLocks noChangeArrowheads="1"/>
          </p:cNvSpPr>
          <p:nvPr>
            <p:custDataLst>
              <p:tags r:id="rId9"/>
            </p:custDataLst>
          </p:nvPr>
        </p:nvSpPr>
        <p:spPr bwMode="auto">
          <a:xfrm>
            <a:off x="6544488" y="4533189"/>
            <a:ext cx="4135966" cy="724611"/>
          </a:xfrm>
          <a:prstGeom prst="homePlate">
            <a:avLst>
              <a:gd name="adj" fmla="val 137778"/>
            </a:avLst>
          </a:prstGeom>
          <a:solidFill>
            <a:schemeClr val="accent1">
              <a:lumMod val="20000"/>
              <a:lumOff val="80000"/>
            </a:schemeClr>
          </a:solidFill>
          <a:ln w="9525" cap="rnd">
            <a:solidFill>
              <a:srgbClr val="808080"/>
            </a:solidFill>
            <a:prstDash val="sysDot"/>
            <a:miter lim="800000"/>
          </a:ln>
          <a:effectLst/>
        </p:spPr>
        <p:txBody>
          <a:bodyPr anchor="ctr">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altLang="zh-CN" sz="3600" b="1"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t</a:t>
            </a:r>
            <a:r>
              <a:rPr kumimoji="0" lang="en-US" altLang="zh-CN" sz="3600" b="1"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rầm</a:t>
            </a:r>
            <a:r>
              <a:rPr kumimoji="0" lang="en-US" altLang="zh-CN" sz="3600" b="1"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altLang="zh-CN" sz="3600" b="1"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trồ</a:t>
            </a:r>
            <a:endParaRPr kumimoji="0" lang="zh-CN" altLang="en-US" sz="3600" b="1"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grpSp>
        <p:nvGrpSpPr>
          <p:cNvPr id="7180" name="组合 2"/>
          <p:cNvGrpSpPr/>
          <p:nvPr/>
        </p:nvGrpSpPr>
        <p:grpSpPr>
          <a:xfrm>
            <a:off x="4487088" y="2556934"/>
            <a:ext cx="556683" cy="755649"/>
            <a:chOff x="1912093" y="3035874"/>
            <a:chExt cx="556574" cy="754146"/>
          </a:xfrm>
        </p:grpSpPr>
        <p:sp>
          <p:nvSpPr>
            <p:cNvPr id="403" name="Freeform 352"/>
            <p:cNvSpPr>
              <a:spLocks noEditPoints="1"/>
            </p:cNvSpPr>
            <p:nvPr/>
          </p:nvSpPr>
          <p:spPr bwMode="auto">
            <a:xfrm>
              <a:off x="1918436" y="3066040"/>
              <a:ext cx="550231" cy="712865"/>
            </a:xfrm>
            <a:custGeom>
              <a:avLst/>
              <a:gdLst>
                <a:gd name="T0" fmla="*/ 241 w 290"/>
                <a:gd name="T1" fmla="*/ 170 h 374"/>
                <a:gd name="T2" fmla="*/ 272 w 290"/>
                <a:gd name="T3" fmla="*/ 130 h 374"/>
                <a:gd name="T4" fmla="*/ 266 w 290"/>
                <a:gd name="T5" fmla="*/ 67 h 374"/>
                <a:gd name="T6" fmla="*/ 147 w 290"/>
                <a:gd name="T7" fmla="*/ 3 h 374"/>
                <a:gd name="T8" fmla="*/ 50 w 290"/>
                <a:gd name="T9" fmla="*/ 66 h 374"/>
                <a:gd name="T10" fmla="*/ 23 w 290"/>
                <a:gd name="T11" fmla="*/ 152 h 374"/>
                <a:gd name="T12" fmla="*/ 109 w 290"/>
                <a:gd name="T13" fmla="*/ 364 h 374"/>
                <a:gd name="T14" fmla="*/ 239 w 290"/>
                <a:gd name="T15" fmla="*/ 327 h 374"/>
                <a:gd name="T16" fmla="*/ 263 w 290"/>
                <a:gd name="T17" fmla="*/ 209 h 374"/>
                <a:gd name="T18" fmla="*/ 241 w 290"/>
                <a:gd name="T19" fmla="*/ 170 h 374"/>
                <a:gd name="T20" fmla="*/ 186 w 290"/>
                <a:gd name="T21" fmla="*/ 273 h 374"/>
                <a:gd name="T22" fmla="*/ 92 w 290"/>
                <a:gd name="T23" fmla="*/ 253 h 374"/>
                <a:gd name="T24" fmla="*/ 133 w 290"/>
                <a:gd name="T25" fmla="*/ 201 h 374"/>
                <a:gd name="T26" fmla="*/ 186 w 290"/>
                <a:gd name="T27" fmla="*/ 273 h 374"/>
                <a:gd name="T28" fmla="*/ 186 w 290"/>
                <a:gd name="T29" fmla="*/ 141 h 374"/>
                <a:gd name="T30" fmla="*/ 100 w 290"/>
                <a:gd name="T31" fmla="*/ 101 h 374"/>
                <a:gd name="T32" fmla="*/ 150 w 290"/>
                <a:gd name="T33" fmla="*/ 59 h 374"/>
                <a:gd name="T34" fmla="*/ 186 w 290"/>
                <a:gd name="T35" fmla="*/ 141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90" h="374">
                  <a:moveTo>
                    <a:pt x="241" y="170"/>
                  </a:moveTo>
                  <a:cubicBezTo>
                    <a:pt x="246" y="155"/>
                    <a:pt x="266" y="145"/>
                    <a:pt x="272" y="130"/>
                  </a:cubicBezTo>
                  <a:cubicBezTo>
                    <a:pt x="281" y="109"/>
                    <a:pt x="280" y="86"/>
                    <a:pt x="266" y="67"/>
                  </a:cubicBezTo>
                  <a:cubicBezTo>
                    <a:pt x="243" y="35"/>
                    <a:pt x="193" y="5"/>
                    <a:pt x="147" y="3"/>
                  </a:cubicBezTo>
                  <a:cubicBezTo>
                    <a:pt x="99" y="0"/>
                    <a:pt x="68" y="31"/>
                    <a:pt x="50" y="66"/>
                  </a:cubicBezTo>
                  <a:cubicBezTo>
                    <a:pt x="35" y="94"/>
                    <a:pt x="27" y="127"/>
                    <a:pt x="23" y="152"/>
                  </a:cubicBezTo>
                  <a:cubicBezTo>
                    <a:pt x="12" y="221"/>
                    <a:pt x="0" y="343"/>
                    <a:pt x="109" y="364"/>
                  </a:cubicBezTo>
                  <a:cubicBezTo>
                    <a:pt x="159" y="374"/>
                    <a:pt x="205" y="359"/>
                    <a:pt x="239" y="327"/>
                  </a:cubicBezTo>
                  <a:cubicBezTo>
                    <a:pt x="269" y="299"/>
                    <a:pt x="290" y="245"/>
                    <a:pt x="263" y="209"/>
                  </a:cubicBezTo>
                  <a:cubicBezTo>
                    <a:pt x="251" y="194"/>
                    <a:pt x="233" y="189"/>
                    <a:pt x="241" y="170"/>
                  </a:cubicBezTo>
                  <a:moveTo>
                    <a:pt x="186" y="273"/>
                  </a:moveTo>
                  <a:cubicBezTo>
                    <a:pt x="152" y="295"/>
                    <a:pt x="88" y="324"/>
                    <a:pt x="92" y="253"/>
                  </a:cubicBezTo>
                  <a:cubicBezTo>
                    <a:pt x="92" y="253"/>
                    <a:pt x="99" y="205"/>
                    <a:pt x="133" y="201"/>
                  </a:cubicBezTo>
                  <a:cubicBezTo>
                    <a:pt x="167" y="198"/>
                    <a:pt x="220" y="251"/>
                    <a:pt x="186" y="273"/>
                  </a:cubicBezTo>
                  <a:moveTo>
                    <a:pt x="186" y="141"/>
                  </a:moveTo>
                  <a:cubicBezTo>
                    <a:pt x="148" y="155"/>
                    <a:pt x="80" y="170"/>
                    <a:pt x="100" y="101"/>
                  </a:cubicBezTo>
                  <a:cubicBezTo>
                    <a:pt x="100" y="101"/>
                    <a:pt x="116" y="56"/>
                    <a:pt x="150" y="59"/>
                  </a:cubicBezTo>
                  <a:cubicBezTo>
                    <a:pt x="185" y="63"/>
                    <a:pt x="224" y="126"/>
                    <a:pt x="186" y="141"/>
                  </a:cubicBezTo>
                </a:path>
              </a:pathLst>
            </a:custGeom>
            <a:solidFill>
              <a:schemeClr val="accent2">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3600" b="0" i="0" u="none" strike="noStrike" kern="1200" cap="none" spc="0" normalizeH="0" baseline="0" noProof="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405" name="Freeform 354"/>
            <p:cNvSpPr>
              <a:spLocks noEditPoints="1"/>
            </p:cNvSpPr>
            <p:nvPr/>
          </p:nvSpPr>
          <p:spPr bwMode="auto">
            <a:xfrm>
              <a:off x="2007234" y="3569333"/>
              <a:ext cx="431305" cy="195284"/>
            </a:xfrm>
            <a:custGeom>
              <a:avLst/>
              <a:gdLst>
                <a:gd name="T0" fmla="*/ 59 w 227"/>
                <a:gd name="T1" fmla="*/ 59 h 103"/>
                <a:gd name="T2" fmla="*/ 59 w 227"/>
                <a:gd name="T3" fmla="*/ 55 h 103"/>
                <a:gd name="T4" fmla="*/ 79 w 227"/>
                <a:gd name="T5" fmla="*/ 57 h 103"/>
                <a:gd name="T6" fmla="*/ 79 w 227"/>
                <a:gd name="T7" fmla="*/ 61 h 103"/>
                <a:gd name="T8" fmla="*/ 117 w 227"/>
                <a:gd name="T9" fmla="*/ 50 h 103"/>
                <a:gd name="T10" fmla="*/ 120 w 227"/>
                <a:gd name="T11" fmla="*/ 51 h 103"/>
                <a:gd name="T12" fmla="*/ 100 w 227"/>
                <a:gd name="T13" fmla="*/ 59 h 103"/>
                <a:gd name="T14" fmla="*/ 97 w 227"/>
                <a:gd name="T15" fmla="*/ 58 h 103"/>
                <a:gd name="T16" fmla="*/ 117 w 227"/>
                <a:gd name="T17" fmla="*/ 50 h 103"/>
                <a:gd name="T18" fmla="*/ 215 w 227"/>
                <a:gd name="T19" fmla="*/ 5 h 103"/>
                <a:gd name="T20" fmla="*/ 153 w 227"/>
                <a:gd name="T21" fmla="*/ 28 h 103"/>
                <a:gd name="T22" fmla="*/ 137 w 227"/>
                <a:gd name="T23" fmla="*/ 44 h 103"/>
                <a:gd name="T24" fmla="*/ 134 w 227"/>
                <a:gd name="T25" fmla="*/ 43 h 103"/>
                <a:gd name="T26" fmla="*/ 149 w 227"/>
                <a:gd name="T27" fmla="*/ 29 h 103"/>
                <a:gd name="T28" fmla="*/ 0 w 227"/>
                <a:gd name="T29" fmla="*/ 63 h 103"/>
                <a:gd name="T30" fmla="*/ 174 w 227"/>
                <a:gd name="T31" fmla="*/ 61 h 103"/>
                <a:gd name="T32" fmla="*/ 215 w 227"/>
                <a:gd name="T33" fmla="*/ 5 h 103"/>
                <a:gd name="T34" fmla="*/ 215 w 227"/>
                <a:gd name="T35" fmla="*/ 5 h 103"/>
                <a:gd name="T36" fmla="*/ 168 w 227"/>
                <a:gd name="T37" fmla="*/ 67 h 103"/>
                <a:gd name="T38" fmla="*/ 0 w 227"/>
                <a:gd name="T39" fmla="*/ 66 h 103"/>
                <a:gd name="T40" fmla="*/ 61 w 227"/>
                <a:gd name="T41" fmla="*/ 100 h 103"/>
                <a:gd name="T42" fmla="*/ 62 w 227"/>
                <a:gd name="T43" fmla="*/ 100 h 103"/>
                <a:gd name="T44" fmla="*/ 62 w 227"/>
                <a:gd name="T45" fmla="*/ 100 h 103"/>
                <a:gd name="T46" fmla="*/ 92 w 227"/>
                <a:gd name="T47" fmla="*/ 103 h 103"/>
                <a:gd name="T48" fmla="*/ 192 w 227"/>
                <a:gd name="T49" fmla="*/ 63 h 103"/>
                <a:gd name="T50" fmla="*/ 192 w 227"/>
                <a:gd name="T51" fmla="*/ 63 h 103"/>
                <a:gd name="T52" fmla="*/ 192 w 227"/>
                <a:gd name="T53" fmla="*/ 63 h 103"/>
                <a:gd name="T54" fmla="*/ 193 w 227"/>
                <a:gd name="T55" fmla="*/ 63 h 103"/>
                <a:gd name="T56" fmla="*/ 193 w 227"/>
                <a:gd name="T57" fmla="*/ 62 h 103"/>
                <a:gd name="T58" fmla="*/ 193 w 227"/>
                <a:gd name="T59" fmla="*/ 62 h 103"/>
                <a:gd name="T60" fmla="*/ 193 w 227"/>
                <a:gd name="T61" fmla="*/ 62 h 103"/>
                <a:gd name="T62" fmla="*/ 227 w 227"/>
                <a:gd name="T63"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7" h="103">
                  <a:moveTo>
                    <a:pt x="79" y="61"/>
                  </a:moveTo>
                  <a:cubicBezTo>
                    <a:pt x="73" y="61"/>
                    <a:pt x="66" y="60"/>
                    <a:pt x="59" y="59"/>
                  </a:cubicBezTo>
                  <a:cubicBezTo>
                    <a:pt x="58" y="59"/>
                    <a:pt x="57" y="58"/>
                    <a:pt x="57" y="57"/>
                  </a:cubicBezTo>
                  <a:cubicBezTo>
                    <a:pt x="58" y="56"/>
                    <a:pt x="58" y="55"/>
                    <a:pt x="59" y="55"/>
                  </a:cubicBezTo>
                  <a:cubicBezTo>
                    <a:pt x="60" y="55"/>
                    <a:pt x="60" y="55"/>
                    <a:pt x="60" y="55"/>
                  </a:cubicBezTo>
                  <a:cubicBezTo>
                    <a:pt x="66" y="56"/>
                    <a:pt x="73" y="57"/>
                    <a:pt x="79" y="57"/>
                  </a:cubicBezTo>
                  <a:cubicBezTo>
                    <a:pt x="80" y="57"/>
                    <a:pt x="81" y="58"/>
                    <a:pt x="81" y="59"/>
                  </a:cubicBezTo>
                  <a:cubicBezTo>
                    <a:pt x="81" y="60"/>
                    <a:pt x="80" y="61"/>
                    <a:pt x="79" y="61"/>
                  </a:cubicBezTo>
                  <a:cubicBezTo>
                    <a:pt x="79" y="61"/>
                    <a:pt x="79" y="61"/>
                    <a:pt x="79" y="61"/>
                  </a:cubicBezTo>
                  <a:moveTo>
                    <a:pt x="117" y="50"/>
                  </a:moveTo>
                  <a:cubicBezTo>
                    <a:pt x="118" y="49"/>
                    <a:pt x="118" y="49"/>
                    <a:pt x="118" y="49"/>
                  </a:cubicBezTo>
                  <a:cubicBezTo>
                    <a:pt x="119" y="49"/>
                    <a:pt x="120" y="50"/>
                    <a:pt x="120" y="51"/>
                  </a:cubicBezTo>
                  <a:cubicBezTo>
                    <a:pt x="121" y="52"/>
                    <a:pt x="120" y="53"/>
                    <a:pt x="119" y="53"/>
                  </a:cubicBezTo>
                  <a:cubicBezTo>
                    <a:pt x="113" y="56"/>
                    <a:pt x="106" y="58"/>
                    <a:pt x="100" y="59"/>
                  </a:cubicBezTo>
                  <a:cubicBezTo>
                    <a:pt x="99" y="59"/>
                    <a:pt x="99" y="59"/>
                    <a:pt x="99" y="59"/>
                  </a:cubicBezTo>
                  <a:cubicBezTo>
                    <a:pt x="98" y="59"/>
                    <a:pt x="97" y="59"/>
                    <a:pt x="97" y="58"/>
                  </a:cubicBezTo>
                  <a:cubicBezTo>
                    <a:pt x="97" y="57"/>
                    <a:pt x="98" y="55"/>
                    <a:pt x="99" y="55"/>
                  </a:cubicBezTo>
                  <a:cubicBezTo>
                    <a:pt x="105" y="54"/>
                    <a:pt x="111" y="52"/>
                    <a:pt x="117" y="50"/>
                  </a:cubicBezTo>
                  <a:cubicBezTo>
                    <a:pt x="117" y="50"/>
                    <a:pt x="117" y="50"/>
                    <a:pt x="117" y="50"/>
                  </a:cubicBezTo>
                  <a:moveTo>
                    <a:pt x="215" y="5"/>
                  </a:moveTo>
                  <a:cubicBezTo>
                    <a:pt x="194" y="13"/>
                    <a:pt x="173" y="21"/>
                    <a:pt x="153" y="28"/>
                  </a:cubicBezTo>
                  <a:cubicBezTo>
                    <a:pt x="153" y="28"/>
                    <a:pt x="153" y="28"/>
                    <a:pt x="153" y="28"/>
                  </a:cubicBezTo>
                  <a:cubicBezTo>
                    <a:pt x="154" y="29"/>
                    <a:pt x="154" y="30"/>
                    <a:pt x="153" y="31"/>
                  </a:cubicBezTo>
                  <a:cubicBezTo>
                    <a:pt x="148" y="36"/>
                    <a:pt x="143" y="40"/>
                    <a:pt x="137" y="44"/>
                  </a:cubicBezTo>
                  <a:cubicBezTo>
                    <a:pt x="137" y="44"/>
                    <a:pt x="136" y="44"/>
                    <a:pt x="136" y="44"/>
                  </a:cubicBezTo>
                  <a:cubicBezTo>
                    <a:pt x="135" y="44"/>
                    <a:pt x="135" y="44"/>
                    <a:pt x="134" y="43"/>
                  </a:cubicBezTo>
                  <a:cubicBezTo>
                    <a:pt x="134" y="42"/>
                    <a:pt x="134" y="41"/>
                    <a:pt x="135" y="40"/>
                  </a:cubicBezTo>
                  <a:cubicBezTo>
                    <a:pt x="140" y="37"/>
                    <a:pt x="145" y="33"/>
                    <a:pt x="149" y="29"/>
                  </a:cubicBezTo>
                  <a:cubicBezTo>
                    <a:pt x="145" y="30"/>
                    <a:pt x="140" y="32"/>
                    <a:pt x="136" y="33"/>
                  </a:cubicBezTo>
                  <a:cubicBezTo>
                    <a:pt x="90" y="47"/>
                    <a:pt x="45" y="56"/>
                    <a:pt x="0" y="63"/>
                  </a:cubicBezTo>
                  <a:cubicBezTo>
                    <a:pt x="23" y="83"/>
                    <a:pt x="53" y="93"/>
                    <a:pt x="84" y="93"/>
                  </a:cubicBezTo>
                  <a:cubicBezTo>
                    <a:pt x="116" y="93"/>
                    <a:pt x="149" y="82"/>
                    <a:pt x="174" y="61"/>
                  </a:cubicBezTo>
                  <a:cubicBezTo>
                    <a:pt x="188" y="50"/>
                    <a:pt x="201" y="34"/>
                    <a:pt x="210" y="17"/>
                  </a:cubicBezTo>
                  <a:cubicBezTo>
                    <a:pt x="212" y="13"/>
                    <a:pt x="213" y="9"/>
                    <a:pt x="215" y="5"/>
                  </a:cubicBezTo>
                  <a:moveTo>
                    <a:pt x="227" y="0"/>
                  </a:moveTo>
                  <a:cubicBezTo>
                    <a:pt x="223" y="2"/>
                    <a:pt x="219" y="3"/>
                    <a:pt x="215" y="5"/>
                  </a:cubicBezTo>
                  <a:cubicBezTo>
                    <a:pt x="213" y="9"/>
                    <a:pt x="212" y="13"/>
                    <a:pt x="210" y="17"/>
                  </a:cubicBezTo>
                  <a:cubicBezTo>
                    <a:pt x="200" y="37"/>
                    <a:pt x="186" y="54"/>
                    <a:pt x="168" y="67"/>
                  </a:cubicBezTo>
                  <a:cubicBezTo>
                    <a:pt x="142" y="85"/>
                    <a:pt x="111" y="94"/>
                    <a:pt x="81" y="94"/>
                  </a:cubicBezTo>
                  <a:cubicBezTo>
                    <a:pt x="51" y="94"/>
                    <a:pt x="22" y="85"/>
                    <a:pt x="0" y="66"/>
                  </a:cubicBezTo>
                  <a:cubicBezTo>
                    <a:pt x="14" y="82"/>
                    <a:pt x="34" y="94"/>
                    <a:pt x="61" y="100"/>
                  </a:cubicBezTo>
                  <a:cubicBezTo>
                    <a:pt x="61" y="100"/>
                    <a:pt x="61" y="100"/>
                    <a:pt x="61" y="100"/>
                  </a:cubicBezTo>
                  <a:cubicBezTo>
                    <a:pt x="61" y="100"/>
                    <a:pt x="61" y="100"/>
                    <a:pt x="62" y="100"/>
                  </a:cubicBezTo>
                  <a:cubicBezTo>
                    <a:pt x="62" y="100"/>
                    <a:pt x="62" y="100"/>
                    <a:pt x="62" y="100"/>
                  </a:cubicBezTo>
                  <a:cubicBezTo>
                    <a:pt x="62" y="100"/>
                    <a:pt x="62" y="100"/>
                    <a:pt x="62" y="100"/>
                  </a:cubicBezTo>
                  <a:cubicBezTo>
                    <a:pt x="62" y="100"/>
                    <a:pt x="62" y="100"/>
                    <a:pt x="62" y="100"/>
                  </a:cubicBezTo>
                  <a:cubicBezTo>
                    <a:pt x="62" y="100"/>
                    <a:pt x="62" y="100"/>
                    <a:pt x="62" y="100"/>
                  </a:cubicBezTo>
                  <a:cubicBezTo>
                    <a:pt x="72" y="102"/>
                    <a:pt x="82" y="103"/>
                    <a:pt x="92" y="103"/>
                  </a:cubicBezTo>
                  <a:cubicBezTo>
                    <a:pt x="130" y="103"/>
                    <a:pt x="165" y="88"/>
                    <a:pt x="192" y="63"/>
                  </a:cubicBezTo>
                  <a:cubicBezTo>
                    <a:pt x="192" y="63"/>
                    <a:pt x="192" y="63"/>
                    <a:pt x="192" y="63"/>
                  </a:cubicBezTo>
                  <a:cubicBezTo>
                    <a:pt x="192" y="63"/>
                    <a:pt x="192" y="63"/>
                    <a:pt x="192" y="63"/>
                  </a:cubicBezTo>
                  <a:cubicBezTo>
                    <a:pt x="192" y="63"/>
                    <a:pt x="192" y="63"/>
                    <a:pt x="192" y="63"/>
                  </a:cubicBezTo>
                  <a:cubicBezTo>
                    <a:pt x="192" y="63"/>
                    <a:pt x="192" y="63"/>
                    <a:pt x="192" y="63"/>
                  </a:cubicBezTo>
                  <a:cubicBezTo>
                    <a:pt x="192" y="63"/>
                    <a:pt x="192" y="63"/>
                    <a:pt x="192" y="63"/>
                  </a:cubicBezTo>
                  <a:cubicBezTo>
                    <a:pt x="192" y="63"/>
                    <a:pt x="192" y="63"/>
                    <a:pt x="192" y="63"/>
                  </a:cubicBezTo>
                  <a:cubicBezTo>
                    <a:pt x="192" y="63"/>
                    <a:pt x="193" y="63"/>
                    <a:pt x="193" y="63"/>
                  </a:cubicBezTo>
                  <a:cubicBezTo>
                    <a:pt x="193" y="63"/>
                    <a:pt x="193" y="63"/>
                    <a:pt x="193" y="63"/>
                  </a:cubicBezTo>
                  <a:cubicBezTo>
                    <a:pt x="193" y="63"/>
                    <a:pt x="193" y="62"/>
                    <a:pt x="193" y="62"/>
                  </a:cubicBezTo>
                  <a:cubicBezTo>
                    <a:pt x="193" y="62"/>
                    <a:pt x="193" y="62"/>
                    <a:pt x="193" y="62"/>
                  </a:cubicBezTo>
                  <a:cubicBezTo>
                    <a:pt x="193" y="62"/>
                    <a:pt x="193" y="62"/>
                    <a:pt x="193" y="62"/>
                  </a:cubicBezTo>
                  <a:cubicBezTo>
                    <a:pt x="193" y="62"/>
                    <a:pt x="193" y="62"/>
                    <a:pt x="193" y="62"/>
                  </a:cubicBezTo>
                  <a:cubicBezTo>
                    <a:pt x="193" y="62"/>
                    <a:pt x="193" y="62"/>
                    <a:pt x="193" y="62"/>
                  </a:cubicBezTo>
                  <a:cubicBezTo>
                    <a:pt x="193" y="62"/>
                    <a:pt x="193" y="62"/>
                    <a:pt x="193" y="62"/>
                  </a:cubicBezTo>
                  <a:cubicBezTo>
                    <a:pt x="209" y="46"/>
                    <a:pt x="223" y="23"/>
                    <a:pt x="227" y="0"/>
                  </a:cubicBezTo>
                </a:path>
              </a:pathLst>
            </a:custGeom>
            <a:solidFill>
              <a:schemeClr val="accent2">
                <a:lumMod val="75000"/>
              </a:schemeClr>
            </a:soli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3600" b="0" i="0" u="none" strike="noStrike" kern="1200" cap="none" spc="0" normalizeH="0" baseline="0" noProof="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406" name="Freeform 355"/>
            <p:cNvSpPr/>
            <p:nvPr/>
          </p:nvSpPr>
          <p:spPr bwMode="auto">
            <a:xfrm>
              <a:off x="1912093" y="3035874"/>
              <a:ext cx="528032" cy="754146"/>
            </a:xfrm>
            <a:custGeom>
              <a:avLst/>
              <a:gdLst>
                <a:gd name="T0" fmla="*/ 44 w 278"/>
                <a:gd name="T1" fmla="*/ 73 h 396"/>
                <a:gd name="T2" fmla="*/ 177 w 278"/>
                <a:gd name="T3" fmla="*/ 17 h 396"/>
                <a:gd name="T4" fmla="*/ 270 w 278"/>
                <a:gd name="T5" fmla="*/ 119 h 396"/>
                <a:gd name="T6" fmla="*/ 237 w 278"/>
                <a:gd name="T7" fmla="*/ 172 h 396"/>
                <a:gd name="T8" fmla="*/ 235 w 278"/>
                <a:gd name="T9" fmla="*/ 196 h 396"/>
                <a:gd name="T10" fmla="*/ 252 w 278"/>
                <a:gd name="T11" fmla="*/ 213 h 396"/>
                <a:gd name="T12" fmla="*/ 267 w 278"/>
                <a:gd name="T13" fmla="*/ 242 h 396"/>
                <a:gd name="T14" fmla="*/ 224 w 278"/>
                <a:gd name="T15" fmla="*/ 341 h 396"/>
                <a:gd name="T16" fmla="*/ 22 w 278"/>
                <a:gd name="T17" fmla="*/ 302 h 396"/>
                <a:gd name="T18" fmla="*/ 12 w 278"/>
                <a:gd name="T19" fmla="*/ 203 h 396"/>
                <a:gd name="T20" fmla="*/ 44 w 278"/>
                <a:gd name="T21" fmla="*/ 73 h 396"/>
                <a:gd name="T22" fmla="*/ 43 w 278"/>
                <a:gd name="T23" fmla="*/ 73 h 396"/>
                <a:gd name="T24" fmla="*/ 16 w 278"/>
                <a:gd name="T25" fmla="*/ 288 h 396"/>
                <a:gd name="T26" fmla="*/ 218 w 278"/>
                <a:gd name="T27" fmla="*/ 347 h 396"/>
                <a:gd name="T28" fmla="*/ 267 w 278"/>
                <a:gd name="T29" fmla="*/ 277 h 396"/>
                <a:gd name="T30" fmla="*/ 260 w 278"/>
                <a:gd name="T31" fmla="*/ 220 h 396"/>
                <a:gd name="T32" fmla="*/ 239 w 278"/>
                <a:gd name="T33" fmla="*/ 197 h 396"/>
                <a:gd name="T34" fmla="*/ 257 w 278"/>
                <a:gd name="T35" fmla="*/ 150 h 396"/>
                <a:gd name="T36" fmla="*/ 258 w 278"/>
                <a:gd name="T37" fmla="*/ 69 h 396"/>
                <a:gd name="T38" fmla="*/ 124 w 278"/>
                <a:gd name="T39" fmla="*/ 9 h 396"/>
                <a:gd name="T40" fmla="*/ 43 w 278"/>
                <a:gd name="T41" fmla="*/ 73 h 396"/>
                <a:gd name="T42" fmla="*/ 44 w 278"/>
                <a:gd name="T43" fmla="*/ 73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8" h="396">
                  <a:moveTo>
                    <a:pt x="44" y="73"/>
                  </a:moveTo>
                  <a:cubicBezTo>
                    <a:pt x="72" y="20"/>
                    <a:pt x="120" y="0"/>
                    <a:pt x="177" y="17"/>
                  </a:cubicBezTo>
                  <a:cubicBezTo>
                    <a:pt x="221" y="31"/>
                    <a:pt x="274" y="68"/>
                    <a:pt x="270" y="119"/>
                  </a:cubicBezTo>
                  <a:cubicBezTo>
                    <a:pt x="269" y="144"/>
                    <a:pt x="248" y="154"/>
                    <a:pt x="237" y="172"/>
                  </a:cubicBezTo>
                  <a:cubicBezTo>
                    <a:pt x="232" y="180"/>
                    <a:pt x="231" y="188"/>
                    <a:pt x="235" y="196"/>
                  </a:cubicBezTo>
                  <a:cubicBezTo>
                    <a:pt x="239" y="202"/>
                    <a:pt x="247" y="208"/>
                    <a:pt x="252" y="213"/>
                  </a:cubicBezTo>
                  <a:cubicBezTo>
                    <a:pt x="260" y="221"/>
                    <a:pt x="265" y="231"/>
                    <a:pt x="267" y="242"/>
                  </a:cubicBezTo>
                  <a:cubicBezTo>
                    <a:pt x="277" y="279"/>
                    <a:pt x="251" y="319"/>
                    <a:pt x="224" y="341"/>
                  </a:cubicBezTo>
                  <a:cubicBezTo>
                    <a:pt x="161" y="393"/>
                    <a:pt x="53" y="382"/>
                    <a:pt x="22" y="302"/>
                  </a:cubicBezTo>
                  <a:cubicBezTo>
                    <a:pt x="10" y="271"/>
                    <a:pt x="10" y="236"/>
                    <a:pt x="12" y="203"/>
                  </a:cubicBezTo>
                  <a:cubicBezTo>
                    <a:pt x="15" y="158"/>
                    <a:pt x="24" y="113"/>
                    <a:pt x="44" y="73"/>
                  </a:cubicBezTo>
                  <a:cubicBezTo>
                    <a:pt x="45" y="71"/>
                    <a:pt x="43" y="73"/>
                    <a:pt x="43" y="73"/>
                  </a:cubicBezTo>
                  <a:cubicBezTo>
                    <a:pt x="12" y="135"/>
                    <a:pt x="0" y="220"/>
                    <a:pt x="16" y="288"/>
                  </a:cubicBezTo>
                  <a:cubicBezTo>
                    <a:pt x="37" y="380"/>
                    <a:pt x="147" y="396"/>
                    <a:pt x="218" y="347"/>
                  </a:cubicBezTo>
                  <a:cubicBezTo>
                    <a:pt x="242" y="330"/>
                    <a:pt x="259" y="305"/>
                    <a:pt x="267" y="277"/>
                  </a:cubicBezTo>
                  <a:cubicBezTo>
                    <a:pt x="273" y="258"/>
                    <a:pt x="270" y="237"/>
                    <a:pt x="260" y="220"/>
                  </a:cubicBezTo>
                  <a:cubicBezTo>
                    <a:pt x="255" y="211"/>
                    <a:pt x="246" y="204"/>
                    <a:pt x="239" y="197"/>
                  </a:cubicBezTo>
                  <a:cubicBezTo>
                    <a:pt x="223" y="181"/>
                    <a:pt x="246" y="162"/>
                    <a:pt x="257" y="150"/>
                  </a:cubicBezTo>
                  <a:cubicBezTo>
                    <a:pt x="278" y="128"/>
                    <a:pt x="275" y="92"/>
                    <a:pt x="258" y="69"/>
                  </a:cubicBezTo>
                  <a:cubicBezTo>
                    <a:pt x="229" y="30"/>
                    <a:pt x="172" y="4"/>
                    <a:pt x="124" y="9"/>
                  </a:cubicBezTo>
                  <a:cubicBezTo>
                    <a:pt x="87" y="13"/>
                    <a:pt x="60" y="42"/>
                    <a:pt x="43" y="73"/>
                  </a:cubicBezTo>
                  <a:cubicBezTo>
                    <a:pt x="42" y="75"/>
                    <a:pt x="43" y="73"/>
                    <a:pt x="44" y="73"/>
                  </a:cubicBezTo>
                </a:path>
              </a:pathLst>
            </a:custGeom>
            <a:solidFill>
              <a:schemeClr val="accent2">
                <a:lumMod val="75000"/>
              </a:schemeClr>
            </a:soli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3600" b="0" i="0" u="none" strike="noStrike" kern="1200" cap="none" spc="0" normalizeH="0" baseline="0" noProof="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407" name="Freeform 356"/>
            <p:cNvSpPr>
              <a:spLocks noEditPoints="1"/>
            </p:cNvSpPr>
            <p:nvPr/>
          </p:nvSpPr>
          <p:spPr bwMode="auto">
            <a:xfrm>
              <a:off x="1981863" y="3115258"/>
              <a:ext cx="374220" cy="508056"/>
            </a:xfrm>
            <a:custGeom>
              <a:avLst/>
              <a:gdLst>
                <a:gd name="T0" fmla="*/ 162 w 197"/>
                <a:gd name="T1" fmla="*/ 267 h 267"/>
                <a:gd name="T2" fmla="*/ 13 w 197"/>
                <a:gd name="T3" fmla="*/ 245 h 267"/>
                <a:gd name="T4" fmla="*/ 21 w 197"/>
                <a:gd name="T5" fmla="*/ 266 h 267"/>
                <a:gd name="T6" fmla="*/ 24 w 197"/>
                <a:gd name="T7" fmla="*/ 263 h 267"/>
                <a:gd name="T8" fmla="*/ 13 w 197"/>
                <a:gd name="T9" fmla="*/ 245 h 267"/>
                <a:gd name="T10" fmla="*/ 176 w 197"/>
                <a:gd name="T11" fmla="*/ 251 h 267"/>
                <a:gd name="T12" fmla="*/ 179 w 197"/>
                <a:gd name="T13" fmla="*/ 253 h 267"/>
                <a:gd name="T14" fmla="*/ 187 w 197"/>
                <a:gd name="T15" fmla="*/ 233 h 267"/>
                <a:gd name="T16" fmla="*/ 1 w 197"/>
                <a:gd name="T17" fmla="*/ 209 h 267"/>
                <a:gd name="T18" fmla="*/ 7 w 197"/>
                <a:gd name="T19" fmla="*/ 230 h 267"/>
                <a:gd name="T20" fmla="*/ 3 w 197"/>
                <a:gd name="T21" fmla="*/ 206 h 267"/>
                <a:gd name="T22" fmla="*/ 192 w 197"/>
                <a:gd name="T23" fmla="*/ 196 h 267"/>
                <a:gd name="T24" fmla="*/ 191 w 197"/>
                <a:gd name="T25" fmla="*/ 215 h 267"/>
                <a:gd name="T26" fmla="*/ 195 w 197"/>
                <a:gd name="T27" fmla="*/ 216 h 267"/>
                <a:gd name="T28" fmla="*/ 194 w 197"/>
                <a:gd name="T29" fmla="*/ 194 h 267"/>
                <a:gd name="T30" fmla="*/ 0 w 197"/>
                <a:gd name="T31" fmla="*/ 183 h 267"/>
                <a:gd name="T32" fmla="*/ 2 w 197"/>
                <a:gd name="T33" fmla="*/ 191 h 267"/>
                <a:gd name="T34" fmla="*/ 4 w 197"/>
                <a:gd name="T35" fmla="*/ 183 h 267"/>
                <a:gd name="T36" fmla="*/ 2 w 197"/>
                <a:gd name="T37" fmla="*/ 167 h 267"/>
                <a:gd name="T38" fmla="*/ 175 w 197"/>
                <a:gd name="T39" fmla="*/ 162 h 267"/>
                <a:gd name="T40" fmla="*/ 189 w 197"/>
                <a:gd name="T41" fmla="*/ 179 h 267"/>
                <a:gd name="T42" fmla="*/ 186 w 197"/>
                <a:gd name="T43" fmla="*/ 168 h 267"/>
                <a:gd name="T44" fmla="*/ 6 w 197"/>
                <a:gd name="T45" fmla="*/ 127 h 267"/>
                <a:gd name="T46" fmla="*/ 4 w 197"/>
                <a:gd name="T47" fmla="*/ 151 h 267"/>
                <a:gd name="T48" fmla="*/ 8 w 197"/>
                <a:gd name="T49" fmla="*/ 129 h 267"/>
                <a:gd name="T50" fmla="*/ 175 w 197"/>
                <a:gd name="T51" fmla="*/ 124 h 267"/>
                <a:gd name="T52" fmla="*/ 166 w 197"/>
                <a:gd name="T53" fmla="*/ 137 h 267"/>
                <a:gd name="T54" fmla="*/ 167 w 197"/>
                <a:gd name="T55" fmla="*/ 146 h 267"/>
                <a:gd name="T56" fmla="*/ 177 w 197"/>
                <a:gd name="T57" fmla="*/ 128 h 267"/>
                <a:gd name="T58" fmla="*/ 195 w 197"/>
                <a:gd name="T59" fmla="*/ 90 h 267"/>
                <a:gd name="T60" fmla="*/ 187 w 197"/>
                <a:gd name="T61" fmla="*/ 110 h 267"/>
                <a:gd name="T62" fmla="*/ 190 w 197"/>
                <a:gd name="T63" fmla="*/ 112 h 267"/>
                <a:gd name="T64" fmla="*/ 195 w 197"/>
                <a:gd name="T65" fmla="*/ 91 h 267"/>
                <a:gd name="T66" fmla="*/ 12 w 197"/>
                <a:gd name="T67" fmla="*/ 89 h 267"/>
                <a:gd name="T68" fmla="*/ 9 w 197"/>
                <a:gd name="T69" fmla="*/ 111 h 267"/>
                <a:gd name="T70" fmla="*/ 14 w 197"/>
                <a:gd name="T71" fmla="*/ 88 h 267"/>
                <a:gd name="T72" fmla="*/ 186 w 197"/>
                <a:gd name="T73" fmla="*/ 53 h 267"/>
                <a:gd name="T74" fmla="*/ 193 w 197"/>
                <a:gd name="T75" fmla="*/ 73 h 267"/>
                <a:gd name="T76" fmla="*/ 197 w 197"/>
                <a:gd name="T77" fmla="*/ 72 h 267"/>
                <a:gd name="T78" fmla="*/ 187 w 197"/>
                <a:gd name="T79" fmla="*/ 52 h 267"/>
                <a:gd name="T80" fmla="*/ 25 w 197"/>
                <a:gd name="T81" fmla="*/ 53 h 267"/>
                <a:gd name="T82" fmla="*/ 20 w 197"/>
                <a:gd name="T83" fmla="*/ 72 h 267"/>
                <a:gd name="T84" fmla="*/ 38 w 197"/>
                <a:gd name="T85" fmla="*/ 38 h 267"/>
                <a:gd name="T86" fmla="*/ 159 w 197"/>
                <a:gd name="T87" fmla="*/ 24 h 267"/>
                <a:gd name="T88" fmla="*/ 173 w 197"/>
                <a:gd name="T89" fmla="*/ 40 h 267"/>
                <a:gd name="T90" fmla="*/ 176 w 197"/>
                <a:gd name="T91" fmla="*/ 37 h 267"/>
                <a:gd name="T92" fmla="*/ 66 w 197"/>
                <a:gd name="T93" fmla="*/ 8 h 267"/>
                <a:gd name="T94" fmla="*/ 48 w 197"/>
                <a:gd name="T95" fmla="*/ 23 h 267"/>
                <a:gd name="T96" fmla="*/ 66 w 197"/>
                <a:gd name="T97" fmla="*/ 11 h 267"/>
                <a:gd name="T98" fmla="*/ 124 w 197"/>
                <a:gd name="T99" fmla="*/ 5 h 267"/>
                <a:gd name="T100" fmla="*/ 141 w 197"/>
                <a:gd name="T101" fmla="*/ 17 h 267"/>
                <a:gd name="T102" fmla="*/ 143 w 197"/>
                <a:gd name="T103" fmla="*/ 13 h 267"/>
                <a:gd name="T104" fmla="*/ 95 w 197"/>
                <a:gd name="T105" fmla="*/ 0 h 267"/>
                <a:gd name="T106" fmla="*/ 84 w 197"/>
                <a:gd name="T107" fmla="*/ 5 h 267"/>
                <a:gd name="T108" fmla="*/ 99 w 197"/>
                <a:gd name="T109" fmla="*/ 4 h 267"/>
                <a:gd name="T110" fmla="*/ 106 w 197"/>
                <a:gd name="T111" fmla="*/ 3 h 267"/>
                <a:gd name="T112" fmla="*/ 96 w 197"/>
                <a:gd name="T113"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97" h="267">
                  <a:moveTo>
                    <a:pt x="164" y="265"/>
                  </a:moveTo>
                  <a:cubicBezTo>
                    <a:pt x="164" y="265"/>
                    <a:pt x="163" y="266"/>
                    <a:pt x="163" y="266"/>
                  </a:cubicBezTo>
                  <a:cubicBezTo>
                    <a:pt x="163" y="266"/>
                    <a:pt x="162" y="267"/>
                    <a:pt x="162" y="267"/>
                  </a:cubicBezTo>
                  <a:cubicBezTo>
                    <a:pt x="163" y="267"/>
                    <a:pt x="164" y="266"/>
                    <a:pt x="166" y="266"/>
                  </a:cubicBezTo>
                  <a:cubicBezTo>
                    <a:pt x="165" y="266"/>
                    <a:pt x="165" y="265"/>
                    <a:pt x="164" y="265"/>
                  </a:cubicBezTo>
                  <a:moveTo>
                    <a:pt x="13" y="245"/>
                  </a:moveTo>
                  <a:cubicBezTo>
                    <a:pt x="13" y="245"/>
                    <a:pt x="12" y="245"/>
                    <a:pt x="12" y="245"/>
                  </a:cubicBezTo>
                  <a:cubicBezTo>
                    <a:pt x="11" y="246"/>
                    <a:pt x="11" y="247"/>
                    <a:pt x="11" y="248"/>
                  </a:cubicBezTo>
                  <a:cubicBezTo>
                    <a:pt x="14" y="254"/>
                    <a:pt x="17" y="260"/>
                    <a:pt x="21" y="266"/>
                  </a:cubicBezTo>
                  <a:cubicBezTo>
                    <a:pt x="21" y="266"/>
                    <a:pt x="22" y="267"/>
                    <a:pt x="23" y="267"/>
                  </a:cubicBezTo>
                  <a:cubicBezTo>
                    <a:pt x="23" y="267"/>
                    <a:pt x="23" y="266"/>
                    <a:pt x="24" y="266"/>
                  </a:cubicBezTo>
                  <a:cubicBezTo>
                    <a:pt x="25" y="266"/>
                    <a:pt x="25" y="264"/>
                    <a:pt x="24" y="263"/>
                  </a:cubicBezTo>
                  <a:cubicBezTo>
                    <a:pt x="24" y="263"/>
                    <a:pt x="24" y="263"/>
                    <a:pt x="24" y="263"/>
                  </a:cubicBezTo>
                  <a:cubicBezTo>
                    <a:pt x="20" y="258"/>
                    <a:pt x="17" y="252"/>
                    <a:pt x="15" y="246"/>
                  </a:cubicBezTo>
                  <a:cubicBezTo>
                    <a:pt x="14" y="246"/>
                    <a:pt x="14" y="245"/>
                    <a:pt x="13" y="245"/>
                  </a:cubicBezTo>
                  <a:moveTo>
                    <a:pt x="187" y="233"/>
                  </a:moveTo>
                  <a:cubicBezTo>
                    <a:pt x="186" y="233"/>
                    <a:pt x="185" y="233"/>
                    <a:pt x="185" y="234"/>
                  </a:cubicBezTo>
                  <a:cubicBezTo>
                    <a:pt x="182" y="240"/>
                    <a:pt x="179" y="246"/>
                    <a:pt x="176" y="251"/>
                  </a:cubicBezTo>
                  <a:cubicBezTo>
                    <a:pt x="175" y="252"/>
                    <a:pt x="175" y="253"/>
                    <a:pt x="176" y="254"/>
                  </a:cubicBezTo>
                  <a:cubicBezTo>
                    <a:pt x="177" y="254"/>
                    <a:pt x="177" y="254"/>
                    <a:pt x="177" y="254"/>
                  </a:cubicBezTo>
                  <a:cubicBezTo>
                    <a:pt x="178" y="254"/>
                    <a:pt x="179" y="254"/>
                    <a:pt x="179" y="253"/>
                  </a:cubicBezTo>
                  <a:cubicBezTo>
                    <a:pt x="183" y="248"/>
                    <a:pt x="186" y="242"/>
                    <a:pt x="189" y="235"/>
                  </a:cubicBezTo>
                  <a:cubicBezTo>
                    <a:pt x="189" y="234"/>
                    <a:pt x="189" y="233"/>
                    <a:pt x="188" y="233"/>
                  </a:cubicBezTo>
                  <a:cubicBezTo>
                    <a:pt x="187" y="233"/>
                    <a:pt x="187" y="233"/>
                    <a:pt x="187" y="233"/>
                  </a:cubicBezTo>
                  <a:moveTo>
                    <a:pt x="3" y="206"/>
                  </a:moveTo>
                  <a:cubicBezTo>
                    <a:pt x="3" y="206"/>
                    <a:pt x="3" y="206"/>
                    <a:pt x="3" y="206"/>
                  </a:cubicBezTo>
                  <a:cubicBezTo>
                    <a:pt x="2" y="207"/>
                    <a:pt x="1" y="208"/>
                    <a:pt x="1" y="209"/>
                  </a:cubicBezTo>
                  <a:cubicBezTo>
                    <a:pt x="2" y="215"/>
                    <a:pt x="3" y="222"/>
                    <a:pt x="5" y="229"/>
                  </a:cubicBezTo>
                  <a:cubicBezTo>
                    <a:pt x="5" y="230"/>
                    <a:pt x="6" y="230"/>
                    <a:pt x="7" y="230"/>
                  </a:cubicBezTo>
                  <a:cubicBezTo>
                    <a:pt x="7" y="230"/>
                    <a:pt x="7" y="230"/>
                    <a:pt x="7" y="230"/>
                  </a:cubicBezTo>
                  <a:cubicBezTo>
                    <a:pt x="8" y="230"/>
                    <a:pt x="9" y="229"/>
                    <a:pt x="9" y="228"/>
                  </a:cubicBezTo>
                  <a:cubicBezTo>
                    <a:pt x="7" y="221"/>
                    <a:pt x="6" y="215"/>
                    <a:pt x="5" y="208"/>
                  </a:cubicBezTo>
                  <a:cubicBezTo>
                    <a:pt x="5" y="207"/>
                    <a:pt x="4" y="206"/>
                    <a:pt x="3" y="206"/>
                  </a:cubicBezTo>
                  <a:moveTo>
                    <a:pt x="194" y="194"/>
                  </a:moveTo>
                  <a:cubicBezTo>
                    <a:pt x="194" y="194"/>
                    <a:pt x="194" y="194"/>
                    <a:pt x="194" y="194"/>
                  </a:cubicBezTo>
                  <a:cubicBezTo>
                    <a:pt x="193" y="194"/>
                    <a:pt x="192" y="195"/>
                    <a:pt x="192" y="196"/>
                  </a:cubicBezTo>
                  <a:cubicBezTo>
                    <a:pt x="192" y="196"/>
                    <a:pt x="192" y="196"/>
                    <a:pt x="192" y="196"/>
                  </a:cubicBezTo>
                  <a:cubicBezTo>
                    <a:pt x="192" y="198"/>
                    <a:pt x="192" y="200"/>
                    <a:pt x="192" y="201"/>
                  </a:cubicBezTo>
                  <a:cubicBezTo>
                    <a:pt x="192" y="206"/>
                    <a:pt x="192" y="211"/>
                    <a:pt x="191" y="215"/>
                  </a:cubicBezTo>
                  <a:cubicBezTo>
                    <a:pt x="191" y="216"/>
                    <a:pt x="191" y="217"/>
                    <a:pt x="192" y="218"/>
                  </a:cubicBezTo>
                  <a:cubicBezTo>
                    <a:pt x="193" y="218"/>
                    <a:pt x="193" y="218"/>
                    <a:pt x="193" y="218"/>
                  </a:cubicBezTo>
                  <a:cubicBezTo>
                    <a:pt x="194" y="218"/>
                    <a:pt x="195" y="217"/>
                    <a:pt x="195" y="216"/>
                  </a:cubicBezTo>
                  <a:cubicBezTo>
                    <a:pt x="196" y="211"/>
                    <a:pt x="196" y="206"/>
                    <a:pt x="196" y="201"/>
                  </a:cubicBezTo>
                  <a:cubicBezTo>
                    <a:pt x="196" y="200"/>
                    <a:pt x="196" y="198"/>
                    <a:pt x="196" y="196"/>
                  </a:cubicBezTo>
                  <a:cubicBezTo>
                    <a:pt x="196" y="195"/>
                    <a:pt x="195" y="194"/>
                    <a:pt x="194" y="194"/>
                  </a:cubicBezTo>
                  <a:moveTo>
                    <a:pt x="2" y="167"/>
                  </a:moveTo>
                  <a:cubicBezTo>
                    <a:pt x="1" y="167"/>
                    <a:pt x="0" y="167"/>
                    <a:pt x="0" y="168"/>
                  </a:cubicBezTo>
                  <a:cubicBezTo>
                    <a:pt x="0" y="173"/>
                    <a:pt x="0" y="178"/>
                    <a:pt x="0" y="183"/>
                  </a:cubicBezTo>
                  <a:cubicBezTo>
                    <a:pt x="0" y="185"/>
                    <a:pt x="0" y="187"/>
                    <a:pt x="0" y="189"/>
                  </a:cubicBezTo>
                  <a:cubicBezTo>
                    <a:pt x="0" y="190"/>
                    <a:pt x="1" y="191"/>
                    <a:pt x="2" y="191"/>
                  </a:cubicBezTo>
                  <a:cubicBezTo>
                    <a:pt x="2" y="191"/>
                    <a:pt x="2" y="191"/>
                    <a:pt x="2" y="191"/>
                  </a:cubicBezTo>
                  <a:cubicBezTo>
                    <a:pt x="3" y="190"/>
                    <a:pt x="4" y="190"/>
                    <a:pt x="4" y="188"/>
                  </a:cubicBezTo>
                  <a:cubicBezTo>
                    <a:pt x="4" y="188"/>
                    <a:pt x="4" y="188"/>
                    <a:pt x="4" y="188"/>
                  </a:cubicBezTo>
                  <a:cubicBezTo>
                    <a:pt x="4" y="187"/>
                    <a:pt x="4" y="185"/>
                    <a:pt x="4" y="183"/>
                  </a:cubicBezTo>
                  <a:cubicBezTo>
                    <a:pt x="4" y="178"/>
                    <a:pt x="4" y="173"/>
                    <a:pt x="4" y="169"/>
                  </a:cubicBezTo>
                  <a:cubicBezTo>
                    <a:pt x="4" y="167"/>
                    <a:pt x="3" y="167"/>
                    <a:pt x="2" y="167"/>
                  </a:cubicBezTo>
                  <a:cubicBezTo>
                    <a:pt x="2" y="167"/>
                    <a:pt x="2" y="167"/>
                    <a:pt x="2" y="167"/>
                  </a:cubicBezTo>
                  <a:moveTo>
                    <a:pt x="177" y="159"/>
                  </a:moveTo>
                  <a:cubicBezTo>
                    <a:pt x="176" y="159"/>
                    <a:pt x="176" y="159"/>
                    <a:pt x="175" y="159"/>
                  </a:cubicBezTo>
                  <a:cubicBezTo>
                    <a:pt x="175" y="160"/>
                    <a:pt x="175" y="161"/>
                    <a:pt x="175" y="162"/>
                  </a:cubicBezTo>
                  <a:cubicBezTo>
                    <a:pt x="178" y="165"/>
                    <a:pt x="181" y="167"/>
                    <a:pt x="183" y="171"/>
                  </a:cubicBezTo>
                  <a:cubicBezTo>
                    <a:pt x="185" y="173"/>
                    <a:pt x="186" y="175"/>
                    <a:pt x="187" y="177"/>
                  </a:cubicBezTo>
                  <a:cubicBezTo>
                    <a:pt x="187" y="178"/>
                    <a:pt x="188" y="179"/>
                    <a:pt x="189" y="179"/>
                  </a:cubicBezTo>
                  <a:cubicBezTo>
                    <a:pt x="190" y="178"/>
                    <a:pt x="190" y="178"/>
                    <a:pt x="190" y="178"/>
                  </a:cubicBezTo>
                  <a:cubicBezTo>
                    <a:pt x="191" y="178"/>
                    <a:pt x="191" y="177"/>
                    <a:pt x="191" y="176"/>
                  </a:cubicBezTo>
                  <a:cubicBezTo>
                    <a:pt x="189" y="173"/>
                    <a:pt x="188" y="171"/>
                    <a:pt x="186" y="168"/>
                  </a:cubicBezTo>
                  <a:cubicBezTo>
                    <a:pt x="184" y="165"/>
                    <a:pt x="181" y="162"/>
                    <a:pt x="178" y="159"/>
                  </a:cubicBezTo>
                  <a:cubicBezTo>
                    <a:pt x="178" y="159"/>
                    <a:pt x="177" y="159"/>
                    <a:pt x="177" y="159"/>
                  </a:cubicBezTo>
                  <a:moveTo>
                    <a:pt x="6" y="127"/>
                  </a:moveTo>
                  <a:cubicBezTo>
                    <a:pt x="5" y="127"/>
                    <a:pt x="4" y="127"/>
                    <a:pt x="4" y="128"/>
                  </a:cubicBezTo>
                  <a:cubicBezTo>
                    <a:pt x="3" y="135"/>
                    <a:pt x="2" y="141"/>
                    <a:pt x="2" y="148"/>
                  </a:cubicBezTo>
                  <a:cubicBezTo>
                    <a:pt x="2" y="149"/>
                    <a:pt x="2" y="150"/>
                    <a:pt x="4" y="151"/>
                  </a:cubicBezTo>
                  <a:cubicBezTo>
                    <a:pt x="4" y="151"/>
                    <a:pt x="4" y="151"/>
                    <a:pt x="4" y="151"/>
                  </a:cubicBezTo>
                  <a:cubicBezTo>
                    <a:pt x="5" y="151"/>
                    <a:pt x="6" y="150"/>
                    <a:pt x="6" y="149"/>
                  </a:cubicBezTo>
                  <a:cubicBezTo>
                    <a:pt x="6" y="142"/>
                    <a:pt x="7" y="135"/>
                    <a:pt x="8" y="129"/>
                  </a:cubicBezTo>
                  <a:cubicBezTo>
                    <a:pt x="8" y="128"/>
                    <a:pt x="7" y="127"/>
                    <a:pt x="6" y="127"/>
                  </a:cubicBezTo>
                  <a:cubicBezTo>
                    <a:pt x="6" y="127"/>
                    <a:pt x="6" y="127"/>
                    <a:pt x="6" y="127"/>
                  </a:cubicBezTo>
                  <a:moveTo>
                    <a:pt x="175" y="124"/>
                  </a:moveTo>
                  <a:cubicBezTo>
                    <a:pt x="175" y="124"/>
                    <a:pt x="174" y="125"/>
                    <a:pt x="174" y="125"/>
                  </a:cubicBezTo>
                  <a:cubicBezTo>
                    <a:pt x="174" y="125"/>
                    <a:pt x="174" y="125"/>
                    <a:pt x="174" y="125"/>
                  </a:cubicBezTo>
                  <a:cubicBezTo>
                    <a:pt x="171" y="129"/>
                    <a:pt x="168" y="133"/>
                    <a:pt x="166" y="137"/>
                  </a:cubicBezTo>
                  <a:cubicBezTo>
                    <a:pt x="165" y="140"/>
                    <a:pt x="165" y="142"/>
                    <a:pt x="165" y="144"/>
                  </a:cubicBezTo>
                  <a:cubicBezTo>
                    <a:pt x="165" y="145"/>
                    <a:pt x="166" y="146"/>
                    <a:pt x="167" y="146"/>
                  </a:cubicBezTo>
                  <a:cubicBezTo>
                    <a:pt x="167" y="146"/>
                    <a:pt x="167" y="146"/>
                    <a:pt x="167" y="146"/>
                  </a:cubicBezTo>
                  <a:cubicBezTo>
                    <a:pt x="168" y="146"/>
                    <a:pt x="169" y="145"/>
                    <a:pt x="169" y="144"/>
                  </a:cubicBezTo>
                  <a:cubicBezTo>
                    <a:pt x="169" y="142"/>
                    <a:pt x="169" y="141"/>
                    <a:pt x="170" y="138"/>
                  </a:cubicBezTo>
                  <a:cubicBezTo>
                    <a:pt x="171" y="135"/>
                    <a:pt x="174" y="131"/>
                    <a:pt x="177" y="128"/>
                  </a:cubicBezTo>
                  <a:cubicBezTo>
                    <a:pt x="178" y="127"/>
                    <a:pt x="178" y="126"/>
                    <a:pt x="177" y="125"/>
                  </a:cubicBezTo>
                  <a:cubicBezTo>
                    <a:pt x="176" y="125"/>
                    <a:pt x="176" y="124"/>
                    <a:pt x="175" y="124"/>
                  </a:cubicBezTo>
                  <a:moveTo>
                    <a:pt x="195" y="90"/>
                  </a:moveTo>
                  <a:cubicBezTo>
                    <a:pt x="194" y="90"/>
                    <a:pt x="193" y="91"/>
                    <a:pt x="193" y="92"/>
                  </a:cubicBezTo>
                  <a:cubicBezTo>
                    <a:pt x="192" y="96"/>
                    <a:pt x="191" y="100"/>
                    <a:pt x="190" y="105"/>
                  </a:cubicBezTo>
                  <a:cubicBezTo>
                    <a:pt x="189" y="106"/>
                    <a:pt x="188" y="108"/>
                    <a:pt x="187" y="110"/>
                  </a:cubicBezTo>
                  <a:cubicBezTo>
                    <a:pt x="186" y="111"/>
                    <a:pt x="186" y="112"/>
                    <a:pt x="187" y="113"/>
                  </a:cubicBezTo>
                  <a:cubicBezTo>
                    <a:pt x="188" y="113"/>
                    <a:pt x="188" y="113"/>
                    <a:pt x="188" y="113"/>
                  </a:cubicBezTo>
                  <a:cubicBezTo>
                    <a:pt x="189" y="113"/>
                    <a:pt x="190" y="113"/>
                    <a:pt x="190" y="112"/>
                  </a:cubicBezTo>
                  <a:cubicBezTo>
                    <a:pt x="191" y="110"/>
                    <a:pt x="193" y="108"/>
                    <a:pt x="193" y="106"/>
                  </a:cubicBezTo>
                  <a:cubicBezTo>
                    <a:pt x="195" y="102"/>
                    <a:pt x="196" y="97"/>
                    <a:pt x="197" y="93"/>
                  </a:cubicBezTo>
                  <a:cubicBezTo>
                    <a:pt x="197" y="92"/>
                    <a:pt x="196" y="91"/>
                    <a:pt x="195" y="91"/>
                  </a:cubicBezTo>
                  <a:cubicBezTo>
                    <a:pt x="195" y="90"/>
                    <a:pt x="195" y="90"/>
                    <a:pt x="195" y="90"/>
                  </a:cubicBezTo>
                  <a:moveTo>
                    <a:pt x="14" y="87"/>
                  </a:moveTo>
                  <a:cubicBezTo>
                    <a:pt x="13" y="87"/>
                    <a:pt x="12" y="88"/>
                    <a:pt x="12" y="89"/>
                  </a:cubicBezTo>
                  <a:cubicBezTo>
                    <a:pt x="10" y="96"/>
                    <a:pt x="8" y="102"/>
                    <a:pt x="7" y="109"/>
                  </a:cubicBezTo>
                  <a:cubicBezTo>
                    <a:pt x="7" y="110"/>
                    <a:pt x="8" y="111"/>
                    <a:pt x="9" y="111"/>
                  </a:cubicBezTo>
                  <a:cubicBezTo>
                    <a:pt x="9" y="111"/>
                    <a:pt x="9" y="111"/>
                    <a:pt x="9" y="111"/>
                  </a:cubicBezTo>
                  <a:cubicBezTo>
                    <a:pt x="10" y="111"/>
                    <a:pt x="11" y="110"/>
                    <a:pt x="11" y="109"/>
                  </a:cubicBezTo>
                  <a:cubicBezTo>
                    <a:pt x="12" y="103"/>
                    <a:pt x="14" y="97"/>
                    <a:pt x="16" y="90"/>
                  </a:cubicBezTo>
                  <a:cubicBezTo>
                    <a:pt x="16" y="89"/>
                    <a:pt x="15" y="88"/>
                    <a:pt x="14" y="88"/>
                  </a:cubicBezTo>
                  <a:cubicBezTo>
                    <a:pt x="14" y="87"/>
                    <a:pt x="14" y="87"/>
                    <a:pt x="14" y="87"/>
                  </a:cubicBezTo>
                  <a:moveTo>
                    <a:pt x="187" y="52"/>
                  </a:moveTo>
                  <a:cubicBezTo>
                    <a:pt x="187" y="52"/>
                    <a:pt x="186" y="52"/>
                    <a:pt x="186" y="53"/>
                  </a:cubicBezTo>
                  <a:cubicBezTo>
                    <a:pt x="185" y="53"/>
                    <a:pt x="185" y="54"/>
                    <a:pt x="185" y="55"/>
                  </a:cubicBezTo>
                  <a:cubicBezTo>
                    <a:pt x="186" y="56"/>
                    <a:pt x="186" y="56"/>
                    <a:pt x="186" y="56"/>
                  </a:cubicBezTo>
                  <a:cubicBezTo>
                    <a:pt x="189" y="61"/>
                    <a:pt x="191" y="67"/>
                    <a:pt x="193" y="73"/>
                  </a:cubicBezTo>
                  <a:cubicBezTo>
                    <a:pt x="193" y="74"/>
                    <a:pt x="194" y="75"/>
                    <a:pt x="195" y="75"/>
                  </a:cubicBezTo>
                  <a:cubicBezTo>
                    <a:pt x="195" y="75"/>
                    <a:pt x="195" y="75"/>
                    <a:pt x="195" y="75"/>
                  </a:cubicBezTo>
                  <a:cubicBezTo>
                    <a:pt x="196" y="74"/>
                    <a:pt x="197" y="73"/>
                    <a:pt x="197" y="72"/>
                  </a:cubicBezTo>
                  <a:cubicBezTo>
                    <a:pt x="195" y="66"/>
                    <a:pt x="193" y="60"/>
                    <a:pt x="189" y="54"/>
                  </a:cubicBezTo>
                  <a:cubicBezTo>
                    <a:pt x="189" y="53"/>
                    <a:pt x="189" y="53"/>
                    <a:pt x="189" y="53"/>
                  </a:cubicBezTo>
                  <a:cubicBezTo>
                    <a:pt x="188" y="53"/>
                    <a:pt x="188" y="52"/>
                    <a:pt x="187" y="52"/>
                  </a:cubicBezTo>
                  <a:moveTo>
                    <a:pt x="37" y="34"/>
                  </a:moveTo>
                  <a:cubicBezTo>
                    <a:pt x="36" y="34"/>
                    <a:pt x="35" y="35"/>
                    <a:pt x="35" y="35"/>
                  </a:cubicBezTo>
                  <a:cubicBezTo>
                    <a:pt x="31" y="41"/>
                    <a:pt x="28" y="47"/>
                    <a:pt x="25" y="53"/>
                  </a:cubicBezTo>
                  <a:cubicBezTo>
                    <a:pt x="22" y="58"/>
                    <a:pt x="20" y="64"/>
                    <a:pt x="18" y="70"/>
                  </a:cubicBezTo>
                  <a:cubicBezTo>
                    <a:pt x="17" y="71"/>
                    <a:pt x="18" y="72"/>
                    <a:pt x="19" y="72"/>
                  </a:cubicBezTo>
                  <a:cubicBezTo>
                    <a:pt x="20" y="72"/>
                    <a:pt x="20" y="72"/>
                    <a:pt x="20" y="72"/>
                  </a:cubicBezTo>
                  <a:cubicBezTo>
                    <a:pt x="20" y="72"/>
                    <a:pt x="21" y="72"/>
                    <a:pt x="22" y="71"/>
                  </a:cubicBezTo>
                  <a:cubicBezTo>
                    <a:pt x="24" y="65"/>
                    <a:pt x="26" y="60"/>
                    <a:pt x="28" y="55"/>
                  </a:cubicBezTo>
                  <a:cubicBezTo>
                    <a:pt x="31" y="49"/>
                    <a:pt x="34" y="43"/>
                    <a:pt x="38" y="38"/>
                  </a:cubicBezTo>
                  <a:cubicBezTo>
                    <a:pt x="39" y="37"/>
                    <a:pt x="39" y="35"/>
                    <a:pt x="38" y="35"/>
                  </a:cubicBezTo>
                  <a:cubicBezTo>
                    <a:pt x="37" y="35"/>
                    <a:pt x="37" y="34"/>
                    <a:pt x="37" y="34"/>
                  </a:cubicBezTo>
                  <a:moveTo>
                    <a:pt x="159" y="24"/>
                  </a:moveTo>
                  <a:cubicBezTo>
                    <a:pt x="159" y="24"/>
                    <a:pt x="158" y="24"/>
                    <a:pt x="158" y="25"/>
                  </a:cubicBezTo>
                  <a:cubicBezTo>
                    <a:pt x="157" y="25"/>
                    <a:pt x="157" y="27"/>
                    <a:pt x="158" y="27"/>
                  </a:cubicBezTo>
                  <a:cubicBezTo>
                    <a:pt x="163" y="31"/>
                    <a:pt x="168" y="36"/>
                    <a:pt x="173" y="40"/>
                  </a:cubicBezTo>
                  <a:cubicBezTo>
                    <a:pt x="173" y="41"/>
                    <a:pt x="174" y="41"/>
                    <a:pt x="174" y="41"/>
                  </a:cubicBezTo>
                  <a:cubicBezTo>
                    <a:pt x="175" y="41"/>
                    <a:pt x="175" y="41"/>
                    <a:pt x="176" y="40"/>
                  </a:cubicBezTo>
                  <a:cubicBezTo>
                    <a:pt x="177" y="39"/>
                    <a:pt x="177" y="38"/>
                    <a:pt x="176" y="37"/>
                  </a:cubicBezTo>
                  <a:cubicBezTo>
                    <a:pt x="171" y="33"/>
                    <a:pt x="166" y="28"/>
                    <a:pt x="160" y="24"/>
                  </a:cubicBezTo>
                  <a:cubicBezTo>
                    <a:pt x="160" y="24"/>
                    <a:pt x="160" y="24"/>
                    <a:pt x="159" y="24"/>
                  </a:cubicBezTo>
                  <a:moveTo>
                    <a:pt x="66" y="8"/>
                  </a:moveTo>
                  <a:cubicBezTo>
                    <a:pt x="65" y="8"/>
                    <a:pt x="65" y="8"/>
                    <a:pt x="65" y="8"/>
                  </a:cubicBezTo>
                  <a:cubicBezTo>
                    <a:pt x="59" y="11"/>
                    <a:pt x="53" y="15"/>
                    <a:pt x="48" y="20"/>
                  </a:cubicBezTo>
                  <a:cubicBezTo>
                    <a:pt x="47" y="20"/>
                    <a:pt x="47" y="22"/>
                    <a:pt x="48" y="23"/>
                  </a:cubicBezTo>
                  <a:cubicBezTo>
                    <a:pt x="48" y="23"/>
                    <a:pt x="49" y="23"/>
                    <a:pt x="49" y="23"/>
                  </a:cubicBezTo>
                  <a:cubicBezTo>
                    <a:pt x="50" y="23"/>
                    <a:pt x="50" y="23"/>
                    <a:pt x="51" y="23"/>
                  </a:cubicBezTo>
                  <a:cubicBezTo>
                    <a:pt x="56" y="18"/>
                    <a:pt x="61" y="14"/>
                    <a:pt x="66" y="11"/>
                  </a:cubicBezTo>
                  <a:cubicBezTo>
                    <a:pt x="67" y="11"/>
                    <a:pt x="68" y="10"/>
                    <a:pt x="67" y="9"/>
                  </a:cubicBezTo>
                  <a:cubicBezTo>
                    <a:pt x="67" y="8"/>
                    <a:pt x="66" y="8"/>
                    <a:pt x="66" y="8"/>
                  </a:cubicBezTo>
                  <a:moveTo>
                    <a:pt x="124" y="5"/>
                  </a:moveTo>
                  <a:cubicBezTo>
                    <a:pt x="123" y="5"/>
                    <a:pt x="122" y="6"/>
                    <a:pt x="122" y="7"/>
                  </a:cubicBezTo>
                  <a:cubicBezTo>
                    <a:pt x="122" y="8"/>
                    <a:pt x="122" y="9"/>
                    <a:pt x="123" y="9"/>
                  </a:cubicBezTo>
                  <a:cubicBezTo>
                    <a:pt x="129" y="11"/>
                    <a:pt x="135" y="14"/>
                    <a:pt x="141" y="17"/>
                  </a:cubicBezTo>
                  <a:cubicBezTo>
                    <a:pt x="142" y="17"/>
                    <a:pt x="142" y="17"/>
                    <a:pt x="142" y="17"/>
                  </a:cubicBezTo>
                  <a:cubicBezTo>
                    <a:pt x="143" y="17"/>
                    <a:pt x="144" y="17"/>
                    <a:pt x="144" y="16"/>
                  </a:cubicBezTo>
                  <a:cubicBezTo>
                    <a:pt x="144" y="15"/>
                    <a:pt x="144" y="14"/>
                    <a:pt x="143" y="13"/>
                  </a:cubicBezTo>
                  <a:cubicBezTo>
                    <a:pt x="137" y="10"/>
                    <a:pt x="131" y="7"/>
                    <a:pt x="124" y="5"/>
                  </a:cubicBezTo>
                  <a:cubicBezTo>
                    <a:pt x="124" y="5"/>
                    <a:pt x="124" y="5"/>
                    <a:pt x="124" y="5"/>
                  </a:cubicBezTo>
                  <a:moveTo>
                    <a:pt x="95" y="0"/>
                  </a:moveTo>
                  <a:cubicBezTo>
                    <a:pt x="91" y="0"/>
                    <a:pt x="88" y="1"/>
                    <a:pt x="84" y="1"/>
                  </a:cubicBezTo>
                  <a:cubicBezTo>
                    <a:pt x="83" y="1"/>
                    <a:pt x="82" y="2"/>
                    <a:pt x="82" y="4"/>
                  </a:cubicBezTo>
                  <a:cubicBezTo>
                    <a:pt x="83" y="5"/>
                    <a:pt x="83" y="5"/>
                    <a:pt x="84" y="5"/>
                  </a:cubicBezTo>
                  <a:cubicBezTo>
                    <a:pt x="85" y="5"/>
                    <a:pt x="85" y="5"/>
                    <a:pt x="85" y="5"/>
                  </a:cubicBezTo>
                  <a:cubicBezTo>
                    <a:pt x="88" y="5"/>
                    <a:pt x="92" y="4"/>
                    <a:pt x="96" y="4"/>
                  </a:cubicBezTo>
                  <a:cubicBezTo>
                    <a:pt x="97" y="4"/>
                    <a:pt x="98" y="4"/>
                    <a:pt x="99" y="4"/>
                  </a:cubicBezTo>
                  <a:cubicBezTo>
                    <a:pt x="101" y="5"/>
                    <a:pt x="102" y="5"/>
                    <a:pt x="104" y="5"/>
                  </a:cubicBezTo>
                  <a:cubicBezTo>
                    <a:pt x="104" y="5"/>
                    <a:pt x="104" y="5"/>
                    <a:pt x="104" y="5"/>
                  </a:cubicBezTo>
                  <a:cubicBezTo>
                    <a:pt x="105" y="5"/>
                    <a:pt x="106" y="4"/>
                    <a:pt x="106" y="3"/>
                  </a:cubicBezTo>
                  <a:cubicBezTo>
                    <a:pt x="106" y="2"/>
                    <a:pt x="106" y="1"/>
                    <a:pt x="105" y="1"/>
                  </a:cubicBezTo>
                  <a:cubicBezTo>
                    <a:pt x="103" y="1"/>
                    <a:pt x="101" y="1"/>
                    <a:pt x="99" y="0"/>
                  </a:cubicBezTo>
                  <a:cubicBezTo>
                    <a:pt x="98" y="0"/>
                    <a:pt x="97" y="0"/>
                    <a:pt x="96" y="0"/>
                  </a:cubicBezTo>
                  <a:cubicBezTo>
                    <a:pt x="95" y="0"/>
                    <a:pt x="95" y="0"/>
                    <a:pt x="95" y="0"/>
                  </a:cubicBezTo>
                </a:path>
              </a:pathLst>
            </a:custGeom>
            <a:solidFill>
              <a:schemeClr val="accent2">
                <a:lumMod val="75000"/>
              </a:schemeClr>
            </a:soli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3600" b="0" i="0" u="none" strike="noStrike" kern="1200" cap="none" spc="0" normalizeH="0" baseline="0" noProof="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411" name="Freeform 360"/>
            <p:cNvSpPr/>
            <p:nvPr/>
          </p:nvSpPr>
          <p:spPr bwMode="auto">
            <a:xfrm>
              <a:off x="2083346" y="3064452"/>
              <a:ext cx="253709" cy="288957"/>
            </a:xfrm>
            <a:custGeom>
              <a:avLst/>
              <a:gdLst>
                <a:gd name="T0" fmla="*/ 8 w 134"/>
                <a:gd name="T1" fmla="*/ 96 h 152"/>
                <a:gd name="T2" fmla="*/ 101 w 134"/>
                <a:gd name="T3" fmla="*/ 132 h 152"/>
                <a:gd name="T4" fmla="*/ 32 w 134"/>
                <a:gd name="T5" fmla="*/ 147 h 152"/>
                <a:gd name="T6" fmla="*/ 8 w 134"/>
                <a:gd name="T7" fmla="*/ 96 h 152"/>
                <a:gd name="T8" fmla="*/ 6 w 134"/>
                <a:gd name="T9" fmla="*/ 98 h 152"/>
                <a:gd name="T10" fmla="*/ 12 w 134"/>
                <a:gd name="T11" fmla="*/ 142 h 152"/>
                <a:gd name="T12" fmla="*/ 53 w 134"/>
                <a:gd name="T13" fmla="*/ 148 h 152"/>
                <a:gd name="T14" fmla="*/ 109 w 134"/>
                <a:gd name="T15" fmla="*/ 121 h 152"/>
                <a:gd name="T16" fmla="*/ 43 w 134"/>
                <a:gd name="T17" fmla="*/ 56 h 152"/>
                <a:gd name="T18" fmla="*/ 7 w 134"/>
                <a:gd name="T19" fmla="*/ 98 h 152"/>
                <a:gd name="T20" fmla="*/ 8 w 134"/>
                <a:gd name="T21" fmla="*/ 9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4" h="152">
                  <a:moveTo>
                    <a:pt x="8" y="96"/>
                  </a:moveTo>
                  <a:cubicBezTo>
                    <a:pt x="43" y="0"/>
                    <a:pt x="134" y="106"/>
                    <a:pt x="101" y="132"/>
                  </a:cubicBezTo>
                  <a:cubicBezTo>
                    <a:pt x="85" y="145"/>
                    <a:pt x="52" y="149"/>
                    <a:pt x="32" y="147"/>
                  </a:cubicBezTo>
                  <a:cubicBezTo>
                    <a:pt x="4" y="145"/>
                    <a:pt x="2" y="119"/>
                    <a:pt x="8" y="96"/>
                  </a:cubicBezTo>
                  <a:cubicBezTo>
                    <a:pt x="8" y="96"/>
                    <a:pt x="7" y="97"/>
                    <a:pt x="6" y="98"/>
                  </a:cubicBezTo>
                  <a:cubicBezTo>
                    <a:pt x="3" y="112"/>
                    <a:pt x="0" y="130"/>
                    <a:pt x="12" y="142"/>
                  </a:cubicBezTo>
                  <a:cubicBezTo>
                    <a:pt x="22" y="152"/>
                    <a:pt x="40" y="150"/>
                    <a:pt x="53" y="148"/>
                  </a:cubicBezTo>
                  <a:cubicBezTo>
                    <a:pt x="70" y="146"/>
                    <a:pt x="104" y="142"/>
                    <a:pt x="109" y="121"/>
                  </a:cubicBezTo>
                  <a:cubicBezTo>
                    <a:pt x="116" y="88"/>
                    <a:pt x="76" y="46"/>
                    <a:pt x="43" y="56"/>
                  </a:cubicBezTo>
                  <a:cubicBezTo>
                    <a:pt x="26" y="61"/>
                    <a:pt x="13" y="81"/>
                    <a:pt x="7" y="98"/>
                  </a:cubicBezTo>
                  <a:cubicBezTo>
                    <a:pt x="6" y="98"/>
                    <a:pt x="7" y="96"/>
                    <a:pt x="8" y="96"/>
                  </a:cubicBezTo>
                  <a:close/>
                </a:path>
              </a:pathLst>
            </a:custGeom>
            <a:solidFill>
              <a:schemeClr val="accent2">
                <a:lumMod val="75000"/>
              </a:schemeClr>
            </a:soli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3600" b="0" i="0" u="none" strike="noStrike" kern="1200" cap="none" spc="0" normalizeH="0" baseline="0" noProof="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412" name="Freeform 361"/>
            <p:cNvSpPr/>
            <p:nvPr/>
          </p:nvSpPr>
          <p:spPr bwMode="auto">
            <a:xfrm>
              <a:off x="2080175" y="3418504"/>
              <a:ext cx="204553" cy="214336"/>
            </a:xfrm>
            <a:custGeom>
              <a:avLst/>
              <a:gdLst>
                <a:gd name="T0" fmla="*/ 2 w 107"/>
                <a:gd name="T1" fmla="*/ 61 h 113"/>
                <a:gd name="T2" fmla="*/ 55 w 107"/>
                <a:gd name="T3" fmla="*/ 13 h 113"/>
                <a:gd name="T4" fmla="*/ 104 w 107"/>
                <a:gd name="T5" fmla="*/ 68 h 113"/>
                <a:gd name="T6" fmla="*/ 38 w 107"/>
                <a:gd name="T7" fmla="*/ 106 h 113"/>
                <a:gd name="T8" fmla="*/ 2 w 107"/>
                <a:gd name="T9" fmla="*/ 61 h 113"/>
                <a:gd name="T10" fmla="*/ 0 w 107"/>
                <a:gd name="T11" fmla="*/ 63 h 113"/>
                <a:gd name="T12" fmla="*/ 15 w 107"/>
                <a:gd name="T13" fmla="*/ 105 h 113"/>
                <a:gd name="T14" fmla="*/ 60 w 107"/>
                <a:gd name="T15" fmla="*/ 102 h 113"/>
                <a:gd name="T16" fmla="*/ 106 w 107"/>
                <a:gd name="T17" fmla="*/ 60 h 113"/>
                <a:gd name="T18" fmla="*/ 27 w 107"/>
                <a:gd name="T19" fmla="*/ 15 h 113"/>
                <a:gd name="T20" fmla="*/ 0 w 107"/>
                <a:gd name="T21" fmla="*/ 63 h 113"/>
                <a:gd name="T22" fmla="*/ 2 w 107"/>
                <a:gd name="T23" fmla="*/ 61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7" h="113">
                  <a:moveTo>
                    <a:pt x="2" y="61"/>
                  </a:moveTo>
                  <a:cubicBezTo>
                    <a:pt x="5" y="33"/>
                    <a:pt x="25" y="7"/>
                    <a:pt x="55" y="13"/>
                  </a:cubicBezTo>
                  <a:cubicBezTo>
                    <a:pt x="78" y="18"/>
                    <a:pt x="106" y="43"/>
                    <a:pt x="104" y="68"/>
                  </a:cubicBezTo>
                  <a:cubicBezTo>
                    <a:pt x="103" y="89"/>
                    <a:pt x="54" y="104"/>
                    <a:pt x="38" y="106"/>
                  </a:cubicBezTo>
                  <a:cubicBezTo>
                    <a:pt x="9" y="111"/>
                    <a:pt x="0" y="86"/>
                    <a:pt x="2" y="61"/>
                  </a:cubicBezTo>
                  <a:cubicBezTo>
                    <a:pt x="2" y="62"/>
                    <a:pt x="0" y="63"/>
                    <a:pt x="0" y="63"/>
                  </a:cubicBezTo>
                  <a:cubicBezTo>
                    <a:pt x="0" y="79"/>
                    <a:pt x="0" y="96"/>
                    <a:pt x="15" y="105"/>
                  </a:cubicBezTo>
                  <a:cubicBezTo>
                    <a:pt x="28" y="113"/>
                    <a:pt x="47" y="107"/>
                    <a:pt x="60" y="102"/>
                  </a:cubicBezTo>
                  <a:cubicBezTo>
                    <a:pt x="78" y="95"/>
                    <a:pt x="107" y="83"/>
                    <a:pt x="106" y="60"/>
                  </a:cubicBezTo>
                  <a:cubicBezTo>
                    <a:pt x="104" y="27"/>
                    <a:pt x="55" y="0"/>
                    <a:pt x="27" y="15"/>
                  </a:cubicBezTo>
                  <a:cubicBezTo>
                    <a:pt x="11" y="24"/>
                    <a:pt x="3" y="47"/>
                    <a:pt x="0" y="63"/>
                  </a:cubicBezTo>
                  <a:cubicBezTo>
                    <a:pt x="0" y="63"/>
                    <a:pt x="1" y="62"/>
                    <a:pt x="2" y="61"/>
                  </a:cubicBezTo>
                  <a:close/>
                </a:path>
              </a:pathLst>
            </a:custGeom>
            <a:solidFill>
              <a:schemeClr val="accent2">
                <a:lumMod val="75000"/>
              </a:schemeClr>
            </a:soli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3600" b="0" i="0" u="none" strike="noStrike" kern="1200" cap="none" spc="0" normalizeH="0" baseline="0" noProof="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grpSp>
      <p:grpSp>
        <p:nvGrpSpPr>
          <p:cNvPr id="7181" name="组合 4"/>
          <p:cNvGrpSpPr/>
          <p:nvPr/>
        </p:nvGrpSpPr>
        <p:grpSpPr>
          <a:xfrm>
            <a:off x="4787654" y="3617383"/>
            <a:ext cx="626533" cy="770467"/>
            <a:chOff x="2212827" y="4096403"/>
            <a:chExt cx="624841" cy="769407"/>
          </a:xfrm>
        </p:grpSpPr>
        <p:sp>
          <p:nvSpPr>
            <p:cNvPr id="438" name="Freeform 387"/>
            <p:cNvSpPr/>
            <p:nvPr/>
          </p:nvSpPr>
          <p:spPr bwMode="auto">
            <a:xfrm>
              <a:off x="2287364" y="4118613"/>
              <a:ext cx="550304" cy="747197"/>
            </a:xfrm>
            <a:custGeom>
              <a:avLst/>
              <a:gdLst>
                <a:gd name="T0" fmla="*/ 209 w 290"/>
                <a:gd name="T1" fmla="*/ 123 h 392"/>
                <a:gd name="T2" fmla="*/ 265 w 290"/>
                <a:gd name="T3" fmla="*/ 132 h 392"/>
                <a:gd name="T4" fmla="*/ 273 w 290"/>
                <a:gd name="T5" fmla="*/ 68 h 392"/>
                <a:gd name="T6" fmla="*/ 213 w 290"/>
                <a:gd name="T7" fmla="*/ 25 h 392"/>
                <a:gd name="T8" fmla="*/ 28 w 290"/>
                <a:gd name="T9" fmla="*/ 111 h 392"/>
                <a:gd name="T10" fmla="*/ 4 w 290"/>
                <a:gd name="T11" fmla="*/ 174 h 392"/>
                <a:gd name="T12" fmla="*/ 7 w 290"/>
                <a:gd name="T13" fmla="*/ 267 h 392"/>
                <a:gd name="T14" fmla="*/ 173 w 290"/>
                <a:gd name="T15" fmla="*/ 379 h 392"/>
                <a:gd name="T16" fmla="*/ 240 w 290"/>
                <a:gd name="T17" fmla="*/ 352 h 392"/>
                <a:gd name="T18" fmla="*/ 270 w 290"/>
                <a:gd name="T19" fmla="*/ 309 h 392"/>
                <a:gd name="T20" fmla="*/ 216 w 290"/>
                <a:gd name="T21" fmla="*/ 293 h 392"/>
                <a:gd name="T22" fmla="*/ 127 w 290"/>
                <a:gd name="T23" fmla="*/ 307 h 392"/>
                <a:gd name="T24" fmla="*/ 71 w 290"/>
                <a:gd name="T25" fmla="*/ 226 h 392"/>
                <a:gd name="T26" fmla="*/ 90 w 290"/>
                <a:gd name="T27" fmla="*/ 149 h 392"/>
                <a:gd name="T28" fmla="*/ 138 w 290"/>
                <a:gd name="T29" fmla="*/ 108 h 392"/>
                <a:gd name="T30" fmla="*/ 209 w 290"/>
                <a:gd name="T31" fmla="*/ 123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0" h="392">
                  <a:moveTo>
                    <a:pt x="209" y="123"/>
                  </a:moveTo>
                  <a:cubicBezTo>
                    <a:pt x="225" y="130"/>
                    <a:pt x="248" y="141"/>
                    <a:pt x="265" y="132"/>
                  </a:cubicBezTo>
                  <a:cubicBezTo>
                    <a:pt x="290" y="120"/>
                    <a:pt x="285" y="86"/>
                    <a:pt x="273" y="68"/>
                  </a:cubicBezTo>
                  <a:cubicBezTo>
                    <a:pt x="259" y="47"/>
                    <a:pt x="237" y="33"/>
                    <a:pt x="213" y="25"/>
                  </a:cubicBezTo>
                  <a:cubicBezTo>
                    <a:pt x="141" y="0"/>
                    <a:pt x="62" y="47"/>
                    <a:pt x="28" y="111"/>
                  </a:cubicBezTo>
                  <a:cubicBezTo>
                    <a:pt x="17" y="129"/>
                    <a:pt x="8" y="153"/>
                    <a:pt x="4" y="174"/>
                  </a:cubicBezTo>
                  <a:cubicBezTo>
                    <a:pt x="0" y="203"/>
                    <a:pt x="0" y="240"/>
                    <a:pt x="7" y="267"/>
                  </a:cubicBezTo>
                  <a:cubicBezTo>
                    <a:pt x="28" y="343"/>
                    <a:pt x="93" y="392"/>
                    <a:pt x="173" y="379"/>
                  </a:cubicBezTo>
                  <a:cubicBezTo>
                    <a:pt x="197" y="375"/>
                    <a:pt x="221" y="366"/>
                    <a:pt x="240" y="352"/>
                  </a:cubicBezTo>
                  <a:cubicBezTo>
                    <a:pt x="254" y="342"/>
                    <a:pt x="272" y="328"/>
                    <a:pt x="270" y="309"/>
                  </a:cubicBezTo>
                  <a:cubicBezTo>
                    <a:pt x="267" y="282"/>
                    <a:pt x="232" y="287"/>
                    <a:pt x="216" y="293"/>
                  </a:cubicBezTo>
                  <a:cubicBezTo>
                    <a:pt x="188" y="303"/>
                    <a:pt x="157" y="313"/>
                    <a:pt x="127" y="307"/>
                  </a:cubicBezTo>
                  <a:cubicBezTo>
                    <a:pt x="93" y="299"/>
                    <a:pt x="73" y="259"/>
                    <a:pt x="71" y="226"/>
                  </a:cubicBezTo>
                  <a:cubicBezTo>
                    <a:pt x="70" y="201"/>
                    <a:pt x="78" y="171"/>
                    <a:pt x="90" y="149"/>
                  </a:cubicBezTo>
                  <a:cubicBezTo>
                    <a:pt x="100" y="131"/>
                    <a:pt x="117" y="114"/>
                    <a:pt x="138" y="108"/>
                  </a:cubicBezTo>
                  <a:cubicBezTo>
                    <a:pt x="164" y="100"/>
                    <a:pt x="186" y="111"/>
                    <a:pt x="209" y="123"/>
                  </a:cubicBezTo>
                </a:path>
              </a:pathLst>
            </a:custGeom>
            <a:solidFill>
              <a:schemeClr val="accent3">
                <a:lumMod val="60000"/>
                <a:lumOff val="40000"/>
              </a:schemeClr>
            </a:soli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3600" b="0" i="0" u="none" strike="noStrike" kern="1200" cap="none" spc="0" normalizeH="0" baseline="0" noProof="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440" name="Freeform 389"/>
            <p:cNvSpPr>
              <a:spLocks noEditPoints="1"/>
            </p:cNvSpPr>
            <p:nvPr/>
          </p:nvSpPr>
          <p:spPr bwMode="auto">
            <a:xfrm>
              <a:off x="2374588" y="4667509"/>
              <a:ext cx="428191" cy="160227"/>
            </a:xfrm>
            <a:custGeom>
              <a:avLst/>
              <a:gdLst>
                <a:gd name="T0" fmla="*/ 115 w 225"/>
                <a:gd name="T1" fmla="*/ 50 h 84"/>
                <a:gd name="T2" fmla="*/ 113 w 225"/>
                <a:gd name="T3" fmla="*/ 49 h 84"/>
                <a:gd name="T4" fmla="*/ 114 w 225"/>
                <a:gd name="T5" fmla="*/ 46 h 84"/>
                <a:gd name="T6" fmla="*/ 134 w 225"/>
                <a:gd name="T7" fmla="*/ 44 h 84"/>
                <a:gd name="T8" fmla="*/ 134 w 225"/>
                <a:gd name="T9" fmla="*/ 44 h 84"/>
                <a:gd name="T10" fmla="*/ 136 w 225"/>
                <a:gd name="T11" fmla="*/ 46 h 84"/>
                <a:gd name="T12" fmla="*/ 135 w 225"/>
                <a:gd name="T13" fmla="*/ 48 h 84"/>
                <a:gd name="T14" fmla="*/ 115 w 225"/>
                <a:gd name="T15" fmla="*/ 50 h 84"/>
                <a:gd name="T16" fmla="*/ 115 w 225"/>
                <a:gd name="T17" fmla="*/ 50 h 84"/>
                <a:gd name="T18" fmla="*/ 95 w 225"/>
                <a:gd name="T19" fmla="*/ 50 h 84"/>
                <a:gd name="T20" fmla="*/ 94 w 225"/>
                <a:gd name="T21" fmla="*/ 50 h 84"/>
                <a:gd name="T22" fmla="*/ 74 w 225"/>
                <a:gd name="T23" fmla="*/ 47 h 84"/>
                <a:gd name="T24" fmla="*/ 73 w 225"/>
                <a:gd name="T25" fmla="*/ 45 h 84"/>
                <a:gd name="T26" fmla="*/ 75 w 225"/>
                <a:gd name="T27" fmla="*/ 43 h 84"/>
                <a:gd name="T28" fmla="*/ 75 w 225"/>
                <a:gd name="T29" fmla="*/ 43 h 84"/>
                <a:gd name="T30" fmla="*/ 95 w 225"/>
                <a:gd name="T31" fmla="*/ 46 h 84"/>
                <a:gd name="T32" fmla="*/ 97 w 225"/>
                <a:gd name="T33" fmla="*/ 48 h 84"/>
                <a:gd name="T34" fmla="*/ 95 w 225"/>
                <a:gd name="T35" fmla="*/ 50 h 84"/>
                <a:gd name="T36" fmla="*/ 154 w 225"/>
                <a:gd name="T37" fmla="*/ 43 h 84"/>
                <a:gd name="T38" fmla="*/ 152 w 225"/>
                <a:gd name="T39" fmla="*/ 42 h 84"/>
                <a:gd name="T40" fmla="*/ 153 w 225"/>
                <a:gd name="T41" fmla="*/ 39 h 84"/>
                <a:gd name="T42" fmla="*/ 172 w 225"/>
                <a:gd name="T43" fmla="*/ 33 h 84"/>
                <a:gd name="T44" fmla="*/ 173 w 225"/>
                <a:gd name="T45" fmla="*/ 33 h 84"/>
                <a:gd name="T46" fmla="*/ 175 w 225"/>
                <a:gd name="T47" fmla="*/ 34 h 84"/>
                <a:gd name="T48" fmla="*/ 174 w 225"/>
                <a:gd name="T49" fmla="*/ 37 h 84"/>
                <a:gd name="T50" fmla="*/ 154 w 225"/>
                <a:gd name="T51" fmla="*/ 43 h 84"/>
                <a:gd name="T52" fmla="*/ 154 w 225"/>
                <a:gd name="T53" fmla="*/ 43 h 84"/>
                <a:gd name="T54" fmla="*/ 195 w 225"/>
                <a:gd name="T55" fmla="*/ 0 h 84"/>
                <a:gd name="T56" fmla="*/ 170 w 225"/>
                <a:gd name="T57" fmla="*/ 5 h 84"/>
                <a:gd name="T58" fmla="*/ 170 w 225"/>
                <a:gd name="T59" fmla="*/ 5 h 84"/>
                <a:gd name="T60" fmla="*/ 167 w 225"/>
                <a:gd name="T61" fmla="*/ 6 h 84"/>
                <a:gd name="T62" fmla="*/ 167 w 225"/>
                <a:gd name="T63" fmla="*/ 6 h 84"/>
                <a:gd name="T64" fmla="*/ 166 w 225"/>
                <a:gd name="T65" fmla="*/ 6 h 84"/>
                <a:gd name="T66" fmla="*/ 110 w 225"/>
                <a:gd name="T67" fmla="*/ 20 h 84"/>
                <a:gd name="T68" fmla="*/ 54 w 225"/>
                <a:gd name="T69" fmla="*/ 36 h 84"/>
                <a:gd name="T70" fmla="*/ 57 w 225"/>
                <a:gd name="T71" fmla="*/ 37 h 84"/>
                <a:gd name="T72" fmla="*/ 58 w 225"/>
                <a:gd name="T73" fmla="*/ 40 h 84"/>
                <a:gd name="T74" fmla="*/ 56 w 225"/>
                <a:gd name="T75" fmla="*/ 41 h 84"/>
                <a:gd name="T76" fmla="*/ 55 w 225"/>
                <a:gd name="T77" fmla="*/ 41 h 84"/>
                <a:gd name="T78" fmla="*/ 48 w 225"/>
                <a:gd name="T79" fmla="*/ 38 h 84"/>
                <a:gd name="T80" fmla="*/ 0 w 225"/>
                <a:gd name="T81" fmla="*/ 46 h 84"/>
                <a:gd name="T82" fmla="*/ 47 w 225"/>
                <a:gd name="T83" fmla="*/ 76 h 84"/>
                <a:gd name="T84" fmla="*/ 97 w 225"/>
                <a:gd name="T85" fmla="*/ 84 h 84"/>
                <a:gd name="T86" fmla="*/ 193 w 225"/>
                <a:gd name="T87" fmla="*/ 52 h 84"/>
                <a:gd name="T88" fmla="*/ 215 w 225"/>
                <a:gd name="T89" fmla="*/ 5 h 84"/>
                <a:gd name="T90" fmla="*/ 195 w 225"/>
                <a:gd name="T91"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25" h="84">
                  <a:moveTo>
                    <a:pt x="115" y="50"/>
                  </a:moveTo>
                  <a:cubicBezTo>
                    <a:pt x="113" y="50"/>
                    <a:pt x="113" y="50"/>
                    <a:pt x="113" y="49"/>
                  </a:cubicBezTo>
                  <a:cubicBezTo>
                    <a:pt x="112" y="47"/>
                    <a:pt x="113" y="46"/>
                    <a:pt x="114" y="46"/>
                  </a:cubicBezTo>
                  <a:cubicBezTo>
                    <a:pt x="121" y="46"/>
                    <a:pt x="127" y="45"/>
                    <a:pt x="134" y="44"/>
                  </a:cubicBezTo>
                  <a:cubicBezTo>
                    <a:pt x="134" y="44"/>
                    <a:pt x="134" y="44"/>
                    <a:pt x="134" y="44"/>
                  </a:cubicBezTo>
                  <a:cubicBezTo>
                    <a:pt x="135" y="44"/>
                    <a:pt x="136" y="45"/>
                    <a:pt x="136" y="46"/>
                  </a:cubicBezTo>
                  <a:cubicBezTo>
                    <a:pt x="137" y="47"/>
                    <a:pt x="136" y="48"/>
                    <a:pt x="135" y="48"/>
                  </a:cubicBezTo>
                  <a:cubicBezTo>
                    <a:pt x="128" y="49"/>
                    <a:pt x="121" y="50"/>
                    <a:pt x="115" y="50"/>
                  </a:cubicBezTo>
                  <a:cubicBezTo>
                    <a:pt x="115" y="50"/>
                    <a:pt x="115" y="50"/>
                    <a:pt x="115" y="50"/>
                  </a:cubicBezTo>
                  <a:moveTo>
                    <a:pt x="95" y="50"/>
                  </a:moveTo>
                  <a:cubicBezTo>
                    <a:pt x="94" y="50"/>
                    <a:pt x="94" y="50"/>
                    <a:pt x="94" y="50"/>
                  </a:cubicBezTo>
                  <a:cubicBezTo>
                    <a:pt x="87" y="50"/>
                    <a:pt x="81" y="49"/>
                    <a:pt x="74" y="47"/>
                  </a:cubicBezTo>
                  <a:cubicBezTo>
                    <a:pt x="73" y="47"/>
                    <a:pt x="73" y="46"/>
                    <a:pt x="73" y="45"/>
                  </a:cubicBezTo>
                  <a:cubicBezTo>
                    <a:pt x="73" y="44"/>
                    <a:pt x="74" y="43"/>
                    <a:pt x="75" y="43"/>
                  </a:cubicBezTo>
                  <a:cubicBezTo>
                    <a:pt x="75" y="43"/>
                    <a:pt x="75" y="43"/>
                    <a:pt x="75" y="43"/>
                  </a:cubicBezTo>
                  <a:cubicBezTo>
                    <a:pt x="81" y="45"/>
                    <a:pt x="88" y="46"/>
                    <a:pt x="95" y="46"/>
                  </a:cubicBezTo>
                  <a:cubicBezTo>
                    <a:pt x="96" y="46"/>
                    <a:pt x="97" y="47"/>
                    <a:pt x="97" y="48"/>
                  </a:cubicBezTo>
                  <a:cubicBezTo>
                    <a:pt x="96" y="50"/>
                    <a:pt x="96" y="50"/>
                    <a:pt x="95" y="50"/>
                  </a:cubicBezTo>
                  <a:moveTo>
                    <a:pt x="154" y="43"/>
                  </a:moveTo>
                  <a:cubicBezTo>
                    <a:pt x="153" y="43"/>
                    <a:pt x="152" y="43"/>
                    <a:pt x="152" y="42"/>
                  </a:cubicBezTo>
                  <a:cubicBezTo>
                    <a:pt x="152" y="41"/>
                    <a:pt x="152" y="40"/>
                    <a:pt x="153" y="39"/>
                  </a:cubicBezTo>
                  <a:cubicBezTo>
                    <a:pt x="159" y="38"/>
                    <a:pt x="166" y="36"/>
                    <a:pt x="172" y="33"/>
                  </a:cubicBezTo>
                  <a:cubicBezTo>
                    <a:pt x="172" y="33"/>
                    <a:pt x="173" y="33"/>
                    <a:pt x="173" y="33"/>
                  </a:cubicBezTo>
                  <a:cubicBezTo>
                    <a:pt x="174" y="33"/>
                    <a:pt x="174" y="33"/>
                    <a:pt x="175" y="34"/>
                  </a:cubicBezTo>
                  <a:cubicBezTo>
                    <a:pt x="175" y="35"/>
                    <a:pt x="175" y="36"/>
                    <a:pt x="174" y="37"/>
                  </a:cubicBezTo>
                  <a:cubicBezTo>
                    <a:pt x="167" y="39"/>
                    <a:pt x="161" y="41"/>
                    <a:pt x="154" y="43"/>
                  </a:cubicBezTo>
                  <a:cubicBezTo>
                    <a:pt x="154" y="43"/>
                    <a:pt x="154" y="43"/>
                    <a:pt x="154" y="43"/>
                  </a:cubicBezTo>
                  <a:moveTo>
                    <a:pt x="195" y="0"/>
                  </a:moveTo>
                  <a:cubicBezTo>
                    <a:pt x="186" y="0"/>
                    <a:pt x="176" y="2"/>
                    <a:pt x="170" y="5"/>
                  </a:cubicBezTo>
                  <a:cubicBezTo>
                    <a:pt x="170" y="5"/>
                    <a:pt x="170" y="5"/>
                    <a:pt x="170" y="5"/>
                  </a:cubicBezTo>
                  <a:cubicBezTo>
                    <a:pt x="169" y="5"/>
                    <a:pt x="168" y="6"/>
                    <a:pt x="167" y="6"/>
                  </a:cubicBezTo>
                  <a:cubicBezTo>
                    <a:pt x="167" y="6"/>
                    <a:pt x="167" y="6"/>
                    <a:pt x="167" y="6"/>
                  </a:cubicBezTo>
                  <a:cubicBezTo>
                    <a:pt x="167" y="6"/>
                    <a:pt x="166" y="6"/>
                    <a:pt x="166" y="6"/>
                  </a:cubicBezTo>
                  <a:cubicBezTo>
                    <a:pt x="149" y="13"/>
                    <a:pt x="129" y="19"/>
                    <a:pt x="110" y="20"/>
                  </a:cubicBezTo>
                  <a:cubicBezTo>
                    <a:pt x="92" y="27"/>
                    <a:pt x="73" y="32"/>
                    <a:pt x="54" y="36"/>
                  </a:cubicBezTo>
                  <a:cubicBezTo>
                    <a:pt x="55" y="37"/>
                    <a:pt x="56" y="37"/>
                    <a:pt x="57" y="37"/>
                  </a:cubicBezTo>
                  <a:cubicBezTo>
                    <a:pt x="58" y="38"/>
                    <a:pt x="58" y="39"/>
                    <a:pt x="58" y="40"/>
                  </a:cubicBezTo>
                  <a:cubicBezTo>
                    <a:pt x="57" y="41"/>
                    <a:pt x="57" y="41"/>
                    <a:pt x="56" y="41"/>
                  </a:cubicBezTo>
                  <a:cubicBezTo>
                    <a:pt x="55" y="41"/>
                    <a:pt x="55" y="41"/>
                    <a:pt x="55" y="41"/>
                  </a:cubicBezTo>
                  <a:cubicBezTo>
                    <a:pt x="53" y="40"/>
                    <a:pt x="50" y="39"/>
                    <a:pt x="48" y="38"/>
                  </a:cubicBezTo>
                  <a:cubicBezTo>
                    <a:pt x="32" y="41"/>
                    <a:pt x="16" y="44"/>
                    <a:pt x="0" y="46"/>
                  </a:cubicBezTo>
                  <a:cubicBezTo>
                    <a:pt x="13" y="59"/>
                    <a:pt x="29" y="70"/>
                    <a:pt x="47" y="76"/>
                  </a:cubicBezTo>
                  <a:cubicBezTo>
                    <a:pt x="63" y="81"/>
                    <a:pt x="80" y="84"/>
                    <a:pt x="97" y="84"/>
                  </a:cubicBezTo>
                  <a:cubicBezTo>
                    <a:pt x="131" y="84"/>
                    <a:pt x="166" y="73"/>
                    <a:pt x="193" y="52"/>
                  </a:cubicBezTo>
                  <a:cubicBezTo>
                    <a:pt x="205" y="43"/>
                    <a:pt x="225" y="20"/>
                    <a:pt x="215" y="5"/>
                  </a:cubicBezTo>
                  <a:cubicBezTo>
                    <a:pt x="210" y="2"/>
                    <a:pt x="202" y="0"/>
                    <a:pt x="195" y="0"/>
                  </a:cubicBezTo>
                </a:path>
              </a:pathLst>
            </a:custGeom>
            <a:solidFill>
              <a:schemeClr val="accent3">
                <a:lumMod val="75000"/>
              </a:schemeClr>
            </a:soli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3600" b="0" i="0" u="none" strike="noStrike" kern="1200" cap="none" spc="0" normalizeH="0" baseline="0" noProof="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443" name="Freeform 392"/>
            <p:cNvSpPr/>
            <p:nvPr/>
          </p:nvSpPr>
          <p:spPr bwMode="auto">
            <a:xfrm>
              <a:off x="2212827" y="4096403"/>
              <a:ext cx="623256" cy="748783"/>
            </a:xfrm>
            <a:custGeom>
              <a:avLst/>
              <a:gdLst>
                <a:gd name="T0" fmla="*/ 241 w 328"/>
                <a:gd name="T1" fmla="*/ 128 h 393"/>
                <a:gd name="T2" fmla="*/ 313 w 328"/>
                <a:gd name="T3" fmla="*/ 119 h 393"/>
                <a:gd name="T4" fmla="*/ 247 w 328"/>
                <a:gd name="T5" fmla="*/ 28 h 393"/>
                <a:gd name="T6" fmla="*/ 54 w 328"/>
                <a:gd name="T7" fmla="*/ 127 h 393"/>
                <a:gd name="T8" fmla="*/ 113 w 328"/>
                <a:gd name="T9" fmla="*/ 370 h 393"/>
                <a:gd name="T10" fmla="*/ 244 w 328"/>
                <a:gd name="T11" fmla="*/ 373 h 393"/>
                <a:gd name="T12" fmla="*/ 303 w 328"/>
                <a:gd name="T13" fmla="*/ 313 h 393"/>
                <a:gd name="T14" fmla="*/ 249 w 328"/>
                <a:gd name="T15" fmla="*/ 296 h 393"/>
                <a:gd name="T16" fmla="*/ 133 w 328"/>
                <a:gd name="T17" fmla="*/ 295 h 393"/>
                <a:gd name="T18" fmla="*/ 108 w 328"/>
                <a:gd name="T19" fmla="*/ 193 h 393"/>
                <a:gd name="T20" fmla="*/ 177 w 328"/>
                <a:gd name="T21" fmla="*/ 112 h 393"/>
                <a:gd name="T22" fmla="*/ 241 w 328"/>
                <a:gd name="T23" fmla="*/ 128 h 393"/>
                <a:gd name="T24" fmla="*/ 242 w 328"/>
                <a:gd name="T25" fmla="*/ 126 h 393"/>
                <a:gd name="T26" fmla="*/ 165 w 328"/>
                <a:gd name="T27" fmla="*/ 113 h 393"/>
                <a:gd name="T28" fmla="*/ 126 w 328"/>
                <a:gd name="T29" fmla="*/ 148 h 393"/>
                <a:gd name="T30" fmla="*/ 105 w 328"/>
                <a:gd name="T31" fmla="*/ 246 h 393"/>
                <a:gd name="T32" fmla="*/ 136 w 328"/>
                <a:gd name="T33" fmla="*/ 301 h 393"/>
                <a:gd name="T34" fmla="*/ 214 w 328"/>
                <a:gd name="T35" fmla="*/ 309 h 393"/>
                <a:gd name="T36" fmla="*/ 274 w 328"/>
                <a:gd name="T37" fmla="*/ 294 h 393"/>
                <a:gd name="T38" fmla="*/ 295 w 328"/>
                <a:gd name="T39" fmla="*/ 300 h 393"/>
                <a:gd name="T40" fmla="*/ 278 w 328"/>
                <a:gd name="T41" fmla="*/ 352 h 393"/>
                <a:gd name="T42" fmla="*/ 132 w 328"/>
                <a:gd name="T43" fmla="*/ 376 h 393"/>
                <a:gd name="T44" fmla="*/ 46 w 328"/>
                <a:gd name="T45" fmla="*/ 286 h 393"/>
                <a:gd name="T46" fmla="*/ 217 w 328"/>
                <a:gd name="T47" fmla="*/ 24 h 393"/>
                <a:gd name="T48" fmla="*/ 307 w 328"/>
                <a:gd name="T49" fmla="*/ 77 h 393"/>
                <a:gd name="T50" fmla="*/ 293 w 328"/>
                <a:gd name="T51" fmla="*/ 137 h 393"/>
                <a:gd name="T52" fmla="*/ 242 w 328"/>
                <a:gd name="T53" fmla="*/ 126 h 393"/>
                <a:gd name="T54" fmla="*/ 241 w 328"/>
                <a:gd name="T55" fmla="*/ 128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28" h="393">
                  <a:moveTo>
                    <a:pt x="241" y="128"/>
                  </a:moveTo>
                  <a:cubicBezTo>
                    <a:pt x="263" y="139"/>
                    <a:pt x="303" y="151"/>
                    <a:pt x="313" y="119"/>
                  </a:cubicBezTo>
                  <a:cubicBezTo>
                    <a:pt x="328" y="75"/>
                    <a:pt x="283" y="42"/>
                    <a:pt x="247" y="28"/>
                  </a:cubicBezTo>
                  <a:cubicBezTo>
                    <a:pt x="169" y="0"/>
                    <a:pt x="86" y="58"/>
                    <a:pt x="54" y="127"/>
                  </a:cubicBezTo>
                  <a:cubicBezTo>
                    <a:pt x="16" y="210"/>
                    <a:pt x="28" y="321"/>
                    <a:pt x="113" y="370"/>
                  </a:cubicBezTo>
                  <a:cubicBezTo>
                    <a:pt x="152" y="392"/>
                    <a:pt x="203" y="391"/>
                    <a:pt x="244" y="373"/>
                  </a:cubicBezTo>
                  <a:cubicBezTo>
                    <a:pt x="267" y="362"/>
                    <a:pt x="303" y="343"/>
                    <a:pt x="303" y="313"/>
                  </a:cubicBezTo>
                  <a:cubicBezTo>
                    <a:pt x="303" y="286"/>
                    <a:pt x="265" y="291"/>
                    <a:pt x="249" y="296"/>
                  </a:cubicBezTo>
                  <a:cubicBezTo>
                    <a:pt x="212" y="309"/>
                    <a:pt x="167" y="324"/>
                    <a:pt x="133" y="295"/>
                  </a:cubicBezTo>
                  <a:cubicBezTo>
                    <a:pt x="104" y="270"/>
                    <a:pt x="100" y="227"/>
                    <a:pt x="108" y="193"/>
                  </a:cubicBezTo>
                  <a:cubicBezTo>
                    <a:pt x="116" y="155"/>
                    <a:pt x="139" y="120"/>
                    <a:pt x="177" y="112"/>
                  </a:cubicBezTo>
                  <a:cubicBezTo>
                    <a:pt x="199" y="106"/>
                    <a:pt x="222" y="118"/>
                    <a:pt x="241" y="128"/>
                  </a:cubicBezTo>
                  <a:cubicBezTo>
                    <a:pt x="242" y="126"/>
                    <a:pt x="242" y="126"/>
                    <a:pt x="242" y="126"/>
                  </a:cubicBezTo>
                  <a:cubicBezTo>
                    <a:pt x="217" y="113"/>
                    <a:pt x="193" y="103"/>
                    <a:pt x="165" y="113"/>
                  </a:cubicBezTo>
                  <a:cubicBezTo>
                    <a:pt x="148" y="119"/>
                    <a:pt x="136" y="134"/>
                    <a:pt x="126" y="148"/>
                  </a:cubicBezTo>
                  <a:cubicBezTo>
                    <a:pt x="107" y="176"/>
                    <a:pt x="99" y="214"/>
                    <a:pt x="105" y="246"/>
                  </a:cubicBezTo>
                  <a:cubicBezTo>
                    <a:pt x="109" y="267"/>
                    <a:pt x="120" y="287"/>
                    <a:pt x="136" y="301"/>
                  </a:cubicBezTo>
                  <a:cubicBezTo>
                    <a:pt x="157" y="319"/>
                    <a:pt x="189" y="315"/>
                    <a:pt x="214" y="309"/>
                  </a:cubicBezTo>
                  <a:cubicBezTo>
                    <a:pt x="235" y="304"/>
                    <a:pt x="253" y="294"/>
                    <a:pt x="274" y="294"/>
                  </a:cubicBezTo>
                  <a:cubicBezTo>
                    <a:pt x="282" y="293"/>
                    <a:pt x="289" y="296"/>
                    <a:pt x="295" y="300"/>
                  </a:cubicBezTo>
                  <a:cubicBezTo>
                    <a:pt x="314" y="315"/>
                    <a:pt x="291" y="341"/>
                    <a:pt x="278" y="352"/>
                  </a:cubicBezTo>
                  <a:cubicBezTo>
                    <a:pt x="237" y="384"/>
                    <a:pt x="181" y="393"/>
                    <a:pt x="132" y="376"/>
                  </a:cubicBezTo>
                  <a:cubicBezTo>
                    <a:pt x="91" y="361"/>
                    <a:pt x="61" y="326"/>
                    <a:pt x="46" y="286"/>
                  </a:cubicBezTo>
                  <a:cubicBezTo>
                    <a:pt x="0" y="172"/>
                    <a:pt x="86" y="14"/>
                    <a:pt x="217" y="24"/>
                  </a:cubicBezTo>
                  <a:cubicBezTo>
                    <a:pt x="252" y="27"/>
                    <a:pt x="289" y="47"/>
                    <a:pt x="307" y="77"/>
                  </a:cubicBezTo>
                  <a:cubicBezTo>
                    <a:pt x="320" y="97"/>
                    <a:pt x="318" y="128"/>
                    <a:pt x="293" y="137"/>
                  </a:cubicBezTo>
                  <a:cubicBezTo>
                    <a:pt x="277" y="143"/>
                    <a:pt x="256" y="133"/>
                    <a:pt x="242" y="126"/>
                  </a:cubicBezTo>
                  <a:cubicBezTo>
                    <a:pt x="241" y="128"/>
                    <a:pt x="241" y="128"/>
                    <a:pt x="241" y="128"/>
                  </a:cubicBezTo>
                </a:path>
              </a:pathLst>
            </a:custGeom>
            <a:solidFill>
              <a:schemeClr val="accent3">
                <a:lumMod val="75000"/>
              </a:schemeClr>
            </a:soli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3600" b="0" i="0" u="none" strike="noStrike" kern="1200" cap="none" spc="0" normalizeH="0" baseline="0" noProof="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444" name="Freeform 393"/>
            <p:cNvSpPr>
              <a:spLocks noEditPoints="1"/>
            </p:cNvSpPr>
            <p:nvPr/>
          </p:nvSpPr>
          <p:spPr bwMode="auto">
            <a:xfrm>
              <a:off x="2344456" y="4228075"/>
              <a:ext cx="418675" cy="512408"/>
            </a:xfrm>
            <a:custGeom>
              <a:avLst/>
              <a:gdLst>
                <a:gd name="T0" fmla="*/ 53 w 221"/>
                <a:gd name="T1" fmla="*/ 260 h 269"/>
                <a:gd name="T2" fmla="*/ 64 w 221"/>
                <a:gd name="T3" fmla="*/ 269 h 269"/>
                <a:gd name="T4" fmla="*/ 55 w 221"/>
                <a:gd name="T5" fmla="*/ 259 h 269"/>
                <a:gd name="T6" fmla="*/ 26 w 221"/>
                <a:gd name="T7" fmla="*/ 231 h 269"/>
                <a:gd name="T8" fmla="*/ 24 w 221"/>
                <a:gd name="T9" fmla="*/ 234 h 269"/>
                <a:gd name="T10" fmla="*/ 39 w 221"/>
                <a:gd name="T11" fmla="*/ 250 h 269"/>
                <a:gd name="T12" fmla="*/ 40 w 221"/>
                <a:gd name="T13" fmla="*/ 247 h 269"/>
                <a:gd name="T14" fmla="*/ 26 w 221"/>
                <a:gd name="T15" fmla="*/ 231 h 269"/>
                <a:gd name="T16" fmla="*/ 7 w 221"/>
                <a:gd name="T17" fmla="*/ 196 h 269"/>
                <a:gd name="T18" fmla="*/ 14 w 221"/>
                <a:gd name="T19" fmla="*/ 217 h 269"/>
                <a:gd name="T20" fmla="*/ 16 w 221"/>
                <a:gd name="T21" fmla="*/ 218 h 269"/>
                <a:gd name="T22" fmla="*/ 10 w 221"/>
                <a:gd name="T23" fmla="*/ 197 h 269"/>
                <a:gd name="T24" fmla="*/ 2 w 221"/>
                <a:gd name="T25" fmla="*/ 156 h 269"/>
                <a:gd name="T26" fmla="*/ 0 w 221"/>
                <a:gd name="T27" fmla="*/ 158 h 269"/>
                <a:gd name="T28" fmla="*/ 4 w 221"/>
                <a:gd name="T29" fmla="*/ 180 h 269"/>
                <a:gd name="T30" fmla="*/ 6 w 221"/>
                <a:gd name="T31" fmla="*/ 178 h 269"/>
                <a:gd name="T32" fmla="*/ 2 w 221"/>
                <a:gd name="T33" fmla="*/ 156 h 269"/>
                <a:gd name="T34" fmla="*/ 4 w 221"/>
                <a:gd name="T35" fmla="*/ 118 h 269"/>
                <a:gd name="T36" fmla="*/ 3 w 221"/>
                <a:gd name="T37" fmla="*/ 140 h 269"/>
                <a:gd name="T38" fmla="*/ 5 w 221"/>
                <a:gd name="T39" fmla="*/ 138 h 269"/>
                <a:gd name="T40" fmla="*/ 7 w 221"/>
                <a:gd name="T41" fmla="*/ 116 h 269"/>
                <a:gd name="T42" fmla="*/ 20 w 221"/>
                <a:gd name="T43" fmla="*/ 79 h 269"/>
                <a:gd name="T44" fmla="*/ 18 w 221"/>
                <a:gd name="T45" fmla="*/ 80 h 269"/>
                <a:gd name="T46" fmla="*/ 12 w 221"/>
                <a:gd name="T47" fmla="*/ 101 h 269"/>
                <a:gd name="T48" fmla="*/ 14 w 221"/>
                <a:gd name="T49" fmla="*/ 100 h 269"/>
                <a:gd name="T50" fmla="*/ 21 w 221"/>
                <a:gd name="T51" fmla="*/ 79 h 269"/>
                <a:gd name="T52" fmla="*/ 42 w 221"/>
                <a:gd name="T53" fmla="*/ 45 h 269"/>
                <a:gd name="T54" fmla="*/ 32 w 221"/>
                <a:gd name="T55" fmla="*/ 58 h 269"/>
                <a:gd name="T56" fmla="*/ 29 w 221"/>
                <a:gd name="T57" fmla="*/ 65 h 269"/>
                <a:gd name="T58" fmla="*/ 32 w 221"/>
                <a:gd name="T59" fmla="*/ 65 h 269"/>
                <a:gd name="T60" fmla="*/ 43 w 221"/>
                <a:gd name="T61" fmla="*/ 49 h 269"/>
                <a:gd name="T62" fmla="*/ 42 w 221"/>
                <a:gd name="T63" fmla="*/ 45 h 269"/>
                <a:gd name="T64" fmla="*/ 201 w 221"/>
                <a:gd name="T65" fmla="*/ 25 h 269"/>
                <a:gd name="T66" fmla="*/ 217 w 221"/>
                <a:gd name="T67" fmla="*/ 39 h 269"/>
                <a:gd name="T68" fmla="*/ 220 w 221"/>
                <a:gd name="T69" fmla="*/ 39 h 269"/>
                <a:gd name="T70" fmla="*/ 220 w 221"/>
                <a:gd name="T71" fmla="*/ 36 h 269"/>
                <a:gd name="T72" fmla="*/ 202 w 221"/>
                <a:gd name="T73" fmla="*/ 24 h 269"/>
                <a:gd name="T74" fmla="*/ 70 w 221"/>
                <a:gd name="T75" fmla="*/ 18 h 269"/>
                <a:gd name="T76" fmla="*/ 54 w 221"/>
                <a:gd name="T77" fmla="*/ 34 h 269"/>
                <a:gd name="T78" fmla="*/ 57 w 221"/>
                <a:gd name="T79" fmla="*/ 34 h 269"/>
                <a:gd name="T80" fmla="*/ 73 w 221"/>
                <a:gd name="T81" fmla="*/ 19 h 269"/>
                <a:gd name="T82" fmla="*/ 166 w 221"/>
                <a:gd name="T83" fmla="*/ 6 h 269"/>
                <a:gd name="T84" fmla="*/ 166 w 221"/>
                <a:gd name="T85" fmla="*/ 10 h 269"/>
                <a:gd name="T86" fmla="*/ 185 w 221"/>
                <a:gd name="T87" fmla="*/ 18 h 269"/>
                <a:gd name="T88" fmla="*/ 186 w 221"/>
                <a:gd name="T89" fmla="*/ 14 h 269"/>
                <a:gd name="T90" fmla="*/ 166 w 221"/>
                <a:gd name="T91" fmla="*/ 6 h 269"/>
                <a:gd name="T92" fmla="*/ 107 w 221"/>
                <a:gd name="T93" fmla="*/ 2 h 269"/>
                <a:gd name="T94" fmla="*/ 87 w 221"/>
                <a:gd name="T95" fmla="*/ 8 h 269"/>
                <a:gd name="T96" fmla="*/ 88 w 221"/>
                <a:gd name="T97" fmla="*/ 12 h 269"/>
                <a:gd name="T98" fmla="*/ 108 w 221"/>
                <a:gd name="T99" fmla="*/ 6 h 269"/>
                <a:gd name="T100" fmla="*/ 107 w 221"/>
                <a:gd name="T101" fmla="*/ 2 h 269"/>
                <a:gd name="T102" fmla="*/ 127 w 221"/>
                <a:gd name="T103" fmla="*/ 0 h 269"/>
                <a:gd name="T104" fmla="*/ 127 w 221"/>
                <a:gd name="T105" fmla="*/ 4 h 269"/>
                <a:gd name="T106" fmla="*/ 128 w 221"/>
                <a:gd name="T107" fmla="*/ 4 h 269"/>
                <a:gd name="T108" fmla="*/ 147 w 221"/>
                <a:gd name="T109" fmla="*/ 6 h 269"/>
                <a:gd name="T110" fmla="*/ 149 w 221"/>
                <a:gd name="T111" fmla="*/ 4 h 269"/>
                <a:gd name="T112" fmla="*/ 128 w 221"/>
                <a:gd name="T113" fmla="*/ 0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1" h="269">
                  <a:moveTo>
                    <a:pt x="54" y="259"/>
                  </a:moveTo>
                  <a:cubicBezTo>
                    <a:pt x="54" y="259"/>
                    <a:pt x="53" y="259"/>
                    <a:pt x="53" y="260"/>
                  </a:cubicBezTo>
                  <a:cubicBezTo>
                    <a:pt x="52" y="261"/>
                    <a:pt x="52" y="262"/>
                    <a:pt x="53" y="262"/>
                  </a:cubicBezTo>
                  <a:cubicBezTo>
                    <a:pt x="57" y="265"/>
                    <a:pt x="60" y="267"/>
                    <a:pt x="64" y="269"/>
                  </a:cubicBezTo>
                  <a:cubicBezTo>
                    <a:pt x="66" y="268"/>
                    <a:pt x="68" y="268"/>
                    <a:pt x="70" y="267"/>
                  </a:cubicBezTo>
                  <a:cubicBezTo>
                    <a:pt x="65" y="265"/>
                    <a:pt x="60" y="262"/>
                    <a:pt x="55" y="259"/>
                  </a:cubicBezTo>
                  <a:cubicBezTo>
                    <a:pt x="55" y="259"/>
                    <a:pt x="55" y="259"/>
                    <a:pt x="54" y="259"/>
                  </a:cubicBezTo>
                  <a:moveTo>
                    <a:pt x="26" y="231"/>
                  </a:moveTo>
                  <a:cubicBezTo>
                    <a:pt x="25" y="231"/>
                    <a:pt x="25" y="231"/>
                    <a:pt x="24" y="232"/>
                  </a:cubicBezTo>
                  <a:cubicBezTo>
                    <a:pt x="24" y="232"/>
                    <a:pt x="23" y="233"/>
                    <a:pt x="24" y="234"/>
                  </a:cubicBezTo>
                  <a:cubicBezTo>
                    <a:pt x="28" y="240"/>
                    <a:pt x="32" y="245"/>
                    <a:pt x="37" y="250"/>
                  </a:cubicBezTo>
                  <a:cubicBezTo>
                    <a:pt x="38" y="250"/>
                    <a:pt x="38" y="250"/>
                    <a:pt x="39" y="250"/>
                  </a:cubicBezTo>
                  <a:cubicBezTo>
                    <a:pt x="39" y="250"/>
                    <a:pt x="40" y="250"/>
                    <a:pt x="40" y="250"/>
                  </a:cubicBezTo>
                  <a:cubicBezTo>
                    <a:pt x="41" y="249"/>
                    <a:pt x="41" y="248"/>
                    <a:pt x="40" y="247"/>
                  </a:cubicBezTo>
                  <a:cubicBezTo>
                    <a:pt x="35" y="242"/>
                    <a:pt x="31" y="237"/>
                    <a:pt x="27" y="232"/>
                  </a:cubicBezTo>
                  <a:cubicBezTo>
                    <a:pt x="27" y="231"/>
                    <a:pt x="26" y="231"/>
                    <a:pt x="26" y="231"/>
                  </a:cubicBezTo>
                  <a:moveTo>
                    <a:pt x="8" y="195"/>
                  </a:moveTo>
                  <a:cubicBezTo>
                    <a:pt x="8" y="195"/>
                    <a:pt x="8" y="195"/>
                    <a:pt x="7" y="196"/>
                  </a:cubicBezTo>
                  <a:cubicBezTo>
                    <a:pt x="6" y="196"/>
                    <a:pt x="6" y="197"/>
                    <a:pt x="6" y="198"/>
                  </a:cubicBezTo>
                  <a:cubicBezTo>
                    <a:pt x="8" y="205"/>
                    <a:pt x="11" y="211"/>
                    <a:pt x="14" y="217"/>
                  </a:cubicBezTo>
                  <a:cubicBezTo>
                    <a:pt x="14" y="218"/>
                    <a:pt x="15" y="218"/>
                    <a:pt x="15" y="218"/>
                  </a:cubicBezTo>
                  <a:cubicBezTo>
                    <a:pt x="16" y="218"/>
                    <a:pt x="16" y="218"/>
                    <a:pt x="16" y="218"/>
                  </a:cubicBezTo>
                  <a:cubicBezTo>
                    <a:pt x="17" y="217"/>
                    <a:pt x="18" y="216"/>
                    <a:pt x="17" y="215"/>
                  </a:cubicBezTo>
                  <a:cubicBezTo>
                    <a:pt x="14" y="209"/>
                    <a:pt x="12" y="203"/>
                    <a:pt x="10" y="197"/>
                  </a:cubicBezTo>
                  <a:cubicBezTo>
                    <a:pt x="10" y="196"/>
                    <a:pt x="9" y="195"/>
                    <a:pt x="8" y="195"/>
                  </a:cubicBezTo>
                  <a:moveTo>
                    <a:pt x="2" y="156"/>
                  </a:moveTo>
                  <a:cubicBezTo>
                    <a:pt x="2" y="156"/>
                    <a:pt x="2" y="156"/>
                    <a:pt x="2" y="156"/>
                  </a:cubicBezTo>
                  <a:cubicBezTo>
                    <a:pt x="1" y="156"/>
                    <a:pt x="0" y="157"/>
                    <a:pt x="0" y="158"/>
                  </a:cubicBezTo>
                  <a:cubicBezTo>
                    <a:pt x="0" y="165"/>
                    <a:pt x="1" y="172"/>
                    <a:pt x="2" y="178"/>
                  </a:cubicBezTo>
                  <a:cubicBezTo>
                    <a:pt x="2" y="179"/>
                    <a:pt x="3" y="180"/>
                    <a:pt x="4" y="180"/>
                  </a:cubicBezTo>
                  <a:cubicBezTo>
                    <a:pt x="4" y="180"/>
                    <a:pt x="4" y="180"/>
                    <a:pt x="4" y="180"/>
                  </a:cubicBezTo>
                  <a:cubicBezTo>
                    <a:pt x="5" y="180"/>
                    <a:pt x="6" y="179"/>
                    <a:pt x="6" y="178"/>
                  </a:cubicBezTo>
                  <a:cubicBezTo>
                    <a:pt x="5" y="171"/>
                    <a:pt x="4" y="165"/>
                    <a:pt x="4" y="158"/>
                  </a:cubicBezTo>
                  <a:cubicBezTo>
                    <a:pt x="4" y="157"/>
                    <a:pt x="3" y="156"/>
                    <a:pt x="2" y="156"/>
                  </a:cubicBezTo>
                  <a:moveTo>
                    <a:pt x="6" y="116"/>
                  </a:moveTo>
                  <a:cubicBezTo>
                    <a:pt x="6" y="116"/>
                    <a:pt x="5" y="117"/>
                    <a:pt x="4" y="118"/>
                  </a:cubicBezTo>
                  <a:cubicBezTo>
                    <a:pt x="3" y="125"/>
                    <a:pt x="2" y="131"/>
                    <a:pt x="1" y="138"/>
                  </a:cubicBezTo>
                  <a:cubicBezTo>
                    <a:pt x="1" y="139"/>
                    <a:pt x="2" y="140"/>
                    <a:pt x="3" y="140"/>
                  </a:cubicBezTo>
                  <a:cubicBezTo>
                    <a:pt x="3" y="140"/>
                    <a:pt x="3" y="140"/>
                    <a:pt x="3" y="140"/>
                  </a:cubicBezTo>
                  <a:cubicBezTo>
                    <a:pt x="4" y="140"/>
                    <a:pt x="5" y="139"/>
                    <a:pt x="5" y="138"/>
                  </a:cubicBezTo>
                  <a:cubicBezTo>
                    <a:pt x="6" y="132"/>
                    <a:pt x="7" y="125"/>
                    <a:pt x="8" y="119"/>
                  </a:cubicBezTo>
                  <a:cubicBezTo>
                    <a:pt x="9" y="118"/>
                    <a:pt x="8" y="117"/>
                    <a:pt x="7" y="116"/>
                  </a:cubicBezTo>
                  <a:cubicBezTo>
                    <a:pt x="7" y="116"/>
                    <a:pt x="7" y="116"/>
                    <a:pt x="6" y="116"/>
                  </a:cubicBezTo>
                  <a:moveTo>
                    <a:pt x="20" y="79"/>
                  </a:moveTo>
                  <a:cubicBezTo>
                    <a:pt x="19" y="79"/>
                    <a:pt x="19" y="79"/>
                    <a:pt x="18" y="80"/>
                  </a:cubicBezTo>
                  <a:cubicBezTo>
                    <a:pt x="18" y="80"/>
                    <a:pt x="18" y="80"/>
                    <a:pt x="18" y="80"/>
                  </a:cubicBezTo>
                  <a:cubicBezTo>
                    <a:pt x="15" y="86"/>
                    <a:pt x="13" y="92"/>
                    <a:pt x="10" y="99"/>
                  </a:cubicBezTo>
                  <a:cubicBezTo>
                    <a:pt x="10" y="100"/>
                    <a:pt x="11" y="101"/>
                    <a:pt x="12" y="101"/>
                  </a:cubicBezTo>
                  <a:cubicBezTo>
                    <a:pt x="12" y="101"/>
                    <a:pt x="12" y="101"/>
                    <a:pt x="12" y="101"/>
                  </a:cubicBezTo>
                  <a:cubicBezTo>
                    <a:pt x="13" y="101"/>
                    <a:pt x="14" y="101"/>
                    <a:pt x="14" y="100"/>
                  </a:cubicBezTo>
                  <a:cubicBezTo>
                    <a:pt x="16" y="94"/>
                    <a:pt x="19" y="88"/>
                    <a:pt x="22" y="82"/>
                  </a:cubicBezTo>
                  <a:cubicBezTo>
                    <a:pt x="23" y="81"/>
                    <a:pt x="22" y="80"/>
                    <a:pt x="21" y="79"/>
                  </a:cubicBezTo>
                  <a:cubicBezTo>
                    <a:pt x="21" y="79"/>
                    <a:pt x="21" y="79"/>
                    <a:pt x="20" y="79"/>
                  </a:cubicBezTo>
                  <a:moveTo>
                    <a:pt x="42" y="45"/>
                  </a:moveTo>
                  <a:cubicBezTo>
                    <a:pt x="41" y="45"/>
                    <a:pt x="41" y="46"/>
                    <a:pt x="40" y="46"/>
                  </a:cubicBezTo>
                  <a:cubicBezTo>
                    <a:pt x="37" y="50"/>
                    <a:pt x="34" y="54"/>
                    <a:pt x="32" y="58"/>
                  </a:cubicBezTo>
                  <a:cubicBezTo>
                    <a:pt x="30" y="59"/>
                    <a:pt x="29" y="61"/>
                    <a:pt x="29" y="63"/>
                  </a:cubicBezTo>
                  <a:cubicBezTo>
                    <a:pt x="28" y="63"/>
                    <a:pt x="28" y="65"/>
                    <a:pt x="29" y="65"/>
                  </a:cubicBezTo>
                  <a:cubicBezTo>
                    <a:pt x="29" y="65"/>
                    <a:pt x="30" y="66"/>
                    <a:pt x="30" y="66"/>
                  </a:cubicBezTo>
                  <a:cubicBezTo>
                    <a:pt x="31" y="66"/>
                    <a:pt x="31" y="65"/>
                    <a:pt x="32" y="65"/>
                  </a:cubicBezTo>
                  <a:cubicBezTo>
                    <a:pt x="33" y="63"/>
                    <a:pt x="34" y="62"/>
                    <a:pt x="35" y="60"/>
                  </a:cubicBezTo>
                  <a:cubicBezTo>
                    <a:pt x="38" y="56"/>
                    <a:pt x="41" y="52"/>
                    <a:pt x="43" y="49"/>
                  </a:cubicBezTo>
                  <a:cubicBezTo>
                    <a:pt x="44" y="48"/>
                    <a:pt x="44" y="47"/>
                    <a:pt x="43" y="46"/>
                  </a:cubicBezTo>
                  <a:cubicBezTo>
                    <a:pt x="43" y="46"/>
                    <a:pt x="42" y="45"/>
                    <a:pt x="42" y="45"/>
                  </a:cubicBezTo>
                  <a:moveTo>
                    <a:pt x="202" y="24"/>
                  </a:moveTo>
                  <a:cubicBezTo>
                    <a:pt x="202" y="24"/>
                    <a:pt x="201" y="24"/>
                    <a:pt x="201" y="25"/>
                  </a:cubicBezTo>
                  <a:cubicBezTo>
                    <a:pt x="200" y="26"/>
                    <a:pt x="200" y="27"/>
                    <a:pt x="201" y="27"/>
                  </a:cubicBezTo>
                  <a:cubicBezTo>
                    <a:pt x="211" y="34"/>
                    <a:pt x="217" y="39"/>
                    <a:pt x="217" y="39"/>
                  </a:cubicBezTo>
                  <a:cubicBezTo>
                    <a:pt x="218" y="39"/>
                    <a:pt x="218" y="39"/>
                    <a:pt x="219" y="39"/>
                  </a:cubicBezTo>
                  <a:cubicBezTo>
                    <a:pt x="219" y="39"/>
                    <a:pt x="220" y="39"/>
                    <a:pt x="220" y="39"/>
                  </a:cubicBezTo>
                  <a:cubicBezTo>
                    <a:pt x="221" y="38"/>
                    <a:pt x="221" y="37"/>
                    <a:pt x="220" y="36"/>
                  </a:cubicBezTo>
                  <a:cubicBezTo>
                    <a:pt x="220" y="36"/>
                    <a:pt x="220" y="36"/>
                    <a:pt x="220" y="36"/>
                  </a:cubicBezTo>
                  <a:cubicBezTo>
                    <a:pt x="220" y="36"/>
                    <a:pt x="214" y="31"/>
                    <a:pt x="203" y="24"/>
                  </a:cubicBezTo>
                  <a:cubicBezTo>
                    <a:pt x="203" y="24"/>
                    <a:pt x="203" y="24"/>
                    <a:pt x="202" y="24"/>
                  </a:cubicBezTo>
                  <a:moveTo>
                    <a:pt x="71" y="18"/>
                  </a:moveTo>
                  <a:cubicBezTo>
                    <a:pt x="70" y="18"/>
                    <a:pt x="70" y="18"/>
                    <a:pt x="70" y="18"/>
                  </a:cubicBezTo>
                  <a:cubicBezTo>
                    <a:pt x="64" y="22"/>
                    <a:pt x="59" y="26"/>
                    <a:pt x="54" y="31"/>
                  </a:cubicBezTo>
                  <a:cubicBezTo>
                    <a:pt x="53" y="32"/>
                    <a:pt x="53" y="33"/>
                    <a:pt x="54" y="34"/>
                  </a:cubicBezTo>
                  <a:cubicBezTo>
                    <a:pt x="54" y="34"/>
                    <a:pt x="55" y="35"/>
                    <a:pt x="55" y="35"/>
                  </a:cubicBezTo>
                  <a:cubicBezTo>
                    <a:pt x="56" y="35"/>
                    <a:pt x="56" y="34"/>
                    <a:pt x="57" y="34"/>
                  </a:cubicBezTo>
                  <a:cubicBezTo>
                    <a:pt x="62" y="29"/>
                    <a:pt x="67" y="25"/>
                    <a:pt x="72" y="22"/>
                  </a:cubicBezTo>
                  <a:cubicBezTo>
                    <a:pt x="73" y="21"/>
                    <a:pt x="73" y="20"/>
                    <a:pt x="73" y="19"/>
                  </a:cubicBezTo>
                  <a:cubicBezTo>
                    <a:pt x="72" y="18"/>
                    <a:pt x="72" y="18"/>
                    <a:pt x="71" y="18"/>
                  </a:cubicBezTo>
                  <a:moveTo>
                    <a:pt x="166" y="6"/>
                  </a:moveTo>
                  <a:cubicBezTo>
                    <a:pt x="166" y="6"/>
                    <a:pt x="165" y="7"/>
                    <a:pt x="164" y="8"/>
                  </a:cubicBezTo>
                  <a:cubicBezTo>
                    <a:pt x="164" y="9"/>
                    <a:pt x="165" y="10"/>
                    <a:pt x="166" y="10"/>
                  </a:cubicBezTo>
                  <a:cubicBezTo>
                    <a:pt x="172" y="13"/>
                    <a:pt x="178" y="15"/>
                    <a:pt x="184" y="18"/>
                  </a:cubicBezTo>
                  <a:cubicBezTo>
                    <a:pt x="185" y="18"/>
                    <a:pt x="185" y="18"/>
                    <a:pt x="185" y="18"/>
                  </a:cubicBezTo>
                  <a:cubicBezTo>
                    <a:pt x="186" y="18"/>
                    <a:pt x="186" y="18"/>
                    <a:pt x="187" y="17"/>
                  </a:cubicBezTo>
                  <a:cubicBezTo>
                    <a:pt x="187" y="16"/>
                    <a:pt x="187" y="15"/>
                    <a:pt x="186" y="14"/>
                  </a:cubicBezTo>
                  <a:cubicBezTo>
                    <a:pt x="180" y="11"/>
                    <a:pt x="174" y="9"/>
                    <a:pt x="167" y="7"/>
                  </a:cubicBezTo>
                  <a:cubicBezTo>
                    <a:pt x="167" y="6"/>
                    <a:pt x="167" y="6"/>
                    <a:pt x="166" y="6"/>
                  </a:cubicBezTo>
                  <a:moveTo>
                    <a:pt x="107" y="2"/>
                  </a:moveTo>
                  <a:cubicBezTo>
                    <a:pt x="107" y="2"/>
                    <a:pt x="107" y="2"/>
                    <a:pt x="107" y="2"/>
                  </a:cubicBezTo>
                  <a:cubicBezTo>
                    <a:pt x="107" y="2"/>
                    <a:pt x="107" y="2"/>
                    <a:pt x="107" y="2"/>
                  </a:cubicBezTo>
                  <a:cubicBezTo>
                    <a:pt x="100" y="4"/>
                    <a:pt x="94" y="6"/>
                    <a:pt x="87" y="8"/>
                  </a:cubicBezTo>
                  <a:cubicBezTo>
                    <a:pt x="86" y="9"/>
                    <a:pt x="86" y="10"/>
                    <a:pt x="86" y="11"/>
                  </a:cubicBezTo>
                  <a:cubicBezTo>
                    <a:pt x="87" y="12"/>
                    <a:pt x="88" y="12"/>
                    <a:pt x="88" y="12"/>
                  </a:cubicBezTo>
                  <a:cubicBezTo>
                    <a:pt x="89" y="12"/>
                    <a:pt x="89" y="12"/>
                    <a:pt x="89" y="12"/>
                  </a:cubicBezTo>
                  <a:cubicBezTo>
                    <a:pt x="95" y="9"/>
                    <a:pt x="102" y="7"/>
                    <a:pt x="108" y="6"/>
                  </a:cubicBezTo>
                  <a:cubicBezTo>
                    <a:pt x="109" y="6"/>
                    <a:pt x="109" y="5"/>
                    <a:pt x="109" y="4"/>
                  </a:cubicBezTo>
                  <a:cubicBezTo>
                    <a:pt x="109" y="3"/>
                    <a:pt x="108" y="2"/>
                    <a:pt x="107" y="2"/>
                  </a:cubicBezTo>
                  <a:moveTo>
                    <a:pt x="128" y="0"/>
                  </a:moveTo>
                  <a:cubicBezTo>
                    <a:pt x="127" y="0"/>
                    <a:pt x="127" y="0"/>
                    <a:pt x="127" y="0"/>
                  </a:cubicBezTo>
                  <a:cubicBezTo>
                    <a:pt x="126" y="0"/>
                    <a:pt x="125" y="1"/>
                    <a:pt x="125" y="2"/>
                  </a:cubicBezTo>
                  <a:cubicBezTo>
                    <a:pt x="125" y="3"/>
                    <a:pt x="126" y="4"/>
                    <a:pt x="127" y="4"/>
                  </a:cubicBezTo>
                  <a:cubicBezTo>
                    <a:pt x="127" y="4"/>
                    <a:pt x="127" y="4"/>
                    <a:pt x="127" y="4"/>
                  </a:cubicBezTo>
                  <a:cubicBezTo>
                    <a:pt x="128" y="4"/>
                    <a:pt x="128" y="4"/>
                    <a:pt x="128" y="4"/>
                  </a:cubicBezTo>
                  <a:cubicBezTo>
                    <a:pt x="128" y="4"/>
                    <a:pt x="128" y="4"/>
                    <a:pt x="128" y="4"/>
                  </a:cubicBezTo>
                  <a:cubicBezTo>
                    <a:pt x="135" y="4"/>
                    <a:pt x="141" y="5"/>
                    <a:pt x="147" y="6"/>
                  </a:cubicBezTo>
                  <a:cubicBezTo>
                    <a:pt x="147" y="6"/>
                    <a:pt x="147" y="6"/>
                    <a:pt x="147" y="6"/>
                  </a:cubicBezTo>
                  <a:cubicBezTo>
                    <a:pt x="148" y="6"/>
                    <a:pt x="149" y="5"/>
                    <a:pt x="149" y="4"/>
                  </a:cubicBezTo>
                  <a:cubicBezTo>
                    <a:pt x="149" y="3"/>
                    <a:pt x="148" y="2"/>
                    <a:pt x="147" y="2"/>
                  </a:cubicBezTo>
                  <a:cubicBezTo>
                    <a:pt x="141" y="1"/>
                    <a:pt x="135" y="0"/>
                    <a:pt x="128" y="0"/>
                  </a:cubicBezTo>
                </a:path>
              </a:pathLst>
            </a:custGeom>
            <a:solidFill>
              <a:schemeClr val="accent3">
                <a:lumMod val="75000"/>
              </a:schemeClr>
            </a:soli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3600" b="0" i="0" u="none" strike="noStrike" kern="1200" cap="none" spc="0" normalizeH="0" baseline="0" noProof="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445" name="Freeform 394"/>
            <p:cNvSpPr>
              <a:spLocks noEditPoints="1"/>
            </p:cNvSpPr>
            <p:nvPr/>
          </p:nvSpPr>
          <p:spPr bwMode="auto">
            <a:xfrm>
              <a:off x="2466570" y="4730965"/>
              <a:ext cx="239470" cy="31728"/>
            </a:xfrm>
            <a:custGeom>
              <a:avLst/>
              <a:gdLst>
                <a:gd name="T0" fmla="*/ 86 w 127"/>
                <a:gd name="T1" fmla="*/ 11 h 17"/>
                <a:gd name="T2" fmla="*/ 86 w 127"/>
                <a:gd name="T3" fmla="*/ 11 h 17"/>
                <a:gd name="T4" fmla="*/ 66 w 127"/>
                <a:gd name="T5" fmla="*/ 13 h 17"/>
                <a:gd name="T6" fmla="*/ 65 w 127"/>
                <a:gd name="T7" fmla="*/ 16 h 17"/>
                <a:gd name="T8" fmla="*/ 67 w 127"/>
                <a:gd name="T9" fmla="*/ 17 h 17"/>
                <a:gd name="T10" fmla="*/ 67 w 127"/>
                <a:gd name="T11" fmla="*/ 17 h 17"/>
                <a:gd name="T12" fmla="*/ 87 w 127"/>
                <a:gd name="T13" fmla="*/ 15 h 17"/>
                <a:gd name="T14" fmla="*/ 88 w 127"/>
                <a:gd name="T15" fmla="*/ 13 h 17"/>
                <a:gd name="T16" fmla="*/ 86 w 127"/>
                <a:gd name="T17" fmla="*/ 11 h 17"/>
                <a:gd name="T18" fmla="*/ 27 w 127"/>
                <a:gd name="T19" fmla="*/ 10 h 17"/>
                <a:gd name="T20" fmla="*/ 25 w 127"/>
                <a:gd name="T21" fmla="*/ 12 h 17"/>
                <a:gd name="T22" fmla="*/ 26 w 127"/>
                <a:gd name="T23" fmla="*/ 14 h 17"/>
                <a:gd name="T24" fmla="*/ 46 w 127"/>
                <a:gd name="T25" fmla="*/ 17 h 17"/>
                <a:gd name="T26" fmla="*/ 47 w 127"/>
                <a:gd name="T27" fmla="*/ 17 h 17"/>
                <a:gd name="T28" fmla="*/ 49 w 127"/>
                <a:gd name="T29" fmla="*/ 15 h 17"/>
                <a:gd name="T30" fmla="*/ 47 w 127"/>
                <a:gd name="T31" fmla="*/ 13 h 17"/>
                <a:gd name="T32" fmla="*/ 27 w 127"/>
                <a:gd name="T33" fmla="*/ 10 h 17"/>
                <a:gd name="T34" fmla="*/ 27 w 127"/>
                <a:gd name="T35" fmla="*/ 10 h 17"/>
                <a:gd name="T36" fmla="*/ 6 w 127"/>
                <a:gd name="T37" fmla="*/ 3 h 17"/>
                <a:gd name="T38" fmla="*/ 0 w 127"/>
                <a:gd name="T39" fmla="*/ 5 h 17"/>
                <a:gd name="T40" fmla="*/ 7 w 127"/>
                <a:gd name="T41" fmla="*/ 8 h 17"/>
                <a:gd name="T42" fmla="*/ 8 w 127"/>
                <a:gd name="T43" fmla="*/ 8 h 17"/>
                <a:gd name="T44" fmla="*/ 10 w 127"/>
                <a:gd name="T45" fmla="*/ 7 h 17"/>
                <a:gd name="T46" fmla="*/ 9 w 127"/>
                <a:gd name="T47" fmla="*/ 4 h 17"/>
                <a:gd name="T48" fmla="*/ 6 w 127"/>
                <a:gd name="T49" fmla="*/ 3 h 17"/>
                <a:gd name="T50" fmla="*/ 125 w 127"/>
                <a:gd name="T51" fmla="*/ 0 h 17"/>
                <a:gd name="T52" fmla="*/ 124 w 127"/>
                <a:gd name="T53" fmla="*/ 0 h 17"/>
                <a:gd name="T54" fmla="*/ 105 w 127"/>
                <a:gd name="T55" fmla="*/ 6 h 17"/>
                <a:gd name="T56" fmla="*/ 104 w 127"/>
                <a:gd name="T57" fmla="*/ 9 h 17"/>
                <a:gd name="T58" fmla="*/ 106 w 127"/>
                <a:gd name="T59" fmla="*/ 10 h 17"/>
                <a:gd name="T60" fmla="*/ 106 w 127"/>
                <a:gd name="T61" fmla="*/ 10 h 17"/>
                <a:gd name="T62" fmla="*/ 126 w 127"/>
                <a:gd name="T63" fmla="*/ 4 h 17"/>
                <a:gd name="T64" fmla="*/ 127 w 127"/>
                <a:gd name="T65" fmla="*/ 1 h 17"/>
                <a:gd name="T66" fmla="*/ 125 w 127"/>
                <a:gd name="T6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7" h="17">
                  <a:moveTo>
                    <a:pt x="86" y="11"/>
                  </a:moveTo>
                  <a:cubicBezTo>
                    <a:pt x="86" y="11"/>
                    <a:pt x="86" y="11"/>
                    <a:pt x="86" y="11"/>
                  </a:cubicBezTo>
                  <a:cubicBezTo>
                    <a:pt x="79" y="12"/>
                    <a:pt x="73" y="13"/>
                    <a:pt x="66" y="13"/>
                  </a:cubicBezTo>
                  <a:cubicBezTo>
                    <a:pt x="65" y="13"/>
                    <a:pt x="64" y="14"/>
                    <a:pt x="65" y="16"/>
                  </a:cubicBezTo>
                  <a:cubicBezTo>
                    <a:pt x="65" y="17"/>
                    <a:pt x="65" y="17"/>
                    <a:pt x="67" y="17"/>
                  </a:cubicBezTo>
                  <a:cubicBezTo>
                    <a:pt x="67" y="17"/>
                    <a:pt x="67" y="17"/>
                    <a:pt x="67" y="17"/>
                  </a:cubicBezTo>
                  <a:cubicBezTo>
                    <a:pt x="73" y="17"/>
                    <a:pt x="80" y="16"/>
                    <a:pt x="87" y="15"/>
                  </a:cubicBezTo>
                  <a:cubicBezTo>
                    <a:pt x="88" y="15"/>
                    <a:pt x="89" y="14"/>
                    <a:pt x="88" y="13"/>
                  </a:cubicBezTo>
                  <a:cubicBezTo>
                    <a:pt x="88" y="12"/>
                    <a:pt x="87" y="11"/>
                    <a:pt x="86" y="11"/>
                  </a:cubicBezTo>
                  <a:moveTo>
                    <a:pt x="27" y="10"/>
                  </a:moveTo>
                  <a:cubicBezTo>
                    <a:pt x="26" y="10"/>
                    <a:pt x="25" y="11"/>
                    <a:pt x="25" y="12"/>
                  </a:cubicBezTo>
                  <a:cubicBezTo>
                    <a:pt x="25" y="13"/>
                    <a:pt x="25" y="14"/>
                    <a:pt x="26" y="14"/>
                  </a:cubicBezTo>
                  <a:cubicBezTo>
                    <a:pt x="33" y="16"/>
                    <a:pt x="39" y="17"/>
                    <a:pt x="46" y="17"/>
                  </a:cubicBezTo>
                  <a:cubicBezTo>
                    <a:pt x="47" y="17"/>
                    <a:pt x="47" y="17"/>
                    <a:pt x="47" y="17"/>
                  </a:cubicBezTo>
                  <a:cubicBezTo>
                    <a:pt x="48" y="17"/>
                    <a:pt x="48" y="17"/>
                    <a:pt x="49" y="15"/>
                  </a:cubicBezTo>
                  <a:cubicBezTo>
                    <a:pt x="49" y="14"/>
                    <a:pt x="48" y="13"/>
                    <a:pt x="47" y="13"/>
                  </a:cubicBezTo>
                  <a:cubicBezTo>
                    <a:pt x="40" y="13"/>
                    <a:pt x="33" y="12"/>
                    <a:pt x="27" y="10"/>
                  </a:cubicBezTo>
                  <a:cubicBezTo>
                    <a:pt x="27" y="10"/>
                    <a:pt x="27" y="10"/>
                    <a:pt x="27" y="10"/>
                  </a:cubicBezTo>
                  <a:moveTo>
                    <a:pt x="6" y="3"/>
                  </a:moveTo>
                  <a:cubicBezTo>
                    <a:pt x="4" y="4"/>
                    <a:pt x="2" y="4"/>
                    <a:pt x="0" y="5"/>
                  </a:cubicBezTo>
                  <a:cubicBezTo>
                    <a:pt x="2" y="6"/>
                    <a:pt x="5" y="7"/>
                    <a:pt x="7" y="8"/>
                  </a:cubicBezTo>
                  <a:cubicBezTo>
                    <a:pt x="8" y="8"/>
                    <a:pt x="8" y="8"/>
                    <a:pt x="8" y="8"/>
                  </a:cubicBezTo>
                  <a:cubicBezTo>
                    <a:pt x="9" y="8"/>
                    <a:pt x="9" y="8"/>
                    <a:pt x="10" y="7"/>
                  </a:cubicBezTo>
                  <a:cubicBezTo>
                    <a:pt x="10" y="6"/>
                    <a:pt x="10" y="5"/>
                    <a:pt x="9" y="4"/>
                  </a:cubicBezTo>
                  <a:cubicBezTo>
                    <a:pt x="8" y="4"/>
                    <a:pt x="7" y="4"/>
                    <a:pt x="6" y="3"/>
                  </a:cubicBezTo>
                  <a:moveTo>
                    <a:pt x="125" y="0"/>
                  </a:moveTo>
                  <a:cubicBezTo>
                    <a:pt x="125" y="0"/>
                    <a:pt x="124" y="0"/>
                    <a:pt x="124" y="0"/>
                  </a:cubicBezTo>
                  <a:cubicBezTo>
                    <a:pt x="118" y="3"/>
                    <a:pt x="111" y="5"/>
                    <a:pt x="105" y="6"/>
                  </a:cubicBezTo>
                  <a:cubicBezTo>
                    <a:pt x="104" y="7"/>
                    <a:pt x="104" y="8"/>
                    <a:pt x="104" y="9"/>
                  </a:cubicBezTo>
                  <a:cubicBezTo>
                    <a:pt x="104" y="10"/>
                    <a:pt x="105" y="10"/>
                    <a:pt x="106" y="10"/>
                  </a:cubicBezTo>
                  <a:cubicBezTo>
                    <a:pt x="106" y="10"/>
                    <a:pt x="106" y="10"/>
                    <a:pt x="106" y="10"/>
                  </a:cubicBezTo>
                  <a:cubicBezTo>
                    <a:pt x="113" y="8"/>
                    <a:pt x="119" y="6"/>
                    <a:pt x="126" y="4"/>
                  </a:cubicBezTo>
                  <a:cubicBezTo>
                    <a:pt x="127" y="3"/>
                    <a:pt x="127" y="2"/>
                    <a:pt x="127" y="1"/>
                  </a:cubicBezTo>
                  <a:cubicBezTo>
                    <a:pt x="126" y="0"/>
                    <a:pt x="126" y="0"/>
                    <a:pt x="125" y="0"/>
                  </a:cubicBezTo>
                </a:path>
              </a:pathLst>
            </a:custGeom>
            <a:solidFill>
              <a:schemeClr val="accent3">
                <a:lumMod val="75000"/>
              </a:schemeClr>
            </a:soli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3600" b="0" i="0" u="none" strike="noStrike" kern="1200" cap="none" spc="0" normalizeH="0" baseline="0" noProof="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grpSp>
      <p:grpSp>
        <p:nvGrpSpPr>
          <p:cNvPr id="7182" name="组合 6"/>
          <p:cNvGrpSpPr/>
          <p:nvPr/>
        </p:nvGrpSpPr>
        <p:grpSpPr>
          <a:xfrm>
            <a:off x="5155954" y="4694767"/>
            <a:ext cx="582083" cy="732367"/>
            <a:chOff x="2581827" y="5172193"/>
            <a:chExt cx="579866" cy="731658"/>
          </a:xfrm>
        </p:grpSpPr>
        <p:sp>
          <p:nvSpPr>
            <p:cNvPr id="460" name="Freeform 409"/>
            <p:cNvSpPr>
              <a:spLocks noEditPoints="1"/>
            </p:cNvSpPr>
            <p:nvPr/>
          </p:nvSpPr>
          <p:spPr bwMode="auto">
            <a:xfrm>
              <a:off x="2588164" y="5181716"/>
              <a:ext cx="573529" cy="722135"/>
            </a:xfrm>
            <a:custGeom>
              <a:avLst/>
              <a:gdLst>
                <a:gd name="T0" fmla="*/ 106 w 302"/>
                <a:gd name="T1" fmla="*/ 6 h 379"/>
                <a:gd name="T2" fmla="*/ 28 w 302"/>
                <a:gd name="T3" fmla="*/ 106 h 379"/>
                <a:gd name="T4" fmla="*/ 86 w 302"/>
                <a:gd name="T5" fmla="*/ 367 h 379"/>
                <a:gd name="T6" fmla="*/ 203 w 302"/>
                <a:gd name="T7" fmla="*/ 340 h 379"/>
                <a:gd name="T8" fmla="*/ 302 w 302"/>
                <a:gd name="T9" fmla="*/ 196 h 379"/>
                <a:gd name="T10" fmla="*/ 106 w 302"/>
                <a:gd name="T11" fmla="*/ 6 h 379"/>
                <a:gd name="T12" fmla="*/ 220 w 302"/>
                <a:gd name="T13" fmla="*/ 200 h 379"/>
                <a:gd name="T14" fmla="*/ 165 w 302"/>
                <a:gd name="T15" fmla="*/ 257 h 379"/>
                <a:gd name="T16" fmla="*/ 112 w 302"/>
                <a:gd name="T17" fmla="*/ 261 h 379"/>
                <a:gd name="T18" fmla="*/ 104 w 302"/>
                <a:gd name="T19" fmla="*/ 141 h 379"/>
                <a:gd name="T20" fmla="*/ 146 w 302"/>
                <a:gd name="T21" fmla="*/ 101 h 379"/>
                <a:gd name="T22" fmla="*/ 220 w 302"/>
                <a:gd name="T23" fmla="*/ 200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2" h="379">
                  <a:moveTo>
                    <a:pt x="106" y="6"/>
                  </a:moveTo>
                  <a:cubicBezTo>
                    <a:pt x="55" y="10"/>
                    <a:pt x="34" y="55"/>
                    <a:pt x="28" y="106"/>
                  </a:cubicBezTo>
                  <a:cubicBezTo>
                    <a:pt x="19" y="175"/>
                    <a:pt x="0" y="338"/>
                    <a:pt x="86" y="367"/>
                  </a:cubicBezTo>
                  <a:cubicBezTo>
                    <a:pt x="123" y="379"/>
                    <a:pt x="171" y="358"/>
                    <a:pt x="203" y="340"/>
                  </a:cubicBezTo>
                  <a:cubicBezTo>
                    <a:pt x="252" y="312"/>
                    <a:pt x="302" y="257"/>
                    <a:pt x="302" y="196"/>
                  </a:cubicBezTo>
                  <a:cubicBezTo>
                    <a:pt x="302" y="62"/>
                    <a:pt x="175" y="0"/>
                    <a:pt x="106" y="6"/>
                  </a:cubicBezTo>
                  <a:moveTo>
                    <a:pt x="220" y="200"/>
                  </a:moveTo>
                  <a:cubicBezTo>
                    <a:pt x="216" y="227"/>
                    <a:pt x="190" y="248"/>
                    <a:pt x="165" y="257"/>
                  </a:cubicBezTo>
                  <a:cubicBezTo>
                    <a:pt x="150" y="263"/>
                    <a:pt x="127" y="269"/>
                    <a:pt x="112" y="261"/>
                  </a:cubicBezTo>
                  <a:cubicBezTo>
                    <a:pt x="75" y="242"/>
                    <a:pt x="95" y="171"/>
                    <a:pt x="104" y="141"/>
                  </a:cubicBezTo>
                  <a:cubicBezTo>
                    <a:pt x="110" y="118"/>
                    <a:pt x="123" y="100"/>
                    <a:pt x="146" y="101"/>
                  </a:cubicBezTo>
                  <a:cubicBezTo>
                    <a:pt x="177" y="104"/>
                    <a:pt x="229" y="140"/>
                    <a:pt x="220" y="200"/>
                  </a:cubicBezTo>
                </a:path>
              </a:pathLst>
            </a:custGeom>
            <a:solidFill>
              <a:schemeClr val="accent4">
                <a:lumMod val="60000"/>
                <a:lumOff val="40000"/>
              </a:schemeClr>
            </a:soli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3600" b="0" i="0" u="none" strike="noStrike" kern="1200" cap="none" spc="0" normalizeH="0" baseline="0" noProof="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462" name="Freeform 411"/>
            <p:cNvSpPr>
              <a:spLocks noEditPoints="1"/>
            </p:cNvSpPr>
            <p:nvPr/>
          </p:nvSpPr>
          <p:spPr bwMode="auto">
            <a:xfrm>
              <a:off x="2653122" y="5708636"/>
              <a:ext cx="456288" cy="177756"/>
            </a:xfrm>
            <a:custGeom>
              <a:avLst/>
              <a:gdLst>
                <a:gd name="T0" fmla="*/ 72 w 240"/>
                <a:gd name="T1" fmla="*/ 44 h 94"/>
                <a:gd name="T2" fmla="*/ 72 w 240"/>
                <a:gd name="T3" fmla="*/ 44 h 94"/>
                <a:gd name="T4" fmla="*/ 58 w 240"/>
                <a:gd name="T5" fmla="*/ 42 h 94"/>
                <a:gd name="T6" fmla="*/ 52 w 240"/>
                <a:gd name="T7" fmla="*/ 39 h 94"/>
                <a:gd name="T8" fmla="*/ 51 w 240"/>
                <a:gd name="T9" fmla="*/ 37 h 94"/>
                <a:gd name="T10" fmla="*/ 53 w 240"/>
                <a:gd name="T11" fmla="*/ 36 h 94"/>
                <a:gd name="T12" fmla="*/ 53 w 240"/>
                <a:gd name="T13" fmla="*/ 36 h 94"/>
                <a:gd name="T14" fmla="*/ 59 w 240"/>
                <a:gd name="T15" fmla="*/ 38 h 94"/>
                <a:gd name="T16" fmla="*/ 72 w 240"/>
                <a:gd name="T17" fmla="*/ 40 h 94"/>
                <a:gd name="T18" fmla="*/ 74 w 240"/>
                <a:gd name="T19" fmla="*/ 43 h 94"/>
                <a:gd name="T20" fmla="*/ 72 w 240"/>
                <a:gd name="T21" fmla="*/ 44 h 94"/>
                <a:gd name="T22" fmla="*/ 110 w 240"/>
                <a:gd name="T23" fmla="*/ 34 h 94"/>
                <a:gd name="T24" fmla="*/ 111 w 240"/>
                <a:gd name="T25" fmla="*/ 34 h 94"/>
                <a:gd name="T26" fmla="*/ 113 w 240"/>
                <a:gd name="T27" fmla="*/ 35 h 94"/>
                <a:gd name="T28" fmla="*/ 112 w 240"/>
                <a:gd name="T29" fmla="*/ 38 h 94"/>
                <a:gd name="T30" fmla="*/ 92 w 240"/>
                <a:gd name="T31" fmla="*/ 43 h 94"/>
                <a:gd name="T32" fmla="*/ 92 w 240"/>
                <a:gd name="T33" fmla="*/ 43 h 94"/>
                <a:gd name="T34" fmla="*/ 90 w 240"/>
                <a:gd name="T35" fmla="*/ 42 h 94"/>
                <a:gd name="T36" fmla="*/ 91 w 240"/>
                <a:gd name="T37" fmla="*/ 39 h 94"/>
                <a:gd name="T38" fmla="*/ 110 w 240"/>
                <a:gd name="T39" fmla="*/ 34 h 94"/>
                <a:gd name="T40" fmla="*/ 110 w 240"/>
                <a:gd name="T41" fmla="*/ 34 h 94"/>
                <a:gd name="T42" fmla="*/ 212 w 240"/>
                <a:gd name="T43" fmla="*/ 11 h 94"/>
                <a:gd name="T44" fmla="*/ 187 w 240"/>
                <a:gd name="T45" fmla="*/ 16 h 94"/>
                <a:gd name="T46" fmla="*/ 149 w 240"/>
                <a:gd name="T47" fmla="*/ 20 h 94"/>
                <a:gd name="T48" fmla="*/ 148 w 240"/>
                <a:gd name="T49" fmla="*/ 21 h 94"/>
                <a:gd name="T50" fmla="*/ 130 w 240"/>
                <a:gd name="T51" fmla="*/ 30 h 94"/>
                <a:gd name="T52" fmla="*/ 130 w 240"/>
                <a:gd name="T53" fmla="*/ 31 h 94"/>
                <a:gd name="T54" fmla="*/ 128 w 240"/>
                <a:gd name="T55" fmla="*/ 29 h 94"/>
                <a:gd name="T56" fmla="*/ 129 w 240"/>
                <a:gd name="T57" fmla="*/ 27 h 94"/>
                <a:gd name="T58" fmla="*/ 139 w 240"/>
                <a:gd name="T59" fmla="*/ 21 h 94"/>
                <a:gd name="T60" fmla="*/ 0 w 240"/>
                <a:gd name="T61" fmla="*/ 35 h 94"/>
                <a:gd name="T62" fmla="*/ 17 w 240"/>
                <a:gd name="T63" fmla="*/ 66 h 94"/>
                <a:gd name="T64" fmla="*/ 66 w 240"/>
                <a:gd name="T65" fmla="*/ 84 h 94"/>
                <a:gd name="T66" fmla="*/ 77 w 240"/>
                <a:gd name="T67" fmla="*/ 83 h 94"/>
                <a:gd name="T68" fmla="*/ 212 w 240"/>
                <a:gd name="T69" fmla="*/ 11 h 94"/>
                <a:gd name="T70" fmla="*/ 240 w 240"/>
                <a:gd name="T71" fmla="*/ 0 h 94"/>
                <a:gd name="T72" fmla="*/ 214 w 240"/>
                <a:gd name="T73" fmla="*/ 10 h 94"/>
                <a:gd name="T74" fmla="*/ 196 w 240"/>
                <a:gd name="T75" fmla="*/ 28 h 94"/>
                <a:gd name="T76" fmla="*/ 68 w 240"/>
                <a:gd name="T77" fmla="*/ 86 h 94"/>
                <a:gd name="T78" fmla="*/ 64 w 240"/>
                <a:gd name="T79" fmla="*/ 86 h 94"/>
                <a:gd name="T80" fmla="*/ 25 w 240"/>
                <a:gd name="T81" fmla="*/ 75 h 94"/>
                <a:gd name="T82" fmla="*/ 51 w 240"/>
                <a:gd name="T83" fmla="*/ 90 h 94"/>
                <a:gd name="T84" fmla="*/ 51 w 240"/>
                <a:gd name="T85" fmla="*/ 90 h 94"/>
                <a:gd name="T86" fmla="*/ 51 w 240"/>
                <a:gd name="T87" fmla="*/ 90 h 94"/>
                <a:gd name="T88" fmla="*/ 51 w 240"/>
                <a:gd name="T89" fmla="*/ 90 h 94"/>
                <a:gd name="T90" fmla="*/ 51 w 240"/>
                <a:gd name="T91" fmla="*/ 90 h 94"/>
                <a:gd name="T92" fmla="*/ 51 w 240"/>
                <a:gd name="T93" fmla="*/ 90 h 94"/>
                <a:gd name="T94" fmla="*/ 51 w 240"/>
                <a:gd name="T95" fmla="*/ 90 h 94"/>
                <a:gd name="T96" fmla="*/ 52 w 240"/>
                <a:gd name="T97" fmla="*/ 90 h 94"/>
                <a:gd name="T98" fmla="*/ 52 w 240"/>
                <a:gd name="T99" fmla="*/ 90 h 94"/>
                <a:gd name="T100" fmla="*/ 52 w 240"/>
                <a:gd name="T101" fmla="*/ 90 h 94"/>
                <a:gd name="T102" fmla="*/ 52 w 240"/>
                <a:gd name="T103" fmla="*/ 90 h 94"/>
                <a:gd name="T104" fmla="*/ 52 w 240"/>
                <a:gd name="T105" fmla="*/ 91 h 94"/>
                <a:gd name="T106" fmla="*/ 52 w 240"/>
                <a:gd name="T107" fmla="*/ 91 h 94"/>
                <a:gd name="T108" fmla="*/ 52 w 240"/>
                <a:gd name="T109" fmla="*/ 91 h 94"/>
                <a:gd name="T110" fmla="*/ 52 w 240"/>
                <a:gd name="T111" fmla="*/ 91 h 94"/>
                <a:gd name="T112" fmla="*/ 76 w 240"/>
                <a:gd name="T113" fmla="*/ 94 h 94"/>
                <a:gd name="T114" fmla="*/ 169 w 240"/>
                <a:gd name="T115" fmla="*/ 64 h 94"/>
                <a:gd name="T116" fmla="*/ 240 w 240"/>
                <a:gd name="T117"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40" h="94">
                  <a:moveTo>
                    <a:pt x="72" y="44"/>
                  </a:moveTo>
                  <a:cubicBezTo>
                    <a:pt x="72" y="44"/>
                    <a:pt x="72" y="44"/>
                    <a:pt x="72" y="44"/>
                  </a:cubicBezTo>
                  <a:cubicBezTo>
                    <a:pt x="67" y="44"/>
                    <a:pt x="62" y="43"/>
                    <a:pt x="58" y="42"/>
                  </a:cubicBezTo>
                  <a:cubicBezTo>
                    <a:pt x="56" y="41"/>
                    <a:pt x="54" y="40"/>
                    <a:pt x="52" y="39"/>
                  </a:cubicBezTo>
                  <a:cubicBezTo>
                    <a:pt x="51" y="39"/>
                    <a:pt x="50" y="38"/>
                    <a:pt x="51" y="37"/>
                  </a:cubicBezTo>
                  <a:cubicBezTo>
                    <a:pt x="51" y="36"/>
                    <a:pt x="52" y="36"/>
                    <a:pt x="53" y="36"/>
                  </a:cubicBezTo>
                  <a:cubicBezTo>
                    <a:pt x="53" y="36"/>
                    <a:pt x="53" y="36"/>
                    <a:pt x="53" y="36"/>
                  </a:cubicBezTo>
                  <a:cubicBezTo>
                    <a:pt x="55" y="37"/>
                    <a:pt x="57" y="37"/>
                    <a:pt x="59" y="38"/>
                  </a:cubicBezTo>
                  <a:cubicBezTo>
                    <a:pt x="63" y="39"/>
                    <a:pt x="68" y="40"/>
                    <a:pt x="72" y="40"/>
                  </a:cubicBezTo>
                  <a:cubicBezTo>
                    <a:pt x="73" y="41"/>
                    <a:pt x="74" y="42"/>
                    <a:pt x="74" y="43"/>
                  </a:cubicBezTo>
                  <a:cubicBezTo>
                    <a:pt x="74" y="44"/>
                    <a:pt x="73" y="44"/>
                    <a:pt x="72" y="44"/>
                  </a:cubicBezTo>
                  <a:moveTo>
                    <a:pt x="110" y="34"/>
                  </a:moveTo>
                  <a:cubicBezTo>
                    <a:pt x="111" y="34"/>
                    <a:pt x="111" y="34"/>
                    <a:pt x="111" y="34"/>
                  </a:cubicBezTo>
                  <a:cubicBezTo>
                    <a:pt x="112" y="34"/>
                    <a:pt x="113" y="35"/>
                    <a:pt x="113" y="35"/>
                  </a:cubicBezTo>
                  <a:cubicBezTo>
                    <a:pt x="113" y="36"/>
                    <a:pt x="113" y="38"/>
                    <a:pt x="112" y="38"/>
                  </a:cubicBezTo>
                  <a:cubicBezTo>
                    <a:pt x="105" y="40"/>
                    <a:pt x="99" y="42"/>
                    <a:pt x="92" y="43"/>
                  </a:cubicBezTo>
                  <a:cubicBezTo>
                    <a:pt x="92" y="43"/>
                    <a:pt x="92" y="43"/>
                    <a:pt x="92" y="43"/>
                  </a:cubicBezTo>
                  <a:cubicBezTo>
                    <a:pt x="91" y="43"/>
                    <a:pt x="90" y="43"/>
                    <a:pt x="90" y="42"/>
                  </a:cubicBezTo>
                  <a:cubicBezTo>
                    <a:pt x="90" y="40"/>
                    <a:pt x="90" y="39"/>
                    <a:pt x="91" y="39"/>
                  </a:cubicBezTo>
                  <a:cubicBezTo>
                    <a:pt x="98" y="38"/>
                    <a:pt x="104" y="36"/>
                    <a:pt x="110" y="34"/>
                  </a:cubicBezTo>
                  <a:cubicBezTo>
                    <a:pt x="110" y="34"/>
                    <a:pt x="110" y="34"/>
                    <a:pt x="110" y="34"/>
                  </a:cubicBezTo>
                  <a:moveTo>
                    <a:pt x="212" y="11"/>
                  </a:moveTo>
                  <a:cubicBezTo>
                    <a:pt x="204" y="13"/>
                    <a:pt x="195" y="15"/>
                    <a:pt x="187" y="16"/>
                  </a:cubicBezTo>
                  <a:cubicBezTo>
                    <a:pt x="174" y="17"/>
                    <a:pt x="162" y="19"/>
                    <a:pt x="149" y="20"/>
                  </a:cubicBezTo>
                  <a:cubicBezTo>
                    <a:pt x="149" y="21"/>
                    <a:pt x="149" y="21"/>
                    <a:pt x="148" y="21"/>
                  </a:cubicBezTo>
                  <a:cubicBezTo>
                    <a:pt x="143" y="24"/>
                    <a:pt x="137" y="27"/>
                    <a:pt x="130" y="30"/>
                  </a:cubicBezTo>
                  <a:cubicBezTo>
                    <a:pt x="130" y="31"/>
                    <a:pt x="130" y="31"/>
                    <a:pt x="130" y="31"/>
                  </a:cubicBezTo>
                  <a:cubicBezTo>
                    <a:pt x="129" y="31"/>
                    <a:pt x="128" y="30"/>
                    <a:pt x="128" y="29"/>
                  </a:cubicBezTo>
                  <a:cubicBezTo>
                    <a:pt x="127" y="28"/>
                    <a:pt x="128" y="27"/>
                    <a:pt x="129" y="27"/>
                  </a:cubicBezTo>
                  <a:cubicBezTo>
                    <a:pt x="132" y="25"/>
                    <a:pt x="136" y="23"/>
                    <a:pt x="139" y="21"/>
                  </a:cubicBezTo>
                  <a:cubicBezTo>
                    <a:pt x="93" y="27"/>
                    <a:pt x="47" y="34"/>
                    <a:pt x="0" y="35"/>
                  </a:cubicBezTo>
                  <a:cubicBezTo>
                    <a:pt x="4" y="47"/>
                    <a:pt x="10" y="57"/>
                    <a:pt x="17" y="66"/>
                  </a:cubicBezTo>
                  <a:cubicBezTo>
                    <a:pt x="30" y="77"/>
                    <a:pt x="47" y="84"/>
                    <a:pt x="66" y="84"/>
                  </a:cubicBezTo>
                  <a:cubicBezTo>
                    <a:pt x="70" y="84"/>
                    <a:pt x="73" y="84"/>
                    <a:pt x="77" y="83"/>
                  </a:cubicBezTo>
                  <a:cubicBezTo>
                    <a:pt x="127" y="76"/>
                    <a:pt x="179" y="48"/>
                    <a:pt x="212" y="11"/>
                  </a:cubicBezTo>
                  <a:moveTo>
                    <a:pt x="240" y="0"/>
                  </a:moveTo>
                  <a:cubicBezTo>
                    <a:pt x="232" y="4"/>
                    <a:pt x="223" y="8"/>
                    <a:pt x="214" y="10"/>
                  </a:cubicBezTo>
                  <a:cubicBezTo>
                    <a:pt x="208" y="17"/>
                    <a:pt x="202" y="23"/>
                    <a:pt x="196" y="28"/>
                  </a:cubicBezTo>
                  <a:cubicBezTo>
                    <a:pt x="163" y="56"/>
                    <a:pt x="113" y="86"/>
                    <a:pt x="68" y="86"/>
                  </a:cubicBezTo>
                  <a:cubicBezTo>
                    <a:pt x="66" y="86"/>
                    <a:pt x="65" y="86"/>
                    <a:pt x="64" y="86"/>
                  </a:cubicBezTo>
                  <a:cubicBezTo>
                    <a:pt x="49" y="86"/>
                    <a:pt x="36" y="82"/>
                    <a:pt x="25" y="75"/>
                  </a:cubicBezTo>
                  <a:cubicBezTo>
                    <a:pt x="33" y="81"/>
                    <a:pt x="41" y="87"/>
                    <a:pt x="51" y="90"/>
                  </a:cubicBezTo>
                  <a:cubicBezTo>
                    <a:pt x="51" y="90"/>
                    <a:pt x="51" y="90"/>
                    <a:pt x="51" y="90"/>
                  </a:cubicBezTo>
                  <a:cubicBezTo>
                    <a:pt x="51" y="90"/>
                    <a:pt x="51" y="90"/>
                    <a:pt x="51" y="90"/>
                  </a:cubicBezTo>
                  <a:cubicBezTo>
                    <a:pt x="51" y="90"/>
                    <a:pt x="51" y="90"/>
                    <a:pt x="51" y="90"/>
                  </a:cubicBezTo>
                  <a:cubicBezTo>
                    <a:pt x="51" y="90"/>
                    <a:pt x="51" y="90"/>
                    <a:pt x="51" y="90"/>
                  </a:cubicBezTo>
                  <a:cubicBezTo>
                    <a:pt x="51" y="90"/>
                    <a:pt x="51" y="90"/>
                    <a:pt x="51" y="90"/>
                  </a:cubicBezTo>
                  <a:cubicBezTo>
                    <a:pt x="51" y="90"/>
                    <a:pt x="51" y="90"/>
                    <a:pt x="51" y="90"/>
                  </a:cubicBezTo>
                  <a:cubicBezTo>
                    <a:pt x="52" y="90"/>
                    <a:pt x="52" y="90"/>
                    <a:pt x="52" y="90"/>
                  </a:cubicBezTo>
                  <a:cubicBezTo>
                    <a:pt x="52" y="90"/>
                    <a:pt x="52" y="90"/>
                    <a:pt x="52" y="90"/>
                  </a:cubicBezTo>
                  <a:cubicBezTo>
                    <a:pt x="52" y="90"/>
                    <a:pt x="52" y="90"/>
                    <a:pt x="52" y="90"/>
                  </a:cubicBezTo>
                  <a:cubicBezTo>
                    <a:pt x="52" y="90"/>
                    <a:pt x="52" y="90"/>
                    <a:pt x="52" y="90"/>
                  </a:cubicBezTo>
                  <a:cubicBezTo>
                    <a:pt x="52" y="91"/>
                    <a:pt x="52" y="91"/>
                    <a:pt x="52" y="91"/>
                  </a:cubicBezTo>
                  <a:cubicBezTo>
                    <a:pt x="52" y="91"/>
                    <a:pt x="52" y="91"/>
                    <a:pt x="52" y="91"/>
                  </a:cubicBezTo>
                  <a:cubicBezTo>
                    <a:pt x="52" y="91"/>
                    <a:pt x="52" y="91"/>
                    <a:pt x="52" y="91"/>
                  </a:cubicBezTo>
                  <a:cubicBezTo>
                    <a:pt x="52" y="91"/>
                    <a:pt x="52" y="91"/>
                    <a:pt x="52" y="91"/>
                  </a:cubicBezTo>
                  <a:cubicBezTo>
                    <a:pt x="60" y="93"/>
                    <a:pt x="68" y="94"/>
                    <a:pt x="76" y="94"/>
                  </a:cubicBezTo>
                  <a:cubicBezTo>
                    <a:pt x="108" y="94"/>
                    <a:pt x="143" y="78"/>
                    <a:pt x="169" y="64"/>
                  </a:cubicBezTo>
                  <a:cubicBezTo>
                    <a:pt x="195" y="49"/>
                    <a:pt x="221" y="27"/>
                    <a:pt x="240" y="0"/>
                  </a:cubicBezTo>
                </a:path>
              </a:pathLst>
            </a:custGeom>
            <a:solidFill>
              <a:schemeClr val="accent4">
                <a:lumMod val="75000"/>
              </a:schemeClr>
            </a:soli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3600" b="0" i="0" u="none" strike="noStrike" kern="1200" cap="none" spc="0" normalizeH="0" baseline="0" noProof="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463" name="Freeform 412"/>
            <p:cNvSpPr/>
            <p:nvPr/>
          </p:nvSpPr>
          <p:spPr bwMode="auto">
            <a:xfrm>
              <a:off x="2581827" y="5172193"/>
              <a:ext cx="579866" cy="704677"/>
            </a:xfrm>
            <a:custGeom>
              <a:avLst/>
              <a:gdLst>
                <a:gd name="T0" fmla="*/ 20 w 305"/>
                <a:gd name="T1" fmla="*/ 101 h 370"/>
                <a:gd name="T2" fmla="*/ 60 w 305"/>
                <a:gd name="T3" fmla="*/ 16 h 370"/>
                <a:gd name="T4" fmla="*/ 113 w 305"/>
                <a:gd name="T5" fmla="*/ 3 h 370"/>
                <a:gd name="T6" fmla="*/ 203 w 305"/>
                <a:gd name="T7" fmla="*/ 33 h 370"/>
                <a:gd name="T8" fmla="*/ 275 w 305"/>
                <a:gd name="T9" fmla="*/ 112 h 370"/>
                <a:gd name="T10" fmla="*/ 251 w 305"/>
                <a:gd name="T11" fmla="*/ 290 h 370"/>
                <a:gd name="T12" fmla="*/ 114 w 305"/>
                <a:gd name="T13" fmla="*/ 364 h 370"/>
                <a:gd name="T14" fmla="*/ 29 w 305"/>
                <a:gd name="T15" fmla="*/ 313 h 370"/>
                <a:gd name="T16" fmla="*/ 20 w 305"/>
                <a:gd name="T17" fmla="*/ 101 h 370"/>
                <a:gd name="T18" fmla="*/ 19 w 305"/>
                <a:gd name="T19" fmla="*/ 103 h 370"/>
                <a:gd name="T20" fmla="*/ 25 w 305"/>
                <a:gd name="T21" fmla="*/ 308 h 370"/>
                <a:gd name="T22" fmla="*/ 101 w 305"/>
                <a:gd name="T23" fmla="*/ 367 h 370"/>
                <a:gd name="T24" fmla="*/ 233 w 305"/>
                <a:gd name="T25" fmla="*/ 309 h 370"/>
                <a:gd name="T26" fmla="*/ 288 w 305"/>
                <a:gd name="T27" fmla="*/ 227 h 370"/>
                <a:gd name="T28" fmla="*/ 274 w 305"/>
                <a:gd name="T29" fmla="*/ 106 h 370"/>
                <a:gd name="T30" fmla="*/ 108 w 305"/>
                <a:gd name="T31" fmla="*/ 1 h 370"/>
                <a:gd name="T32" fmla="*/ 19 w 305"/>
                <a:gd name="T33" fmla="*/ 103 h 370"/>
                <a:gd name="T34" fmla="*/ 20 w 305"/>
                <a:gd name="T35" fmla="*/ 101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5" h="370">
                  <a:moveTo>
                    <a:pt x="20" y="101"/>
                  </a:moveTo>
                  <a:cubicBezTo>
                    <a:pt x="25" y="70"/>
                    <a:pt x="33" y="36"/>
                    <a:pt x="60" y="16"/>
                  </a:cubicBezTo>
                  <a:cubicBezTo>
                    <a:pt x="75" y="5"/>
                    <a:pt x="95" y="2"/>
                    <a:pt x="113" y="3"/>
                  </a:cubicBezTo>
                  <a:cubicBezTo>
                    <a:pt x="145" y="4"/>
                    <a:pt x="176" y="17"/>
                    <a:pt x="203" y="33"/>
                  </a:cubicBezTo>
                  <a:cubicBezTo>
                    <a:pt x="234" y="52"/>
                    <a:pt x="259" y="80"/>
                    <a:pt x="275" y="112"/>
                  </a:cubicBezTo>
                  <a:cubicBezTo>
                    <a:pt x="305" y="172"/>
                    <a:pt x="296" y="239"/>
                    <a:pt x="251" y="290"/>
                  </a:cubicBezTo>
                  <a:cubicBezTo>
                    <a:pt x="217" y="328"/>
                    <a:pt x="165" y="357"/>
                    <a:pt x="114" y="364"/>
                  </a:cubicBezTo>
                  <a:cubicBezTo>
                    <a:pt x="75" y="370"/>
                    <a:pt x="45" y="347"/>
                    <a:pt x="29" y="313"/>
                  </a:cubicBezTo>
                  <a:cubicBezTo>
                    <a:pt x="0" y="250"/>
                    <a:pt x="11" y="168"/>
                    <a:pt x="20" y="101"/>
                  </a:cubicBezTo>
                  <a:cubicBezTo>
                    <a:pt x="20" y="102"/>
                    <a:pt x="19" y="103"/>
                    <a:pt x="19" y="103"/>
                  </a:cubicBezTo>
                  <a:cubicBezTo>
                    <a:pt x="10" y="170"/>
                    <a:pt x="1" y="243"/>
                    <a:pt x="25" y="308"/>
                  </a:cubicBezTo>
                  <a:cubicBezTo>
                    <a:pt x="37" y="342"/>
                    <a:pt x="64" y="366"/>
                    <a:pt x="101" y="367"/>
                  </a:cubicBezTo>
                  <a:cubicBezTo>
                    <a:pt x="147" y="369"/>
                    <a:pt x="199" y="338"/>
                    <a:pt x="233" y="309"/>
                  </a:cubicBezTo>
                  <a:cubicBezTo>
                    <a:pt x="258" y="287"/>
                    <a:pt x="278" y="259"/>
                    <a:pt x="288" y="227"/>
                  </a:cubicBezTo>
                  <a:cubicBezTo>
                    <a:pt x="301" y="188"/>
                    <a:pt x="292" y="142"/>
                    <a:pt x="274" y="106"/>
                  </a:cubicBezTo>
                  <a:cubicBezTo>
                    <a:pt x="244" y="45"/>
                    <a:pt x="175" y="1"/>
                    <a:pt x="108" y="1"/>
                  </a:cubicBezTo>
                  <a:cubicBezTo>
                    <a:pt x="49" y="0"/>
                    <a:pt x="26" y="53"/>
                    <a:pt x="19" y="103"/>
                  </a:cubicBezTo>
                  <a:cubicBezTo>
                    <a:pt x="19" y="103"/>
                    <a:pt x="20" y="102"/>
                    <a:pt x="20" y="101"/>
                  </a:cubicBezTo>
                </a:path>
              </a:pathLst>
            </a:custGeom>
            <a:solidFill>
              <a:schemeClr val="accent4">
                <a:lumMod val="75000"/>
              </a:schemeClr>
            </a:soli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3600" b="0" i="0" u="none" strike="noStrike" kern="1200" cap="none" spc="0" normalizeH="0" baseline="0" noProof="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464" name="Freeform 413"/>
            <p:cNvSpPr>
              <a:spLocks noEditPoints="1"/>
            </p:cNvSpPr>
            <p:nvPr/>
          </p:nvSpPr>
          <p:spPr bwMode="auto">
            <a:xfrm>
              <a:off x="2662628" y="5253136"/>
              <a:ext cx="419848" cy="507875"/>
            </a:xfrm>
            <a:custGeom>
              <a:avLst/>
              <a:gdLst>
                <a:gd name="T0" fmla="*/ 134 w 221"/>
                <a:gd name="T1" fmla="*/ 260 h 267"/>
                <a:gd name="T2" fmla="*/ 142 w 221"/>
                <a:gd name="T3" fmla="*/ 256 h 267"/>
                <a:gd name="T4" fmla="*/ 17 w 221"/>
                <a:gd name="T5" fmla="*/ 250 h 267"/>
                <a:gd name="T6" fmla="*/ 33 w 221"/>
                <a:gd name="T7" fmla="*/ 267 h 267"/>
                <a:gd name="T8" fmla="*/ 19 w 221"/>
                <a:gd name="T9" fmla="*/ 247 h 267"/>
                <a:gd name="T10" fmla="*/ 173 w 221"/>
                <a:gd name="T11" fmla="*/ 233 h 267"/>
                <a:gd name="T12" fmla="*/ 159 w 221"/>
                <a:gd name="T13" fmla="*/ 250 h 267"/>
                <a:gd name="T14" fmla="*/ 176 w 221"/>
                <a:gd name="T15" fmla="*/ 234 h 267"/>
                <a:gd name="T16" fmla="*/ 6 w 221"/>
                <a:gd name="T17" fmla="*/ 210 h 267"/>
                <a:gd name="T18" fmla="*/ 11 w 221"/>
                <a:gd name="T19" fmla="*/ 233 h 267"/>
                <a:gd name="T20" fmla="*/ 8 w 221"/>
                <a:gd name="T21" fmla="*/ 211 h 267"/>
                <a:gd name="T22" fmla="*/ 199 w 221"/>
                <a:gd name="T23" fmla="*/ 203 h 267"/>
                <a:gd name="T24" fmla="*/ 189 w 221"/>
                <a:gd name="T25" fmla="*/ 223 h 267"/>
                <a:gd name="T26" fmla="*/ 202 w 221"/>
                <a:gd name="T27" fmla="*/ 203 h 267"/>
                <a:gd name="T28" fmla="*/ 2 w 221"/>
                <a:gd name="T29" fmla="*/ 170 h 267"/>
                <a:gd name="T30" fmla="*/ 3 w 221"/>
                <a:gd name="T31" fmla="*/ 194 h 267"/>
                <a:gd name="T32" fmla="*/ 4 w 221"/>
                <a:gd name="T33" fmla="*/ 172 h 267"/>
                <a:gd name="T34" fmla="*/ 214 w 221"/>
                <a:gd name="T35" fmla="*/ 168 h 267"/>
                <a:gd name="T36" fmla="*/ 210 w 221"/>
                <a:gd name="T37" fmla="*/ 189 h 267"/>
                <a:gd name="T38" fmla="*/ 217 w 221"/>
                <a:gd name="T39" fmla="*/ 166 h 267"/>
                <a:gd name="T40" fmla="*/ 1 w 221"/>
                <a:gd name="T41" fmla="*/ 132 h 267"/>
                <a:gd name="T42" fmla="*/ 2 w 221"/>
                <a:gd name="T43" fmla="*/ 154 h 267"/>
                <a:gd name="T44" fmla="*/ 3 w 221"/>
                <a:gd name="T45" fmla="*/ 130 h 267"/>
                <a:gd name="T46" fmla="*/ 217 w 221"/>
                <a:gd name="T47" fmla="*/ 126 h 267"/>
                <a:gd name="T48" fmla="*/ 217 w 221"/>
                <a:gd name="T49" fmla="*/ 148 h 267"/>
                <a:gd name="T50" fmla="*/ 221 w 221"/>
                <a:gd name="T51" fmla="*/ 148 h 267"/>
                <a:gd name="T52" fmla="*/ 217 w 221"/>
                <a:gd name="T53" fmla="*/ 126 h 267"/>
                <a:gd name="T54" fmla="*/ 3 w 221"/>
                <a:gd name="T55" fmla="*/ 112 h 267"/>
                <a:gd name="T56" fmla="*/ 7 w 221"/>
                <a:gd name="T57" fmla="*/ 112 h 267"/>
                <a:gd name="T58" fmla="*/ 7 w 221"/>
                <a:gd name="T59" fmla="*/ 90 h 267"/>
                <a:gd name="T60" fmla="*/ 205 w 221"/>
                <a:gd name="T61" fmla="*/ 91 h 267"/>
                <a:gd name="T62" fmla="*/ 214 w 221"/>
                <a:gd name="T63" fmla="*/ 111 h 267"/>
                <a:gd name="T64" fmla="*/ 207 w 221"/>
                <a:gd name="T65" fmla="*/ 88 h 267"/>
                <a:gd name="T66" fmla="*/ 6 w 221"/>
                <a:gd name="T67" fmla="*/ 79 h 267"/>
                <a:gd name="T68" fmla="*/ 10 w 221"/>
                <a:gd name="T69" fmla="*/ 80 h 267"/>
                <a:gd name="T70" fmla="*/ 12 w 221"/>
                <a:gd name="T71" fmla="*/ 58 h 267"/>
                <a:gd name="T72" fmla="*/ 184 w 221"/>
                <a:gd name="T73" fmla="*/ 57 h 267"/>
                <a:gd name="T74" fmla="*/ 197 w 221"/>
                <a:gd name="T75" fmla="*/ 74 h 267"/>
                <a:gd name="T76" fmla="*/ 187 w 221"/>
                <a:gd name="T77" fmla="*/ 55 h 267"/>
                <a:gd name="T78" fmla="*/ 154 w 221"/>
                <a:gd name="T79" fmla="*/ 28 h 267"/>
                <a:gd name="T80" fmla="*/ 170 w 221"/>
                <a:gd name="T81" fmla="*/ 43 h 267"/>
                <a:gd name="T82" fmla="*/ 173 w 221"/>
                <a:gd name="T83" fmla="*/ 40 h 267"/>
                <a:gd name="T84" fmla="*/ 28 w 221"/>
                <a:gd name="T85" fmla="*/ 21 h 267"/>
                <a:gd name="T86" fmla="*/ 18 w 221"/>
                <a:gd name="T87" fmla="*/ 43 h 267"/>
                <a:gd name="T88" fmla="*/ 30 w 221"/>
                <a:gd name="T89" fmla="*/ 25 h 267"/>
                <a:gd name="T90" fmla="*/ 121 w 221"/>
                <a:gd name="T91" fmla="*/ 9 h 267"/>
                <a:gd name="T92" fmla="*/ 138 w 221"/>
                <a:gd name="T93" fmla="*/ 21 h 267"/>
                <a:gd name="T94" fmla="*/ 140 w 221"/>
                <a:gd name="T95" fmla="*/ 17 h 267"/>
                <a:gd name="T96" fmla="*/ 62 w 221"/>
                <a:gd name="T97" fmla="*/ 1 h 267"/>
                <a:gd name="T98" fmla="*/ 41 w 221"/>
                <a:gd name="T99" fmla="*/ 11 h 267"/>
                <a:gd name="T100" fmla="*/ 62 w 221"/>
                <a:gd name="T101" fmla="*/ 5 h 267"/>
                <a:gd name="T102" fmla="*/ 82 w 221"/>
                <a:gd name="T103" fmla="*/ 0 h 267"/>
                <a:gd name="T104" fmla="*/ 101 w 221"/>
                <a:gd name="T105" fmla="*/ 7 h 267"/>
                <a:gd name="T106" fmla="*/ 102 w 221"/>
                <a:gd name="T107" fmla="*/ 3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1" h="267">
                  <a:moveTo>
                    <a:pt x="142" y="256"/>
                  </a:moveTo>
                  <a:cubicBezTo>
                    <a:pt x="142" y="256"/>
                    <a:pt x="142" y="257"/>
                    <a:pt x="141" y="257"/>
                  </a:cubicBezTo>
                  <a:cubicBezTo>
                    <a:pt x="139" y="258"/>
                    <a:pt x="137" y="259"/>
                    <a:pt x="134" y="260"/>
                  </a:cubicBezTo>
                  <a:cubicBezTo>
                    <a:pt x="138" y="260"/>
                    <a:pt x="141" y="260"/>
                    <a:pt x="144" y="259"/>
                  </a:cubicBezTo>
                  <a:cubicBezTo>
                    <a:pt x="144" y="259"/>
                    <a:pt x="144" y="258"/>
                    <a:pt x="144" y="257"/>
                  </a:cubicBezTo>
                  <a:cubicBezTo>
                    <a:pt x="144" y="257"/>
                    <a:pt x="143" y="256"/>
                    <a:pt x="142" y="256"/>
                  </a:cubicBezTo>
                  <a:moveTo>
                    <a:pt x="19" y="247"/>
                  </a:moveTo>
                  <a:cubicBezTo>
                    <a:pt x="19" y="247"/>
                    <a:pt x="19" y="248"/>
                    <a:pt x="18" y="248"/>
                  </a:cubicBezTo>
                  <a:cubicBezTo>
                    <a:pt x="17" y="248"/>
                    <a:pt x="17" y="249"/>
                    <a:pt x="17" y="250"/>
                  </a:cubicBezTo>
                  <a:cubicBezTo>
                    <a:pt x="21" y="257"/>
                    <a:pt x="25" y="262"/>
                    <a:pt x="30" y="267"/>
                  </a:cubicBezTo>
                  <a:cubicBezTo>
                    <a:pt x="30" y="267"/>
                    <a:pt x="31" y="267"/>
                    <a:pt x="31" y="267"/>
                  </a:cubicBezTo>
                  <a:cubicBezTo>
                    <a:pt x="32" y="267"/>
                    <a:pt x="32" y="267"/>
                    <a:pt x="33" y="267"/>
                  </a:cubicBezTo>
                  <a:cubicBezTo>
                    <a:pt x="33" y="266"/>
                    <a:pt x="33" y="265"/>
                    <a:pt x="33" y="264"/>
                  </a:cubicBezTo>
                  <a:cubicBezTo>
                    <a:pt x="28" y="260"/>
                    <a:pt x="24" y="254"/>
                    <a:pt x="21" y="249"/>
                  </a:cubicBezTo>
                  <a:cubicBezTo>
                    <a:pt x="21" y="248"/>
                    <a:pt x="20" y="247"/>
                    <a:pt x="19" y="247"/>
                  </a:cubicBezTo>
                  <a:moveTo>
                    <a:pt x="175" y="233"/>
                  </a:moveTo>
                  <a:cubicBezTo>
                    <a:pt x="174" y="233"/>
                    <a:pt x="174" y="233"/>
                    <a:pt x="173" y="233"/>
                  </a:cubicBezTo>
                  <a:cubicBezTo>
                    <a:pt x="173" y="233"/>
                    <a:pt x="173" y="233"/>
                    <a:pt x="173" y="233"/>
                  </a:cubicBezTo>
                  <a:cubicBezTo>
                    <a:pt x="168" y="238"/>
                    <a:pt x="163" y="242"/>
                    <a:pt x="158" y="246"/>
                  </a:cubicBezTo>
                  <a:cubicBezTo>
                    <a:pt x="157" y="247"/>
                    <a:pt x="157" y="248"/>
                    <a:pt x="158" y="249"/>
                  </a:cubicBezTo>
                  <a:cubicBezTo>
                    <a:pt x="158" y="249"/>
                    <a:pt x="159" y="250"/>
                    <a:pt x="159" y="250"/>
                  </a:cubicBezTo>
                  <a:cubicBezTo>
                    <a:pt x="160" y="250"/>
                    <a:pt x="160" y="249"/>
                    <a:pt x="160" y="249"/>
                  </a:cubicBezTo>
                  <a:cubicBezTo>
                    <a:pt x="166" y="245"/>
                    <a:pt x="171" y="241"/>
                    <a:pt x="176" y="236"/>
                  </a:cubicBezTo>
                  <a:cubicBezTo>
                    <a:pt x="177" y="236"/>
                    <a:pt x="177" y="234"/>
                    <a:pt x="176" y="234"/>
                  </a:cubicBezTo>
                  <a:cubicBezTo>
                    <a:pt x="176" y="233"/>
                    <a:pt x="175" y="233"/>
                    <a:pt x="175" y="233"/>
                  </a:cubicBezTo>
                  <a:moveTo>
                    <a:pt x="6" y="210"/>
                  </a:moveTo>
                  <a:cubicBezTo>
                    <a:pt x="6" y="210"/>
                    <a:pt x="6" y="210"/>
                    <a:pt x="6" y="210"/>
                  </a:cubicBezTo>
                  <a:cubicBezTo>
                    <a:pt x="5" y="210"/>
                    <a:pt x="4" y="211"/>
                    <a:pt x="4" y="212"/>
                  </a:cubicBezTo>
                  <a:cubicBezTo>
                    <a:pt x="6" y="219"/>
                    <a:pt x="7" y="226"/>
                    <a:pt x="9" y="232"/>
                  </a:cubicBezTo>
                  <a:cubicBezTo>
                    <a:pt x="10" y="233"/>
                    <a:pt x="10" y="233"/>
                    <a:pt x="11" y="233"/>
                  </a:cubicBezTo>
                  <a:cubicBezTo>
                    <a:pt x="12" y="233"/>
                    <a:pt x="12" y="233"/>
                    <a:pt x="12" y="233"/>
                  </a:cubicBezTo>
                  <a:cubicBezTo>
                    <a:pt x="13" y="233"/>
                    <a:pt x="14" y="232"/>
                    <a:pt x="13" y="231"/>
                  </a:cubicBezTo>
                  <a:cubicBezTo>
                    <a:pt x="11" y="224"/>
                    <a:pt x="10" y="218"/>
                    <a:pt x="8" y="211"/>
                  </a:cubicBezTo>
                  <a:cubicBezTo>
                    <a:pt x="8" y="210"/>
                    <a:pt x="7" y="210"/>
                    <a:pt x="6" y="210"/>
                  </a:cubicBezTo>
                  <a:moveTo>
                    <a:pt x="201" y="203"/>
                  </a:moveTo>
                  <a:cubicBezTo>
                    <a:pt x="200" y="203"/>
                    <a:pt x="199" y="203"/>
                    <a:pt x="199" y="203"/>
                  </a:cubicBezTo>
                  <a:cubicBezTo>
                    <a:pt x="195" y="209"/>
                    <a:pt x="191" y="214"/>
                    <a:pt x="187" y="219"/>
                  </a:cubicBezTo>
                  <a:cubicBezTo>
                    <a:pt x="186" y="220"/>
                    <a:pt x="186" y="221"/>
                    <a:pt x="187" y="222"/>
                  </a:cubicBezTo>
                  <a:cubicBezTo>
                    <a:pt x="188" y="222"/>
                    <a:pt x="188" y="223"/>
                    <a:pt x="189" y="223"/>
                  </a:cubicBezTo>
                  <a:cubicBezTo>
                    <a:pt x="189" y="223"/>
                    <a:pt x="190" y="222"/>
                    <a:pt x="190" y="222"/>
                  </a:cubicBezTo>
                  <a:cubicBezTo>
                    <a:pt x="194" y="217"/>
                    <a:pt x="199" y="211"/>
                    <a:pt x="202" y="206"/>
                  </a:cubicBezTo>
                  <a:cubicBezTo>
                    <a:pt x="203" y="205"/>
                    <a:pt x="203" y="203"/>
                    <a:pt x="202" y="203"/>
                  </a:cubicBezTo>
                  <a:cubicBezTo>
                    <a:pt x="201" y="203"/>
                    <a:pt x="201" y="203"/>
                    <a:pt x="201" y="203"/>
                  </a:cubicBezTo>
                  <a:moveTo>
                    <a:pt x="2" y="170"/>
                  </a:moveTo>
                  <a:cubicBezTo>
                    <a:pt x="2" y="170"/>
                    <a:pt x="2" y="170"/>
                    <a:pt x="2" y="170"/>
                  </a:cubicBezTo>
                  <a:cubicBezTo>
                    <a:pt x="1" y="170"/>
                    <a:pt x="0" y="171"/>
                    <a:pt x="0" y="172"/>
                  </a:cubicBezTo>
                  <a:cubicBezTo>
                    <a:pt x="0" y="179"/>
                    <a:pt x="1" y="186"/>
                    <a:pt x="1" y="192"/>
                  </a:cubicBezTo>
                  <a:cubicBezTo>
                    <a:pt x="2" y="193"/>
                    <a:pt x="2" y="194"/>
                    <a:pt x="3" y="194"/>
                  </a:cubicBezTo>
                  <a:cubicBezTo>
                    <a:pt x="4" y="194"/>
                    <a:pt x="4" y="194"/>
                    <a:pt x="4" y="194"/>
                  </a:cubicBezTo>
                  <a:cubicBezTo>
                    <a:pt x="5" y="194"/>
                    <a:pt x="6" y="193"/>
                    <a:pt x="5" y="192"/>
                  </a:cubicBezTo>
                  <a:cubicBezTo>
                    <a:pt x="5" y="185"/>
                    <a:pt x="4" y="179"/>
                    <a:pt x="4" y="172"/>
                  </a:cubicBezTo>
                  <a:cubicBezTo>
                    <a:pt x="4" y="171"/>
                    <a:pt x="3" y="170"/>
                    <a:pt x="2" y="170"/>
                  </a:cubicBezTo>
                  <a:moveTo>
                    <a:pt x="216" y="166"/>
                  </a:moveTo>
                  <a:cubicBezTo>
                    <a:pt x="215" y="166"/>
                    <a:pt x="215" y="167"/>
                    <a:pt x="214" y="168"/>
                  </a:cubicBezTo>
                  <a:cubicBezTo>
                    <a:pt x="213" y="174"/>
                    <a:pt x="211" y="180"/>
                    <a:pt x="208" y="186"/>
                  </a:cubicBezTo>
                  <a:cubicBezTo>
                    <a:pt x="208" y="187"/>
                    <a:pt x="208" y="188"/>
                    <a:pt x="209" y="189"/>
                  </a:cubicBezTo>
                  <a:cubicBezTo>
                    <a:pt x="210" y="189"/>
                    <a:pt x="210" y="189"/>
                    <a:pt x="210" y="189"/>
                  </a:cubicBezTo>
                  <a:cubicBezTo>
                    <a:pt x="211" y="189"/>
                    <a:pt x="211" y="188"/>
                    <a:pt x="212" y="188"/>
                  </a:cubicBezTo>
                  <a:cubicBezTo>
                    <a:pt x="215" y="181"/>
                    <a:pt x="217" y="175"/>
                    <a:pt x="218" y="168"/>
                  </a:cubicBezTo>
                  <a:cubicBezTo>
                    <a:pt x="218" y="167"/>
                    <a:pt x="218" y="166"/>
                    <a:pt x="217" y="166"/>
                  </a:cubicBezTo>
                  <a:cubicBezTo>
                    <a:pt x="217" y="166"/>
                    <a:pt x="216" y="166"/>
                    <a:pt x="216" y="166"/>
                  </a:cubicBezTo>
                  <a:moveTo>
                    <a:pt x="3" y="130"/>
                  </a:moveTo>
                  <a:cubicBezTo>
                    <a:pt x="2" y="130"/>
                    <a:pt x="1" y="131"/>
                    <a:pt x="1" y="132"/>
                  </a:cubicBezTo>
                  <a:cubicBezTo>
                    <a:pt x="1" y="138"/>
                    <a:pt x="0" y="145"/>
                    <a:pt x="0" y="152"/>
                  </a:cubicBezTo>
                  <a:cubicBezTo>
                    <a:pt x="0" y="153"/>
                    <a:pt x="1" y="154"/>
                    <a:pt x="2" y="154"/>
                  </a:cubicBezTo>
                  <a:cubicBezTo>
                    <a:pt x="2" y="154"/>
                    <a:pt x="2" y="154"/>
                    <a:pt x="2" y="154"/>
                  </a:cubicBezTo>
                  <a:cubicBezTo>
                    <a:pt x="3" y="154"/>
                    <a:pt x="4" y="153"/>
                    <a:pt x="4" y="152"/>
                  </a:cubicBezTo>
                  <a:cubicBezTo>
                    <a:pt x="4" y="145"/>
                    <a:pt x="5" y="139"/>
                    <a:pt x="5" y="132"/>
                  </a:cubicBezTo>
                  <a:cubicBezTo>
                    <a:pt x="5" y="131"/>
                    <a:pt x="4" y="130"/>
                    <a:pt x="3" y="130"/>
                  </a:cubicBezTo>
                  <a:cubicBezTo>
                    <a:pt x="3" y="130"/>
                    <a:pt x="3" y="130"/>
                    <a:pt x="3" y="130"/>
                  </a:cubicBezTo>
                  <a:moveTo>
                    <a:pt x="217" y="126"/>
                  </a:moveTo>
                  <a:cubicBezTo>
                    <a:pt x="217" y="126"/>
                    <a:pt x="217" y="126"/>
                    <a:pt x="217" y="126"/>
                  </a:cubicBezTo>
                  <a:cubicBezTo>
                    <a:pt x="216" y="126"/>
                    <a:pt x="215" y="127"/>
                    <a:pt x="215" y="128"/>
                  </a:cubicBezTo>
                  <a:cubicBezTo>
                    <a:pt x="216" y="135"/>
                    <a:pt x="217" y="141"/>
                    <a:pt x="217" y="148"/>
                  </a:cubicBezTo>
                  <a:cubicBezTo>
                    <a:pt x="217" y="148"/>
                    <a:pt x="217" y="148"/>
                    <a:pt x="217" y="148"/>
                  </a:cubicBezTo>
                  <a:cubicBezTo>
                    <a:pt x="217" y="149"/>
                    <a:pt x="217" y="150"/>
                    <a:pt x="219" y="150"/>
                  </a:cubicBezTo>
                  <a:cubicBezTo>
                    <a:pt x="219" y="150"/>
                    <a:pt x="219" y="150"/>
                    <a:pt x="219" y="150"/>
                  </a:cubicBezTo>
                  <a:cubicBezTo>
                    <a:pt x="220" y="150"/>
                    <a:pt x="221" y="149"/>
                    <a:pt x="221" y="148"/>
                  </a:cubicBezTo>
                  <a:cubicBezTo>
                    <a:pt x="221" y="148"/>
                    <a:pt x="221" y="148"/>
                    <a:pt x="221" y="148"/>
                  </a:cubicBezTo>
                  <a:cubicBezTo>
                    <a:pt x="221" y="141"/>
                    <a:pt x="220" y="134"/>
                    <a:pt x="219" y="128"/>
                  </a:cubicBezTo>
                  <a:cubicBezTo>
                    <a:pt x="219" y="127"/>
                    <a:pt x="218" y="126"/>
                    <a:pt x="217" y="126"/>
                  </a:cubicBezTo>
                  <a:moveTo>
                    <a:pt x="7" y="90"/>
                  </a:moveTo>
                  <a:cubicBezTo>
                    <a:pt x="6" y="90"/>
                    <a:pt x="5" y="91"/>
                    <a:pt x="5" y="92"/>
                  </a:cubicBezTo>
                  <a:cubicBezTo>
                    <a:pt x="4" y="98"/>
                    <a:pt x="3" y="105"/>
                    <a:pt x="3" y="112"/>
                  </a:cubicBezTo>
                  <a:cubicBezTo>
                    <a:pt x="3" y="113"/>
                    <a:pt x="3" y="114"/>
                    <a:pt x="4" y="114"/>
                  </a:cubicBezTo>
                  <a:cubicBezTo>
                    <a:pt x="5" y="114"/>
                    <a:pt x="5" y="114"/>
                    <a:pt x="5" y="114"/>
                  </a:cubicBezTo>
                  <a:cubicBezTo>
                    <a:pt x="6" y="114"/>
                    <a:pt x="6" y="113"/>
                    <a:pt x="7" y="112"/>
                  </a:cubicBezTo>
                  <a:cubicBezTo>
                    <a:pt x="7" y="105"/>
                    <a:pt x="8" y="99"/>
                    <a:pt x="9" y="92"/>
                  </a:cubicBezTo>
                  <a:cubicBezTo>
                    <a:pt x="9" y="91"/>
                    <a:pt x="8" y="90"/>
                    <a:pt x="7" y="90"/>
                  </a:cubicBezTo>
                  <a:cubicBezTo>
                    <a:pt x="7" y="90"/>
                    <a:pt x="7" y="90"/>
                    <a:pt x="7" y="90"/>
                  </a:cubicBezTo>
                  <a:moveTo>
                    <a:pt x="207" y="88"/>
                  </a:moveTo>
                  <a:cubicBezTo>
                    <a:pt x="206" y="88"/>
                    <a:pt x="206" y="88"/>
                    <a:pt x="206" y="88"/>
                  </a:cubicBezTo>
                  <a:cubicBezTo>
                    <a:pt x="205" y="88"/>
                    <a:pt x="204" y="90"/>
                    <a:pt x="205" y="91"/>
                  </a:cubicBezTo>
                  <a:cubicBezTo>
                    <a:pt x="208" y="97"/>
                    <a:pt x="210" y="103"/>
                    <a:pt x="211" y="109"/>
                  </a:cubicBezTo>
                  <a:cubicBezTo>
                    <a:pt x="212" y="110"/>
                    <a:pt x="213" y="111"/>
                    <a:pt x="213" y="111"/>
                  </a:cubicBezTo>
                  <a:cubicBezTo>
                    <a:pt x="214" y="111"/>
                    <a:pt x="214" y="111"/>
                    <a:pt x="214" y="111"/>
                  </a:cubicBezTo>
                  <a:cubicBezTo>
                    <a:pt x="215" y="110"/>
                    <a:pt x="216" y="109"/>
                    <a:pt x="215" y="108"/>
                  </a:cubicBezTo>
                  <a:cubicBezTo>
                    <a:pt x="214" y="101"/>
                    <a:pt x="211" y="95"/>
                    <a:pt x="209" y="89"/>
                  </a:cubicBezTo>
                  <a:cubicBezTo>
                    <a:pt x="208" y="88"/>
                    <a:pt x="208" y="88"/>
                    <a:pt x="207" y="88"/>
                  </a:cubicBezTo>
                  <a:moveTo>
                    <a:pt x="12" y="58"/>
                  </a:moveTo>
                  <a:cubicBezTo>
                    <a:pt x="11" y="58"/>
                    <a:pt x="10" y="58"/>
                    <a:pt x="10" y="59"/>
                  </a:cubicBezTo>
                  <a:cubicBezTo>
                    <a:pt x="8" y="66"/>
                    <a:pt x="7" y="72"/>
                    <a:pt x="6" y="79"/>
                  </a:cubicBezTo>
                  <a:cubicBezTo>
                    <a:pt x="6" y="80"/>
                    <a:pt x="7" y="81"/>
                    <a:pt x="8" y="81"/>
                  </a:cubicBezTo>
                  <a:cubicBezTo>
                    <a:pt x="8" y="81"/>
                    <a:pt x="8" y="81"/>
                    <a:pt x="8" y="81"/>
                  </a:cubicBezTo>
                  <a:cubicBezTo>
                    <a:pt x="9" y="81"/>
                    <a:pt x="10" y="81"/>
                    <a:pt x="10" y="80"/>
                  </a:cubicBezTo>
                  <a:cubicBezTo>
                    <a:pt x="11" y="73"/>
                    <a:pt x="12" y="66"/>
                    <a:pt x="14" y="60"/>
                  </a:cubicBezTo>
                  <a:cubicBezTo>
                    <a:pt x="14" y="59"/>
                    <a:pt x="14" y="58"/>
                    <a:pt x="12" y="58"/>
                  </a:cubicBezTo>
                  <a:cubicBezTo>
                    <a:pt x="12" y="58"/>
                    <a:pt x="12" y="58"/>
                    <a:pt x="12" y="58"/>
                  </a:cubicBezTo>
                  <a:moveTo>
                    <a:pt x="186" y="54"/>
                  </a:moveTo>
                  <a:cubicBezTo>
                    <a:pt x="185" y="54"/>
                    <a:pt x="185" y="54"/>
                    <a:pt x="184" y="55"/>
                  </a:cubicBezTo>
                  <a:cubicBezTo>
                    <a:pt x="183" y="55"/>
                    <a:pt x="183" y="57"/>
                    <a:pt x="184" y="57"/>
                  </a:cubicBezTo>
                  <a:cubicBezTo>
                    <a:pt x="184" y="57"/>
                    <a:pt x="184" y="57"/>
                    <a:pt x="184" y="57"/>
                  </a:cubicBezTo>
                  <a:cubicBezTo>
                    <a:pt x="188" y="62"/>
                    <a:pt x="192" y="68"/>
                    <a:pt x="196" y="73"/>
                  </a:cubicBezTo>
                  <a:cubicBezTo>
                    <a:pt x="196" y="74"/>
                    <a:pt x="197" y="74"/>
                    <a:pt x="197" y="74"/>
                  </a:cubicBezTo>
                  <a:cubicBezTo>
                    <a:pt x="198" y="74"/>
                    <a:pt x="198" y="74"/>
                    <a:pt x="198" y="74"/>
                  </a:cubicBezTo>
                  <a:cubicBezTo>
                    <a:pt x="199" y="73"/>
                    <a:pt x="200" y="72"/>
                    <a:pt x="199" y="71"/>
                  </a:cubicBezTo>
                  <a:cubicBezTo>
                    <a:pt x="195" y="65"/>
                    <a:pt x="191" y="60"/>
                    <a:pt x="187" y="55"/>
                  </a:cubicBezTo>
                  <a:cubicBezTo>
                    <a:pt x="187" y="54"/>
                    <a:pt x="186" y="54"/>
                    <a:pt x="186" y="54"/>
                  </a:cubicBezTo>
                  <a:moveTo>
                    <a:pt x="156" y="27"/>
                  </a:moveTo>
                  <a:cubicBezTo>
                    <a:pt x="155" y="27"/>
                    <a:pt x="155" y="28"/>
                    <a:pt x="154" y="28"/>
                  </a:cubicBezTo>
                  <a:cubicBezTo>
                    <a:pt x="154" y="29"/>
                    <a:pt x="154" y="30"/>
                    <a:pt x="155" y="31"/>
                  </a:cubicBezTo>
                  <a:cubicBezTo>
                    <a:pt x="155" y="31"/>
                    <a:pt x="155" y="31"/>
                    <a:pt x="155" y="31"/>
                  </a:cubicBezTo>
                  <a:cubicBezTo>
                    <a:pt x="160" y="35"/>
                    <a:pt x="165" y="39"/>
                    <a:pt x="170" y="43"/>
                  </a:cubicBezTo>
                  <a:cubicBezTo>
                    <a:pt x="171" y="44"/>
                    <a:pt x="171" y="44"/>
                    <a:pt x="172" y="44"/>
                  </a:cubicBezTo>
                  <a:cubicBezTo>
                    <a:pt x="172" y="44"/>
                    <a:pt x="173" y="44"/>
                    <a:pt x="173" y="43"/>
                  </a:cubicBezTo>
                  <a:cubicBezTo>
                    <a:pt x="174" y="42"/>
                    <a:pt x="174" y="41"/>
                    <a:pt x="173" y="40"/>
                  </a:cubicBezTo>
                  <a:cubicBezTo>
                    <a:pt x="168" y="36"/>
                    <a:pt x="163" y="32"/>
                    <a:pt x="157" y="28"/>
                  </a:cubicBezTo>
                  <a:cubicBezTo>
                    <a:pt x="157" y="27"/>
                    <a:pt x="156" y="27"/>
                    <a:pt x="156" y="27"/>
                  </a:cubicBezTo>
                  <a:moveTo>
                    <a:pt x="28" y="21"/>
                  </a:moveTo>
                  <a:cubicBezTo>
                    <a:pt x="28" y="21"/>
                    <a:pt x="27" y="22"/>
                    <a:pt x="27" y="22"/>
                  </a:cubicBezTo>
                  <a:cubicBezTo>
                    <a:pt x="23" y="27"/>
                    <a:pt x="19" y="33"/>
                    <a:pt x="16" y="40"/>
                  </a:cubicBezTo>
                  <a:cubicBezTo>
                    <a:pt x="16" y="41"/>
                    <a:pt x="16" y="42"/>
                    <a:pt x="18" y="43"/>
                  </a:cubicBezTo>
                  <a:cubicBezTo>
                    <a:pt x="18" y="43"/>
                    <a:pt x="18" y="43"/>
                    <a:pt x="18" y="43"/>
                  </a:cubicBezTo>
                  <a:cubicBezTo>
                    <a:pt x="19" y="43"/>
                    <a:pt x="20" y="42"/>
                    <a:pt x="20" y="41"/>
                  </a:cubicBezTo>
                  <a:cubicBezTo>
                    <a:pt x="23" y="35"/>
                    <a:pt x="26" y="30"/>
                    <a:pt x="30" y="25"/>
                  </a:cubicBezTo>
                  <a:cubicBezTo>
                    <a:pt x="31" y="24"/>
                    <a:pt x="30" y="23"/>
                    <a:pt x="30" y="22"/>
                  </a:cubicBezTo>
                  <a:cubicBezTo>
                    <a:pt x="29" y="22"/>
                    <a:pt x="29" y="21"/>
                    <a:pt x="28" y="21"/>
                  </a:cubicBezTo>
                  <a:moveTo>
                    <a:pt x="121" y="9"/>
                  </a:moveTo>
                  <a:cubicBezTo>
                    <a:pt x="120" y="9"/>
                    <a:pt x="119" y="9"/>
                    <a:pt x="119" y="10"/>
                  </a:cubicBezTo>
                  <a:cubicBezTo>
                    <a:pt x="118" y="11"/>
                    <a:pt x="119" y="12"/>
                    <a:pt x="120" y="13"/>
                  </a:cubicBezTo>
                  <a:cubicBezTo>
                    <a:pt x="126" y="15"/>
                    <a:pt x="132" y="18"/>
                    <a:pt x="138" y="21"/>
                  </a:cubicBezTo>
                  <a:cubicBezTo>
                    <a:pt x="139" y="21"/>
                    <a:pt x="139" y="21"/>
                    <a:pt x="139" y="21"/>
                  </a:cubicBezTo>
                  <a:cubicBezTo>
                    <a:pt x="140" y="21"/>
                    <a:pt x="140" y="21"/>
                    <a:pt x="141" y="20"/>
                  </a:cubicBezTo>
                  <a:cubicBezTo>
                    <a:pt x="141" y="19"/>
                    <a:pt x="141" y="18"/>
                    <a:pt x="140" y="17"/>
                  </a:cubicBezTo>
                  <a:cubicBezTo>
                    <a:pt x="134" y="14"/>
                    <a:pt x="127" y="11"/>
                    <a:pt x="121" y="9"/>
                  </a:cubicBezTo>
                  <a:cubicBezTo>
                    <a:pt x="121" y="9"/>
                    <a:pt x="121" y="9"/>
                    <a:pt x="121" y="9"/>
                  </a:cubicBezTo>
                  <a:moveTo>
                    <a:pt x="62" y="1"/>
                  </a:moveTo>
                  <a:cubicBezTo>
                    <a:pt x="62" y="1"/>
                    <a:pt x="62" y="1"/>
                    <a:pt x="61" y="1"/>
                  </a:cubicBezTo>
                  <a:cubicBezTo>
                    <a:pt x="54" y="3"/>
                    <a:pt x="48" y="5"/>
                    <a:pt x="42" y="8"/>
                  </a:cubicBezTo>
                  <a:cubicBezTo>
                    <a:pt x="41" y="9"/>
                    <a:pt x="41" y="10"/>
                    <a:pt x="41" y="11"/>
                  </a:cubicBezTo>
                  <a:cubicBezTo>
                    <a:pt x="42" y="12"/>
                    <a:pt x="42" y="12"/>
                    <a:pt x="43" y="12"/>
                  </a:cubicBezTo>
                  <a:cubicBezTo>
                    <a:pt x="44" y="12"/>
                    <a:pt x="44" y="12"/>
                    <a:pt x="44" y="12"/>
                  </a:cubicBezTo>
                  <a:cubicBezTo>
                    <a:pt x="49" y="9"/>
                    <a:pt x="55" y="6"/>
                    <a:pt x="62" y="5"/>
                  </a:cubicBezTo>
                  <a:cubicBezTo>
                    <a:pt x="63" y="5"/>
                    <a:pt x="64" y="4"/>
                    <a:pt x="64" y="3"/>
                  </a:cubicBezTo>
                  <a:cubicBezTo>
                    <a:pt x="64" y="2"/>
                    <a:pt x="63" y="1"/>
                    <a:pt x="62" y="1"/>
                  </a:cubicBezTo>
                  <a:moveTo>
                    <a:pt x="82" y="0"/>
                  </a:moveTo>
                  <a:cubicBezTo>
                    <a:pt x="81" y="0"/>
                    <a:pt x="80" y="1"/>
                    <a:pt x="80" y="2"/>
                  </a:cubicBezTo>
                  <a:cubicBezTo>
                    <a:pt x="80" y="3"/>
                    <a:pt x="80" y="4"/>
                    <a:pt x="82" y="4"/>
                  </a:cubicBezTo>
                  <a:cubicBezTo>
                    <a:pt x="88" y="5"/>
                    <a:pt x="94" y="6"/>
                    <a:pt x="101" y="7"/>
                  </a:cubicBezTo>
                  <a:cubicBezTo>
                    <a:pt x="101" y="7"/>
                    <a:pt x="101" y="7"/>
                    <a:pt x="101" y="7"/>
                  </a:cubicBezTo>
                  <a:cubicBezTo>
                    <a:pt x="102" y="7"/>
                    <a:pt x="103" y="6"/>
                    <a:pt x="103" y="6"/>
                  </a:cubicBezTo>
                  <a:cubicBezTo>
                    <a:pt x="104" y="4"/>
                    <a:pt x="103" y="3"/>
                    <a:pt x="102" y="3"/>
                  </a:cubicBezTo>
                  <a:cubicBezTo>
                    <a:pt x="95" y="2"/>
                    <a:pt x="88" y="1"/>
                    <a:pt x="82" y="0"/>
                  </a:cubicBezTo>
                  <a:cubicBezTo>
                    <a:pt x="82" y="0"/>
                    <a:pt x="82" y="0"/>
                    <a:pt x="82" y="0"/>
                  </a:cubicBezTo>
                </a:path>
              </a:pathLst>
            </a:custGeom>
            <a:solidFill>
              <a:schemeClr val="accent4">
                <a:lumMod val="75000"/>
              </a:schemeClr>
            </a:soli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3600" b="0" i="0" u="none" strike="noStrike" kern="1200" cap="none" spc="0" normalizeH="0" baseline="0" noProof="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465" name="Freeform 414"/>
            <p:cNvSpPr>
              <a:spLocks noEditPoints="1"/>
            </p:cNvSpPr>
            <p:nvPr/>
          </p:nvSpPr>
          <p:spPr bwMode="auto">
            <a:xfrm>
              <a:off x="2746598" y="5745140"/>
              <a:ext cx="188536" cy="46026"/>
            </a:xfrm>
            <a:custGeom>
              <a:avLst/>
              <a:gdLst>
                <a:gd name="T0" fmla="*/ 3 w 99"/>
                <a:gd name="T1" fmla="*/ 16 h 24"/>
                <a:gd name="T2" fmla="*/ 1 w 99"/>
                <a:gd name="T3" fmla="*/ 17 h 24"/>
                <a:gd name="T4" fmla="*/ 2 w 99"/>
                <a:gd name="T5" fmla="*/ 19 h 24"/>
                <a:gd name="T6" fmla="*/ 8 w 99"/>
                <a:gd name="T7" fmla="*/ 22 h 24"/>
                <a:gd name="T8" fmla="*/ 22 w 99"/>
                <a:gd name="T9" fmla="*/ 24 h 24"/>
                <a:gd name="T10" fmla="*/ 22 w 99"/>
                <a:gd name="T11" fmla="*/ 24 h 24"/>
                <a:gd name="T12" fmla="*/ 24 w 99"/>
                <a:gd name="T13" fmla="*/ 23 h 24"/>
                <a:gd name="T14" fmla="*/ 22 w 99"/>
                <a:gd name="T15" fmla="*/ 20 h 24"/>
                <a:gd name="T16" fmla="*/ 9 w 99"/>
                <a:gd name="T17" fmla="*/ 18 h 24"/>
                <a:gd name="T18" fmla="*/ 3 w 99"/>
                <a:gd name="T19" fmla="*/ 16 h 24"/>
                <a:gd name="T20" fmla="*/ 3 w 99"/>
                <a:gd name="T21" fmla="*/ 16 h 24"/>
                <a:gd name="T22" fmla="*/ 61 w 99"/>
                <a:gd name="T23" fmla="*/ 14 h 24"/>
                <a:gd name="T24" fmla="*/ 60 w 99"/>
                <a:gd name="T25" fmla="*/ 14 h 24"/>
                <a:gd name="T26" fmla="*/ 60 w 99"/>
                <a:gd name="T27" fmla="*/ 14 h 24"/>
                <a:gd name="T28" fmla="*/ 41 w 99"/>
                <a:gd name="T29" fmla="*/ 19 h 24"/>
                <a:gd name="T30" fmla="*/ 40 w 99"/>
                <a:gd name="T31" fmla="*/ 22 h 24"/>
                <a:gd name="T32" fmla="*/ 42 w 99"/>
                <a:gd name="T33" fmla="*/ 23 h 24"/>
                <a:gd name="T34" fmla="*/ 42 w 99"/>
                <a:gd name="T35" fmla="*/ 23 h 24"/>
                <a:gd name="T36" fmla="*/ 62 w 99"/>
                <a:gd name="T37" fmla="*/ 18 h 24"/>
                <a:gd name="T38" fmla="*/ 63 w 99"/>
                <a:gd name="T39" fmla="*/ 15 h 24"/>
                <a:gd name="T40" fmla="*/ 61 w 99"/>
                <a:gd name="T41" fmla="*/ 14 h 24"/>
                <a:gd name="T42" fmla="*/ 99 w 99"/>
                <a:gd name="T43" fmla="*/ 0 h 24"/>
                <a:gd name="T44" fmla="*/ 89 w 99"/>
                <a:gd name="T45" fmla="*/ 1 h 24"/>
                <a:gd name="T46" fmla="*/ 79 w 99"/>
                <a:gd name="T47" fmla="*/ 7 h 24"/>
                <a:gd name="T48" fmla="*/ 78 w 99"/>
                <a:gd name="T49" fmla="*/ 9 h 24"/>
                <a:gd name="T50" fmla="*/ 80 w 99"/>
                <a:gd name="T51" fmla="*/ 11 h 24"/>
                <a:gd name="T52" fmla="*/ 80 w 99"/>
                <a:gd name="T53" fmla="*/ 10 h 24"/>
                <a:gd name="T54" fmla="*/ 98 w 99"/>
                <a:gd name="T55" fmla="*/ 1 h 24"/>
                <a:gd name="T56" fmla="*/ 99 w 99"/>
                <a:gd name="T5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9" h="24">
                  <a:moveTo>
                    <a:pt x="3" y="16"/>
                  </a:moveTo>
                  <a:cubicBezTo>
                    <a:pt x="2" y="16"/>
                    <a:pt x="1" y="16"/>
                    <a:pt x="1" y="17"/>
                  </a:cubicBezTo>
                  <a:cubicBezTo>
                    <a:pt x="0" y="18"/>
                    <a:pt x="1" y="19"/>
                    <a:pt x="2" y="19"/>
                  </a:cubicBezTo>
                  <a:cubicBezTo>
                    <a:pt x="4" y="20"/>
                    <a:pt x="6" y="21"/>
                    <a:pt x="8" y="22"/>
                  </a:cubicBezTo>
                  <a:cubicBezTo>
                    <a:pt x="12" y="23"/>
                    <a:pt x="17" y="24"/>
                    <a:pt x="22" y="24"/>
                  </a:cubicBezTo>
                  <a:cubicBezTo>
                    <a:pt x="22" y="24"/>
                    <a:pt x="22" y="24"/>
                    <a:pt x="22" y="24"/>
                  </a:cubicBezTo>
                  <a:cubicBezTo>
                    <a:pt x="23" y="24"/>
                    <a:pt x="24" y="24"/>
                    <a:pt x="24" y="23"/>
                  </a:cubicBezTo>
                  <a:cubicBezTo>
                    <a:pt x="24" y="22"/>
                    <a:pt x="23" y="21"/>
                    <a:pt x="22" y="20"/>
                  </a:cubicBezTo>
                  <a:cubicBezTo>
                    <a:pt x="18" y="20"/>
                    <a:pt x="13" y="19"/>
                    <a:pt x="9" y="18"/>
                  </a:cubicBezTo>
                  <a:cubicBezTo>
                    <a:pt x="7" y="17"/>
                    <a:pt x="5" y="17"/>
                    <a:pt x="3" y="16"/>
                  </a:cubicBezTo>
                  <a:cubicBezTo>
                    <a:pt x="3" y="16"/>
                    <a:pt x="3" y="16"/>
                    <a:pt x="3" y="16"/>
                  </a:cubicBezTo>
                  <a:moveTo>
                    <a:pt x="61" y="14"/>
                  </a:moveTo>
                  <a:cubicBezTo>
                    <a:pt x="61" y="14"/>
                    <a:pt x="61" y="14"/>
                    <a:pt x="60" y="14"/>
                  </a:cubicBezTo>
                  <a:cubicBezTo>
                    <a:pt x="60" y="14"/>
                    <a:pt x="60" y="14"/>
                    <a:pt x="60" y="14"/>
                  </a:cubicBezTo>
                  <a:cubicBezTo>
                    <a:pt x="54" y="16"/>
                    <a:pt x="48" y="18"/>
                    <a:pt x="41" y="19"/>
                  </a:cubicBezTo>
                  <a:cubicBezTo>
                    <a:pt x="40" y="19"/>
                    <a:pt x="40" y="20"/>
                    <a:pt x="40" y="22"/>
                  </a:cubicBezTo>
                  <a:cubicBezTo>
                    <a:pt x="40" y="23"/>
                    <a:pt x="41" y="23"/>
                    <a:pt x="42" y="23"/>
                  </a:cubicBezTo>
                  <a:cubicBezTo>
                    <a:pt x="42" y="23"/>
                    <a:pt x="42" y="23"/>
                    <a:pt x="42" y="23"/>
                  </a:cubicBezTo>
                  <a:cubicBezTo>
                    <a:pt x="49" y="22"/>
                    <a:pt x="55" y="20"/>
                    <a:pt x="62" y="18"/>
                  </a:cubicBezTo>
                  <a:cubicBezTo>
                    <a:pt x="63" y="18"/>
                    <a:pt x="63" y="16"/>
                    <a:pt x="63" y="15"/>
                  </a:cubicBezTo>
                  <a:cubicBezTo>
                    <a:pt x="63" y="15"/>
                    <a:pt x="62" y="14"/>
                    <a:pt x="61" y="14"/>
                  </a:cubicBezTo>
                  <a:moveTo>
                    <a:pt x="99" y="0"/>
                  </a:moveTo>
                  <a:cubicBezTo>
                    <a:pt x="96" y="1"/>
                    <a:pt x="93" y="1"/>
                    <a:pt x="89" y="1"/>
                  </a:cubicBezTo>
                  <a:cubicBezTo>
                    <a:pt x="86" y="3"/>
                    <a:pt x="82" y="5"/>
                    <a:pt x="79" y="7"/>
                  </a:cubicBezTo>
                  <a:cubicBezTo>
                    <a:pt x="78" y="7"/>
                    <a:pt x="77" y="8"/>
                    <a:pt x="78" y="9"/>
                  </a:cubicBezTo>
                  <a:cubicBezTo>
                    <a:pt x="78" y="10"/>
                    <a:pt x="79" y="11"/>
                    <a:pt x="80" y="11"/>
                  </a:cubicBezTo>
                  <a:cubicBezTo>
                    <a:pt x="80" y="10"/>
                    <a:pt x="80" y="10"/>
                    <a:pt x="80" y="10"/>
                  </a:cubicBezTo>
                  <a:cubicBezTo>
                    <a:pt x="87" y="7"/>
                    <a:pt x="93" y="4"/>
                    <a:pt x="98" y="1"/>
                  </a:cubicBezTo>
                  <a:cubicBezTo>
                    <a:pt x="99" y="1"/>
                    <a:pt x="99" y="1"/>
                    <a:pt x="99" y="0"/>
                  </a:cubicBezTo>
                </a:path>
              </a:pathLst>
            </a:custGeom>
            <a:solidFill>
              <a:schemeClr val="accent4">
                <a:lumMod val="75000"/>
              </a:schemeClr>
            </a:soli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3600" b="0" i="0" u="none" strike="noStrike" kern="1200" cap="none" spc="0" normalizeH="0" baseline="0" noProof="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466" name="Freeform 415"/>
            <p:cNvSpPr/>
            <p:nvPr/>
          </p:nvSpPr>
          <p:spPr bwMode="auto">
            <a:xfrm>
              <a:off x="2714911" y="5335666"/>
              <a:ext cx="305777" cy="355513"/>
            </a:xfrm>
            <a:custGeom>
              <a:avLst/>
              <a:gdLst>
                <a:gd name="T0" fmla="*/ 29 w 161"/>
                <a:gd name="T1" fmla="*/ 51 h 186"/>
                <a:gd name="T2" fmla="*/ 119 w 161"/>
                <a:gd name="T3" fmla="*/ 38 h 186"/>
                <a:gd name="T4" fmla="*/ 143 w 161"/>
                <a:gd name="T5" fmla="*/ 79 h 186"/>
                <a:gd name="T6" fmla="*/ 105 w 161"/>
                <a:gd name="T7" fmla="*/ 161 h 186"/>
                <a:gd name="T8" fmla="*/ 18 w 161"/>
                <a:gd name="T9" fmla="*/ 144 h 186"/>
                <a:gd name="T10" fmla="*/ 29 w 161"/>
                <a:gd name="T11" fmla="*/ 51 h 186"/>
                <a:gd name="T12" fmla="*/ 28 w 161"/>
                <a:gd name="T13" fmla="*/ 53 h 186"/>
                <a:gd name="T14" fmla="*/ 29 w 161"/>
                <a:gd name="T15" fmla="*/ 169 h 186"/>
                <a:gd name="T16" fmla="*/ 99 w 161"/>
                <a:gd name="T17" fmla="*/ 165 h 186"/>
                <a:gd name="T18" fmla="*/ 140 w 161"/>
                <a:gd name="T19" fmla="*/ 127 h 186"/>
                <a:gd name="T20" fmla="*/ 99 w 161"/>
                <a:gd name="T21" fmla="*/ 21 h 186"/>
                <a:gd name="T22" fmla="*/ 46 w 161"/>
                <a:gd name="T23" fmla="*/ 21 h 186"/>
                <a:gd name="T24" fmla="*/ 28 w 161"/>
                <a:gd name="T25" fmla="*/ 53 h 186"/>
                <a:gd name="T26" fmla="*/ 29 w 161"/>
                <a:gd name="T27" fmla="*/ 51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1" h="186">
                  <a:moveTo>
                    <a:pt x="29" y="51"/>
                  </a:moveTo>
                  <a:cubicBezTo>
                    <a:pt x="46" y="0"/>
                    <a:pt x="89" y="10"/>
                    <a:pt x="119" y="38"/>
                  </a:cubicBezTo>
                  <a:cubicBezTo>
                    <a:pt x="131" y="49"/>
                    <a:pt x="139" y="64"/>
                    <a:pt x="143" y="79"/>
                  </a:cubicBezTo>
                  <a:cubicBezTo>
                    <a:pt x="152" y="113"/>
                    <a:pt x="134" y="144"/>
                    <a:pt x="105" y="161"/>
                  </a:cubicBezTo>
                  <a:cubicBezTo>
                    <a:pt x="75" y="179"/>
                    <a:pt x="29" y="185"/>
                    <a:pt x="18" y="144"/>
                  </a:cubicBezTo>
                  <a:cubicBezTo>
                    <a:pt x="10" y="114"/>
                    <a:pt x="21" y="79"/>
                    <a:pt x="29" y="51"/>
                  </a:cubicBezTo>
                  <a:cubicBezTo>
                    <a:pt x="29" y="51"/>
                    <a:pt x="28" y="52"/>
                    <a:pt x="28" y="53"/>
                  </a:cubicBezTo>
                  <a:cubicBezTo>
                    <a:pt x="18" y="86"/>
                    <a:pt x="0" y="141"/>
                    <a:pt x="29" y="169"/>
                  </a:cubicBezTo>
                  <a:cubicBezTo>
                    <a:pt x="47" y="186"/>
                    <a:pt x="80" y="174"/>
                    <a:pt x="99" y="165"/>
                  </a:cubicBezTo>
                  <a:cubicBezTo>
                    <a:pt x="117" y="157"/>
                    <a:pt x="131" y="144"/>
                    <a:pt x="140" y="127"/>
                  </a:cubicBezTo>
                  <a:cubicBezTo>
                    <a:pt x="161" y="88"/>
                    <a:pt x="134" y="40"/>
                    <a:pt x="99" y="21"/>
                  </a:cubicBezTo>
                  <a:cubicBezTo>
                    <a:pt x="82" y="11"/>
                    <a:pt x="62" y="7"/>
                    <a:pt x="46" y="21"/>
                  </a:cubicBezTo>
                  <a:cubicBezTo>
                    <a:pt x="36" y="28"/>
                    <a:pt x="32" y="42"/>
                    <a:pt x="28" y="53"/>
                  </a:cubicBezTo>
                  <a:cubicBezTo>
                    <a:pt x="28" y="53"/>
                    <a:pt x="29" y="52"/>
                    <a:pt x="29" y="51"/>
                  </a:cubicBezTo>
                  <a:close/>
                </a:path>
              </a:pathLst>
            </a:custGeom>
            <a:solidFill>
              <a:schemeClr val="accent4">
                <a:lumMod val="75000"/>
              </a:schemeClr>
            </a:soli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3600" b="0" i="0" u="none" strike="noStrike" kern="1200" cap="none" spc="0" normalizeH="0" baseline="0" noProof="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grpSp>
      <p:pic>
        <p:nvPicPr>
          <p:cNvPr id="5" name="图片 4" descr="dabcd06a6544a19734e2cd66cdc765b5"/>
          <p:cNvPicPr>
            <a:picLocks noChangeAspect="1"/>
          </p:cNvPicPr>
          <p:nvPr/>
        </p:nvPicPr>
        <p:blipFill>
          <a:blip r:embed="rId13"/>
          <a:stretch>
            <a:fillRect/>
          </a:stretch>
        </p:blipFill>
        <p:spPr>
          <a:xfrm>
            <a:off x="1088390" y="2875280"/>
            <a:ext cx="3167380" cy="374523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 presetClass="entr" presetSubtype="10"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heckerboard(across)">
                                      <p:cBhvr>
                                        <p:cTn id="12" dur="500"/>
                                        <p:tgtEl>
                                          <p:spTgt spid="2"/>
                                        </p:tgtEl>
                                      </p:cBhvr>
                                    </p:animEffect>
                                  </p:childTnLst>
                                </p:cTn>
                              </p:par>
                            </p:childTnLst>
                          </p:cTn>
                        </p:par>
                        <p:par>
                          <p:cTn id="13" fill="hold">
                            <p:stCondLst>
                              <p:cond delay="1000"/>
                            </p:stCondLst>
                            <p:childTnLst>
                              <p:par>
                                <p:cTn id="14" presetID="47" presetClass="entr" presetSubtype="0"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1000"/>
                                        <p:tgtEl>
                                          <p:spTgt spid="5"/>
                                        </p:tgtEl>
                                      </p:cBhvr>
                                    </p:animEffect>
                                    <p:anim calcmode="lin" valueType="num">
                                      <p:cBhvr>
                                        <p:cTn id="17" dur="1000" fill="hold"/>
                                        <p:tgtEl>
                                          <p:spTgt spid="5"/>
                                        </p:tgtEl>
                                        <p:attrNameLst>
                                          <p:attrName>ppt_x</p:attrName>
                                        </p:attrNameLst>
                                      </p:cBhvr>
                                      <p:tavLst>
                                        <p:tav tm="0">
                                          <p:val>
                                            <p:strVal val="#ppt_x"/>
                                          </p:val>
                                        </p:tav>
                                        <p:tav tm="100000">
                                          <p:val>
                                            <p:strVal val="#ppt_x"/>
                                          </p:val>
                                        </p:tav>
                                      </p:tavLst>
                                    </p:anim>
                                    <p:anim calcmode="lin" valueType="num">
                                      <p:cBhvr>
                                        <p:cTn id="18"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6" presetClass="entr" presetSubtype="0" fill="hold" nodeType="clickEffect">
                                  <p:stCondLst>
                                    <p:cond delay="0"/>
                                  </p:stCondLst>
                                  <p:childTnLst>
                                    <p:set>
                                      <p:cBhvr>
                                        <p:cTn id="22" dur="1" fill="hold">
                                          <p:stCondLst>
                                            <p:cond delay="0"/>
                                          </p:stCondLst>
                                        </p:cTn>
                                        <p:tgtEl>
                                          <p:spTgt spid="7170"/>
                                        </p:tgtEl>
                                        <p:attrNameLst>
                                          <p:attrName>style.visibility</p:attrName>
                                        </p:attrNameLst>
                                      </p:cBhvr>
                                      <p:to>
                                        <p:strVal val="visible"/>
                                      </p:to>
                                    </p:set>
                                    <p:animEffect transition="in" filter="wipe(down)">
                                      <p:cBhvr>
                                        <p:cTn id="23" dur="580">
                                          <p:stCondLst>
                                            <p:cond delay="0"/>
                                          </p:stCondLst>
                                        </p:cTn>
                                        <p:tgtEl>
                                          <p:spTgt spid="7170"/>
                                        </p:tgtEl>
                                      </p:cBhvr>
                                    </p:animEffect>
                                    <p:anim calcmode="lin" valueType="num">
                                      <p:cBhvr>
                                        <p:cTn id="24" dur="1822" tmFilter="0,0; 0.14,0.36; 0.43,0.73; 0.71,0.91; 1.0,1.0">
                                          <p:stCondLst>
                                            <p:cond delay="0"/>
                                          </p:stCondLst>
                                        </p:cTn>
                                        <p:tgtEl>
                                          <p:spTgt spid="7170"/>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7170"/>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7170"/>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7170"/>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7170"/>
                                        </p:tgtEl>
                                        <p:attrNameLst>
                                          <p:attrName>ppt_y</p:attrName>
                                        </p:attrNameLst>
                                      </p:cBhvr>
                                      <p:tavLst>
                                        <p:tav tm="0" fmla="#ppt_y-sin(pi*$)/81">
                                          <p:val>
                                            <p:fltVal val="0"/>
                                          </p:val>
                                        </p:tav>
                                        <p:tav tm="100000">
                                          <p:val>
                                            <p:fltVal val="1"/>
                                          </p:val>
                                        </p:tav>
                                      </p:tavLst>
                                    </p:anim>
                                    <p:animScale>
                                      <p:cBhvr>
                                        <p:cTn id="29" dur="26">
                                          <p:stCondLst>
                                            <p:cond delay="650"/>
                                          </p:stCondLst>
                                        </p:cTn>
                                        <p:tgtEl>
                                          <p:spTgt spid="7170"/>
                                        </p:tgtEl>
                                      </p:cBhvr>
                                      <p:to x="100000" y="60000"/>
                                    </p:animScale>
                                    <p:animScale>
                                      <p:cBhvr>
                                        <p:cTn id="30" dur="166" decel="50000">
                                          <p:stCondLst>
                                            <p:cond delay="676"/>
                                          </p:stCondLst>
                                        </p:cTn>
                                        <p:tgtEl>
                                          <p:spTgt spid="7170"/>
                                        </p:tgtEl>
                                      </p:cBhvr>
                                      <p:to x="100000" y="100000"/>
                                    </p:animScale>
                                    <p:animScale>
                                      <p:cBhvr>
                                        <p:cTn id="31" dur="26">
                                          <p:stCondLst>
                                            <p:cond delay="1312"/>
                                          </p:stCondLst>
                                        </p:cTn>
                                        <p:tgtEl>
                                          <p:spTgt spid="7170"/>
                                        </p:tgtEl>
                                      </p:cBhvr>
                                      <p:to x="100000" y="80000"/>
                                    </p:animScale>
                                    <p:animScale>
                                      <p:cBhvr>
                                        <p:cTn id="32" dur="166" decel="50000">
                                          <p:stCondLst>
                                            <p:cond delay="1338"/>
                                          </p:stCondLst>
                                        </p:cTn>
                                        <p:tgtEl>
                                          <p:spTgt spid="7170"/>
                                        </p:tgtEl>
                                      </p:cBhvr>
                                      <p:to x="100000" y="100000"/>
                                    </p:animScale>
                                    <p:animScale>
                                      <p:cBhvr>
                                        <p:cTn id="33" dur="26">
                                          <p:stCondLst>
                                            <p:cond delay="1642"/>
                                          </p:stCondLst>
                                        </p:cTn>
                                        <p:tgtEl>
                                          <p:spTgt spid="7170"/>
                                        </p:tgtEl>
                                      </p:cBhvr>
                                      <p:to x="100000" y="90000"/>
                                    </p:animScale>
                                    <p:animScale>
                                      <p:cBhvr>
                                        <p:cTn id="34" dur="166" decel="50000">
                                          <p:stCondLst>
                                            <p:cond delay="1668"/>
                                          </p:stCondLst>
                                        </p:cTn>
                                        <p:tgtEl>
                                          <p:spTgt spid="7170"/>
                                        </p:tgtEl>
                                      </p:cBhvr>
                                      <p:to x="100000" y="100000"/>
                                    </p:animScale>
                                    <p:animScale>
                                      <p:cBhvr>
                                        <p:cTn id="35" dur="26">
                                          <p:stCondLst>
                                            <p:cond delay="1808"/>
                                          </p:stCondLst>
                                        </p:cTn>
                                        <p:tgtEl>
                                          <p:spTgt spid="7170"/>
                                        </p:tgtEl>
                                      </p:cBhvr>
                                      <p:to x="100000" y="95000"/>
                                    </p:animScale>
                                    <p:animScale>
                                      <p:cBhvr>
                                        <p:cTn id="36" dur="166" decel="50000">
                                          <p:stCondLst>
                                            <p:cond delay="1834"/>
                                          </p:stCondLst>
                                        </p:cTn>
                                        <p:tgtEl>
                                          <p:spTgt spid="7170"/>
                                        </p:tgtEl>
                                      </p:cBhvr>
                                      <p:to x="100000" y="100000"/>
                                    </p:animScale>
                                  </p:childTnLst>
                                </p:cTn>
                              </p:par>
                              <p:par>
                                <p:cTn id="37" presetID="26" presetClass="entr" presetSubtype="0" fill="hold" nodeType="withEffect">
                                  <p:stCondLst>
                                    <p:cond delay="0"/>
                                  </p:stCondLst>
                                  <p:childTnLst>
                                    <p:set>
                                      <p:cBhvr>
                                        <p:cTn id="38" dur="1" fill="hold">
                                          <p:stCondLst>
                                            <p:cond delay="0"/>
                                          </p:stCondLst>
                                        </p:cTn>
                                        <p:tgtEl>
                                          <p:spTgt spid="2053"/>
                                        </p:tgtEl>
                                        <p:attrNameLst>
                                          <p:attrName>style.visibility</p:attrName>
                                        </p:attrNameLst>
                                      </p:cBhvr>
                                      <p:to>
                                        <p:strVal val="visible"/>
                                      </p:to>
                                    </p:set>
                                    <p:animEffect transition="in" filter="wipe(down)">
                                      <p:cBhvr>
                                        <p:cTn id="39" dur="580">
                                          <p:stCondLst>
                                            <p:cond delay="0"/>
                                          </p:stCondLst>
                                        </p:cTn>
                                        <p:tgtEl>
                                          <p:spTgt spid="2053"/>
                                        </p:tgtEl>
                                      </p:cBhvr>
                                    </p:animEffect>
                                    <p:anim calcmode="lin" valueType="num">
                                      <p:cBhvr>
                                        <p:cTn id="40" dur="1822" tmFilter="0,0; 0.14,0.36; 0.43,0.73; 0.71,0.91; 1.0,1.0">
                                          <p:stCondLst>
                                            <p:cond delay="0"/>
                                          </p:stCondLst>
                                        </p:cTn>
                                        <p:tgtEl>
                                          <p:spTgt spid="2053"/>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2053"/>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2053"/>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2053"/>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2053"/>
                                        </p:tgtEl>
                                        <p:attrNameLst>
                                          <p:attrName>ppt_y</p:attrName>
                                        </p:attrNameLst>
                                      </p:cBhvr>
                                      <p:tavLst>
                                        <p:tav tm="0" fmla="#ppt_y-sin(pi*$)/81">
                                          <p:val>
                                            <p:fltVal val="0"/>
                                          </p:val>
                                        </p:tav>
                                        <p:tav tm="100000">
                                          <p:val>
                                            <p:fltVal val="1"/>
                                          </p:val>
                                        </p:tav>
                                      </p:tavLst>
                                    </p:anim>
                                    <p:animScale>
                                      <p:cBhvr>
                                        <p:cTn id="45" dur="26">
                                          <p:stCondLst>
                                            <p:cond delay="650"/>
                                          </p:stCondLst>
                                        </p:cTn>
                                        <p:tgtEl>
                                          <p:spTgt spid="2053"/>
                                        </p:tgtEl>
                                      </p:cBhvr>
                                      <p:to x="100000" y="60000"/>
                                    </p:animScale>
                                    <p:animScale>
                                      <p:cBhvr>
                                        <p:cTn id="46" dur="166" decel="50000">
                                          <p:stCondLst>
                                            <p:cond delay="676"/>
                                          </p:stCondLst>
                                        </p:cTn>
                                        <p:tgtEl>
                                          <p:spTgt spid="2053"/>
                                        </p:tgtEl>
                                      </p:cBhvr>
                                      <p:to x="100000" y="100000"/>
                                    </p:animScale>
                                    <p:animScale>
                                      <p:cBhvr>
                                        <p:cTn id="47" dur="26">
                                          <p:stCondLst>
                                            <p:cond delay="1312"/>
                                          </p:stCondLst>
                                        </p:cTn>
                                        <p:tgtEl>
                                          <p:spTgt spid="2053"/>
                                        </p:tgtEl>
                                      </p:cBhvr>
                                      <p:to x="100000" y="80000"/>
                                    </p:animScale>
                                    <p:animScale>
                                      <p:cBhvr>
                                        <p:cTn id="48" dur="166" decel="50000">
                                          <p:stCondLst>
                                            <p:cond delay="1338"/>
                                          </p:stCondLst>
                                        </p:cTn>
                                        <p:tgtEl>
                                          <p:spTgt spid="2053"/>
                                        </p:tgtEl>
                                      </p:cBhvr>
                                      <p:to x="100000" y="100000"/>
                                    </p:animScale>
                                    <p:animScale>
                                      <p:cBhvr>
                                        <p:cTn id="49" dur="26">
                                          <p:stCondLst>
                                            <p:cond delay="1642"/>
                                          </p:stCondLst>
                                        </p:cTn>
                                        <p:tgtEl>
                                          <p:spTgt spid="2053"/>
                                        </p:tgtEl>
                                      </p:cBhvr>
                                      <p:to x="100000" y="90000"/>
                                    </p:animScale>
                                    <p:animScale>
                                      <p:cBhvr>
                                        <p:cTn id="50" dur="166" decel="50000">
                                          <p:stCondLst>
                                            <p:cond delay="1668"/>
                                          </p:stCondLst>
                                        </p:cTn>
                                        <p:tgtEl>
                                          <p:spTgt spid="2053"/>
                                        </p:tgtEl>
                                      </p:cBhvr>
                                      <p:to x="100000" y="100000"/>
                                    </p:animScale>
                                    <p:animScale>
                                      <p:cBhvr>
                                        <p:cTn id="51" dur="26">
                                          <p:stCondLst>
                                            <p:cond delay="1808"/>
                                          </p:stCondLst>
                                        </p:cTn>
                                        <p:tgtEl>
                                          <p:spTgt spid="2053"/>
                                        </p:tgtEl>
                                      </p:cBhvr>
                                      <p:to x="100000" y="95000"/>
                                    </p:animScale>
                                    <p:animScale>
                                      <p:cBhvr>
                                        <p:cTn id="52" dur="166" decel="50000">
                                          <p:stCondLst>
                                            <p:cond delay="1834"/>
                                          </p:stCondLst>
                                        </p:cTn>
                                        <p:tgtEl>
                                          <p:spTgt spid="2053"/>
                                        </p:tgtEl>
                                      </p:cBhvr>
                                      <p:to x="100000" y="100000"/>
                                    </p:animScale>
                                  </p:childTnLst>
                                </p:cTn>
                              </p:par>
                              <p:par>
                                <p:cTn id="53" presetID="26" presetClass="entr" presetSubtype="0" fill="hold" grpId="1" nodeType="withEffect">
                                  <p:stCondLst>
                                    <p:cond delay="0"/>
                                  </p:stCondLst>
                                  <p:childTnLst>
                                    <p:set>
                                      <p:cBhvr>
                                        <p:cTn id="54" dur="1" fill="hold">
                                          <p:stCondLst>
                                            <p:cond delay="0"/>
                                          </p:stCondLst>
                                        </p:cTn>
                                        <p:tgtEl>
                                          <p:spTgt spid="7173"/>
                                        </p:tgtEl>
                                        <p:attrNameLst>
                                          <p:attrName>style.visibility</p:attrName>
                                        </p:attrNameLst>
                                      </p:cBhvr>
                                      <p:to>
                                        <p:strVal val="visible"/>
                                      </p:to>
                                    </p:set>
                                    <p:animEffect transition="in" filter="wipe(down)">
                                      <p:cBhvr>
                                        <p:cTn id="55" dur="580">
                                          <p:stCondLst>
                                            <p:cond delay="0"/>
                                          </p:stCondLst>
                                        </p:cTn>
                                        <p:tgtEl>
                                          <p:spTgt spid="7173"/>
                                        </p:tgtEl>
                                      </p:cBhvr>
                                    </p:animEffect>
                                    <p:anim calcmode="lin" valueType="num">
                                      <p:cBhvr>
                                        <p:cTn id="56" dur="1822" tmFilter="0,0; 0.14,0.36; 0.43,0.73; 0.71,0.91; 1.0,1.0">
                                          <p:stCondLst>
                                            <p:cond delay="0"/>
                                          </p:stCondLst>
                                        </p:cTn>
                                        <p:tgtEl>
                                          <p:spTgt spid="7173"/>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7173"/>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7173"/>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7173"/>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7173"/>
                                        </p:tgtEl>
                                        <p:attrNameLst>
                                          <p:attrName>ppt_y</p:attrName>
                                        </p:attrNameLst>
                                      </p:cBhvr>
                                      <p:tavLst>
                                        <p:tav tm="0" fmla="#ppt_y-sin(pi*$)/81">
                                          <p:val>
                                            <p:fltVal val="0"/>
                                          </p:val>
                                        </p:tav>
                                        <p:tav tm="100000">
                                          <p:val>
                                            <p:fltVal val="1"/>
                                          </p:val>
                                        </p:tav>
                                      </p:tavLst>
                                    </p:anim>
                                    <p:animScale>
                                      <p:cBhvr>
                                        <p:cTn id="61" dur="26">
                                          <p:stCondLst>
                                            <p:cond delay="650"/>
                                          </p:stCondLst>
                                        </p:cTn>
                                        <p:tgtEl>
                                          <p:spTgt spid="7173"/>
                                        </p:tgtEl>
                                      </p:cBhvr>
                                      <p:to x="100000" y="60000"/>
                                    </p:animScale>
                                    <p:animScale>
                                      <p:cBhvr>
                                        <p:cTn id="62" dur="166" decel="50000">
                                          <p:stCondLst>
                                            <p:cond delay="676"/>
                                          </p:stCondLst>
                                        </p:cTn>
                                        <p:tgtEl>
                                          <p:spTgt spid="7173"/>
                                        </p:tgtEl>
                                      </p:cBhvr>
                                      <p:to x="100000" y="100000"/>
                                    </p:animScale>
                                    <p:animScale>
                                      <p:cBhvr>
                                        <p:cTn id="63" dur="26">
                                          <p:stCondLst>
                                            <p:cond delay="1312"/>
                                          </p:stCondLst>
                                        </p:cTn>
                                        <p:tgtEl>
                                          <p:spTgt spid="7173"/>
                                        </p:tgtEl>
                                      </p:cBhvr>
                                      <p:to x="100000" y="80000"/>
                                    </p:animScale>
                                    <p:animScale>
                                      <p:cBhvr>
                                        <p:cTn id="64" dur="166" decel="50000">
                                          <p:stCondLst>
                                            <p:cond delay="1338"/>
                                          </p:stCondLst>
                                        </p:cTn>
                                        <p:tgtEl>
                                          <p:spTgt spid="7173"/>
                                        </p:tgtEl>
                                      </p:cBhvr>
                                      <p:to x="100000" y="100000"/>
                                    </p:animScale>
                                    <p:animScale>
                                      <p:cBhvr>
                                        <p:cTn id="65" dur="26">
                                          <p:stCondLst>
                                            <p:cond delay="1642"/>
                                          </p:stCondLst>
                                        </p:cTn>
                                        <p:tgtEl>
                                          <p:spTgt spid="7173"/>
                                        </p:tgtEl>
                                      </p:cBhvr>
                                      <p:to x="100000" y="90000"/>
                                    </p:animScale>
                                    <p:animScale>
                                      <p:cBhvr>
                                        <p:cTn id="66" dur="166" decel="50000">
                                          <p:stCondLst>
                                            <p:cond delay="1668"/>
                                          </p:stCondLst>
                                        </p:cTn>
                                        <p:tgtEl>
                                          <p:spTgt spid="7173"/>
                                        </p:tgtEl>
                                      </p:cBhvr>
                                      <p:to x="100000" y="100000"/>
                                    </p:animScale>
                                    <p:animScale>
                                      <p:cBhvr>
                                        <p:cTn id="67" dur="26">
                                          <p:stCondLst>
                                            <p:cond delay="1808"/>
                                          </p:stCondLst>
                                        </p:cTn>
                                        <p:tgtEl>
                                          <p:spTgt spid="7173"/>
                                        </p:tgtEl>
                                      </p:cBhvr>
                                      <p:to x="100000" y="95000"/>
                                    </p:animScale>
                                    <p:animScale>
                                      <p:cBhvr>
                                        <p:cTn id="68" dur="166" decel="50000">
                                          <p:stCondLst>
                                            <p:cond delay="1834"/>
                                          </p:stCondLst>
                                        </p:cTn>
                                        <p:tgtEl>
                                          <p:spTgt spid="7173"/>
                                        </p:tgtEl>
                                      </p:cBhvr>
                                      <p:to x="100000" y="100000"/>
                                    </p:animScale>
                                  </p:childTnLst>
                                </p:cTn>
                              </p:par>
                            </p:childTnLst>
                          </p:cTn>
                        </p:par>
                      </p:childTnLst>
                    </p:cTn>
                  </p:par>
                  <p:par>
                    <p:cTn id="69" fill="hold">
                      <p:stCondLst>
                        <p:cond delay="indefinite"/>
                      </p:stCondLst>
                      <p:childTnLst>
                        <p:par>
                          <p:cTn id="70" fill="hold">
                            <p:stCondLst>
                              <p:cond delay="0"/>
                            </p:stCondLst>
                            <p:childTnLst>
                              <p:par>
                                <p:cTn id="71" presetID="26" presetClass="entr" presetSubtype="0" fill="hold" nodeType="clickEffect">
                                  <p:stCondLst>
                                    <p:cond delay="0"/>
                                  </p:stCondLst>
                                  <p:childTnLst>
                                    <p:set>
                                      <p:cBhvr>
                                        <p:cTn id="72" dur="1" fill="hold">
                                          <p:stCondLst>
                                            <p:cond delay="0"/>
                                          </p:stCondLst>
                                        </p:cTn>
                                        <p:tgtEl>
                                          <p:spTgt spid="35"/>
                                        </p:tgtEl>
                                        <p:attrNameLst>
                                          <p:attrName>style.visibility</p:attrName>
                                        </p:attrNameLst>
                                      </p:cBhvr>
                                      <p:to>
                                        <p:strVal val="visible"/>
                                      </p:to>
                                    </p:set>
                                    <p:animEffect transition="in" filter="wipe(down)">
                                      <p:cBhvr>
                                        <p:cTn id="73" dur="580">
                                          <p:stCondLst>
                                            <p:cond delay="0"/>
                                          </p:stCondLst>
                                        </p:cTn>
                                        <p:tgtEl>
                                          <p:spTgt spid="35"/>
                                        </p:tgtEl>
                                      </p:cBhvr>
                                    </p:animEffect>
                                    <p:anim calcmode="lin" valueType="num">
                                      <p:cBhvr>
                                        <p:cTn id="74" dur="1822" tmFilter="0,0; 0.14,0.36; 0.43,0.73; 0.71,0.91; 1.0,1.0">
                                          <p:stCondLst>
                                            <p:cond delay="0"/>
                                          </p:stCondLst>
                                        </p:cTn>
                                        <p:tgtEl>
                                          <p:spTgt spid="35"/>
                                        </p:tgtEl>
                                        <p:attrNameLst>
                                          <p:attrName>ppt_x</p:attrName>
                                        </p:attrNameLst>
                                      </p:cBhvr>
                                      <p:tavLst>
                                        <p:tav tm="0">
                                          <p:val>
                                            <p:strVal val="#ppt_x-0.25"/>
                                          </p:val>
                                        </p:tav>
                                        <p:tav tm="100000">
                                          <p:val>
                                            <p:strVal val="#ppt_x"/>
                                          </p:val>
                                        </p:tav>
                                      </p:tavLst>
                                    </p:anim>
                                    <p:anim calcmode="lin" valueType="num">
                                      <p:cBhvr>
                                        <p:cTn id="75" dur="664" tmFilter="0.0,0.0; 0.25,0.07; 0.50,0.2; 0.75,0.467; 1.0,1.0">
                                          <p:stCondLst>
                                            <p:cond delay="0"/>
                                          </p:stCondLst>
                                        </p:cTn>
                                        <p:tgtEl>
                                          <p:spTgt spid="35"/>
                                        </p:tgtEl>
                                        <p:attrNameLst>
                                          <p:attrName>ppt_y</p:attrName>
                                        </p:attrNameLst>
                                      </p:cBhvr>
                                      <p:tavLst>
                                        <p:tav tm="0" fmla="#ppt_y-sin(pi*$)/3">
                                          <p:val>
                                            <p:fltVal val="0.5"/>
                                          </p:val>
                                        </p:tav>
                                        <p:tav tm="100000">
                                          <p:val>
                                            <p:fltVal val="1"/>
                                          </p:val>
                                        </p:tav>
                                      </p:tavLst>
                                    </p:anim>
                                    <p:anim calcmode="lin" valueType="num">
                                      <p:cBhvr>
                                        <p:cTn id="76" dur="664" tmFilter="0, 0; 0.125,0.2665; 0.25,0.4; 0.375,0.465; 0.5,0.5;  0.625,0.535; 0.75,0.6; 0.875,0.7335; 1,1">
                                          <p:stCondLst>
                                            <p:cond delay="664"/>
                                          </p:stCondLst>
                                        </p:cTn>
                                        <p:tgtEl>
                                          <p:spTgt spid="35"/>
                                        </p:tgtEl>
                                        <p:attrNameLst>
                                          <p:attrName>ppt_y</p:attrName>
                                        </p:attrNameLst>
                                      </p:cBhvr>
                                      <p:tavLst>
                                        <p:tav tm="0" fmla="#ppt_y-sin(pi*$)/9">
                                          <p:val>
                                            <p:fltVal val="0"/>
                                          </p:val>
                                        </p:tav>
                                        <p:tav tm="100000">
                                          <p:val>
                                            <p:fltVal val="1"/>
                                          </p:val>
                                        </p:tav>
                                      </p:tavLst>
                                    </p:anim>
                                    <p:anim calcmode="lin" valueType="num">
                                      <p:cBhvr>
                                        <p:cTn id="77" dur="332" tmFilter="0, 0; 0.125,0.2665; 0.25,0.4; 0.375,0.465; 0.5,0.5;  0.625,0.535; 0.75,0.6; 0.875,0.7335; 1,1">
                                          <p:stCondLst>
                                            <p:cond delay="1324"/>
                                          </p:stCondLst>
                                        </p:cTn>
                                        <p:tgtEl>
                                          <p:spTgt spid="35"/>
                                        </p:tgtEl>
                                        <p:attrNameLst>
                                          <p:attrName>ppt_y</p:attrName>
                                        </p:attrNameLst>
                                      </p:cBhvr>
                                      <p:tavLst>
                                        <p:tav tm="0" fmla="#ppt_y-sin(pi*$)/27">
                                          <p:val>
                                            <p:fltVal val="0"/>
                                          </p:val>
                                        </p:tav>
                                        <p:tav tm="100000">
                                          <p:val>
                                            <p:fltVal val="1"/>
                                          </p:val>
                                        </p:tav>
                                      </p:tavLst>
                                    </p:anim>
                                    <p:anim calcmode="lin" valueType="num">
                                      <p:cBhvr>
                                        <p:cTn id="78" dur="164" tmFilter="0, 0; 0.125,0.2665; 0.25,0.4; 0.375,0.465; 0.5,0.5;  0.625,0.535; 0.75,0.6; 0.875,0.7335; 1,1">
                                          <p:stCondLst>
                                            <p:cond delay="1656"/>
                                          </p:stCondLst>
                                        </p:cTn>
                                        <p:tgtEl>
                                          <p:spTgt spid="35"/>
                                        </p:tgtEl>
                                        <p:attrNameLst>
                                          <p:attrName>ppt_y</p:attrName>
                                        </p:attrNameLst>
                                      </p:cBhvr>
                                      <p:tavLst>
                                        <p:tav tm="0" fmla="#ppt_y-sin(pi*$)/81">
                                          <p:val>
                                            <p:fltVal val="0"/>
                                          </p:val>
                                        </p:tav>
                                        <p:tav tm="100000">
                                          <p:val>
                                            <p:fltVal val="1"/>
                                          </p:val>
                                        </p:tav>
                                      </p:tavLst>
                                    </p:anim>
                                    <p:animScale>
                                      <p:cBhvr>
                                        <p:cTn id="79" dur="26">
                                          <p:stCondLst>
                                            <p:cond delay="650"/>
                                          </p:stCondLst>
                                        </p:cTn>
                                        <p:tgtEl>
                                          <p:spTgt spid="35"/>
                                        </p:tgtEl>
                                      </p:cBhvr>
                                      <p:to x="100000" y="60000"/>
                                    </p:animScale>
                                    <p:animScale>
                                      <p:cBhvr>
                                        <p:cTn id="80" dur="166" decel="50000">
                                          <p:stCondLst>
                                            <p:cond delay="676"/>
                                          </p:stCondLst>
                                        </p:cTn>
                                        <p:tgtEl>
                                          <p:spTgt spid="35"/>
                                        </p:tgtEl>
                                      </p:cBhvr>
                                      <p:to x="100000" y="100000"/>
                                    </p:animScale>
                                    <p:animScale>
                                      <p:cBhvr>
                                        <p:cTn id="81" dur="26">
                                          <p:stCondLst>
                                            <p:cond delay="1312"/>
                                          </p:stCondLst>
                                        </p:cTn>
                                        <p:tgtEl>
                                          <p:spTgt spid="35"/>
                                        </p:tgtEl>
                                      </p:cBhvr>
                                      <p:to x="100000" y="80000"/>
                                    </p:animScale>
                                    <p:animScale>
                                      <p:cBhvr>
                                        <p:cTn id="82" dur="166" decel="50000">
                                          <p:stCondLst>
                                            <p:cond delay="1338"/>
                                          </p:stCondLst>
                                        </p:cTn>
                                        <p:tgtEl>
                                          <p:spTgt spid="35"/>
                                        </p:tgtEl>
                                      </p:cBhvr>
                                      <p:to x="100000" y="100000"/>
                                    </p:animScale>
                                    <p:animScale>
                                      <p:cBhvr>
                                        <p:cTn id="83" dur="26">
                                          <p:stCondLst>
                                            <p:cond delay="1642"/>
                                          </p:stCondLst>
                                        </p:cTn>
                                        <p:tgtEl>
                                          <p:spTgt spid="35"/>
                                        </p:tgtEl>
                                      </p:cBhvr>
                                      <p:to x="100000" y="90000"/>
                                    </p:animScale>
                                    <p:animScale>
                                      <p:cBhvr>
                                        <p:cTn id="84" dur="166" decel="50000">
                                          <p:stCondLst>
                                            <p:cond delay="1668"/>
                                          </p:stCondLst>
                                        </p:cTn>
                                        <p:tgtEl>
                                          <p:spTgt spid="35"/>
                                        </p:tgtEl>
                                      </p:cBhvr>
                                      <p:to x="100000" y="100000"/>
                                    </p:animScale>
                                    <p:animScale>
                                      <p:cBhvr>
                                        <p:cTn id="85" dur="26">
                                          <p:stCondLst>
                                            <p:cond delay="1808"/>
                                          </p:stCondLst>
                                        </p:cTn>
                                        <p:tgtEl>
                                          <p:spTgt spid="35"/>
                                        </p:tgtEl>
                                      </p:cBhvr>
                                      <p:to x="100000" y="95000"/>
                                    </p:animScale>
                                    <p:animScale>
                                      <p:cBhvr>
                                        <p:cTn id="86" dur="166" decel="50000">
                                          <p:stCondLst>
                                            <p:cond delay="1834"/>
                                          </p:stCondLst>
                                        </p:cTn>
                                        <p:tgtEl>
                                          <p:spTgt spid="35"/>
                                        </p:tgtEl>
                                      </p:cBhvr>
                                      <p:to x="100000" y="100000"/>
                                    </p:animScale>
                                  </p:childTnLst>
                                </p:cTn>
                              </p:par>
                              <p:par>
                                <p:cTn id="87" presetID="26" presetClass="entr" presetSubtype="0" fill="hold" nodeType="withEffect">
                                  <p:stCondLst>
                                    <p:cond delay="0"/>
                                  </p:stCondLst>
                                  <p:childTnLst>
                                    <p:set>
                                      <p:cBhvr>
                                        <p:cTn id="88" dur="1" fill="hold">
                                          <p:stCondLst>
                                            <p:cond delay="0"/>
                                          </p:stCondLst>
                                        </p:cTn>
                                        <p:tgtEl>
                                          <p:spTgt spid="7180"/>
                                        </p:tgtEl>
                                        <p:attrNameLst>
                                          <p:attrName>style.visibility</p:attrName>
                                        </p:attrNameLst>
                                      </p:cBhvr>
                                      <p:to>
                                        <p:strVal val="visible"/>
                                      </p:to>
                                    </p:set>
                                    <p:animEffect transition="in" filter="wipe(down)">
                                      <p:cBhvr>
                                        <p:cTn id="89" dur="580">
                                          <p:stCondLst>
                                            <p:cond delay="0"/>
                                          </p:stCondLst>
                                        </p:cTn>
                                        <p:tgtEl>
                                          <p:spTgt spid="7180"/>
                                        </p:tgtEl>
                                      </p:cBhvr>
                                    </p:animEffect>
                                    <p:anim calcmode="lin" valueType="num">
                                      <p:cBhvr>
                                        <p:cTn id="90" dur="1822" tmFilter="0,0; 0.14,0.36; 0.43,0.73; 0.71,0.91; 1.0,1.0">
                                          <p:stCondLst>
                                            <p:cond delay="0"/>
                                          </p:stCondLst>
                                        </p:cTn>
                                        <p:tgtEl>
                                          <p:spTgt spid="7180"/>
                                        </p:tgtEl>
                                        <p:attrNameLst>
                                          <p:attrName>ppt_x</p:attrName>
                                        </p:attrNameLst>
                                      </p:cBhvr>
                                      <p:tavLst>
                                        <p:tav tm="0">
                                          <p:val>
                                            <p:strVal val="#ppt_x-0.25"/>
                                          </p:val>
                                        </p:tav>
                                        <p:tav tm="100000">
                                          <p:val>
                                            <p:strVal val="#ppt_x"/>
                                          </p:val>
                                        </p:tav>
                                      </p:tavLst>
                                    </p:anim>
                                    <p:anim calcmode="lin" valueType="num">
                                      <p:cBhvr>
                                        <p:cTn id="91" dur="664" tmFilter="0.0,0.0; 0.25,0.07; 0.50,0.2; 0.75,0.467; 1.0,1.0">
                                          <p:stCondLst>
                                            <p:cond delay="0"/>
                                          </p:stCondLst>
                                        </p:cTn>
                                        <p:tgtEl>
                                          <p:spTgt spid="7180"/>
                                        </p:tgtEl>
                                        <p:attrNameLst>
                                          <p:attrName>ppt_y</p:attrName>
                                        </p:attrNameLst>
                                      </p:cBhvr>
                                      <p:tavLst>
                                        <p:tav tm="0" fmla="#ppt_y-sin(pi*$)/3">
                                          <p:val>
                                            <p:fltVal val="0.5"/>
                                          </p:val>
                                        </p:tav>
                                        <p:tav tm="100000">
                                          <p:val>
                                            <p:fltVal val="1"/>
                                          </p:val>
                                        </p:tav>
                                      </p:tavLst>
                                    </p:anim>
                                    <p:anim calcmode="lin" valueType="num">
                                      <p:cBhvr>
                                        <p:cTn id="92" dur="664" tmFilter="0, 0; 0.125,0.2665; 0.25,0.4; 0.375,0.465; 0.5,0.5;  0.625,0.535; 0.75,0.6; 0.875,0.7335; 1,1">
                                          <p:stCondLst>
                                            <p:cond delay="664"/>
                                          </p:stCondLst>
                                        </p:cTn>
                                        <p:tgtEl>
                                          <p:spTgt spid="7180"/>
                                        </p:tgtEl>
                                        <p:attrNameLst>
                                          <p:attrName>ppt_y</p:attrName>
                                        </p:attrNameLst>
                                      </p:cBhvr>
                                      <p:tavLst>
                                        <p:tav tm="0" fmla="#ppt_y-sin(pi*$)/9">
                                          <p:val>
                                            <p:fltVal val="0"/>
                                          </p:val>
                                        </p:tav>
                                        <p:tav tm="100000">
                                          <p:val>
                                            <p:fltVal val="1"/>
                                          </p:val>
                                        </p:tav>
                                      </p:tavLst>
                                    </p:anim>
                                    <p:anim calcmode="lin" valueType="num">
                                      <p:cBhvr>
                                        <p:cTn id="93" dur="332" tmFilter="0, 0; 0.125,0.2665; 0.25,0.4; 0.375,0.465; 0.5,0.5;  0.625,0.535; 0.75,0.6; 0.875,0.7335; 1,1">
                                          <p:stCondLst>
                                            <p:cond delay="1324"/>
                                          </p:stCondLst>
                                        </p:cTn>
                                        <p:tgtEl>
                                          <p:spTgt spid="7180"/>
                                        </p:tgtEl>
                                        <p:attrNameLst>
                                          <p:attrName>ppt_y</p:attrName>
                                        </p:attrNameLst>
                                      </p:cBhvr>
                                      <p:tavLst>
                                        <p:tav tm="0" fmla="#ppt_y-sin(pi*$)/27">
                                          <p:val>
                                            <p:fltVal val="0"/>
                                          </p:val>
                                        </p:tav>
                                        <p:tav tm="100000">
                                          <p:val>
                                            <p:fltVal val="1"/>
                                          </p:val>
                                        </p:tav>
                                      </p:tavLst>
                                    </p:anim>
                                    <p:anim calcmode="lin" valueType="num">
                                      <p:cBhvr>
                                        <p:cTn id="94" dur="164" tmFilter="0, 0; 0.125,0.2665; 0.25,0.4; 0.375,0.465; 0.5,0.5;  0.625,0.535; 0.75,0.6; 0.875,0.7335; 1,1">
                                          <p:stCondLst>
                                            <p:cond delay="1656"/>
                                          </p:stCondLst>
                                        </p:cTn>
                                        <p:tgtEl>
                                          <p:spTgt spid="7180"/>
                                        </p:tgtEl>
                                        <p:attrNameLst>
                                          <p:attrName>ppt_y</p:attrName>
                                        </p:attrNameLst>
                                      </p:cBhvr>
                                      <p:tavLst>
                                        <p:tav tm="0" fmla="#ppt_y-sin(pi*$)/81">
                                          <p:val>
                                            <p:fltVal val="0"/>
                                          </p:val>
                                        </p:tav>
                                        <p:tav tm="100000">
                                          <p:val>
                                            <p:fltVal val="1"/>
                                          </p:val>
                                        </p:tav>
                                      </p:tavLst>
                                    </p:anim>
                                    <p:animScale>
                                      <p:cBhvr>
                                        <p:cTn id="95" dur="26">
                                          <p:stCondLst>
                                            <p:cond delay="650"/>
                                          </p:stCondLst>
                                        </p:cTn>
                                        <p:tgtEl>
                                          <p:spTgt spid="7180"/>
                                        </p:tgtEl>
                                      </p:cBhvr>
                                      <p:to x="100000" y="60000"/>
                                    </p:animScale>
                                    <p:animScale>
                                      <p:cBhvr>
                                        <p:cTn id="96" dur="166" decel="50000">
                                          <p:stCondLst>
                                            <p:cond delay="676"/>
                                          </p:stCondLst>
                                        </p:cTn>
                                        <p:tgtEl>
                                          <p:spTgt spid="7180"/>
                                        </p:tgtEl>
                                      </p:cBhvr>
                                      <p:to x="100000" y="100000"/>
                                    </p:animScale>
                                    <p:animScale>
                                      <p:cBhvr>
                                        <p:cTn id="97" dur="26">
                                          <p:stCondLst>
                                            <p:cond delay="1312"/>
                                          </p:stCondLst>
                                        </p:cTn>
                                        <p:tgtEl>
                                          <p:spTgt spid="7180"/>
                                        </p:tgtEl>
                                      </p:cBhvr>
                                      <p:to x="100000" y="80000"/>
                                    </p:animScale>
                                    <p:animScale>
                                      <p:cBhvr>
                                        <p:cTn id="98" dur="166" decel="50000">
                                          <p:stCondLst>
                                            <p:cond delay="1338"/>
                                          </p:stCondLst>
                                        </p:cTn>
                                        <p:tgtEl>
                                          <p:spTgt spid="7180"/>
                                        </p:tgtEl>
                                      </p:cBhvr>
                                      <p:to x="100000" y="100000"/>
                                    </p:animScale>
                                    <p:animScale>
                                      <p:cBhvr>
                                        <p:cTn id="99" dur="26">
                                          <p:stCondLst>
                                            <p:cond delay="1642"/>
                                          </p:stCondLst>
                                        </p:cTn>
                                        <p:tgtEl>
                                          <p:spTgt spid="7180"/>
                                        </p:tgtEl>
                                      </p:cBhvr>
                                      <p:to x="100000" y="90000"/>
                                    </p:animScale>
                                    <p:animScale>
                                      <p:cBhvr>
                                        <p:cTn id="100" dur="166" decel="50000">
                                          <p:stCondLst>
                                            <p:cond delay="1668"/>
                                          </p:stCondLst>
                                        </p:cTn>
                                        <p:tgtEl>
                                          <p:spTgt spid="7180"/>
                                        </p:tgtEl>
                                      </p:cBhvr>
                                      <p:to x="100000" y="100000"/>
                                    </p:animScale>
                                    <p:animScale>
                                      <p:cBhvr>
                                        <p:cTn id="101" dur="26">
                                          <p:stCondLst>
                                            <p:cond delay="1808"/>
                                          </p:stCondLst>
                                        </p:cTn>
                                        <p:tgtEl>
                                          <p:spTgt spid="7180"/>
                                        </p:tgtEl>
                                      </p:cBhvr>
                                      <p:to x="100000" y="95000"/>
                                    </p:animScale>
                                    <p:animScale>
                                      <p:cBhvr>
                                        <p:cTn id="102" dur="166" decel="50000">
                                          <p:stCondLst>
                                            <p:cond delay="1834"/>
                                          </p:stCondLst>
                                        </p:cTn>
                                        <p:tgtEl>
                                          <p:spTgt spid="7180"/>
                                        </p:tgtEl>
                                      </p:cBhvr>
                                      <p:to x="100000" y="100000"/>
                                    </p:animScale>
                                  </p:childTnLst>
                                </p:cTn>
                              </p:par>
                              <p:par>
                                <p:cTn id="103" presetID="26" presetClass="entr" presetSubtype="0" fill="hold" grpId="1" nodeType="withEffect">
                                  <p:stCondLst>
                                    <p:cond delay="0"/>
                                  </p:stCondLst>
                                  <p:childTnLst>
                                    <p:set>
                                      <p:cBhvr>
                                        <p:cTn id="104" dur="1" fill="hold">
                                          <p:stCondLst>
                                            <p:cond delay="0"/>
                                          </p:stCondLst>
                                        </p:cTn>
                                        <p:tgtEl>
                                          <p:spTgt spid="36"/>
                                        </p:tgtEl>
                                        <p:attrNameLst>
                                          <p:attrName>style.visibility</p:attrName>
                                        </p:attrNameLst>
                                      </p:cBhvr>
                                      <p:to>
                                        <p:strVal val="visible"/>
                                      </p:to>
                                    </p:set>
                                    <p:animEffect transition="in" filter="wipe(down)">
                                      <p:cBhvr>
                                        <p:cTn id="105" dur="580">
                                          <p:stCondLst>
                                            <p:cond delay="0"/>
                                          </p:stCondLst>
                                        </p:cTn>
                                        <p:tgtEl>
                                          <p:spTgt spid="36"/>
                                        </p:tgtEl>
                                      </p:cBhvr>
                                    </p:animEffect>
                                    <p:anim calcmode="lin" valueType="num">
                                      <p:cBhvr>
                                        <p:cTn id="106" dur="1822" tmFilter="0,0; 0.14,0.36; 0.43,0.73; 0.71,0.91; 1.0,1.0">
                                          <p:stCondLst>
                                            <p:cond delay="0"/>
                                          </p:stCondLst>
                                        </p:cTn>
                                        <p:tgtEl>
                                          <p:spTgt spid="36"/>
                                        </p:tgtEl>
                                        <p:attrNameLst>
                                          <p:attrName>ppt_x</p:attrName>
                                        </p:attrNameLst>
                                      </p:cBhvr>
                                      <p:tavLst>
                                        <p:tav tm="0">
                                          <p:val>
                                            <p:strVal val="#ppt_x-0.25"/>
                                          </p:val>
                                        </p:tav>
                                        <p:tav tm="100000">
                                          <p:val>
                                            <p:strVal val="#ppt_x"/>
                                          </p:val>
                                        </p:tav>
                                      </p:tavLst>
                                    </p:anim>
                                    <p:anim calcmode="lin" valueType="num">
                                      <p:cBhvr>
                                        <p:cTn id="107" dur="664" tmFilter="0.0,0.0; 0.25,0.07; 0.50,0.2; 0.75,0.467; 1.0,1.0">
                                          <p:stCondLst>
                                            <p:cond delay="0"/>
                                          </p:stCondLst>
                                        </p:cTn>
                                        <p:tgtEl>
                                          <p:spTgt spid="36"/>
                                        </p:tgtEl>
                                        <p:attrNameLst>
                                          <p:attrName>ppt_y</p:attrName>
                                        </p:attrNameLst>
                                      </p:cBhvr>
                                      <p:tavLst>
                                        <p:tav tm="0" fmla="#ppt_y-sin(pi*$)/3">
                                          <p:val>
                                            <p:fltVal val="0.5"/>
                                          </p:val>
                                        </p:tav>
                                        <p:tav tm="100000">
                                          <p:val>
                                            <p:fltVal val="1"/>
                                          </p:val>
                                        </p:tav>
                                      </p:tavLst>
                                    </p:anim>
                                    <p:anim calcmode="lin" valueType="num">
                                      <p:cBhvr>
                                        <p:cTn id="108" dur="664" tmFilter="0, 0; 0.125,0.2665; 0.25,0.4; 0.375,0.465; 0.5,0.5;  0.625,0.535; 0.75,0.6; 0.875,0.7335; 1,1">
                                          <p:stCondLst>
                                            <p:cond delay="664"/>
                                          </p:stCondLst>
                                        </p:cTn>
                                        <p:tgtEl>
                                          <p:spTgt spid="36"/>
                                        </p:tgtEl>
                                        <p:attrNameLst>
                                          <p:attrName>ppt_y</p:attrName>
                                        </p:attrNameLst>
                                      </p:cBhvr>
                                      <p:tavLst>
                                        <p:tav tm="0" fmla="#ppt_y-sin(pi*$)/9">
                                          <p:val>
                                            <p:fltVal val="0"/>
                                          </p:val>
                                        </p:tav>
                                        <p:tav tm="100000">
                                          <p:val>
                                            <p:fltVal val="1"/>
                                          </p:val>
                                        </p:tav>
                                      </p:tavLst>
                                    </p:anim>
                                    <p:anim calcmode="lin" valueType="num">
                                      <p:cBhvr>
                                        <p:cTn id="109" dur="332" tmFilter="0, 0; 0.125,0.2665; 0.25,0.4; 0.375,0.465; 0.5,0.5;  0.625,0.535; 0.75,0.6; 0.875,0.7335; 1,1">
                                          <p:stCondLst>
                                            <p:cond delay="1324"/>
                                          </p:stCondLst>
                                        </p:cTn>
                                        <p:tgtEl>
                                          <p:spTgt spid="36"/>
                                        </p:tgtEl>
                                        <p:attrNameLst>
                                          <p:attrName>ppt_y</p:attrName>
                                        </p:attrNameLst>
                                      </p:cBhvr>
                                      <p:tavLst>
                                        <p:tav tm="0" fmla="#ppt_y-sin(pi*$)/27">
                                          <p:val>
                                            <p:fltVal val="0"/>
                                          </p:val>
                                        </p:tav>
                                        <p:tav tm="100000">
                                          <p:val>
                                            <p:fltVal val="1"/>
                                          </p:val>
                                        </p:tav>
                                      </p:tavLst>
                                    </p:anim>
                                    <p:anim calcmode="lin" valueType="num">
                                      <p:cBhvr>
                                        <p:cTn id="110" dur="164" tmFilter="0, 0; 0.125,0.2665; 0.25,0.4; 0.375,0.465; 0.5,0.5;  0.625,0.535; 0.75,0.6; 0.875,0.7335; 1,1">
                                          <p:stCondLst>
                                            <p:cond delay="1656"/>
                                          </p:stCondLst>
                                        </p:cTn>
                                        <p:tgtEl>
                                          <p:spTgt spid="36"/>
                                        </p:tgtEl>
                                        <p:attrNameLst>
                                          <p:attrName>ppt_y</p:attrName>
                                        </p:attrNameLst>
                                      </p:cBhvr>
                                      <p:tavLst>
                                        <p:tav tm="0" fmla="#ppt_y-sin(pi*$)/81">
                                          <p:val>
                                            <p:fltVal val="0"/>
                                          </p:val>
                                        </p:tav>
                                        <p:tav tm="100000">
                                          <p:val>
                                            <p:fltVal val="1"/>
                                          </p:val>
                                        </p:tav>
                                      </p:tavLst>
                                    </p:anim>
                                    <p:animScale>
                                      <p:cBhvr>
                                        <p:cTn id="111" dur="26">
                                          <p:stCondLst>
                                            <p:cond delay="650"/>
                                          </p:stCondLst>
                                        </p:cTn>
                                        <p:tgtEl>
                                          <p:spTgt spid="36"/>
                                        </p:tgtEl>
                                      </p:cBhvr>
                                      <p:to x="100000" y="60000"/>
                                    </p:animScale>
                                    <p:animScale>
                                      <p:cBhvr>
                                        <p:cTn id="112" dur="166" decel="50000">
                                          <p:stCondLst>
                                            <p:cond delay="676"/>
                                          </p:stCondLst>
                                        </p:cTn>
                                        <p:tgtEl>
                                          <p:spTgt spid="36"/>
                                        </p:tgtEl>
                                      </p:cBhvr>
                                      <p:to x="100000" y="100000"/>
                                    </p:animScale>
                                    <p:animScale>
                                      <p:cBhvr>
                                        <p:cTn id="113" dur="26">
                                          <p:stCondLst>
                                            <p:cond delay="1312"/>
                                          </p:stCondLst>
                                        </p:cTn>
                                        <p:tgtEl>
                                          <p:spTgt spid="36"/>
                                        </p:tgtEl>
                                      </p:cBhvr>
                                      <p:to x="100000" y="80000"/>
                                    </p:animScale>
                                    <p:animScale>
                                      <p:cBhvr>
                                        <p:cTn id="114" dur="166" decel="50000">
                                          <p:stCondLst>
                                            <p:cond delay="1338"/>
                                          </p:stCondLst>
                                        </p:cTn>
                                        <p:tgtEl>
                                          <p:spTgt spid="36"/>
                                        </p:tgtEl>
                                      </p:cBhvr>
                                      <p:to x="100000" y="100000"/>
                                    </p:animScale>
                                    <p:animScale>
                                      <p:cBhvr>
                                        <p:cTn id="115" dur="26">
                                          <p:stCondLst>
                                            <p:cond delay="1642"/>
                                          </p:stCondLst>
                                        </p:cTn>
                                        <p:tgtEl>
                                          <p:spTgt spid="36"/>
                                        </p:tgtEl>
                                      </p:cBhvr>
                                      <p:to x="100000" y="90000"/>
                                    </p:animScale>
                                    <p:animScale>
                                      <p:cBhvr>
                                        <p:cTn id="116" dur="166" decel="50000">
                                          <p:stCondLst>
                                            <p:cond delay="1668"/>
                                          </p:stCondLst>
                                        </p:cTn>
                                        <p:tgtEl>
                                          <p:spTgt spid="36"/>
                                        </p:tgtEl>
                                      </p:cBhvr>
                                      <p:to x="100000" y="100000"/>
                                    </p:animScale>
                                    <p:animScale>
                                      <p:cBhvr>
                                        <p:cTn id="117" dur="26">
                                          <p:stCondLst>
                                            <p:cond delay="1808"/>
                                          </p:stCondLst>
                                        </p:cTn>
                                        <p:tgtEl>
                                          <p:spTgt spid="36"/>
                                        </p:tgtEl>
                                      </p:cBhvr>
                                      <p:to x="100000" y="95000"/>
                                    </p:animScale>
                                    <p:animScale>
                                      <p:cBhvr>
                                        <p:cTn id="118" dur="166" decel="50000">
                                          <p:stCondLst>
                                            <p:cond delay="1834"/>
                                          </p:stCondLst>
                                        </p:cTn>
                                        <p:tgtEl>
                                          <p:spTgt spid="36"/>
                                        </p:tgtEl>
                                      </p:cBhvr>
                                      <p:to x="100000" y="100000"/>
                                    </p:animScale>
                                  </p:childTnLst>
                                </p:cTn>
                              </p:par>
                            </p:childTnLst>
                          </p:cTn>
                        </p:par>
                      </p:childTnLst>
                    </p:cTn>
                  </p:par>
                  <p:par>
                    <p:cTn id="119" fill="hold">
                      <p:stCondLst>
                        <p:cond delay="indefinite"/>
                      </p:stCondLst>
                      <p:childTnLst>
                        <p:par>
                          <p:cTn id="120" fill="hold">
                            <p:stCondLst>
                              <p:cond delay="0"/>
                            </p:stCondLst>
                            <p:childTnLst>
                              <p:par>
                                <p:cTn id="121" presetID="26" presetClass="entr" presetSubtype="0" fill="hold" nodeType="clickEffect">
                                  <p:stCondLst>
                                    <p:cond delay="0"/>
                                  </p:stCondLst>
                                  <p:childTnLst>
                                    <p:set>
                                      <p:cBhvr>
                                        <p:cTn id="122" dur="1" fill="hold">
                                          <p:stCondLst>
                                            <p:cond delay="0"/>
                                          </p:stCondLst>
                                        </p:cTn>
                                        <p:tgtEl>
                                          <p:spTgt spid="39"/>
                                        </p:tgtEl>
                                        <p:attrNameLst>
                                          <p:attrName>style.visibility</p:attrName>
                                        </p:attrNameLst>
                                      </p:cBhvr>
                                      <p:to>
                                        <p:strVal val="visible"/>
                                      </p:to>
                                    </p:set>
                                    <p:animEffect transition="in" filter="wipe(down)">
                                      <p:cBhvr>
                                        <p:cTn id="123" dur="580">
                                          <p:stCondLst>
                                            <p:cond delay="0"/>
                                          </p:stCondLst>
                                        </p:cTn>
                                        <p:tgtEl>
                                          <p:spTgt spid="39"/>
                                        </p:tgtEl>
                                      </p:cBhvr>
                                    </p:animEffect>
                                    <p:anim calcmode="lin" valueType="num">
                                      <p:cBhvr>
                                        <p:cTn id="124" dur="1822" tmFilter="0,0; 0.14,0.36; 0.43,0.73; 0.71,0.91; 1.0,1.0">
                                          <p:stCondLst>
                                            <p:cond delay="0"/>
                                          </p:stCondLst>
                                        </p:cTn>
                                        <p:tgtEl>
                                          <p:spTgt spid="39"/>
                                        </p:tgtEl>
                                        <p:attrNameLst>
                                          <p:attrName>ppt_x</p:attrName>
                                        </p:attrNameLst>
                                      </p:cBhvr>
                                      <p:tavLst>
                                        <p:tav tm="0">
                                          <p:val>
                                            <p:strVal val="#ppt_x-0.25"/>
                                          </p:val>
                                        </p:tav>
                                        <p:tav tm="100000">
                                          <p:val>
                                            <p:strVal val="#ppt_x"/>
                                          </p:val>
                                        </p:tav>
                                      </p:tavLst>
                                    </p:anim>
                                    <p:anim calcmode="lin" valueType="num">
                                      <p:cBhvr>
                                        <p:cTn id="125" dur="664" tmFilter="0.0,0.0; 0.25,0.07; 0.50,0.2; 0.75,0.467; 1.0,1.0">
                                          <p:stCondLst>
                                            <p:cond delay="0"/>
                                          </p:stCondLst>
                                        </p:cTn>
                                        <p:tgtEl>
                                          <p:spTgt spid="39"/>
                                        </p:tgtEl>
                                        <p:attrNameLst>
                                          <p:attrName>ppt_y</p:attrName>
                                        </p:attrNameLst>
                                      </p:cBhvr>
                                      <p:tavLst>
                                        <p:tav tm="0" fmla="#ppt_y-sin(pi*$)/3">
                                          <p:val>
                                            <p:fltVal val="0.5"/>
                                          </p:val>
                                        </p:tav>
                                        <p:tav tm="100000">
                                          <p:val>
                                            <p:fltVal val="1"/>
                                          </p:val>
                                        </p:tav>
                                      </p:tavLst>
                                    </p:anim>
                                    <p:anim calcmode="lin" valueType="num">
                                      <p:cBhvr>
                                        <p:cTn id="126" dur="664" tmFilter="0, 0; 0.125,0.2665; 0.25,0.4; 0.375,0.465; 0.5,0.5;  0.625,0.535; 0.75,0.6; 0.875,0.7335; 1,1">
                                          <p:stCondLst>
                                            <p:cond delay="664"/>
                                          </p:stCondLst>
                                        </p:cTn>
                                        <p:tgtEl>
                                          <p:spTgt spid="39"/>
                                        </p:tgtEl>
                                        <p:attrNameLst>
                                          <p:attrName>ppt_y</p:attrName>
                                        </p:attrNameLst>
                                      </p:cBhvr>
                                      <p:tavLst>
                                        <p:tav tm="0" fmla="#ppt_y-sin(pi*$)/9">
                                          <p:val>
                                            <p:fltVal val="0"/>
                                          </p:val>
                                        </p:tav>
                                        <p:tav tm="100000">
                                          <p:val>
                                            <p:fltVal val="1"/>
                                          </p:val>
                                        </p:tav>
                                      </p:tavLst>
                                    </p:anim>
                                    <p:anim calcmode="lin" valueType="num">
                                      <p:cBhvr>
                                        <p:cTn id="127" dur="332" tmFilter="0, 0; 0.125,0.2665; 0.25,0.4; 0.375,0.465; 0.5,0.5;  0.625,0.535; 0.75,0.6; 0.875,0.7335; 1,1">
                                          <p:stCondLst>
                                            <p:cond delay="1324"/>
                                          </p:stCondLst>
                                        </p:cTn>
                                        <p:tgtEl>
                                          <p:spTgt spid="39"/>
                                        </p:tgtEl>
                                        <p:attrNameLst>
                                          <p:attrName>ppt_y</p:attrName>
                                        </p:attrNameLst>
                                      </p:cBhvr>
                                      <p:tavLst>
                                        <p:tav tm="0" fmla="#ppt_y-sin(pi*$)/27">
                                          <p:val>
                                            <p:fltVal val="0"/>
                                          </p:val>
                                        </p:tav>
                                        <p:tav tm="100000">
                                          <p:val>
                                            <p:fltVal val="1"/>
                                          </p:val>
                                        </p:tav>
                                      </p:tavLst>
                                    </p:anim>
                                    <p:anim calcmode="lin" valueType="num">
                                      <p:cBhvr>
                                        <p:cTn id="128" dur="164" tmFilter="0, 0; 0.125,0.2665; 0.25,0.4; 0.375,0.465; 0.5,0.5;  0.625,0.535; 0.75,0.6; 0.875,0.7335; 1,1">
                                          <p:stCondLst>
                                            <p:cond delay="1656"/>
                                          </p:stCondLst>
                                        </p:cTn>
                                        <p:tgtEl>
                                          <p:spTgt spid="39"/>
                                        </p:tgtEl>
                                        <p:attrNameLst>
                                          <p:attrName>ppt_y</p:attrName>
                                        </p:attrNameLst>
                                      </p:cBhvr>
                                      <p:tavLst>
                                        <p:tav tm="0" fmla="#ppt_y-sin(pi*$)/81">
                                          <p:val>
                                            <p:fltVal val="0"/>
                                          </p:val>
                                        </p:tav>
                                        <p:tav tm="100000">
                                          <p:val>
                                            <p:fltVal val="1"/>
                                          </p:val>
                                        </p:tav>
                                      </p:tavLst>
                                    </p:anim>
                                    <p:animScale>
                                      <p:cBhvr>
                                        <p:cTn id="129" dur="26">
                                          <p:stCondLst>
                                            <p:cond delay="650"/>
                                          </p:stCondLst>
                                        </p:cTn>
                                        <p:tgtEl>
                                          <p:spTgt spid="39"/>
                                        </p:tgtEl>
                                      </p:cBhvr>
                                      <p:to x="100000" y="60000"/>
                                    </p:animScale>
                                    <p:animScale>
                                      <p:cBhvr>
                                        <p:cTn id="130" dur="166" decel="50000">
                                          <p:stCondLst>
                                            <p:cond delay="676"/>
                                          </p:stCondLst>
                                        </p:cTn>
                                        <p:tgtEl>
                                          <p:spTgt spid="39"/>
                                        </p:tgtEl>
                                      </p:cBhvr>
                                      <p:to x="100000" y="100000"/>
                                    </p:animScale>
                                    <p:animScale>
                                      <p:cBhvr>
                                        <p:cTn id="131" dur="26">
                                          <p:stCondLst>
                                            <p:cond delay="1312"/>
                                          </p:stCondLst>
                                        </p:cTn>
                                        <p:tgtEl>
                                          <p:spTgt spid="39"/>
                                        </p:tgtEl>
                                      </p:cBhvr>
                                      <p:to x="100000" y="80000"/>
                                    </p:animScale>
                                    <p:animScale>
                                      <p:cBhvr>
                                        <p:cTn id="132" dur="166" decel="50000">
                                          <p:stCondLst>
                                            <p:cond delay="1338"/>
                                          </p:stCondLst>
                                        </p:cTn>
                                        <p:tgtEl>
                                          <p:spTgt spid="39"/>
                                        </p:tgtEl>
                                      </p:cBhvr>
                                      <p:to x="100000" y="100000"/>
                                    </p:animScale>
                                    <p:animScale>
                                      <p:cBhvr>
                                        <p:cTn id="133" dur="26">
                                          <p:stCondLst>
                                            <p:cond delay="1642"/>
                                          </p:stCondLst>
                                        </p:cTn>
                                        <p:tgtEl>
                                          <p:spTgt spid="39"/>
                                        </p:tgtEl>
                                      </p:cBhvr>
                                      <p:to x="100000" y="90000"/>
                                    </p:animScale>
                                    <p:animScale>
                                      <p:cBhvr>
                                        <p:cTn id="134" dur="166" decel="50000">
                                          <p:stCondLst>
                                            <p:cond delay="1668"/>
                                          </p:stCondLst>
                                        </p:cTn>
                                        <p:tgtEl>
                                          <p:spTgt spid="39"/>
                                        </p:tgtEl>
                                      </p:cBhvr>
                                      <p:to x="100000" y="100000"/>
                                    </p:animScale>
                                    <p:animScale>
                                      <p:cBhvr>
                                        <p:cTn id="135" dur="26">
                                          <p:stCondLst>
                                            <p:cond delay="1808"/>
                                          </p:stCondLst>
                                        </p:cTn>
                                        <p:tgtEl>
                                          <p:spTgt spid="39"/>
                                        </p:tgtEl>
                                      </p:cBhvr>
                                      <p:to x="100000" y="95000"/>
                                    </p:animScale>
                                    <p:animScale>
                                      <p:cBhvr>
                                        <p:cTn id="136" dur="166" decel="50000">
                                          <p:stCondLst>
                                            <p:cond delay="1834"/>
                                          </p:stCondLst>
                                        </p:cTn>
                                        <p:tgtEl>
                                          <p:spTgt spid="39"/>
                                        </p:tgtEl>
                                      </p:cBhvr>
                                      <p:to x="100000" y="100000"/>
                                    </p:animScale>
                                  </p:childTnLst>
                                </p:cTn>
                              </p:par>
                              <p:par>
                                <p:cTn id="137" presetID="26" presetClass="entr" presetSubtype="0" fill="hold" nodeType="withEffect">
                                  <p:stCondLst>
                                    <p:cond delay="0"/>
                                  </p:stCondLst>
                                  <p:childTnLst>
                                    <p:set>
                                      <p:cBhvr>
                                        <p:cTn id="138" dur="1" fill="hold">
                                          <p:stCondLst>
                                            <p:cond delay="0"/>
                                          </p:stCondLst>
                                        </p:cTn>
                                        <p:tgtEl>
                                          <p:spTgt spid="7181"/>
                                        </p:tgtEl>
                                        <p:attrNameLst>
                                          <p:attrName>style.visibility</p:attrName>
                                        </p:attrNameLst>
                                      </p:cBhvr>
                                      <p:to>
                                        <p:strVal val="visible"/>
                                      </p:to>
                                    </p:set>
                                    <p:animEffect transition="in" filter="wipe(down)">
                                      <p:cBhvr>
                                        <p:cTn id="139" dur="580">
                                          <p:stCondLst>
                                            <p:cond delay="0"/>
                                          </p:stCondLst>
                                        </p:cTn>
                                        <p:tgtEl>
                                          <p:spTgt spid="7181"/>
                                        </p:tgtEl>
                                      </p:cBhvr>
                                    </p:animEffect>
                                    <p:anim calcmode="lin" valueType="num">
                                      <p:cBhvr>
                                        <p:cTn id="140" dur="1822" tmFilter="0,0; 0.14,0.36; 0.43,0.73; 0.71,0.91; 1.0,1.0">
                                          <p:stCondLst>
                                            <p:cond delay="0"/>
                                          </p:stCondLst>
                                        </p:cTn>
                                        <p:tgtEl>
                                          <p:spTgt spid="7181"/>
                                        </p:tgtEl>
                                        <p:attrNameLst>
                                          <p:attrName>ppt_x</p:attrName>
                                        </p:attrNameLst>
                                      </p:cBhvr>
                                      <p:tavLst>
                                        <p:tav tm="0">
                                          <p:val>
                                            <p:strVal val="#ppt_x-0.25"/>
                                          </p:val>
                                        </p:tav>
                                        <p:tav tm="100000">
                                          <p:val>
                                            <p:strVal val="#ppt_x"/>
                                          </p:val>
                                        </p:tav>
                                      </p:tavLst>
                                    </p:anim>
                                    <p:anim calcmode="lin" valueType="num">
                                      <p:cBhvr>
                                        <p:cTn id="141" dur="664" tmFilter="0.0,0.0; 0.25,0.07; 0.50,0.2; 0.75,0.467; 1.0,1.0">
                                          <p:stCondLst>
                                            <p:cond delay="0"/>
                                          </p:stCondLst>
                                        </p:cTn>
                                        <p:tgtEl>
                                          <p:spTgt spid="7181"/>
                                        </p:tgtEl>
                                        <p:attrNameLst>
                                          <p:attrName>ppt_y</p:attrName>
                                        </p:attrNameLst>
                                      </p:cBhvr>
                                      <p:tavLst>
                                        <p:tav tm="0" fmla="#ppt_y-sin(pi*$)/3">
                                          <p:val>
                                            <p:fltVal val="0.5"/>
                                          </p:val>
                                        </p:tav>
                                        <p:tav tm="100000">
                                          <p:val>
                                            <p:fltVal val="1"/>
                                          </p:val>
                                        </p:tav>
                                      </p:tavLst>
                                    </p:anim>
                                    <p:anim calcmode="lin" valueType="num">
                                      <p:cBhvr>
                                        <p:cTn id="142" dur="664" tmFilter="0, 0; 0.125,0.2665; 0.25,0.4; 0.375,0.465; 0.5,0.5;  0.625,0.535; 0.75,0.6; 0.875,0.7335; 1,1">
                                          <p:stCondLst>
                                            <p:cond delay="664"/>
                                          </p:stCondLst>
                                        </p:cTn>
                                        <p:tgtEl>
                                          <p:spTgt spid="7181"/>
                                        </p:tgtEl>
                                        <p:attrNameLst>
                                          <p:attrName>ppt_y</p:attrName>
                                        </p:attrNameLst>
                                      </p:cBhvr>
                                      <p:tavLst>
                                        <p:tav tm="0" fmla="#ppt_y-sin(pi*$)/9">
                                          <p:val>
                                            <p:fltVal val="0"/>
                                          </p:val>
                                        </p:tav>
                                        <p:tav tm="100000">
                                          <p:val>
                                            <p:fltVal val="1"/>
                                          </p:val>
                                        </p:tav>
                                      </p:tavLst>
                                    </p:anim>
                                    <p:anim calcmode="lin" valueType="num">
                                      <p:cBhvr>
                                        <p:cTn id="143" dur="332" tmFilter="0, 0; 0.125,0.2665; 0.25,0.4; 0.375,0.465; 0.5,0.5;  0.625,0.535; 0.75,0.6; 0.875,0.7335; 1,1">
                                          <p:stCondLst>
                                            <p:cond delay="1324"/>
                                          </p:stCondLst>
                                        </p:cTn>
                                        <p:tgtEl>
                                          <p:spTgt spid="7181"/>
                                        </p:tgtEl>
                                        <p:attrNameLst>
                                          <p:attrName>ppt_y</p:attrName>
                                        </p:attrNameLst>
                                      </p:cBhvr>
                                      <p:tavLst>
                                        <p:tav tm="0" fmla="#ppt_y-sin(pi*$)/27">
                                          <p:val>
                                            <p:fltVal val="0"/>
                                          </p:val>
                                        </p:tav>
                                        <p:tav tm="100000">
                                          <p:val>
                                            <p:fltVal val="1"/>
                                          </p:val>
                                        </p:tav>
                                      </p:tavLst>
                                    </p:anim>
                                    <p:anim calcmode="lin" valueType="num">
                                      <p:cBhvr>
                                        <p:cTn id="144" dur="164" tmFilter="0, 0; 0.125,0.2665; 0.25,0.4; 0.375,0.465; 0.5,0.5;  0.625,0.535; 0.75,0.6; 0.875,0.7335; 1,1">
                                          <p:stCondLst>
                                            <p:cond delay="1656"/>
                                          </p:stCondLst>
                                        </p:cTn>
                                        <p:tgtEl>
                                          <p:spTgt spid="7181"/>
                                        </p:tgtEl>
                                        <p:attrNameLst>
                                          <p:attrName>ppt_y</p:attrName>
                                        </p:attrNameLst>
                                      </p:cBhvr>
                                      <p:tavLst>
                                        <p:tav tm="0" fmla="#ppt_y-sin(pi*$)/81">
                                          <p:val>
                                            <p:fltVal val="0"/>
                                          </p:val>
                                        </p:tav>
                                        <p:tav tm="100000">
                                          <p:val>
                                            <p:fltVal val="1"/>
                                          </p:val>
                                        </p:tav>
                                      </p:tavLst>
                                    </p:anim>
                                    <p:animScale>
                                      <p:cBhvr>
                                        <p:cTn id="145" dur="26">
                                          <p:stCondLst>
                                            <p:cond delay="650"/>
                                          </p:stCondLst>
                                        </p:cTn>
                                        <p:tgtEl>
                                          <p:spTgt spid="7181"/>
                                        </p:tgtEl>
                                      </p:cBhvr>
                                      <p:to x="100000" y="60000"/>
                                    </p:animScale>
                                    <p:animScale>
                                      <p:cBhvr>
                                        <p:cTn id="146" dur="166" decel="50000">
                                          <p:stCondLst>
                                            <p:cond delay="676"/>
                                          </p:stCondLst>
                                        </p:cTn>
                                        <p:tgtEl>
                                          <p:spTgt spid="7181"/>
                                        </p:tgtEl>
                                      </p:cBhvr>
                                      <p:to x="100000" y="100000"/>
                                    </p:animScale>
                                    <p:animScale>
                                      <p:cBhvr>
                                        <p:cTn id="147" dur="26">
                                          <p:stCondLst>
                                            <p:cond delay="1312"/>
                                          </p:stCondLst>
                                        </p:cTn>
                                        <p:tgtEl>
                                          <p:spTgt spid="7181"/>
                                        </p:tgtEl>
                                      </p:cBhvr>
                                      <p:to x="100000" y="80000"/>
                                    </p:animScale>
                                    <p:animScale>
                                      <p:cBhvr>
                                        <p:cTn id="148" dur="166" decel="50000">
                                          <p:stCondLst>
                                            <p:cond delay="1338"/>
                                          </p:stCondLst>
                                        </p:cTn>
                                        <p:tgtEl>
                                          <p:spTgt spid="7181"/>
                                        </p:tgtEl>
                                      </p:cBhvr>
                                      <p:to x="100000" y="100000"/>
                                    </p:animScale>
                                    <p:animScale>
                                      <p:cBhvr>
                                        <p:cTn id="149" dur="26">
                                          <p:stCondLst>
                                            <p:cond delay="1642"/>
                                          </p:stCondLst>
                                        </p:cTn>
                                        <p:tgtEl>
                                          <p:spTgt spid="7181"/>
                                        </p:tgtEl>
                                      </p:cBhvr>
                                      <p:to x="100000" y="90000"/>
                                    </p:animScale>
                                    <p:animScale>
                                      <p:cBhvr>
                                        <p:cTn id="150" dur="166" decel="50000">
                                          <p:stCondLst>
                                            <p:cond delay="1668"/>
                                          </p:stCondLst>
                                        </p:cTn>
                                        <p:tgtEl>
                                          <p:spTgt spid="7181"/>
                                        </p:tgtEl>
                                      </p:cBhvr>
                                      <p:to x="100000" y="100000"/>
                                    </p:animScale>
                                    <p:animScale>
                                      <p:cBhvr>
                                        <p:cTn id="151" dur="26">
                                          <p:stCondLst>
                                            <p:cond delay="1808"/>
                                          </p:stCondLst>
                                        </p:cTn>
                                        <p:tgtEl>
                                          <p:spTgt spid="7181"/>
                                        </p:tgtEl>
                                      </p:cBhvr>
                                      <p:to x="100000" y="95000"/>
                                    </p:animScale>
                                    <p:animScale>
                                      <p:cBhvr>
                                        <p:cTn id="152" dur="166" decel="50000">
                                          <p:stCondLst>
                                            <p:cond delay="1834"/>
                                          </p:stCondLst>
                                        </p:cTn>
                                        <p:tgtEl>
                                          <p:spTgt spid="7181"/>
                                        </p:tgtEl>
                                      </p:cBhvr>
                                      <p:to x="100000" y="100000"/>
                                    </p:animScale>
                                  </p:childTnLst>
                                </p:cTn>
                              </p:par>
                              <p:par>
                                <p:cTn id="153" presetID="26" presetClass="entr" presetSubtype="0" fill="hold" grpId="1" nodeType="withEffect">
                                  <p:stCondLst>
                                    <p:cond delay="0"/>
                                  </p:stCondLst>
                                  <p:childTnLst>
                                    <p:set>
                                      <p:cBhvr>
                                        <p:cTn id="154" dur="1" fill="hold">
                                          <p:stCondLst>
                                            <p:cond delay="0"/>
                                          </p:stCondLst>
                                        </p:cTn>
                                        <p:tgtEl>
                                          <p:spTgt spid="40"/>
                                        </p:tgtEl>
                                        <p:attrNameLst>
                                          <p:attrName>style.visibility</p:attrName>
                                        </p:attrNameLst>
                                      </p:cBhvr>
                                      <p:to>
                                        <p:strVal val="visible"/>
                                      </p:to>
                                    </p:set>
                                    <p:animEffect transition="in" filter="wipe(down)">
                                      <p:cBhvr>
                                        <p:cTn id="155" dur="580">
                                          <p:stCondLst>
                                            <p:cond delay="0"/>
                                          </p:stCondLst>
                                        </p:cTn>
                                        <p:tgtEl>
                                          <p:spTgt spid="40"/>
                                        </p:tgtEl>
                                      </p:cBhvr>
                                    </p:animEffect>
                                    <p:anim calcmode="lin" valueType="num">
                                      <p:cBhvr>
                                        <p:cTn id="156" dur="1822" tmFilter="0,0; 0.14,0.36; 0.43,0.73; 0.71,0.91; 1.0,1.0">
                                          <p:stCondLst>
                                            <p:cond delay="0"/>
                                          </p:stCondLst>
                                        </p:cTn>
                                        <p:tgtEl>
                                          <p:spTgt spid="40"/>
                                        </p:tgtEl>
                                        <p:attrNameLst>
                                          <p:attrName>ppt_x</p:attrName>
                                        </p:attrNameLst>
                                      </p:cBhvr>
                                      <p:tavLst>
                                        <p:tav tm="0">
                                          <p:val>
                                            <p:strVal val="#ppt_x-0.25"/>
                                          </p:val>
                                        </p:tav>
                                        <p:tav tm="100000">
                                          <p:val>
                                            <p:strVal val="#ppt_x"/>
                                          </p:val>
                                        </p:tav>
                                      </p:tavLst>
                                    </p:anim>
                                    <p:anim calcmode="lin" valueType="num">
                                      <p:cBhvr>
                                        <p:cTn id="157" dur="664" tmFilter="0.0,0.0; 0.25,0.07; 0.50,0.2; 0.75,0.467; 1.0,1.0">
                                          <p:stCondLst>
                                            <p:cond delay="0"/>
                                          </p:stCondLst>
                                        </p:cTn>
                                        <p:tgtEl>
                                          <p:spTgt spid="40"/>
                                        </p:tgtEl>
                                        <p:attrNameLst>
                                          <p:attrName>ppt_y</p:attrName>
                                        </p:attrNameLst>
                                      </p:cBhvr>
                                      <p:tavLst>
                                        <p:tav tm="0" fmla="#ppt_y-sin(pi*$)/3">
                                          <p:val>
                                            <p:fltVal val="0.5"/>
                                          </p:val>
                                        </p:tav>
                                        <p:tav tm="100000">
                                          <p:val>
                                            <p:fltVal val="1"/>
                                          </p:val>
                                        </p:tav>
                                      </p:tavLst>
                                    </p:anim>
                                    <p:anim calcmode="lin" valueType="num">
                                      <p:cBhvr>
                                        <p:cTn id="158" dur="664" tmFilter="0, 0; 0.125,0.2665; 0.25,0.4; 0.375,0.465; 0.5,0.5;  0.625,0.535; 0.75,0.6; 0.875,0.7335; 1,1">
                                          <p:stCondLst>
                                            <p:cond delay="664"/>
                                          </p:stCondLst>
                                        </p:cTn>
                                        <p:tgtEl>
                                          <p:spTgt spid="40"/>
                                        </p:tgtEl>
                                        <p:attrNameLst>
                                          <p:attrName>ppt_y</p:attrName>
                                        </p:attrNameLst>
                                      </p:cBhvr>
                                      <p:tavLst>
                                        <p:tav tm="0" fmla="#ppt_y-sin(pi*$)/9">
                                          <p:val>
                                            <p:fltVal val="0"/>
                                          </p:val>
                                        </p:tav>
                                        <p:tav tm="100000">
                                          <p:val>
                                            <p:fltVal val="1"/>
                                          </p:val>
                                        </p:tav>
                                      </p:tavLst>
                                    </p:anim>
                                    <p:anim calcmode="lin" valueType="num">
                                      <p:cBhvr>
                                        <p:cTn id="159" dur="332" tmFilter="0, 0; 0.125,0.2665; 0.25,0.4; 0.375,0.465; 0.5,0.5;  0.625,0.535; 0.75,0.6; 0.875,0.7335; 1,1">
                                          <p:stCondLst>
                                            <p:cond delay="1324"/>
                                          </p:stCondLst>
                                        </p:cTn>
                                        <p:tgtEl>
                                          <p:spTgt spid="40"/>
                                        </p:tgtEl>
                                        <p:attrNameLst>
                                          <p:attrName>ppt_y</p:attrName>
                                        </p:attrNameLst>
                                      </p:cBhvr>
                                      <p:tavLst>
                                        <p:tav tm="0" fmla="#ppt_y-sin(pi*$)/27">
                                          <p:val>
                                            <p:fltVal val="0"/>
                                          </p:val>
                                        </p:tav>
                                        <p:tav tm="100000">
                                          <p:val>
                                            <p:fltVal val="1"/>
                                          </p:val>
                                        </p:tav>
                                      </p:tavLst>
                                    </p:anim>
                                    <p:anim calcmode="lin" valueType="num">
                                      <p:cBhvr>
                                        <p:cTn id="160" dur="164" tmFilter="0, 0; 0.125,0.2665; 0.25,0.4; 0.375,0.465; 0.5,0.5;  0.625,0.535; 0.75,0.6; 0.875,0.7335; 1,1">
                                          <p:stCondLst>
                                            <p:cond delay="1656"/>
                                          </p:stCondLst>
                                        </p:cTn>
                                        <p:tgtEl>
                                          <p:spTgt spid="40"/>
                                        </p:tgtEl>
                                        <p:attrNameLst>
                                          <p:attrName>ppt_y</p:attrName>
                                        </p:attrNameLst>
                                      </p:cBhvr>
                                      <p:tavLst>
                                        <p:tav tm="0" fmla="#ppt_y-sin(pi*$)/81">
                                          <p:val>
                                            <p:fltVal val="0"/>
                                          </p:val>
                                        </p:tav>
                                        <p:tav tm="100000">
                                          <p:val>
                                            <p:fltVal val="1"/>
                                          </p:val>
                                        </p:tav>
                                      </p:tavLst>
                                    </p:anim>
                                    <p:animScale>
                                      <p:cBhvr>
                                        <p:cTn id="161" dur="26">
                                          <p:stCondLst>
                                            <p:cond delay="650"/>
                                          </p:stCondLst>
                                        </p:cTn>
                                        <p:tgtEl>
                                          <p:spTgt spid="40"/>
                                        </p:tgtEl>
                                      </p:cBhvr>
                                      <p:to x="100000" y="60000"/>
                                    </p:animScale>
                                    <p:animScale>
                                      <p:cBhvr>
                                        <p:cTn id="162" dur="166" decel="50000">
                                          <p:stCondLst>
                                            <p:cond delay="676"/>
                                          </p:stCondLst>
                                        </p:cTn>
                                        <p:tgtEl>
                                          <p:spTgt spid="40"/>
                                        </p:tgtEl>
                                      </p:cBhvr>
                                      <p:to x="100000" y="100000"/>
                                    </p:animScale>
                                    <p:animScale>
                                      <p:cBhvr>
                                        <p:cTn id="163" dur="26">
                                          <p:stCondLst>
                                            <p:cond delay="1312"/>
                                          </p:stCondLst>
                                        </p:cTn>
                                        <p:tgtEl>
                                          <p:spTgt spid="40"/>
                                        </p:tgtEl>
                                      </p:cBhvr>
                                      <p:to x="100000" y="80000"/>
                                    </p:animScale>
                                    <p:animScale>
                                      <p:cBhvr>
                                        <p:cTn id="164" dur="166" decel="50000">
                                          <p:stCondLst>
                                            <p:cond delay="1338"/>
                                          </p:stCondLst>
                                        </p:cTn>
                                        <p:tgtEl>
                                          <p:spTgt spid="40"/>
                                        </p:tgtEl>
                                      </p:cBhvr>
                                      <p:to x="100000" y="100000"/>
                                    </p:animScale>
                                    <p:animScale>
                                      <p:cBhvr>
                                        <p:cTn id="165" dur="26">
                                          <p:stCondLst>
                                            <p:cond delay="1642"/>
                                          </p:stCondLst>
                                        </p:cTn>
                                        <p:tgtEl>
                                          <p:spTgt spid="40"/>
                                        </p:tgtEl>
                                      </p:cBhvr>
                                      <p:to x="100000" y="90000"/>
                                    </p:animScale>
                                    <p:animScale>
                                      <p:cBhvr>
                                        <p:cTn id="166" dur="166" decel="50000">
                                          <p:stCondLst>
                                            <p:cond delay="1668"/>
                                          </p:stCondLst>
                                        </p:cTn>
                                        <p:tgtEl>
                                          <p:spTgt spid="40"/>
                                        </p:tgtEl>
                                      </p:cBhvr>
                                      <p:to x="100000" y="100000"/>
                                    </p:animScale>
                                    <p:animScale>
                                      <p:cBhvr>
                                        <p:cTn id="167" dur="26">
                                          <p:stCondLst>
                                            <p:cond delay="1808"/>
                                          </p:stCondLst>
                                        </p:cTn>
                                        <p:tgtEl>
                                          <p:spTgt spid="40"/>
                                        </p:tgtEl>
                                      </p:cBhvr>
                                      <p:to x="100000" y="95000"/>
                                    </p:animScale>
                                    <p:animScale>
                                      <p:cBhvr>
                                        <p:cTn id="168" dur="166" decel="50000">
                                          <p:stCondLst>
                                            <p:cond delay="1834"/>
                                          </p:stCondLst>
                                        </p:cTn>
                                        <p:tgtEl>
                                          <p:spTgt spid="40"/>
                                        </p:tgtEl>
                                      </p:cBhvr>
                                      <p:to x="100000" y="100000"/>
                                    </p:animScale>
                                  </p:childTnLst>
                                </p:cTn>
                              </p:par>
                            </p:childTnLst>
                          </p:cTn>
                        </p:par>
                      </p:childTnLst>
                    </p:cTn>
                  </p:par>
                  <p:par>
                    <p:cTn id="169" fill="hold">
                      <p:stCondLst>
                        <p:cond delay="indefinite"/>
                      </p:stCondLst>
                      <p:childTnLst>
                        <p:par>
                          <p:cTn id="170" fill="hold">
                            <p:stCondLst>
                              <p:cond delay="0"/>
                            </p:stCondLst>
                            <p:childTnLst>
                              <p:par>
                                <p:cTn id="171" presetID="26" presetClass="entr" presetSubtype="0" fill="hold" nodeType="clickEffect">
                                  <p:stCondLst>
                                    <p:cond delay="0"/>
                                  </p:stCondLst>
                                  <p:childTnLst>
                                    <p:set>
                                      <p:cBhvr>
                                        <p:cTn id="172" dur="1" fill="hold">
                                          <p:stCondLst>
                                            <p:cond delay="0"/>
                                          </p:stCondLst>
                                        </p:cTn>
                                        <p:tgtEl>
                                          <p:spTgt spid="43"/>
                                        </p:tgtEl>
                                        <p:attrNameLst>
                                          <p:attrName>style.visibility</p:attrName>
                                        </p:attrNameLst>
                                      </p:cBhvr>
                                      <p:to>
                                        <p:strVal val="visible"/>
                                      </p:to>
                                    </p:set>
                                    <p:animEffect transition="in" filter="wipe(down)">
                                      <p:cBhvr>
                                        <p:cTn id="173" dur="580">
                                          <p:stCondLst>
                                            <p:cond delay="0"/>
                                          </p:stCondLst>
                                        </p:cTn>
                                        <p:tgtEl>
                                          <p:spTgt spid="43"/>
                                        </p:tgtEl>
                                      </p:cBhvr>
                                    </p:animEffect>
                                    <p:anim calcmode="lin" valueType="num">
                                      <p:cBhvr>
                                        <p:cTn id="174" dur="1822" tmFilter="0,0; 0.14,0.36; 0.43,0.73; 0.71,0.91; 1.0,1.0">
                                          <p:stCondLst>
                                            <p:cond delay="0"/>
                                          </p:stCondLst>
                                        </p:cTn>
                                        <p:tgtEl>
                                          <p:spTgt spid="43"/>
                                        </p:tgtEl>
                                        <p:attrNameLst>
                                          <p:attrName>ppt_x</p:attrName>
                                        </p:attrNameLst>
                                      </p:cBhvr>
                                      <p:tavLst>
                                        <p:tav tm="0">
                                          <p:val>
                                            <p:strVal val="#ppt_x-0.25"/>
                                          </p:val>
                                        </p:tav>
                                        <p:tav tm="100000">
                                          <p:val>
                                            <p:strVal val="#ppt_x"/>
                                          </p:val>
                                        </p:tav>
                                      </p:tavLst>
                                    </p:anim>
                                    <p:anim calcmode="lin" valueType="num">
                                      <p:cBhvr>
                                        <p:cTn id="175" dur="664" tmFilter="0.0,0.0; 0.25,0.07; 0.50,0.2; 0.75,0.467; 1.0,1.0">
                                          <p:stCondLst>
                                            <p:cond delay="0"/>
                                          </p:stCondLst>
                                        </p:cTn>
                                        <p:tgtEl>
                                          <p:spTgt spid="43"/>
                                        </p:tgtEl>
                                        <p:attrNameLst>
                                          <p:attrName>ppt_y</p:attrName>
                                        </p:attrNameLst>
                                      </p:cBhvr>
                                      <p:tavLst>
                                        <p:tav tm="0" fmla="#ppt_y-sin(pi*$)/3">
                                          <p:val>
                                            <p:fltVal val="0.5"/>
                                          </p:val>
                                        </p:tav>
                                        <p:tav tm="100000">
                                          <p:val>
                                            <p:fltVal val="1"/>
                                          </p:val>
                                        </p:tav>
                                      </p:tavLst>
                                    </p:anim>
                                    <p:anim calcmode="lin" valueType="num">
                                      <p:cBhvr>
                                        <p:cTn id="176" dur="664" tmFilter="0, 0; 0.125,0.2665; 0.25,0.4; 0.375,0.465; 0.5,0.5;  0.625,0.535; 0.75,0.6; 0.875,0.7335; 1,1">
                                          <p:stCondLst>
                                            <p:cond delay="664"/>
                                          </p:stCondLst>
                                        </p:cTn>
                                        <p:tgtEl>
                                          <p:spTgt spid="43"/>
                                        </p:tgtEl>
                                        <p:attrNameLst>
                                          <p:attrName>ppt_y</p:attrName>
                                        </p:attrNameLst>
                                      </p:cBhvr>
                                      <p:tavLst>
                                        <p:tav tm="0" fmla="#ppt_y-sin(pi*$)/9">
                                          <p:val>
                                            <p:fltVal val="0"/>
                                          </p:val>
                                        </p:tav>
                                        <p:tav tm="100000">
                                          <p:val>
                                            <p:fltVal val="1"/>
                                          </p:val>
                                        </p:tav>
                                      </p:tavLst>
                                    </p:anim>
                                    <p:anim calcmode="lin" valueType="num">
                                      <p:cBhvr>
                                        <p:cTn id="177" dur="332" tmFilter="0, 0; 0.125,0.2665; 0.25,0.4; 0.375,0.465; 0.5,0.5;  0.625,0.535; 0.75,0.6; 0.875,0.7335; 1,1">
                                          <p:stCondLst>
                                            <p:cond delay="1324"/>
                                          </p:stCondLst>
                                        </p:cTn>
                                        <p:tgtEl>
                                          <p:spTgt spid="43"/>
                                        </p:tgtEl>
                                        <p:attrNameLst>
                                          <p:attrName>ppt_y</p:attrName>
                                        </p:attrNameLst>
                                      </p:cBhvr>
                                      <p:tavLst>
                                        <p:tav tm="0" fmla="#ppt_y-sin(pi*$)/27">
                                          <p:val>
                                            <p:fltVal val="0"/>
                                          </p:val>
                                        </p:tav>
                                        <p:tav tm="100000">
                                          <p:val>
                                            <p:fltVal val="1"/>
                                          </p:val>
                                        </p:tav>
                                      </p:tavLst>
                                    </p:anim>
                                    <p:anim calcmode="lin" valueType="num">
                                      <p:cBhvr>
                                        <p:cTn id="178" dur="164" tmFilter="0, 0; 0.125,0.2665; 0.25,0.4; 0.375,0.465; 0.5,0.5;  0.625,0.535; 0.75,0.6; 0.875,0.7335; 1,1">
                                          <p:stCondLst>
                                            <p:cond delay="1656"/>
                                          </p:stCondLst>
                                        </p:cTn>
                                        <p:tgtEl>
                                          <p:spTgt spid="43"/>
                                        </p:tgtEl>
                                        <p:attrNameLst>
                                          <p:attrName>ppt_y</p:attrName>
                                        </p:attrNameLst>
                                      </p:cBhvr>
                                      <p:tavLst>
                                        <p:tav tm="0" fmla="#ppt_y-sin(pi*$)/81">
                                          <p:val>
                                            <p:fltVal val="0"/>
                                          </p:val>
                                        </p:tav>
                                        <p:tav tm="100000">
                                          <p:val>
                                            <p:fltVal val="1"/>
                                          </p:val>
                                        </p:tav>
                                      </p:tavLst>
                                    </p:anim>
                                    <p:animScale>
                                      <p:cBhvr>
                                        <p:cTn id="179" dur="26">
                                          <p:stCondLst>
                                            <p:cond delay="650"/>
                                          </p:stCondLst>
                                        </p:cTn>
                                        <p:tgtEl>
                                          <p:spTgt spid="43"/>
                                        </p:tgtEl>
                                      </p:cBhvr>
                                      <p:to x="100000" y="60000"/>
                                    </p:animScale>
                                    <p:animScale>
                                      <p:cBhvr>
                                        <p:cTn id="180" dur="166" decel="50000">
                                          <p:stCondLst>
                                            <p:cond delay="676"/>
                                          </p:stCondLst>
                                        </p:cTn>
                                        <p:tgtEl>
                                          <p:spTgt spid="43"/>
                                        </p:tgtEl>
                                      </p:cBhvr>
                                      <p:to x="100000" y="100000"/>
                                    </p:animScale>
                                    <p:animScale>
                                      <p:cBhvr>
                                        <p:cTn id="181" dur="26">
                                          <p:stCondLst>
                                            <p:cond delay="1312"/>
                                          </p:stCondLst>
                                        </p:cTn>
                                        <p:tgtEl>
                                          <p:spTgt spid="43"/>
                                        </p:tgtEl>
                                      </p:cBhvr>
                                      <p:to x="100000" y="80000"/>
                                    </p:animScale>
                                    <p:animScale>
                                      <p:cBhvr>
                                        <p:cTn id="182" dur="166" decel="50000">
                                          <p:stCondLst>
                                            <p:cond delay="1338"/>
                                          </p:stCondLst>
                                        </p:cTn>
                                        <p:tgtEl>
                                          <p:spTgt spid="43"/>
                                        </p:tgtEl>
                                      </p:cBhvr>
                                      <p:to x="100000" y="100000"/>
                                    </p:animScale>
                                    <p:animScale>
                                      <p:cBhvr>
                                        <p:cTn id="183" dur="26">
                                          <p:stCondLst>
                                            <p:cond delay="1642"/>
                                          </p:stCondLst>
                                        </p:cTn>
                                        <p:tgtEl>
                                          <p:spTgt spid="43"/>
                                        </p:tgtEl>
                                      </p:cBhvr>
                                      <p:to x="100000" y="90000"/>
                                    </p:animScale>
                                    <p:animScale>
                                      <p:cBhvr>
                                        <p:cTn id="184" dur="166" decel="50000">
                                          <p:stCondLst>
                                            <p:cond delay="1668"/>
                                          </p:stCondLst>
                                        </p:cTn>
                                        <p:tgtEl>
                                          <p:spTgt spid="43"/>
                                        </p:tgtEl>
                                      </p:cBhvr>
                                      <p:to x="100000" y="100000"/>
                                    </p:animScale>
                                    <p:animScale>
                                      <p:cBhvr>
                                        <p:cTn id="185" dur="26">
                                          <p:stCondLst>
                                            <p:cond delay="1808"/>
                                          </p:stCondLst>
                                        </p:cTn>
                                        <p:tgtEl>
                                          <p:spTgt spid="43"/>
                                        </p:tgtEl>
                                      </p:cBhvr>
                                      <p:to x="100000" y="95000"/>
                                    </p:animScale>
                                    <p:animScale>
                                      <p:cBhvr>
                                        <p:cTn id="186" dur="166" decel="50000">
                                          <p:stCondLst>
                                            <p:cond delay="1834"/>
                                          </p:stCondLst>
                                        </p:cTn>
                                        <p:tgtEl>
                                          <p:spTgt spid="43"/>
                                        </p:tgtEl>
                                      </p:cBhvr>
                                      <p:to x="100000" y="100000"/>
                                    </p:animScale>
                                  </p:childTnLst>
                                </p:cTn>
                              </p:par>
                              <p:par>
                                <p:cTn id="187" presetID="26" presetClass="entr" presetSubtype="0" fill="hold" grpId="1" nodeType="withEffect">
                                  <p:stCondLst>
                                    <p:cond delay="0"/>
                                  </p:stCondLst>
                                  <p:childTnLst>
                                    <p:set>
                                      <p:cBhvr>
                                        <p:cTn id="188" dur="1" fill="hold">
                                          <p:stCondLst>
                                            <p:cond delay="0"/>
                                          </p:stCondLst>
                                        </p:cTn>
                                        <p:tgtEl>
                                          <p:spTgt spid="44"/>
                                        </p:tgtEl>
                                        <p:attrNameLst>
                                          <p:attrName>style.visibility</p:attrName>
                                        </p:attrNameLst>
                                      </p:cBhvr>
                                      <p:to>
                                        <p:strVal val="visible"/>
                                      </p:to>
                                    </p:set>
                                    <p:animEffect transition="in" filter="wipe(down)">
                                      <p:cBhvr>
                                        <p:cTn id="189" dur="580">
                                          <p:stCondLst>
                                            <p:cond delay="0"/>
                                          </p:stCondLst>
                                        </p:cTn>
                                        <p:tgtEl>
                                          <p:spTgt spid="44"/>
                                        </p:tgtEl>
                                      </p:cBhvr>
                                    </p:animEffect>
                                    <p:anim calcmode="lin" valueType="num">
                                      <p:cBhvr>
                                        <p:cTn id="190" dur="1822" tmFilter="0,0; 0.14,0.36; 0.43,0.73; 0.71,0.91; 1.0,1.0">
                                          <p:stCondLst>
                                            <p:cond delay="0"/>
                                          </p:stCondLst>
                                        </p:cTn>
                                        <p:tgtEl>
                                          <p:spTgt spid="44"/>
                                        </p:tgtEl>
                                        <p:attrNameLst>
                                          <p:attrName>ppt_x</p:attrName>
                                        </p:attrNameLst>
                                      </p:cBhvr>
                                      <p:tavLst>
                                        <p:tav tm="0">
                                          <p:val>
                                            <p:strVal val="#ppt_x-0.25"/>
                                          </p:val>
                                        </p:tav>
                                        <p:tav tm="100000">
                                          <p:val>
                                            <p:strVal val="#ppt_x"/>
                                          </p:val>
                                        </p:tav>
                                      </p:tavLst>
                                    </p:anim>
                                    <p:anim calcmode="lin" valueType="num">
                                      <p:cBhvr>
                                        <p:cTn id="191" dur="664" tmFilter="0.0,0.0; 0.25,0.07; 0.50,0.2; 0.75,0.467; 1.0,1.0">
                                          <p:stCondLst>
                                            <p:cond delay="0"/>
                                          </p:stCondLst>
                                        </p:cTn>
                                        <p:tgtEl>
                                          <p:spTgt spid="44"/>
                                        </p:tgtEl>
                                        <p:attrNameLst>
                                          <p:attrName>ppt_y</p:attrName>
                                        </p:attrNameLst>
                                      </p:cBhvr>
                                      <p:tavLst>
                                        <p:tav tm="0" fmla="#ppt_y-sin(pi*$)/3">
                                          <p:val>
                                            <p:fltVal val="0.5"/>
                                          </p:val>
                                        </p:tav>
                                        <p:tav tm="100000">
                                          <p:val>
                                            <p:fltVal val="1"/>
                                          </p:val>
                                        </p:tav>
                                      </p:tavLst>
                                    </p:anim>
                                    <p:anim calcmode="lin" valueType="num">
                                      <p:cBhvr>
                                        <p:cTn id="192" dur="664" tmFilter="0, 0; 0.125,0.2665; 0.25,0.4; 0.375,0.465; 0.5,0.5;  0.625,0.535; 0.75,0.6; 0.875,0.7335; 1,1">
                                          <p:stCondLst>
                                            <p:cond delay="664"/>
                                          </p:stCondLst>
                                        </p:cTn>
                                        <p:tgtEl>
                                          <p:spTgt spid="44"/>
                                        </p:tgtEl>
                                        <p:attrNameLst>
                                          <p:attrName>ppt_y</p:attrName>
                                        </p:attrNameLst>
                                      </p:cBhvr>
                                      <p:tavLst>
                                        <p:tav tm="0" fmla="#ppt_y-sin(pi*$)/9">
                                          <p:val>
                                            <p:fltVal val="0"/>
                                          </p:val>
                                        </p:tav>
                                        <p:tav tm="100000">
                                          <p:val>
                                            <p:fltVal val="1"/>
                                          </p:val>
                                        </p:tav>
                                      </p:tavLst>
                                    </p:anim>
                                    <p:anim calcmode="lin" valueType="num">
                                      <p:cBhvr>
                                        <p:cTn id="193" dur="332" tmFilter="0, 0; 0.125,0.2665; 0.25,0.4; 0.375,0.465; 0.5,0.5;  0.625,0.535; 0.75,0.6; 0.875,0.7335; 1,1">
                                          <p:stCondLst>
                                            <p:cond delay="1324"/>
                                          </p:stCondLst>
                                        </p:cTn>
                                        <p:tgtEl>
                                          <p:spTgt spid="44"/>
                                        </p:tgtEl>
                                        <p:attrNameLst>
                                          <p:attrName>ppt_y</p:attrName>
                                        </p:attrNameLst>
                                      </p:cBhvr>
                                      <p:tavLst>
                                        <p:tav tm="0" fmla="#ppt_y-sin(pi*$)/27">
                                          <p:val>
                                            <p:fltVal val="0"/>
                                          </p:val>
                                        </p:tav>
                                        <p:tav tm="100000">
                                          <p:val>
                                            <p:fltVal val="1"/>
                                          </p:val>
                                        </p:tav>
                                      </p:tavLst>
                                    </p:anim>
                                    <p:anim calcmode="lin" valueType="num">
                                      <p:cBhvr>
                                        <p:cTn id="194" dur="164" tmFilter="0, 0; 0.125,0.2665; 0.25,0.4; 0.375,0.465; 0.5,0.5;  0.625,0.535; 0.75,0.6; 0.875,0.7335; 1,1">
                                          <p:stCondLst>
                                            <p:cond delay="1656"/>
                                          </p:stCondLst>
                                        </p:cTn>
                                        <p:tgtEl>
                                          <p:spTgt spid="44"/>
                                        </p:tgtEl>
                                        <p:attrNameLst>
                                          <p:attrName>ppt_y</p:attrName>
                                        </p:attrNameLst>
                                      </p:cBhvr>
                                      <p:tavLst>
                                        <p:tav tm="0" fmla="#ppt_y-sin(pi*$)/81">
                                          <p:val>
                                            <p:fltVal val="0"/>
                                          </p:val>
                                        </p:tav>
                                        <p:tav tm="100000">
                                          <p:val>
                                            <p:fltVal val="1"/>
                                          </p:val>
                                        </p:tav>
                                      </p:tavLst>
                                    </p:anim>
                                    <p:animScale>
                                      <p:cBhvr>
                                        <p:cTn id="195" dur="26">
                                          <p:stCondLst>
                                            <p:cond delay="650"/>
                                          </p:stCondLst>
                                        </p:cTn>
                                        <p:tgtEl>
                                          <p:spTgt spid="44"/>
                                        </p:tgtEl>
                                      </p:cBhvr>
                                      <p:to x="100000" y="60000"/>
                                    </p:animScale>
                                    <p:animScale>
                                      <p:cBhvr>
                                        <p:cTn id="196" dur="166" decel="50000">
                                          <p:stCondLst>
                                            <p:cond delay="676"/>
                                          </p:stCondLst>
                                        </p:cTn>
                                        <p:tgtEl>
                                          <p:spTgt spid="44"/>
                                        </p:tgtEl>
                                      </p:cBhvr>
                                      <p:to x="100000" y="100000"/>
                                    </p:animScale>
                                    <p:animScale>
                                      <p:cBhvr>
                                        <p:cTn id="197" dur="26">
                                          <p:stCondLst>
                                            <p:cond delay="1312"/>
                                          </p:stCondLst>
                                        </p:cTn>
                                        <p:tgtEl>
                                          <p:spTgt spid="44"/>
                                        </p:tgtEl>
                                      </p:cBhvr>
                                      <p:to x="100000" y="80000"/>
                                    </p:animScale>
                                    <p:animScale>
                                      <p:cBhvr>
                                        <p:cTn id="198" dur="166" decel="50000">
                                          <p:stCondLst>
                                            <p:cond delay="1338"/>
                                          </p:stCondLst>
                                        </p:cTn>
                                        <p:tgtEl>
                                          <p:spTgt spid="44"/>
                                        </p:tgtEl>
                                      </p:cBhvr>
                                      <p:to x="100000" y="100000"/>
                                    </p:animScale>
                                    <p:animScale>
                                      <p:cBhvr>
                                        <p:cTn id="199" dur="26">
                                          <p:stCondLst>
                                            <p:cond delay="1642"/>
                                          </p:stCondLst>
                                        </p:cTn>
                                        <p:tgtEl>
                                          <p:spTgt spid="44"/>
                                        </p:tgtEl>
                                      </p:cBhvr>
                                      <p:to x="100000" y="90000"/>
                                    </p:animScale>
                                    <p:animScale>
                                      <p:cBhvr>
                                        <p:cTn id="200" dur="166" decel="50000">
                                          <p:stCondLst>
                                            <p:cond delay="1668"/>
                                          </p:stCondLst>
                                        </p:cTn>
                                        <p:tgtEl>
                                          <p:spTgt spid="44"/>
                                        </p:tgtEl>
                                      </p:cBhvr>
                                      <p:to x="100000" y="100000"/>
                                    </p:animScale>
                                    <p:animScale>
                                      <p:cBhvr>
                                        <p:cTn id="201" dur="26">
                                          <p:stCondLst>
                                            <p:cond delay="1808"/>
                                          </p:stCondLst>
                                        </p:cTn>
                                        <p:tgtEl>
                                          <p:spTgt spid="44"/>
                                        </p:tgtEl>
                                      </p:cBhvr>
                                      <p:to x="100000" y="95000"/>
                                    </p:animScale>
                                    <p:animScale>
                                      <p:cBhvr>
                                        <p:cTn id="202" dur="166" decel="50000">
                                          <p:stCondLst>
                                            <p:cond delay="1834"/>
                                          </p:stCondLst>
                                        </p:cTn>
                                        <p:tgtEl>
                                          <p:spTgt spid="44"/>
                                        </p:tgtEl>
                                      </p:cBhvr>
                                      <p:to x="100000" y="100000"/>
                                    </p:animScale>
                                  </p:childTnLst>
                                </p:cTn>
                              </p:par>
                              <p:par>
                                <p:cTn id="203" presetID="26" presetClass="entr" presetSubtype="0" fill="hold" nodeType="withEffect">
                                  <p:stCondLst>
                                    <p:cond delay="0"/>
                                  </p:stCondLst>
                                  <p:childTnLst>
                                    <p:set>
                                      <p:cBhvr>
                                        <p:cTn id="204" dur="1" fill="hold">
                                          <p:stCondLst>
                                            <p:cond delay="0"/>
                                          </p:stCondLst>
                                        </p:cTn>
                                        <p:tgtEl>
                                          <p:spTgt spid="7182"/>
                                        </p:tgtEl>
                                        <p:attrNameLst>
                                          <p:attrName>style.visibility</p:attrName>
                                        </p:attrNameLst>
                                      </p:cBhvr>
                                      <p:to>
                                        <p:strVal val="visible"/>
                                      </p:to>
                                    </p:set>
                                    <p:animEffect transition="in" filter="wipe(down)">
                                      <p:cBhvr>
                                        <p:cTn id="205" dur="580">
                                          <p:stCondLst>
                                            <p:cond delay="0"/>
                                          </p:stCondLst>
                                        </p:cTn>
                                        <p:tgtEl>
                                          <p:spTgt spid="7182"/>
                                        </p:tgtEl>
                                      </p:cBhvr>
                                    </p:animEffect>
                                    <p:anim calcmode="lin" valueType="num">
                                      <p:cBhvr>
                                        <p:cTn id="206" dur="1822" tmFilter="0,0; 0.14,0.36; 0.43,0.73; 0.71,0.91; 1.0,1.0">
                                          <p:stCondLst>
                                            <p:cond delay="0"/>
                                          </p:stCondLst>
                                        </p:cTn>
                                        <p:tgtEl>
                                          <p:spTgt spid="7182"/>
                                        </p:tgtEl>
                                        <p:attrNameLst>
                                          <p:attrName>ppt_x</p:attrName>
                                        </p:attrNameLst>
                                      </p:cBhvr>
                                      <p:tavLst>
                                        <p:tav tm="0">
                                          <p:val>
                                            <p:strVal val="#ppt_x-0.25"/>
                                          </p:val>
                                        </p:tav>
                                        <p:tav tm="100000">
                                          <p:val>
                                            <p:strVal val="#ppt_x"/>
                                          </p:val>
                                        </p:tav>
                                      </p:tavLst>
                                    </p:anim>
                                    <p:anim calcmode="lin" valueType="num">
                                      <p:cBhvr>
                                        <p:cTn id="207" dur="664" tmFilter="0.0,0.0; 0.25,0.07; 0.50,0.2; 0.75,0.467; 1.0,1.0">
                                          <p:stCondLst>
                                            <p:cond delay="0"/>
                                          </p:stCondLst>
                                        </p:cTn>
                                        <p:tgtEl>
                                          <p:spTgt spid="7182"/>
                                        </p:tgtEl>
                                        <p:attrNameLst>
                                          <p:attrName>ppt_y</p:attrName>
                                        </p:attrNameLst>
                                      </p:cBhvr>
                                      <p:tavLst>
                                        <p:tav tm="0" fmla="#ppt_y-sin(pi*$)/3">
                                          <p:val>
                                            <p:fltVal val="0.5"/>
                                          </p:val>
                                        </p:tav>
                                        <p:tav tm="100000">
                                          <p:val>
                                            <p:fltVal val="1"/>
                                          </p:val>
                                        </p:tav>
                                      </p:tavLst>
                                    </p:anim>
                                    <p:anim calcmode="lin" valueType="num">
                                      <p:cBhvr>
                                        <p:cTn id="208" dur="664" tmFilter="0, 0; 0.125,0.2665; 0.25,0.4; 0.375,0.465; 0.5,0.5;  0.625,0.535; 0.75,0.6; 0.875,0.7335; 1,1">
                                          <p:stCondLst>
                                            <p:cond delay="664"/>
                                          </p:stCondLst>
                                        </p:cTn>
                                        <p:tgtEl>
                                          <p:spTgt spid="7182"/>
                                        </p:tgtEl>
                                        <p:attrNameLst>
                                          <p:attrName>ppt_y</p:attrName>
                                        </p:attrNameLst>
                                      </p:cBhvr>
                                      <p:tavLst>
                                        <p:tav tm="0" fmla="#ppt_y-sin(pi*$)/9">
                                          <p:val>
                                            <p:fltVal val="0"/>
                                          </p:val>
                                        </p:tav>
                                        <p:tav tm="100000">
                                          <p:val>
                                            <p:fltVal val="1"/>
                                          </p:val>
                                        </p:tav>
                                      </p:tavLst>
                                    </p:anim>
                                    <p:anim calcmode="lin" valueType="num">
                                      <p:cBhvr>
                                        <p:cTn id="209" dur="332" tmFilter="0, 0; 0.125,0.2665; 0.25,0.4; 0.375,0.465; 0.5,0.5;  0.625,0.535; 0.75,0.6; 0.875,0.7335; 1,1">
                                          <p:stCondLst>
                                            <p:cond delay="1324"/>
                                          </p:stCondLst>
                                        </p:cTn>
                                        <p:tgtEl>
                                          <p:spTgt spid="7182"/>
                                        </p:tgtEl>
                                        <p:attrNameLst>
                                          <p:attrName>ppt_y</p:attrName>
                                        </p:attrNameLst>
                                      </p:cBhvr>
                                      <p:tavLst>
                                        <p:tav tm="0" fmla="#ppt_y-sin(pi*$)/27">
                                          <p:val>
                                            <p:fltVal val="0"/>
                                          </p:val>
                                        </p:tav>
                                        <p:tav tm="100000">
                                          <p:val>
                                            <p:fltVal val="1"/>
                                          </p:val>
                                        </p:tav>
                                      </p:tavLst>
                                    </p:anim>
                                    <p:anim calcmode="lin" valueType="num">
                                      <p:cBhvr>
                                        <p:cTn id="210" dur="164" tmFilter="0, 0; 0.125,0.2665; 0.25,0.4; 0.375,0.465; 0.5,0.5;  0.625,0.535; 0.75,0.6; 0.875,0.7335; 1,1">
                                          <p:stCondLst>
                                            <p:cond delay="1656"/>
                                          </p:stCondLst>
                                        </p:cTn>
                                        <p:tgtEl>
                                          <p:spTgt spid="7182"/>
                                        </p:tgtEl>
                                        <p:attrNameLst>
                                          <p:attrName>ppt_y</p:attrName>
                                        </p:attrNameLst>
                                      </p:cBhvr>
                                      <p:tavLst>
                                        <p:tav tm="0" fmla="#ppt_y-sin(pi*$)/81">
                                          <p:val>
                                            <p:fltVal val="0"/>
                                          </p:val>
                                        </p:tav>
                                        <p:tav tm="100000">
                                          <p:val>
                                            <p:fltVal val="1"/>
                                          </p:val>
                                        </p:tav>
                                      </p:tavLst>
                                    </p:anim>
                                    <p:animScale>
                                      <p:cBhvr>
                                        <p:cTn id="211" dur="26">
                                          <p:stCondLst>
                                            <p:cond delay="650"/>
                                          </p:stCondLst>
                                        </p:cTn>
                                        <p:tgtEl>
                                          <p:spTgt spid="7182"/>
                                        </p:tgtEl>
                                      </p:cBhvr>
                                      <p:to x="100000" y="60000"/>
                                    </p:animScale>
                                    <p:animScale>
                                      <p:cBhvr>
                                        <p:cTn id="212" dur="166" decel="50000">
                                          <p:stCondLst>
                                            <p:cond delay="676"/>
                                          </p:stCondLst>
                                        </p:cTn>
                                        <p:tgtEl>
                                          <p:spTgt spid="7182"/>
                                        </p:tgtEl>
                                      </p:cBhvr>
                                      <p:to x="100000" y="100000"/>
                                    </p:animScale>
                                    <p:animScale>
                                      <p:cBhvr>
                                        <p:cTn id="213" dur="26">
                                          <p:stCondLst>
                                            <p:cond delay="1312"/>
                                          </p:stCondLst>
                                        </p:cTn>
                                        <p:tgtEl>
                                          <p:spTgt spid="7182"/>
                                        </p:tgtEl>
                                      </p:cBhvr>
                                      <p:to x="100000" y="80000"/>
                                    </p:animScale>
                                    <p:animScale>
                                      <p:cBhvr>
                                        <p:cTn id="214" dur="166" decel="50000">
                                          <p:stCondLst>
                                            <p:cond delay="1338"/>
                                          </p:stCondLst>
                                        </p:cTn>
                                        <p:tgtEl>
                                          <p:spTgt spid="7182"/>
                                        </p:tgtEl>
                                      </p:cBhvr>
                                      <p:to x="100000" y="100000"/>
                                    </p:animScale>
                                    <p:animScale>
                                      <p:cBhvr>
                                        <p:cTn id="215" dur="26">
                                          <p:stCondLst>
                                            <p:cond delay="1642"/>
                                          </p:stCondLst>
                                        </p:cTn>
                                        <p:tgtEl>
                                          <p:spTgt spid="7182"/>
                                        </p:tgtEl>
                                      </p:cBhvr>
                                      <p:to x="100000" y="90000"/>
                                    </p:animScale>
                                    <p:animScale>
                                      <p:cBhvr>
                                        <p:cTn id="216" dur="166" decel="50000">
                                          <p:stCondLst>
                                            <p:cond delay="1668"/>
                                          </p:stCondLst>
                                        </p:cTn>
                                        <p:tgtEl>
                                          <p:spTgt spid="7182"/>
                                        </p:tgtEl>
                                      </p:cBhvr>
                                      <p:to x="100000" y="100000"/>
                                    </p:animScale>
                                    <p:animScale>
                                      <p:cBhvr>
                                        <p:cTn id="217" dur="26">
                                          <p:stCondLst>
                                            <p:cond delay="1808"/>
                                          </p:stCondLst>
                                        </p:cTn>
                                        <p:tgtEl>
                                          <p:spTgt spid="7182"/>
                                        </p:tgtEl>
                                      </p:cBhvr>
                                      <p:to x="100000" y="95000"/>
                                    </p:animScale>
                                    <p:animScale>
                                      <p:cBhvr>
                                        <p:cTn id="218" dur="166" decel="50000">
                                          <p:stCondLst>
                                            <p:cond delay="1834"/>
                                          </p:stCondLst>
                                        </p:cTn>
                                        <p:tgtEl>
                                          <p:spTgt spid="718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173" grpId="0" animBg="1"/>
      <p:bldP spid="7173" grpId="1" animBg="1"/>
      <p:bldP spid="36" grpId="0" animBg="1"/>
      <p:bldP spid="36" grpId="1" animBg="1"/>
      <p:bldP spid="40" grpId="0" animBg="1"/>
      <p:bldP spid="40" grpId="1" animBg="1"/>
      <p:bldP spid="44" grpId="0" animBg="1"/>
      <p:bldP spid="44" grpId="1" animBg="1"/>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bg>
      <p:bgPr>
        <a:solidFill>
          <a:srgbClr val="00B0F0"/>
        </a:solidFill>
        <a:effectLst/>
      </p:bgPr>
    </p:bg>
    <p:spTree>
      <p:nvGrpSpPr>
        <p:cNvPr id="1" name=""/>
        <p:cNvGrpSpPr/>
        <p:nvPr/>
      </p:nvGrpSpPr>
      <p:grpSpPr>
        <a:xfrm>
          <a:off x="0" y="0"/>
          <a:ext cx="0" cy="0"/>
          <a:chOff x="0" y="0"/>
          <a:chExt cx="0" cy="0"/>
        </a:xfrm>
      </p:grpSpPr>
      <p:pic>
        <p:nvPicPr>
          <p:cNvPr id="2" name="图片 22">
            <a:extLst>
              <a:ext uri="{FF2B5EF4-FFF2-40B4-BE49-F238E27FC236}">
                <a16:creationId xmlns:a16="http://schemas.microsoft.com/office/drawing/2014/main" xmlns="" id="{C432D325-9041-614E-B121-2883E358D2C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flipH="1">
            <a:off x="191808" y="-45710"/>
            <a:ext cx="844272" cy="1193800"/>
          </a:xfrm>
          <a:prstGeom prst="rect">
            <a:avLst/>
          </a:prstGeom>
        </p:spPr>
      </p:pic>
      <p:sp>
        <p:nvSpPr>
          <p:cNvPr id="3" name="Rectangle: Rounded Corners 1">
            <a:extLst>
              <a:ext uri="{FF2B5EF4-FFF2-40B4-BE49-F238E27FC236}">
                <a16:creationId xmlns:a16="http://schemas.microsoft.com/office/drawing/2014/main" xmlns="" id="{CB044157-FBFC-45DE-AE77-CC70A71BC2E3}"/>
              </a:ext>
            </a:extLst>
          </p:cNvPr>
          <p:cNvSpPr/>
          <p:nvPr/>
        </p:nvSpPr>
        <p:spPr>
          <a:xfrm>
            <a:off x="4135690" y="66435"/>
            <a:ext cx="4279036" cy="772357"/>
          </a:xfrm>
          <a:prstGeom prst="roundRect">
            <a:avLst/>
          </a:prstGeom>
        </p:spPr>
        <p:style>
          <a:lnRef idx="2">
            <a:schemeClr val="accent5"/>
          </a:lnRef>
          <a:fillRef idx="1">
            <a:schemeClr val="lt1"/>
          </a:fillRef>
          <a:effectRef idx="0">
            <a:schemeClr val="accent5"/>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err="1">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Cây</a:t>
            </a:r>
            <a:r>
              <a:rPr kumimoji="0" lang="en-US" sz="4000" b="1" i="0" u="none" strike="noStrike" kern="1200" cap="none" spc="0" normalizeH="0" baseline="0" noProof="0" dirty="0">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000" b="1" i="0" u="none" strike="noStrike" kern="1200" cap="none" spc="0" normalizeH="0" baseline="0" noProof="0" dirty="0" err="1">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xấu</a:t>
            </a:r>
            <a:r>
              <a:rPr kumimoji="0" lang="en-US" sz="4000" b="1" i="0" u="none" strike="noStrike" kern="1200" cap="none" spc="0" normalizeH="0" baseline="0" noProof="0" dirty="0">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000" b="1" i="0" u="none" strike="noStrike" kern="1200" cap="none" spc="0" normalizeH="0" baseline="0" noProof="0" dirty="0" err="1">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hổ</a:t>
            </a:r>
            <a:endParaRPr kumimoji="0" lang="en-US" sz="4000" b="1" i="0" u="none" strike="noStrike" kern="1200" cap="none" spc="0" normalizeH="0" baseline="0" noProof="0" dirty="0">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4" name="Rectangle: Rounded Corners 3">
            <a:extLst>
              <a:ext uri="{FF2B5EF4-FFF2-40B4-BE49-F238E27FC236}">
                <a16:creationId xmlns:a16="http://schemas.microsoft.com/office/drawing/2014/main" xmlns="" id="{3CCC1427-5E34-4F7A-A0F5-85EFCA61B10A}"/>
              </a:ext>
            </a:extLst>
          </p:cNvPr>
          <p:cNvSpPr/>
          <p:nvPr/>
        </p:nvSpPr>
        <p:spPr>
          <a:xfrm>
            <a:off x="506026" y="949138"/>
            <a:ext cx="11008311" cy="5709910"/>
          </a:xfrm>
          <a:prstGeom prst="roundRect">
            <a:avLst/>
          </a:prstGeom>
        </p:spPr>
        <p:style>
          <a:lnRef idx="2">
            <a:schemeClr val="accent5"/>
          </a:lnRef>
          <a:fillRef idx="1">
            <a:schemeClr val="lt1"/>
          </a:fillRef>
          <a:effectRef idx="0">
            <a:schemeClr val="accent5"/>
          </a:effectRef>
          <a:fontRef idx="minor">
            <a:schemeClr val="dk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800" b="0" i="0" u="none" strike="noStrike" kern="1200" cap="none" spc="0" normalizeH="0" baseline="0" noProof="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800" b="0" i="0" u="none" strike="noStrike" kern="1200" cap="none" spc="0" normalizeH="0" baseline="0" noProof="0" smtClean="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vi-VN" sz="2800" b="0" i="0" u="none" strike="noStrike" kern="1200" cap="none" spc="0" normalizeH="0" baseline="0" noProof="0" smtClean="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Bỗng </a:t>
            </a:r>
            <a: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dưng, gió ào ào nổi lên. Có tiếng động gì lạ lắm. Những chiếc lá khô lạt xạt lướt trên cỏ. Cây xấu hổ co rúm mình lại.</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800" b="0" i="0" u="none" strike="noStrike" kern="1200" cap="none" spc="0" normalizeH="0" baseline="0" noProof="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vi-VN" sz="2800" b="0" i="0" u="none" strike="noStrike" kern="1200" cap="none" spc="0" normalizeH="0" baseline="0" noProof="0" smtClean="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Nó </a:t>
            </a:r>
            <a: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bỗng thấy xung quanh xôn xao. Nó hé mắt nhìn: không có gì lạ cả. Bấy giờ, nó mới mở bừng những con mắt lá. Quả nhiên, không có gì lạ thật.</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800" b="0" i="0" u="none" strike="noStrike" kern="1200" cap="none" spc="0" normalizeH="0" baseline="0" noProof="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vi-VN" sz="2800" b="0" i="0" u="none" strike="noStrike" kern="1200" cap="none" spc="0" normalizeH="0" baseline="0" noProof="0" smtClean="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Nhưng </a:t>
            </a:r>
            <a: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những cây cỏ xung quanh vẫn cứ xôn xao. Thì ra, vừa có một con chim xanh biếc, toàn thân lóng lánh như tự tỏa sáng không biết từ đâu bay tới. Chim đậu một thoáng trên cành thanh mai rồi lại vội bay đi. Các cây cỏ xuýt xoa: biết bao nhiêu con chim đã bay qua đây, chưa có con nào đẹp đến thế.</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800" b="0" i="0" u="none" strike="noStrike" kern="1200" cap="none" spc="0" normalizeH="0" baseline="0" noProof="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vi-VN" sz="2800" b="0" i="0" u="none" strike="noStrike" kern="1200" cap="none" spc="0" normalizeH="0" baseline="0" noProof="0" smtClean="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Càng </a:t>
            </a:r>
            <a: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nghe bạn bè trầm trồ, cây xấu hổ càng tiếc. Không biết bao giờ con chim xanh ấy quay </a:t>
            </a:r>
            <a:r>
              <a:rPr kumimoji="0" lang="vi-VN" sz="2800" b="0" i="0" u="none" strike="noStrike" kern="1200" cap="none" spc="0" normalizeH="0" baseline="0" noProof="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trở </a:t>
            </a:r>
            <a:r>
              <a:rPr kumimoji="0" lang="vi-VN" sz="2800" b="0" i="0" u="none" strike="noStrike" kern="1200" cap="none" spc="0" normalizeH="0" baseline="0" noProof="0" smtClean="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lại</a:t>
            </a:r>
            <a:r>
              <a:rPr kumimoji="0" lang="en-US" sz="2800" b="0" i="0" u="none" strike="noStrike" kern="1200" cap="none" spc="0" normalizeH="0" baseline="0" noProof="0" smtClean="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endPar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(Theo Trần Hoài Dương)</a:t>
            </a:r>
          </a:p>
        </p:txBody>
      </p:sp>
      <p:sp>
        <p:nvSpPr>
          <p:cNvPr id="5" name="Rectangle: Rounded Corners 5">
            <a:extLst>
              <a:ext uri="{FF2B5EF4-FFF2-40B4-BE49-F238E27FC236}">
                <a16:creationId xmlns:a16="http://schemas.microsoft.com/office/drawing/2014/main" xmlns="" id="{38F7A034-306F-4700-866D-28556FA1C685}"/>
              </a:ext>
            </a:extLst>
          </p:cNvPr>
          <p:cNvSpPr/>
          <p:nvPr/>
        </p:nvSpPr>
        <p:spPr>
          <a:xfrm>
            <a:off x="799945" y="6282808"/>
            <a:ext cx="5948516" cy="575192"/>
          </a:xfrm>
          <a:prstGeom prst="roundRect">
            <a:avLst/>
          </a:prstGeom>
          <a:solidFill>
            <a:srgbClr val="F90F8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Bài</a:t>
            </a:r>
            <a:r>
              <a:rPr kumimoji="0" lang="en-US" sz="3200" b="0"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0" i="0" u="none" strike="noStrike" kern="1200" cap="none" spc="0" normalizeH="0" baseline="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đọc</a:t>
            </a:r>
            <a:r>
              <a:rPr kumimoji="0" lang="en-US" sz="3200" b="0"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 chia </a:t>
            </a:r>
            <a:r>
              <a:rPr kumimoji="0" lang="en-US" sz="3200" b="0" i="0" u="none" strike="noStrike" kern="1200" cap="none" spc="0" normalizeH="0" baseline="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làm</a:t>
            </a:r>
            <a:r>
              <a:rPr kumimoji="0" lang="en-US" sz="3200" b="0"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0" i="0" u="none" strike="noStrike" kern="1200" cap="none" spc="0" normalizeH="0" baseline="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mấy</a:t>
            </a:r>
            <a:r>
              <a:rPr kumimoji="0" lang="en-US" sz="3200" b="0"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0" i="0" u="none" strike="noStrike" kern="1200" cap="none" spc="0" normalizeH="0" baseline="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đoạn</a:t>
            </a:r>
            <a:r>
              <a:rPr kumimoji="0" lang="en-US" sz="3200" b="0"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p>
        </p:txBody>
      </p:sp>
      <p:sp>
        <p:nvSpPr>
          <p:cNvPr id="9" name="Oval 8">
            <a:extLst>
              <a:ext uri="{FF2B5EF4-FFF2-40B4-BE49-F238E27FC236}">
                <a16:creationId xmlns:a16="http://schemas.microsoft.com/office/drawing/2014/main" xmlns="" id="{59953249-858A-4842-85E5-4E9C946ACF2D}"/>
              </a:ext>
            </a:extLst>
          </p:cNvPr>
          <p:cNvSpPr/>
          <p:nvPr/>
        </p:nvSpPr>
        <p:spPr>
          <a:xfrm>
            <a:off x="758188" y="986424"/>
            <a:ext cx="452809" cy="457200"/>
          </a:xfrm>
          <a:prstGeom prst="ellipse">
            <a:avLst/>
          </a:prstGeom>
        </p:spPr>
        <p:style>
          <a:lnRef idx="3">
            <a:schemeClr val="lt1"/>
          </a:lnRef>
          <a:fillRef idx="1">
            <a:schemeClr val="accent2"/>
          </a:fillRef>
          <a:effectRef idx="1">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1</a:t>
            </a:r>
          </a:p>
        </p:txBody>
      </p:sp>
      <p:sp>
        <p:nvSpPr>
          <p:cNvPr id="10" name="Oval 9">
            <a:extLst>
              <a:ext uri="{FF2B5EF4-FFF2-40B4-BE49-F238E27FC236}">
                <a16:creationId xmlns:a16="http://schemas.microsoft.com/office/drawing/2014/main" xmlns="" id="{B1C11568-3531-4333-8608-9DE82745CC08}"/>
              </a:ext>
            </a:extLst>
          </p:cNvPr>
          <p:cNvSpPr/>
          <p:nvPr/>
        </p:nvSpPr>
        <p:spPr>
          <a:xfrm>
            <a:off x="808583" y="3138203"/>
            <a:ext cx="457200" cy="457200"/>
          </a:xfrm>
          <a:prstGeom prst="ellipse">
            <a:avLst/>
          </a:prstGeom>
        </p:spPr>
        <p:style>
          <a:lnRef idx="3">
            <a:schemeClr val="lt1"/>
          </a:lnRef>
          <a:fillRef idx="1">
            <a:schemeClr val="accent2"/>
          </a:fillRef>
          <a:effectRef idx="1">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2</a:t>
            </a:r>
          </a:p>
        </p:txBody>
      </p:sp>
      <p:sp>
        <p:nvSpPr>
          <p:cNvPr id="11" name="Oval 10">
            <a:extLst>
              <a:ext uri="{FF2B5EF4-FFF2-40B4-BE49-F238E27FC236}">
                <a16:creationId xmlns:a16="http://schemas.microsoft.com/office/drawing/2014/main" xmlns="" id="{7F6D25E2-CAD4-4942-9120-BBAB1A624E83}"/>
              </a:ext>
            </a:extLst>
          </p:cNvPr>
          <p:cNvSpPr/>
          <p:nvPr/>
        </p:nvSpPr>
        <p:spPr>
          <a:xfrm>
            <a:off x="864441" y="5264469"/>
            <a:ext cx="457200" cy="457200"/>
          </a:xfrm>
          <a:prstGeom prst="ellipse">
            <a:avLst/>
          </a:prstGeom>
        </p:spPr>
        <p:style>
          <a:lnRef idx="3">
            <a:schemeClr val="lt1"/>
          </a:lnRef>
          <a:fillRef idx="1">
            <a:schemeClr val="accent2"/>
          </a:fillRef>
          <a:effectRef idx="1">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3</a:t>
            </a:r>
          </a:p>
        </p:txBody>
      </p:sp>
      <p:sp>
        <p:nvSpPr>
          <p:cNvPr id="12" name="Rectangle: Rounded Corners 12">
            <a:extLst>
              <a:ext uri="{FF2B5EF4-FFF2-40B4-BE49-F238E27FC236}">
                <a16:creationId xmlns:a16="http://schemas.microsoft.com/office/drawing/2014/main" xmlns="" id="{86A946E2-29A8-486B-B992-AB1228D804C7}"/>
              </a:ext>
            </a:extLst>
          </p:cNvPr>
          <p:cNvSpPr/>
          <p:nvPr/>
        </p:nvSpPr>
        <p:spPr>
          <a:xfrm>
            <a:off x="799945" y="6282808"/>
            <a:ext cx="5948516" cy="575192"/>
          </a:xfrm>
          <a:prstGeom prst="roundRect">
            <a:avLst/>
          </a:prstGeom>
          <a:solidFill>
            <a:srgbClr val="F90F8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200" dirty="0" err="1">
                <a:solidFill>
                  <a:prstClr val="white"/>
                </a:solidFill>
                <a:latin typeface="Arial-Rounded" panose="020B0500000000000000" pitchFamily="34" charset="0"/>
                <a:ea typeface="Arial-Rounded" panose="020B0500000000000000" pitchFamily="34" charset="0"/>
                <a:cs typeface="Arial-Rounded" panose="020B0500000000000000" pitchFamily="34" charset="0"/>
              </a:rPr>
              <a:t>Đọc</a:t>
            </a:r>
            <a:r>
              <a:rPr lang="en-US" sz="3200"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solidFill>
                  <a:prstClr val="white"/>
                </a:solidFill>
                <a:latin typeface="Arial-Rounded" panose="020B0500000000000000" pitchFamily="34" charset="0"/>
                <a:ea typeface="Arial-Rounded" panose="020B0500000000000000" pitchFamily="34" charset="0"/>
                <a:cs typeface="Arial-Rounded" panose="020B0500000000000000" pitchFamily="34" charset="0"/>
              </a:rPr>
              <a:t>nối</a:t>
            </a:r>
            <a:r>
              <a:rPr lang="en-US" sz="3200"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solidFill>
                  <a:prstClr val="white"/>
                </a:solidFill>
                <a:latin typeface="Arial-Rounded" panose="020B0500000000000000" pitchFamily="34" charset="0"/>
                <a:ea typeface="Arial-Rounded" panose="020B0500000000000000" pitchFamily="34" charset="0"/>
                <a:cs typeface="Arial-Rounded" panose="020B0500000000000000" pitchFamily="34" charset="0"/>
              </a:rPr>
              <a:t>tiếp</a:t>
            </a:r>
            <a:r>
              <a:rPr lang="en-US" sz="3200"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solidFill>
                  <a:prstClr val="white"/>
                </a:solidFill>
                <a:latin typeface="Arial-Rounded" panose="020B0500000000000000" pitchFamily="34" charset="0"/>
                <a:ea typeface="Arial-Rounded" panose="020B0500000000000000" pitchFamily="34" charset="0"/>
                <a:cs typeface="Arial-Rounded" panose="020B0500000000000000" pitchFamily="34" charset="0"/>
              </a:rPr>
              <a:t>đoạn</a:t>
            </a:r>
            <a:endParaRPr kumimoji="0" lang="en-US" sz="3200" b="0"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Tree>
    <p:extLst>
      <p:ext uri="{BB962C8B-B14F-4D97-AF65-F5344CB8AC3E}">
        <p14:creationId xmlns:p14="http://schemas.microsoft.com/office/powerpoint/2010/main" val="34012069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1000"/>
                                        <p:tgtEl>
                                          <p:spTgt spid="9"/>
                                        </p:tgtEl>
                                      </p:cBhvr>
                                    </p:animEffect>
                                    <p:anim calcmode="lin" valueType="num">
                                      <p:cBhvr>
                                        <p:cTn id="11" dur="1000" fill="hold"/>
                                        <p:tgtEl>
                                          <p:spTgt spid="9"/>
                                        </p:tgtEl>
                                        <p:attrNameLst>
                                          <p:attrName>ppt_x</p:attrName>
                                        </p:attrNameLst>
                                      </p:cBhvr>
                                      <p:tavLst>
                                        <p:tav tm="0">
                                          <p:val>
                                            <p:strVal val="#ppt_x"/>
                                          </p:val>
                                        </p:tav>
                                        <p:tav tm="100000">
                                          <p:val>
                                            <p:strVal val="#ppt_x"/>
                                          </p:val>
                                        </p:tav>
                                      </p:tavLst>
                                    </p:anim>
                                    <p:anim calcmode="lin" valueType="num">
                                      <p:cBhvr>
                                        <p:cTn id="12" dur="1000" fill="hold"/>
                                        <p:tgtEl>
                                          <p:spTgt spid="9"/>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1000"/>
                                        <p:tgtEl>
                                          <p:spTgt spid="10"/>
                                        </p:tgtEl>
                                      </p:cBhvr>
                                    </p:animEffect>
                                    <p:anim calcmode="lin" valueType="num">
                                      <p:cBhvr>
                                        <p:cTn id="16" dur="1000" fill="hold"/>
                                        <p:tgtEl>
                                          <p:spTgt spid="10"/>
                                        </p:tgtEl>
                                        <p:attrNameLst>
                                          <p:attrName>ppt_x</p:attrName>
                                        </p:attrNameLst>
                                      </p:cBhvr>
                                      <p:tavLst>
                                        <p:tav tm="0">
                                          <p:val>
                                            <p:strVal val="#ppt_x"/>
                                          </p:val>
                                        </p:tav>
                                        <p:tav tm="100000">
                                          <p:val>
                                            <p:strVal val="#ppt_x"/>
                                          </p:val>
                                        </p:tav>
                                      </p:tavLst>
                                    </p:anim>
                                    <p:anim calcmode="lin" valueType="num">
                                      <p:cBhvr>
                                        <p:cTn id="17" dur="1000" fill="hold"/>
                                        <p:tgtEl>
                                          <p:spTgt spid="10"/>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1000"/>
                                        <p:tgtEl>
                                          <p:spTgt spid="11"/>
                                        </p:tgtEl>
                                      </p:cBhvr>
                                    </p:animEffect>
                                    <p:anim calcmode="lin" valueType="num">
                                      <p:cBhvr>
                                        <p:cTn id="21" dur="1000" fill="hold"/>
                                        <p:tgtEl>
                                          <p:spTgt spid="11"/>
                                        </p:tgtEl>
                                        <p:attrNameLst>
                                          <p:attrName>ppt_x</p:attrName>
                                        </p:attrNameLst>
                                      </p:cBhvr>
                                      <p:tavLst>
                                        <p:tav tm="0">
                                          <p:val>
                                            <p:strVal val="#ppt_x"/>
                                          </p:val>
                                        </p:tav>
                                        <p:tav tm="100000">
                                          <p:val>
                                            <p:strVal val="#ppt_x"/>
                                          </p:val>
                                        </p:tav>
                                      </p:tavLst>
                                    </p:anim>
                                    <p:anim calcmode="lin" valueType="num">
                                      <p:cBhvr>
                                        <p:cTn id="22"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1" nodeType="clickEffect">
                                  <p:stCondLst>
                                    <p:cond delay="0"/>
                                  </p:stCondLst>
                                  <p:childTnLst>
                                    <p:animEffect transition="out" filter="fade">
                                      <p:cBhvr>
                                        <p:cTn id="26" dur="500"/>
                                        <p:tgtEl>
                                          <p:spTgt spid="5"/>
                                        </p:tgtEl>
                                      </p:cBhvr>
                                    </p:animEffect>
                                    <p:set>
                                      <p:cBhvr>
                                        <p:cTn id="27" dur="1" fill="hold">
                                          <p:stCondLst>
                                            <p:cond delay="499"/>
                                          </p:stCondLst>
                                        </p:cTn>
                                        <p:tgtEl>
                                          <p:spTgt spid="5"/>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down)">
                                      <p:cBhvr>
                                        <p:cTn id="3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9" grpId="0" animBg="1"/>
      <p:bldP spid="10" grpId="0" animBg="1"/>
      <p:bldP spid="11" grpId="0" animBg="1"/>
      <p:bldP spid="12" grpId="0" animBg="1"/>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xmlns="" id="{05ACC1CF-F35B-4AF6-8B21-4C12D26D8DA8}"/>
              </a:ext>
            </a:extLst>
          </p:cNvPr>
          <p:cNvSpPr txBox="1"/>
          <p:nvPr/>
        </p:nvSpPr>
        <p:spPr>
          <a:xfrm>
            <a:off x="510645" y="2754856"/>
            <a:ext cx="11479480" cy="2308324"/>
          </a:xfrm>
          <a:prstGeom prst="rect">
            <a:avLst/>
          </a:prstGeom>
          <a:noFill/>
        </p:spPr>
        <p:txBody>
          <a:bodyPr wrap="square" rtlCol="0">
            <a:spAutoFit/>
          </a:bodyPr>
          <a:lstStyle/>
          <a:p>
            <a:pPr lvl="0">
              <a:defRPr/>
            </a:pPr>
            <a:r>
              <a:rPr lang="en-US" sz="4800" i="1" dirty="0" err="1">
                <a:latin typeface="Times New Roman" panose="02020603050405020304" pitchFamily="18" charset="0"/>
                <a:cs typeface="Times New Roman" panose="02020603050405020304" pitchFamily="18" charset="0"/>
              </a:rPr>
              <a:t>Thì</a:t>
            </a:r>
            <a:r>
              <a:rPr lang="en-US" sz="4800" i="1" dirty="0">
                <a:latin typeface="Times New Roman" panose="02020603050405020304" pitchFamily="18" charset="0"/>
                <a:cs typeface="Times New Roman" panose="02020603050405020304" pitchFamily="18" charset="0"/>
              </a:rPr>
              <a:t> </a:t>
            </a:r>
            <a:r>
              <a:rPr lang="en-US" sz="4800" i="1" dirty="0" err="1">
                <a:latin typeface="Times New Roman" panose="02020603050405020304" pitchFamily="18" charset="0"/>
                <a:cs typeface="Times New Roman" panose="02020603050405020304" pitchFamily="18" charset="0"/>
              </a:rPr>
              <a:t>ra</a:t>
            </a:r>
            <a:r>
              <a:rPr lang="en-US" sz="4800" i="1" dirty="0">
                <a:latin typeface="Times New Roman" panose="02020603050405020304" pitchFamily="18" charset="0"/>
                <a:cs typeface="Times New Roman" panose="02020603050405020304" pitchFamily="18" charset="0"/>
              </a:rPr>
              <a:t>,  </a:t>
            </a:r>
            <a:r>
              <a:rPr lang="en-US" sz="4800" i="1" dirty="0" err="1">
                <a:latin typeface="Times New Roman" panose="02020603050405020304" pitchFamily="18" charset="0"/>
                <a:cs typeface="Times New Roman" panose="02020603050405020304" pitchFamily="18" charset="0"/>
              </a:rPr>
              <a:t>vừa</a:t>
            </a:r>
            <a:r>
              <a:rPr lang="en-US" sz="4800" i="1" dirty="0">
                <a:latin typeface="Times New Roman" panose="02020603050405020304" pitchFamily="18" charset="0"/>
                <a:cs typeface="Times New Roman" panose="02020603050405020304" pitchFamily="18" charset="0"/>
              </a:rPr>
              <a:t> </a:t>
            </a:r>
            <a:r>
              <a:rPr lang="en-US" sz="4800" i="1" dirty="0" err="1">
                <a:latin typeface="Times New Roman" panose="02020603050405020304" pitchFamily="18" charset="0"/>
                <a:cs typeface="Times New Roman" panose="02020603050405020304" pitchFamily="18" charset="0"/>
              </a:rPr>
              <a:t>có</a:t>
            </a:r>
            <a:r>
              <a:rPr lang="en-US" sz="4800" i="1" dirty="0">
                <a:latin typeface="Times New Roman" panose="02020603050405020304" pitchFamily="18" charset="0"/>
                <a:cs typeface="Times New Roman" panose="02020603050405020304" pitchFamily="18" charset="0"/>
              </a:rPr>
              <a:t> </a:t>
            </a:r>
            <a:r>
              <a:rPr lang="en-US" sz="4800" i="1" dirty="0" err="1">
                <a:latin typeface="Times New Roman" panose="02020603050405020304" pitchFamily="18" charset="0"/>
                <a:cs typeface="Times New Roman" panose="02020603050405020304" pitchFamily="18" charset="0"/>
              </a:rPr>
              <a:t>một</a:t>
            </a:r>
            <a:r>
              <a:rPr lang="en-US" sz="4800" i="1" dirty="0">
                <a:latin typeface="Times New Roman" panose="02020603050405020304" pitchFamily="18" charset="0"/>
                <a:cs typeface="Times New Roman" panose="02020603050405020304" pitchFamily="18" charset="0"/>
              </a:rPr>
              <a:t> con </a:t>
            </a:r>
            <a:r>
              <a:rPr lang="en-US" sz="4800" i="1" dirty="0" err="1">
                <a:latin typeface="Times New Roman" panose="02020603050405020304" pitchFamily="18" charset="0"/>
                <a:cs typeface="Times New Roman" panose="02020603050405020304" pitchFamily="18" charset="0"/>
              </a:rPr>
              <a:t>chim</a:t>
            </a:r>
            <a:r>
              <a:rPr lang="en-US" sz="4800" i="1" dirty="0">
                <a:latin typeface="Times New Roman" panose="02020603050405020304" pitchFamily="18" charset="0"/>
                <a:cs typeface="Times New Roman" panose="02020603050405020304" pitchFamily="18" charset="0"/>
              </a:rPr>
              <a:t> </a:t>
            </a:r>
            <a:r>
              <a:rPr lang="en-US" sz="4800" i="1" dirty="0" err="1">
                <a:latin typeface="Times New Roman" panose="02020603050405020304" pitchFamily="18" charset="0"/>
                <a:cs typeface="Times New Roman" panose="02020603050405020304" pitchFamily="18" charset="0"/>
              </a:rPr>
              <a:t>xanh</a:t>
            </a:r>
            <a:r>
              <a:rPr lang="en-US" sz="4800" i="1" dirty="0">
                <a:latin typeface="Times New Roman" panose="02020603050405020304" pitchFamily="18" charset="0"/>
                <a:cs typeface="Times New Roman" panose="02020603050405020304" pitchFamily="18" charset="0"/>
              </a:rPr>
              <a:t> </a:t>
            </a:r>
            <a:r>
              <a:rPr lang="en-US" sz="4800" i="1" dirty="0" err="1">
                <a:latin typeface="Times New Roman" panose="02020603050405020304" pitchFamily="18" charset="0"/>
                <a:cs typeface="Times New Roman" panose="02020603050405020304" pitchFamily="18" charset="0"/>
              </a:rPr>
              <a:t>biếc</a:t>
            </a:r>
            <a:r>
              <a:rPr lang="en-US" sz="4800" i="1" dirty="0">
                <a:latin typeface="Times New Roman" panose="02020603050405020304" pitchFamily="18" charset="0"/>
                <a:cs typeface="Times New Roman" panose="02020603050405020304" pitchFamily="18" charset="0"/>
              </a:rPr>
              <a:t>,  </a:t>
            </a:r>
            <a:r>
              <a:rPr lang="en-US" sz="4800" i="1" dirty="0" err="1">
                <a:latin typeface="Times New Roman" panose="02020603050405020304" pitchFamily="18" charset="0"/>
                <a:cs typeface="Times New Roman" panose="02020603050405020304" pitchFamily="18" charset="0"/>
              </a:rPr>
              <a:t>toàn</a:t>
            </a:r>
            <a:r>
              <a:rPr lang="en-US" sz="4800" i="1" dirty="0">
                <a:latin typeface="Times New Roman" panose="02020603050405020304" pitchFamily="18" charset="0"/>
                <a:cs typeface="Times New Roman" panose="02020603050405020304" pitchFamily="18" charset="0"/>
              </a:rPr>
              <a:t> </a:t>
            </a:r>
            <a:r>
              <a:rPr lang="en-US" sz="4800" i="1" dirty="0" err="1">
                <a:latin typeface="Times New Roman" panose="02020603050405020304" pitchFamily="18" charset="0"/>
                <a:cs typeface="Times New Roman" panose="02020603050405020304" pitchFamily="18" charset="0"/>
              </a:rPr>
              <a:t>thân</a:t>
            </a:r>
            <a:r>
              <a:rPr lang="en-US" sz="4800" i="1" dirty="0">
                <a:latin typeface="Times New Roman" panose="02020603050405020304" pitchFamily="18" charset="0"/>
                <a:cs typeface="Times New Roman" panose="02020603050405020304" pitchFamily="18" charset="0"/>
              </a:rPr>
              <a:t> </a:t>
            </a:r>
            <a:r>
              <a:rPr lang="en-US" sz="4800" i="1" dirty="0" err="1">
                <a:latin typeface="Times New Roman" panose="02020603050405020304" pitchFamily="18" charset="0"/>
                <a:cs typeface="Times New Roman" panose="02020603050405020304" pitchFamily="18" charset="0"/>
              </a:rPr>
              <a:t>lóng</a:t>
            </a:r>
            <a:r>
              <a:rPr lang="en-US" sz="4800" i="1" dirty="0">
                <a:latin typeface="Times New Roman" panose="02020603050405020304" pitchFamily="18" charset="0"/>
                <a:cs typeface="Times New Roman" panose="02020603050405020304" pitchFamily="18" charset="0"/>
              </a:rPr>
              <a:t> </a:t>
            </a:r>
            <a:r>
              <a:rPr lang="en-US" sz="4800" i="1" dirty="0" err="1">
                <a:latin typeface="Times New Roman" panose="02020603050405020304" pitchFamily="18" charset="0"/>
                <a:cs typeface="Times New Roman" panose="02020603050405020304" pitchFamily="18" charset="0"/>
              </a:rPr>
              <a:t>lánh</a:t>
            </a:r>
            <a:r>
              <a:rPr lang="en-US" sz="4800" i="1" dirty="0">
                <a:latin typeface="Times New Roman" panose="02020603050405020304" pitchFamily="18" charset="0"/>
                <a:cs typeface="Times New Roman" panose="02020603050405020304" pitchFamily="18" charset="0"/>
              </a:rPr>
              <a:t> </a:t>
            </a:r>
            <a:r>
              <a:rPr lang="en-US" sz="4800" i="1" dirty="0" err="1">
                <a:latin typeface="Times New Roman" panose="02020603050405020304" pitchFamily="18" charset="0"/>
                <a:cs typeface="Times New Roman" panose="02020603050405020304" pitchFamily="18" charset="0"/>
              </a:rPr>
              <a:t>như</a:t>
            </a:r>
            <a:r>
              <a:rPr lang="en-US" sz="4800" i="1" dirty="0">
                <a:latin typeface="Times New Roman" panose="02020603050405020304" pitchFamily="18" charset="0"/>
                <a:cs typeface="Times New Roman" panose="02020603050405020304" pitchFamily="18" charset="0"/>
              </a:rPr>
              <a:t> </a:t>
            </a:r>
            <a:r>
              <a:rPr lang="en-US" sz="4800" i="1" dirty="0" err="1">
                <a:latin typeface="Times New Roman" panose="02020603050405020304" pitchFamily="18" charset="0"/>
                <a:cs typeface="Times New Roman" panose="02020603050405020304" pitchFamily="18" charset="0"/>
              </a:rPr>
              <a:t>tự</a:t>
            </a:r>
            <a:r>
              <a:rPr lang="en-US" sz="4800" i="1" dirty="0">
                <a:latin typeface="Times New Roman" panose="02020603050405020304" pitchFamily="18" charset="0"/>
                <a:cs typeface="Times New Roman" panose="02020603050405020304" pitchFamily="18" charset="0"/>
              </a:rPr>
              <a:t> </a:t>
            </a:r>
            <a:r>
              <a:rPr lang="en-US" sz="4800" i="1" dirty="0" err="1">
                <a:latin typeface="Times New Roman" panose="02020603050405020304" pitchFamily="18" charset="0"/>
                <a:cs typeface="Times New Roman" panose="02020603050405020304" pitchFamily="18" charset="0"/>
              </a:rPr>
              <a:t>toả</a:t>
            </a:r>
            <a:r>
              <a:rPr lang="en-US" sz="4800" i="1" dirty="0">
                <a:latin typeface="Times New Roman" panose="02020603050405020304" pitchFamily="18" charset="0"/>
                <a:cs typeface="Times New Roman" panose="02020603050405020304" pitchFamily="18" charset="0"/>
              </a:rPr>
              <a:t> </a:t>
            </a:r>
            <a:r>
              <a:rPr lang="en-US" sz="4800" i="1" dirty="0" err="1">
                <a:latin typeface="Times New Roman" panose="02020603050405020304" pitchFamily="18" charset="0"/>
                <a:cs typeface="Times New Roman" panose="02020603050405020304" pitchFamily="18" charset="0"/>
              </a:rPr>
              <a:t>sáng</a:t>
            </a:r>
            <a:r>
              <a:rPr lang="en-US" sz="4800" i="1" dirty="0">
                <a:latin typeface="Times New Roman" panose="02020603050405020304" pitchFamily="18" charset="0"/>
                <a:cs typeface="Times New Roman" panose="02020603050405020304" pitchFamily="18" charset="0"/>
              </a:rPr>
              <a:t>  </a:t>
            </a:r>
            <a:r>
              <a:rPr lang="en-US" sz="4800" i="1" dirty="0" err="1">
                <a:latin typeface="Times New Roman" panose="02020603050405020304" pitchFamily="18" charset="0"/>
                <a:cs typeface="Times New Roman" panose="02020603050405020304" pitchFamily="18" charset="0"/>
              </a:rPr>
              <a:t>không</a:t>
            </a:r>
            <a:r>
              <a:rPr lang="en-US" sz="4800" i="1" dirty="0">
                <a:latin typeface="Times New Roman" panose="02020603050405020304" pitchFamily="18" charset="0"/>
                <a:cs typeface="Times New Roman" panose="02020603050405020304" pitchFamily="18" charset="0"/>
              </a:rPr>
              <a:t> </a:t>
            </a:r>
            <a:r>
              <a:rPr lang="en-US" sz="4800" i="1" dirty="0" err="1">
                <a:latin typeface="Times New Roman" panose="02020603050405020304" pitchFamily="18" charset="0"/>
                <a:cs typeface="Times New Roman" panose="02020603050405020304" pitchFamily="18" charset="0"/>
              </a:rPr>
              <a:t>biết</a:t>
            </a:r>
            <a:r>
              <a:rPr lang="en-US" sz="4800" i="1" dirty="0">
                <a:latin typeface="Times New Roman" panose="02020603050405020304" pitchFamily="18" charset="0"/>
                <a:cs typeface="Times New Roman" panose="02020603050405020304" pitchFamily="18" charset="0"/>
              </a:rPr>
              <a:t> </a:t>
            </a:r>
            <a:r>
              <a:rPr lang="en-US" sz="4800" i="1" dirty="0" err="1">
                <a:latin typeface="Times New Roman" panose="02020603050405020304" pitchFamily="18" charset="0"/>
                <a:cs typeface="Times New Roman" panose="02020603050405020304" pitchFamily="18" charset="0"/>
              </a:rPr>
              <a:t>từ</a:t>
            </a:r>
            <a:r>
              <a:rPr lang="en-US" sz="4800" i="1" dirty="0">
                <a:latin typeface="Times New Roman" panose="02020603050405020304" pitchFamily="18" charset="0"/>
                <a:cs typeface="Times New Roman" panose="02020603050405020304" pitchFamily="18" charset="0"/>
              </a:rPr>
              <a:t> </a:t>
            </a:r>
            <a:r>
              <a:rPr lang="en-US" sz="4800" i="1" dirty="0" err="1">
                <a:latin typeface="Times New Roman" panose="02020603050405020304" pitchFamily="18" charset="0"/>
                <a:cs typeface="Times New Roman" panose="02020603050405020304" pitchFamily="18" charset="0"/>
              </a:rPr>
              <a:t>đâu</a:t>
            </a:r>
            <a:r>
              <a:rPr lang="en-US" sz="4800" i="1" dirty="0">
                <a:latin typeface="Times New Roman" panose="02020603050405020304" pitchFamily="18" charset="0"/>
                <a:cs typeface="Times New Roman" panose="02020603050405020304" pitchFamily="18" charset="0"/>
              </a:rPr>
              <a:t> bay </a:t>
            </a:r>
            <a:r>
              <a:rPr lang="en-US" sz="4800" i="1" dirty="0" err="1">
                <a:latin typeface="Times New Roman" panose="02020603050405020304" pitchFamily="18" charset="0"/>
                <a:cs typeface="Times New Roman" panose="02020603050405020304" pitchFamily="18" charset="0"/>
              </a:rPr>
              <a:t>tới</a:t>
            </a:r>
            <a:r>
              <a:rPr lang="en-US" sz="4800" i="1" dirty="0">
                <a:latin typeface="Times New Roman" panose="02020603050405020304" pitchFamily="18" charset="0"/>
                <a:cs typeface="Times New Roman" panose="02020603050405020304" pitchFamily="18" charset="0"/>
              </a:rPr>
              <a:t>.</a:t>
            </a:r>
            <a:endParaRPr kumimoji="0" lang="en-US" sz="48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endParaRPr>
          </a:p>
        </p:txBody>
      </p:sp>
      <p:cxnSp>
        <p:nvCxnSpPr>
          <p:cNvPr id="3" name="Straight Connector 2">
            <a:extLst>
              <a:ext uri="{FF2B5EF4-FFF2-40B4-BE49-F238E27FC236}">
                <a16:creationId xmlns:a16="http://schemas.microsoft.com/office/drawing/2014/main" xmlns="" id="{29A47791-5B17-40BD-BAC5-41083ACBA43A}"/>
              </a:ext>
            </a:extLst>
          </p:cNvPr>
          <p:cNvCxnSpPr>
            <a:cxnSpLocks/>
          </p:cNvCxnSpPr>
          <p:nvPr/>
        </p:nvCxnSpPr>
        <p:spPr>
          <a:xfrm flipH="1">
            <a:off x="2333165" y="2980616"/>
            <a:ext cx="150312" cy="53448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xmlns="" id="{7BD3B5EC-2C3D-43DF-8867-4C6631B1E92D}"/>
              </a:ext>
            </a:extLst>
          </p:cNvPr>
          <p:cNvCxnSpPr>
            <a:cxnSpLocks/>
          </p:cNvCxnSpPr>
          <p:nvPr/>
        </p:nvCxnSpPr>
        <p:spPr>
          <a:xfrm flipH="1">
            <a:off x="10334878" y="2956775"/>
            <a:ext cx="150312" cy="546446"/>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xmlns="" id="{355B06D2-7EAA-413E-8D92-D2014CDB5DD3}"/>
              </a:ext>
            </a:extLst>
          </p:cNvPr>
          <p:cNvCxnSpPr>
            <a:cxnSpLocks/>
          </p:cNvCxnSpPr>
          <p:nvPr/>
        </p:nvCxnSpPr>
        <p:spPr>
          <a:xfrm flipH="1">
            <a:off x="8199471" y="3633848"/>
            <a:ext cx="255760" cy="562249"/>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pic>
        <p:nvPicPr>
          <p:cNvPr id="7" name="18">
            <a:extLst>
              <a:ext uri="{FF2B5EF4-FFF2-40B4-BE49-F238E27FC236}">
                <a16:creationId xmlns:a16="http://schemas.microsoft.com/office/drawing/2014/main" xmlns="" id="{2BC1B98E-1573-4424-90DE-F7A561744BB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5326"/>
          <a:stretch/>
        </p:blipFill>
        <p:spPr>
          <a:xfrm>
            <a:off x="471188" y="474900"/>
            <a:ext cx="2141951" cy="1941534"/>
          </a:xfrm>
          <a:prstGeom prst="rect">
            <a:avLst/>
          </a:prstGeom>
        </p:spPr>
      </p:pic>
      <p:sp>
        <p:nvSpPr>
          <p:cNvPr id="8" name="Rectangle: Rounded Corners 8">
            <a:extLst>
              <a:ext uri="{FF2B5EF4-FFF2-40B4-BE49-F238E27FC236}">
                <a16:creationId xmlns:a16="http://schemas.microsoft.com/office/drawing/2014/main" xmlns="" id="{21065EC9-B276-4E9A-A357-CBFB0E6BB85B}"/>
              </a:ext>
            </a:extLst>
          </p:cNvPr>
          <p:cNvSpPr/>
          <p:nvPr/>
        </p:nvSpPr>
        <p:spPr>
          <a:xfrm>
            <a:off x="2994117" y="895638"/>
            <a:ext cx="6949393" cy="1100057"/>
          </a:xfrm>
          <a:prstGeom prst="roundRect">
            <a:avLst/>
          </a:prstGeom>
          <a:solidFill>
            <a:schemeClr val="accent6">
              <a:lumMod val="7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6000" b="0" i="0" strike="noStrike" kern="0" cap="none" spc="0" normalizeH="0" baseline="0" noProof="0" dirty="0" err="1">
                <a:ln>
                  <a:noFill/>
                </a:ln>
                <a:solidFill>
                  <a:srgbClr val="F2F2E9"/>
                </a:solidFill>
                <a:effectLst/>
                <a:uLnTx/>
                <a:uFillTx/>
                <a:latin typeface="Times New Roman" panose="02020603050405020304" pitchFamily="18" charset="0"/>
                <a:ea typeface="+mn-ea"/>
                <a:cs typeface="Times New Roman" panose="02020603050405020304" pitchFamily="18" charset="0"/>
              </a:rPr>
              <a:t>Luyện</a:t>
            </a:r>
            <a:r>
              <a:rPr kumimoji="0" lang="en-US" sz="6000" b="0" i="0" strike="noStrike" kern="0" cap="none" spc="0" normalizeH="0" baseline="0" noProof="0" dirty="0">
                <a:ln>
                  <a:noFill/>
                </a:ln>
                <a:solidFill>
                  <a:srgbClr val="F2F2E9"/>
                </a:solidFill>
                <a:effectLst/>
                <a:uLnTx/>
                <a:uFillTx/>
                <a:latin typeface="Times New Roman" panose="02020603050405020304" pitchFamily="18" charset="0"/>
                <a:ea typeface="+mn-ea"/>
                <a:cs typeface="Times New Roman" panose="02020603050405020304" pitchFamily="18" charset="0"/>
              </a:rPr>
              <a:t> </a:t>
            </a:r>
            <a:r>
              <a:rPr kumimoji="0" lang="en-US" sz="6000" b="0" i="0" strike="noStrike" kern="0" cap="none" spc="0" normalizeH="0" baseline="0" noProof="0" dirty="0" err="1">
                <a:ln>
                  <a:noFill/>
                </a:ln>
                <a:solidFill>
                  <a:srgbClr val="F2F2E9"/>
                </a:solidFill>
                <a:effectLst/>
                <a:uLnTx/>
                <a:uFillTx/>
                <a:latin typeface="Times New Roman" panose="02020603050405020304" pitchFamily="18" charset="0"/>
                <a:ea typeface="+mn-ea"/>
                <a:cs typeface="Times New Roman" panose="02020603050405020304" pitchFamily="18" charset="0"/>
              </a:rPr>
              <a:t>đọc</a:t>
            </a:r>
            <a:r>
              <a:rPr kumimoji="0" lang="en-US" sz="6000" b="0" i="0" strike="noStrike" kern="0" cap="none" spc="0" normalizeH="0" baseline="0" noProof="0" dirty="0">
                <a:ln>
                  <a:noFill/>
                </a:ln>
                <a:solidFill>
                  <a:srgbClr val="F2F2E9"/>
                </a:solidFill>
                <a:effectLst/>
                <a:uLnTx/>
                <a:uFillTx/>
                <a:latin typeface="Times New Roman" panose="02020603050405020304" pitchFamily="18" charset="0"/>
                <a:ea typeface="+mn-ea"/>
                <a:cs typeface="Times New Roman" panose="02020603050405020304" pitchFamily="18" charset="0"/>
              </a:rPr>
              <a:t> </a:t>
            </a:r>
            <a:r>
              <a:rPr kumimoji="0" lang="en-US" sz="6000" b="0" i="0" strike="noStrike" kern="0" cap="none" spc="0" normalizeH="0" baseline="0" noProof="0" dirty="0" err="1">
                <a:ln>
                  <a:noFill/>
                </a:ln>
                <a:solidFill>
                  <a:srgbClr val="F2F2E9"/>
                </a:solidFill>
                <a:effectLst/>
                <a:uLnTx/>
                <a:uFillTx/>
                <a:latin typeface="Times New Roman" panose="02020603050405020304" pitchFamily="18" charset="0"/>
                <a:ea typeface="+mn-ea"/>
                <a:cs typeface="Times New Roman" panose="02020603050405020304" pitchFamily="18" charset="0"/>
              </a:rPr>
              <a:t>câu</a:t>
            </a:r>
            <a:r>
              <a:rPr kumimoji="0" lang="en-US" sz="6000" b="0" i="0" strike="noStrike" kern="0" cap="none" spc="0" normalizeH="0" baseline="0" noProof="0" dirty="0">
                <a:ln>
                  <a:noFill/>
                </a:ln>
                <a:solidFill>
                  <a:srgbClr val="F2F2E9"/>
                </a:solidFill>
                <a:effectLst/>
                <a:uLnTx/>
                <a:uFillTx/>
                <a:latin typeface="Times New Roman" panose="02020603050405020304" pitchFamily="18" charset="0"/>
                <a:ea typeface="+mn-ea"/>
                <a:cs typeface="Times New Roman" panose="02020603050405020304" pitchFamily="18" charset="0"/>
              </a:rPr>
              <a:t> </a:t>
            </a:r>
            <a:r>
              <a:rPr kumimoji="0" lang="en-US" sz="6000" b="0" i="0" strike="noStrike" kern="0" cap="none" spc="0" normalizeH="0" baseline="0" noProof="0" dirty="0" err="1">
                <a:ln>
                  <a:noFill/>
                </a:ln>
                <a:solidFill>
                  <a:srgbClr val="F2F2E9"/>
                </a:solidFill>
                <a:effectLst/>
                <a:uLnTx/>
                <a:uFillTx/>
                <a:latin typeface="Times New Roman" panose="02020603050405020304" pitchFamily="18" charset="0"/>
                <a:ea typeface="+mn-ea"/>
                <a:cs typeface="Times New Roman" panose="02020603050405020304" pitchFamily="18" charset="0"/>
              </a:rPr>
              <a:t>khó</a:t>
            </a:r>
            <a:endParaRPr kumimoji="0" lang="en-US" sz="6000" b="0" i="0" strike="noStrike" kern="0" cap="none" spc="0" normalizeH="0" baseline="0" noProof="0" dirty="0">
              <a:ln>
                <a:noFill/>
              </a:ln>
              <a:solidFill>
                <a:srgbClr val="F2F2E9"/>
              </a:solidFill>
              <a:effectLst/>
              <a:uLnTx/>
              <a:uFillTx/>
              <a:latin typeface="Times New Roman" panose="02020603050405020304" pitchFamily="18" charset="0"/>
              <a:ea typeface="+mn-ea"/>
              <a:cs typeface="Times New Roman" panose="02020603050405020304" pitchFamily="18" charset="0"/>
            </a:endParaRPr>
          </a:p>
        </p:txBody>
      </p:sp>
      <p:cxnSp>
        <p:nvCxnSpPr>
          <p:cNvPr id="9" name="Straight Connector 8">
            <a:extLst>
              <a:ext uri="{FF2B5EF4-FFF2-40B4-BE49-F238E27FC236}">
                <a16:creationId xmlns:a16="http://schemas.microsoft.com/office/drawing/2014/main" xmlns="" id="{49AE4173-697F-442A-979D-EF6543B27FFF}"/>
              </a:ext>
            </a:extLst>
          </p:cNvPr>
          <p:cNvCxnSpPr>
            <a:cxnSpLocks/>
          </p:cNvCxnSpPr>
          <p:nvPr/>
        </p:nvCxnSpPr>
        <p:spPr>
          <a:xfrm flipH="1">
            <a:off x="3538155" y="4278923"/>
            <a:ext cx="250074" cy="654182"/>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xmlns="" id="{49AE4173-697F-442A-979D-EF6543B27FFF}"/>
              </a:ext>
            </a:extLst>
          </p:cNvPr>
          <p:cNvCxnSpPr>
            <a:cxnSpLocks/>
          </p:cNvCxnSpPr>
          <p:nvPr/>
        </p:nvCxnSpPr>
        <p:spPr>
          <a:xfrm flipH="1">
            <a:off x="3595555" y="4288823"/>
            <a:ext cx="250074" cy="654182"/>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715287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par>
                                <p:cTn id="11" presetID="22" presetClass="entr" presetSubtype="4"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500"/>
                                        <p:tgtEl>
                                          <p:spTgt spid="6"/>
                                        </p:tgtEl>
                                      </p:cBhvr>
                                    </p:animEffect>
                                  </p:childTnLst>
                                </p:cTn>
                              </p:par>
                              <p:par>
                                <p:cTn id="14" presetID="22" presetClass="entr" presetSubtype="4" fill="hold"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down)">
                                      <p:cBhvr>
                                        <p:cTn id="16" dur="500"/>
                                        <p:tgtEl>
                                          <p:spTgt spid="9"/>
                                        </p:tgtEl>
                                      </p:cBhvr>
                                    </p:animEffect>
                                  </p:childTnLst>
                                </p:cTn>
                              </p:par>
                              <p:par>
                                <p:cTn id="17" presetID="22" presetClass="entr" presetSubtype="4"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down)">
                                      <p:cBhvr>
                                        <p:cTn id="1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MH" val="20151007154213"/>
  <p:tag name="MH_LIBRARY" val="GRAPHIC"/>
  <p:tag name="MH_ORDER" val="Text Box 4"/>
</p:tagLst>
</file>

<file path=ppt/tags/tag2.xml><?xml version="1.0" encoding="utf-8"?>
<p:tagLst xmlns:a="http://schemas.openxmlformats.org/drawingml/2006/main" xmlns:r="http://schemas.openxmlformats.org/officeDocument/2006/relationships" xmlns:p="http://schemas.openxmlformats.org/presentationml/2006/main">
  <p:tag name="MH" val="20151007154213"/>
  <p:tag name="MH_LIBRARY" val="GRAPHIC"/>
  <p:tag name="MH_ORDER" val="Line 13"/>
</p:tagLst>
</file>

<file path=ppt/tags/tag3.xml><?xml version="1.0" encoding="utf-8"?>
<p:tagLst xmlns:a="http://schemas.openxmlformats.org/drawingml/2006/main" xmlns:r="http://schemas.openxmlformats.org/officeDocument/2006/relationships" xmlns:p="http://schemas.openxmlformats.org/presentationml/2006/main">
  <p:tag name="MH" val="20151007154213"/>
  <p:tag name="MH_LIBRARY" val="GRAPHIC"/>
  <p:tag name="MH_ORDER" val="AutoShape 14"/>
</p:tagLst>
</file>

<file path=ppt/tags/tag4.xml><?xml version="1.0" encoding="utf-8"?>
<p:tagLst xmlns:a="http://schemas.openxmlformats.org/drawingml/2006/main" xmlns:r="http://schemas.openxmlformats.org/officeDocument/2006/relationships" xmlns:p="http://schemas.openxmlformats.org/presentationml/2006/main">
  <p:tag name="MH" val="20151007154213"/>
  <p:tag name="MH_LIBRARY" val="GRAPHIC"/>
  <p:tag name="MH_ORDER" val="Line 13"/>
</p:tagLst>
</file>

<file path=ppt/tags/tag5.xml><?xml version="1.0" encoding="utf-8"?>
<p:tagLst xmlns:a="http://schemas.openxmlformats.org/drawingml/2006/main" xmlns:r="http://schemas.openxmlformats.org/officeDocument/2006/relationships" xmlns:p="http://schemas.openxmlformats.org/presentationml/2006/main">
  <p:tag name="MH" val="20151007154213"/>
  <p:tag name="MH_LIBRARY" val="GRAPHIC"/>
  <p:tag name="MH_ORDER" val="AutoShape 14"/>
</p:tagLst>
</file>

<file path=ppt/tags/tag6.xml><?xml version="1.0" encoding="utf-8"?>
<p:tagLst xmlns:a="http://schemas.openxmlformats.org/drawingml/2006/main" xmlns:r="http://schemas.openxmlformats.org/officeDocument/2006/relationships" xmlns:p="http://schemas.openxmlformats.org/presentationml/2006/main">
  <p:tag name="MH" val="20151007154213"/>
  <p:tag name="MH_LIBRARY" val="GRAPHIC"/>
  <p:tag name="MH_ORDER" val="Line 13"/>
</p:tagLst>
</file>

<file path=ppt/tags/tag7.xml><?xml version="1.0" encoding="utf-8"?>
<p:tagLst xmlns:a="http://schemas.openxmlformats.org/drawingml/2006/main" xmlns:r="http://schemas.openxmlformats.org/officeDocument/2006/relationships" xmlns:p="http://schemas.openxmlformats.org/presentationml/2006/main">
  <p:tag name="MH" val="20151007154213"/>
  <p:tag name="MH_LIBRARY" val="GRAPHIC"/>
  <p:tag name="MH_ORDER" val="AutoShape 14"/>
</p:tagLst>
</file>

<file path=ppt/tags/tag8.xml><?xml version="1.0" encoding="utf-8"?>
<p:tagLst xmlns:a="http://schemas.openxmlformats.org/drawingml/2006/main" xmlns:r="http://schemas.openxmlformats.org/officeDocument/2006/relationships" xmlns:p="http://schemas.openxmlformats.org/presentationml/2006/main">
  <p:tag name="MH" val="20151007154213"/>
  <p:tag name="MH_LIBRARY" val="GRAPHIC"/>
  <p:tag name="MH_ORDER" val="Line 13"/>
</p:tagLst>
</file>

<file path=ppt/tags/tag9.xml><?xml version="1.0" encoding="utf-8"?>
<p:tagLst xmlns:a="http://schemas.openxmlformats.org/drawingml/2006/main" xmlns:r="http://schemas.openxmlformats.org/officeDocument/2006/relationships" xmlns:p="http://schemas.openxmlformats.org/presentationml/2006/main">
  <p:tag name="MH" val="20151007154213"/>
  <p:tag name="MH_LIBRARY" val="GRAPHIC"/>
  <p:tag name="MH_ORDER" val="AutoShape 14"/>
</p:tagLst>
</file>

<file path=ppt/theme/theme1.xml><?xml version="1.0" encoding="utf-8"?>
<a:theme xmlns:a="http://schemas.openxmlformats.org/drawingml/2006/main" name="https://www.freeppt7.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2sljho3q">
      <a:majorFont>
        <a:latin typeface="Arial"/>
        <a:ea typeface="汉仪跳跳体简"/>
        <a:cs typeface=""/>
      </a:majorFont>
      <a:minorFont>
        <a:latin typeface="Arial"/>
        <a:ea typeface="汉仪跳跳体简"/>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588ku">
      <a:majorFont>
        <a:latin typeface="Arial Black"/>
        <a:ea typeface="思源黑体 CN Bold"/>
        <a:cs typeface=""/>
      </a:majorFont>
      <a:minorFont>
        <a:latin typeface="Arial"/>
        <a:ea typeface="思源黑体 CN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2fcf4eai">
      <a:majorFont>
        <a:latin typeface="华康少女文字W5(P)"/>
        <a:ea typeface="华康少女文字W5(P)"/>
        <a:cs typeface=""/>
      </a:majorFont>
      <a:minorFont>
        <a:latin typeface="华康少女文字W5(P)"/>
        <a:ea typeface="华康少女文字W5(P)"/>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4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360</TotalTime>
  <Words>1473</Words>
  <Application>Microsoft Office PowerPoint</Application>
  <PresentationFormat>Widescreen</PresentationFormat>
  <Paragraphs>90</Paragraphs>
  <Slides>21</Slides>
  <Notes>6</Notes>
  <HiddenSlides>0</HiddenSlides>
  <MMClips>1</MMClips>
  <ScaleCrop>false</ScaleCrop>
  <HeadingPairs>
    <vt:vector size="6" baseType="variant">
      <vt:variant>
        <vt:lpstr>Fonts Used</vt:lpstr>
      </vt:variant>
      <vt:variant>
        <vt:i4>14</vt:i4>
      </vt:variant>
      <vt:variant>
        <vt:lpstr>Theme</vt:lpstr>
      </vt:variant>
      <vt:variant>
        <vt:i4>8</vt:i4>
      </vt:variant>
      <vt:variant>
        <vt:lpstr>Slide Titles</vt:lpstr>
      </vt:variant>
      <vt:variant>
        <vt:i4>21</vt:i4>
      </vt:variant>
    </vt:vector>
  </HeadingPairs>
  <TitlesOfParts>
    <vt:vector size="43" baseType="lpstr">
      <vt:lpstr>微软雅黑</vt:lpstr>
      <vt:lpstr>宋体</vt:lpstr>
      <vt:lpstr>Arial</vt:lpstr>
      <vt:lpstr>Arial-Rounded</vt:lpstr>
      <vt:lpstr>Calibri</vt:lpstr>
      <vt:lpstr>Calibri Light</vt:lpstr>
      <vt:lpstr>DengXian</vt:lpstr>
      <vt:lpstr>DengXian</vt:lpstr>
      <vt:lpstr>黑体</vt:lpstr>
      <vt:lpstr>Times New Roman</vt:lpstr>
      <vt:lpstr>Wingdings</vt:lpstr>
      <vt:lpstr>华康少女文字W5(P)</vt:lpstr>
      <vt:lpstr>思源黑体 CN Regular</vt:lpstr>
      <vt:lpstr>汉仪跳跳体简</vt:lpstr>
      <vt:lpstr>https://www.freeppt7.com</vt:lpstr>
      <vt:lpstr>Office 主题</vt:lpstr>
      <vt:lpstr>1_Office 主题​​</vt:lpstr>
      <vt:lpstr>3_Office 主题</vt:lpstr>
      <vt:lpstr>1_Office 主题</vt:lpstr>
      <vt:lpstr>2_Office 主题</vt:lpstr>
      <vt:lpstr>2_Office 主题​​</vt:lpstr>
      <vt:lpstr>4_Office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tran thao</dc:creator>
  <cp:lastModifiedBy>ADMIN</cp:lastModifiedBy>
  <cp:revision>46</cp:revision>
  <dcterms:created xsi:type="dcterms:W3CDTF">2021-07-25T08:29:54Z</dcterms:created>
  <dcterms:modified xsi:type="dcterms:W3CDTF">2024-10-20T07:53:31Z</dcterms:modified>
</cp:coreProperties>
</file>