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mp3" ContentType="audio/m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wav" ContentType="audio/x-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media/audio4.wav" ContentType="audio/wav"/>
  <Override PartName="/ppt/media/audio5.wav" ContentType="audio/wav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1" r:id="rId1"/>
  </p:sldMasterIdLst>
  <p:notesMasterIdLst>
    <p:notesMasterId r:id="rId23"/>
  </p:notesMasterIdLst>
  <p:sldIdLst>
    <p:sldId id="2007577527" r:id="rId2"/>
    <p:sldId id="2007577528" r:id="rId3"/>
    <p:sldId id="291" r:id="rId4"/>
    <p:sldId id="286" r:id="rId5"/>
    <p:sldId id="372" r:id="rId6"/>
    <p:sldId id="2007577176" r:id="rId7"/>
    <p:sldId id="2007577177" r:id="rId8"/>
    <p:sldId id="2007577182" r:id="rId9"/>
    <p:sldId id="2007577532" r:id="rId10"/>
    <p:sldId id="664" r:id="rId11"/>
    <p:sldId id="2007577533" r:id="rId12"/>
    <p:sldId id="2007577544" r:id="rId13"/>
    <p:sldId id="2007577550" r:id="rId14"/>
    <p:sldId id="2007577549" r:id="rId15"/>
    <p:sldId id="2007577542" r:id="rId16"/>
    <p:sldId id="2007577551" r:id="rId17"/>
    <p:sldId id="262" r:id="rId18"/>
    <p:sldId id="282" r:id="rId19"/>
    <p:sldId id="283" r:id="rId20"/>
    <p:sldId id="284" r:id="rId21"/>
    <p:sldId id="298" r:id="rId2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72817" autoAdjust="0"/>
  </p:normalViewPr>
  <p:slideViewPr>
    <p:cSldViewPr snapToGrid="0">
      <p:cViewPr varScale="1">
        <p:scale>
          <a:sx n="66" d="100"/>
          <a:sy n="66" d="100"/>
        </p:scale>
        <p:origin x="126" y="23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346421D-1F76-4819-AA60-21590B8446C8}" type="datetimeFigureOut">
              <a:rPr lang="en-US" smtClean="0"/>
              <a:t>12/25/2023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BF8B26-0FA9-481F-AD16-350351DB578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41896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Bấm</a:t>
            </a:r>
            <a:r>
              <a:rPr lang="en-US" dirty="0"/>
              <a:t> </a:t>
            </a:r>
            <a:r>
              <a:rPr lang="en-US" dirty="0" err="1"/>
              <a:t>vào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con </a:t>
            </a:r>
            <a:r>
              <a:rPr lang="en-US" dirty="0" err="1"/>
              <a:t>số</a:t>
            </a:r>
            <a:r>
              <a:rPr lang="en-US" dirty="0"/>
              <a:t> </a:t>
            </a:r>
            <a:r>
              <a:rPr lang="en-US" dirty="0" err="1"/>
              <a:t>để</a:t>
            </a:r>
            <a:r>
              <a:rPr lang="en-US" dirty="0"/>
              <a:t> </a:t>
            </a:r>
            <a:r>
              <a:rPr lang="en-US" dirty="0" err="1"/>
              <a:t>tới</a:t>
            </a:r>
            <a:r>
              <a:rPr lang="en-US" dirty="0"/>
              <a:t> </a:t>
            </a:r>
            <a:r>
              <a:rPr lang="en-US" dirty="0" err="1"/>
              <a:t>câu</a:t>
            </a:r>
            <a:r>
              <a:rPr lang="en-US" dirty="0"/>
              <a:t> </a:t>
            </a:r>
            <a:r>
              <a:rPr lang="en-US" dirty="0" err="1"/>
              <a:t>hỏi</a:t>
            </a:r>
            <a:r>
              <a:rPr lang="en-US" dirty="0"/>
              <a:t>, </a:t>
            </a:r>
            <a:r>
              <a:rPr lang="en-US" dirty="0" err="1"/>
              <a:t>trả</a:t>
            </a:r>
            <a:r>
              <a:rPr lang="en-US" dirty="0"/>
              <a:t> </a:t>
            </a:r>
            <a:r>
              <a:rPr lang="en-US" dirty="0" err="1"/>
              <a:t>lời</a:t>
            </a:r>
            <a:r>
              <a:rPr lang="en-US" dirty="0"/>
              <a:t> </a:t>
            </a:r>
            <a:r>
              <a:rPr lang="en-US" dirty="0" err="1"/>
              <a:t>xong</a:t>
            </a:r>
            <a:r>
              <a:rPr lang="en-US" dirty="0"/>
              <a:t> </a:t>
            </a:r>
            <a:r>
              <a:rPr lang="en-US" dirty="0" err="1"/>
              <a:t>bấm</a:t>
            </a:r>
            <a:r>
              <a:rPr lang="en-US" dirty="0"/>
              <a:t> </a:t>
            </a:r>
            <a:r>
              <a:rPr lang="en-US" dirty="0" err="1"/>
              <a:t>mũi</a:t>
            </a:r>
            <a:r>
              <a:rPr lang="en-US" dirty="0"/>
              <a:t> </a:t>
            </a:r>
            <a:r>
              <a:rPr lang="en-US" dirty="0" err="1"/>
              <a:t>tên</a:t>
            </a:r>
            <a:r>
              <a:rPr lang="en-US" dirty="0"/>
              <a:t> quay </a:t>
            </a:r>
            <a:r>
              <a:rPr lang="en-US" dirty="0" err="1"/>
              <a:t>về</a:t>
            </a:r>
            <a:r>
              <a:rPr lang="en-US" dirty="0"/>
              <a:t>, </a:t>
            </a:r>
            <a:r>
              <a:rPr lang="en-US" dirty="0" err="1"/>
              <a:t>bấm</a:t>
            </a:r>
            <a:r>
              <a:rPr lang="en-US" dirty="0"/>
              <a:t> </a:t>
            </a:r>
            <a:r>
              <a:rPr lang="en-US" dirty="0" err="1"/>
              <a:t>vào</a:t>
            </a:r>
            <a:r>
              <a:rPr lang="en-US" dirty="0"/>
              <a:t> </a:t>
            </a:r>
            <a:r>
              <a:rPr lang="en-US" dirty="0" err="1"/>
              <a:t>em</a:t>
            </a:r>
            <a:r>
              <a:rPr lang="en-US" dirty="0"/>
              <a:t> </a:t>
            </a:r>
            <a:r>
              <a:rPr lang="en-US" dirty="0" err="1"/>
              <a:t>bé</a:t>
            </a:r>
            <a:r>
              <a:rPr lang="en-US" dirty="0"/>
              <a:t> </a:t>
            </a:r>
            <a:r>
              <a:rPr lang="en-US" dirty="0" err="1"/>
              <a:t>để</a:t>
            </a:r>
            <a:r>
              <a:rPr lang="en-US" dirty="0"/>
              <a:t> </a:t>
            </a:r>
            <a:r>
              <a:rPr lang="en-US" dirty="0" err="1"/>
              <a:t>bước</a:t>
            </a:r>
            <a:r>
              <a:rPr lang="en-US" dirty="0"/>
              <a:t> </a:t>
            </a:r>
            <a:r>
              <a:rPr lang="en-US" dirty="0" err="1"/>
              <a:t>lên</a:t>
            </a:r>
            <a:r>
              <a:rPr lang="en-US" dirty="0"/>
              <a:t> </a:t>
            </a:r>
            <a:r>
              <a:rPr lang="en-US" dirty="0" err="1"/>
              <a:t>bậc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BF8B26-0FA9-481F-AD16-350351DB578A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47727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BF8B26-0FA9-481F-AD16-350351DB578A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90815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首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15341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_Title and Content" userDrawn="1">
  <p:cSld name="2_Title and Content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1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FE1C8935-5503-46B3-AA64-FDD06962785D}" type="datetimeFigureOut">
              <a:rPr lang="en-US" smtClean="0"/>
              <a:t>12/25/2023</a:t>
            </a:fld>
            <a:endParaRPr lang="en-US" dirty="0"/>
          </a:p>
        </p:txBody>
      </p:sp>
      <p:sp>
        <p:nvSpPr>
          <p:cNvPr id="38" name="Google Shape;38;p1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 dirty="0"/>
          </a:p>
        </p:txBody>
      </p:sp>
      <p:sp>
        <p:nvSpPr>
          <p:cNvPr id="39" name="Google Shape;39;p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9306B73E-E889-4101-943F-C932486AC50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2567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77363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>
            <a:extLst>
              <a:ext uri="{FF2B5EF4-FFF2-40B4-BE49-F238E27FC236}">
                <a16:creationId xmlns:a16="http://schemas.microsoft.com/office/drawing/2014/main" id="{D7E80DBE-6959-1842-544C-6F92FE838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0342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21958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10755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02A829E0-9F89-4A24-B84C-5820D8081E2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81" y="0"/>
            <a:ext cx="12191238" cy="685800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9122B6B2-B936-41EF-A9E6-49E9AC99F3F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032744"/>
            <a:ext cx="12192000" cy="2498754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06518875-E6DC-4291-B58B-04F6709A0E1C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81" y="4059978"/>
            <a:ext cx="12192000" cy="1081346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AA9B5DB5-5611-4919-B085-ABE09CCC9111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855339"/>
            <a:ext cx="12192000" cy="2002661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01B798E0-55A4-4902-BBE9-6A2693C0FA3E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8007" y="-95495"/>
            <a:ext cx="3813993" cy="1759951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2E854705-0D9A-4851-8186-28E46BCF64F5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39734">
            <a:off x="480917" y="359539"/>
            <a:ext cx="2513561" cy="762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9290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6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6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02A829E0-9F89-4A24-B84C-5820D8081E2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81" y="0"/>
            <a:ext cx="12191238" cy="685800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9122B6B2-B936-41EF-A9E6-49E9AC99F3F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032744"/>
            <a:ext cx="12192000" cy="2498754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06518875-E6DC-4291-B58B-04F6709A0E1C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81" y="4059978"/>
            <a:ext cx="12192000" cy="1081346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AA9B5DB5-5611-4919-B085-ABE09CCC9111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855339"/>
            <a:ext cx="12192000" cy="2002661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01B798E0-55A4-4902-BBE9-6A2693C0FA3E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-96187"/>
            <a:ext cx="3813993" cy="1759951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2E854705-0D9A-4851-8186-28E46BCF64F5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39734">
            <a:off x="9322839" y="402389"/>
            <a:ext cx="2513561" cy="762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2801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6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6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CDA98030-5A9B-4761-AC84-D775E9C7B26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81" y="0"/>
            <a:ext cx="12191238" cy="6858000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FAFF9ED7-6835-4BD7-B0F4-148A43B912E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8007" y="666129"/>
            <a:ext cx="3813993" cy="1759951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C7289181-269E-420B-A083-08CBD1935E87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39734">
            <a:off x="103546" y="217615"/>
            <a:ext cx="2513561" cy="762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5743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6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6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尾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25231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2023/12/25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793873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2023/12/25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8477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810223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703" r:id="rId2"/>
    <p:sldLayoutId id="2147483704" r:id="rId3"/>
    <p:sldLayoutId id="2147483705" r:id="rId4"/>
    <p:sldLayoutId id="2147483706" r:id="rId5"/>
    <p:sldLayoutId id="2147483707" r:id="rId6"/>
    <p:sldLayoutId id="2147483708" r:id="rId7"/>
    <p:sldLayoutId id="2147483709" r:id="rId8"/>
    <p:sldLayoutId id="2147483710" r:id="rId9"/>
    <p:sldLayoutId id="2147483696" r:id="rId10"/>
    <p:sldLayoutId id="2147483700" r:id="rId11"/>
    <p:sldLayoutId id="2147483678" r:id="rId12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sv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10" Type="http://schemas.openxmlformats.org/officeDocument/2006/relationships/image" Target="../media/image17.png"/><Relationship Id="rId4" Type="http://schemas.openxmlformats.org/officeDocument/2006/relationships/image" Target="../media/image11.svg"/><Relationship Id="rId9" Type="http://schemas.openxmlformats.org/officeDocument/2006/relationships/image" Target="../media/image1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42.svg"/><Relationship Id="rId4" Type="http://schemas.openxmlformats.org/officeDocument/2006/relationships/image" Target="../media/image4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4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g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48.png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4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13" Type="http://schemas.openxmlformats.org/officeDocument/2006/relationships/image" Target="../media/image57.png"/><Relationship Id="rId18" Type="http://schemas.openxmlformats.org/officeDocument/2006/relationships/image" Target="../media/image61.png"/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3.png"/><Relationship Id="rId12" Type="http://schemas.openxmlformats.org/officeDocument/2006/relationships/image" Target="../media/image56.png"/><Relationship Id="rId17" Type="http://schemas.microsoft.com/office/2007/relationships/hdphoto" Target="../media/hdphoto5.wdp"/><Relationship Id="rId2" Type="http://schemas.openxmlformats.org/officeDocument/2006/relationships/video" Target="../media/media3.mp4"/><Relationship Id="rId16" Type="http://schemas.openxmlformats.org/officeDocument/2006/relationships/image" Target="../media/image60.png"/><Relationship Id="rId1" Type="http://schemas.microsoft.com/office/2007/relationships/media" Target="../media/media3.mp4"/><Relationship Id="rId6" Type="http://schemas.openxmlformats.org/officeDocument/2006/relationships/image" Target="../media/image2.png"/><Relationship Id="rId11" Type="http://schemas.openxmlformats.org/officeDocument/2006/relationships/image" Target="../media/image55.png"/><Relationship Id="rId5" Type="http://schemas.openxmlformats.org/officeDocument/2006/relationships/audio" Target="../media/audio8.wav"/><Relationship Id="rId15" Type="http://schemas.openxmlformats.org/officeDocument/2006/relationships/image" Target="../media/image59.png"/><Relationship Id="rId10" Type="http://schemas.openxmlformats.org/officeDocument/2006/relationships/image" Target="../media/image54.png"/><Relationship Id="rId4" Type="http://schemas.openxmlformats.org/officeDocument/2006/relationships/audio" Target="../media/audio7.wav"/><Relationship Id="rId9" Type="http://schemas.openxmlformats.org/officeDocument/2006/relationships/image" Target="../media/image53.png"/><Relationship Id="rId14" Type="http://schemas.openxmlformats.org/officeDocument/2006/relationships/image" Target="../media/image58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13" Type="http://schemas.openxmlformats.org/officeDocument/2006/relationships/image" Target="../media/image57.png"/><Relationship Id="rId18" Type="http://schemas.openxmlformats.org/officeDocument/2006/relationships/image" Target="../media/image61.png"/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3.png"/><Relationship Id="rId12" Type="http://schemas.openxmlformats.org/officeDocument/2006/relationships/image" Target="../media/image56.png"/><Relationship Id="rId17" Type="http://schemas.microsoft.com/office/2007/relationships/hdphoto" Target="../media/hdphoto5.wdp"/><Relationship Id="rId2" Type="http://schemas.openxmlformats.org/officeDocument/2006/relationships/video" Target="../media/media3.mp4"/><Relationship Id="rId16" Type="http://schemas.openxmlformats.org/officeDocument/2006/relationships/image" Target="../media/image60.png"/><Relationship Id="rId1" Type="http://schemas.microsoft.com/office/2007/relationships/media" Target="../media/media3.mp4"/><Relationship Id="rId6" Type="http://schemas.openxmlformats.org/officeDocument/2006/relationships/image" Target="../media/image2.png"/><Relationship Id="rId11" Type="http://schemas.openxmlformats.org/officeDocument/2006/relationships/image" Target="../media/image55.png"/><Relationship Id="rId5" Type="http://schemas.openxmlformats.org/officeDocument/2006/relationships/audio" Target="../media/audio8.wav"/><Relationship Id="rId15" Type="http://schemas.openxmlformats.org/officeDocument/2006/relationships/image" Target="../media/image59.png"/><Relationship Id="rId10" Type="http://schemas.openxmlformats.org/officeDocument/2006/relationships/image" Target="../media/image54.png"/><Relationship Id="rId4" Type="http://schemas.openxmlformats.org/officeDocument/2006/relationships/audio" Target="../media/audio7.wav"/><Relationship Id="rId9" Type="http://schemas.openxmlformats.org/officeDocument/2006/relationships/image" Target="../media/image53.png"/><Relationship Id="rId14" Type="http://schemas.openxmlformats.org/officeDocument/2006/relationships/image" Target="../media/image6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0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png"/><Relationship Id="rId13" Type="http://schemas.openxmlformats.org/officeDocument/2006/relationships/image" Target="../media/image63.png"/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4.png"/><Relationship Id="rId12" Type="http://schemas.openxmlformats.org/officeDocument/2006/relationships/image" Target="../media/image57.png"/><Relationship Id="rId17" Type="http://schemas.openxmlformats.org/officeDocument/2006/relationships/image" Target="../media/image61.png"/><Relationship Id="rId2" Type="http://schemas.openxmlformats.org/officeDocument/2006/relationships/video" Target="../media/media3.mp4"/><Relationship Id="rId16" Type="http://schemas.microsoft.com/office/2007/relationships/hdphoto" Target="../media/hdphoto5.wdp"/><Relationship Id="rId1" Type="http://schemas.microsoft.com/office/2007/relationships/media" Target="../media/media3.mp4"/><Relationship Id="rId6" Type="http://schemas.openxmlformats.org/officeDocument/2006/relationships/image" Target="../media/image3.png"/><Relationship Id="rId11" Type="http://schemas.openxmlformats.org/officeDocument/2006/relationships/image" Target="../media/image56.png"/><Relationship Id="rId5" Type="http://schemas.openxmlformats.org/officeDocument/2006/relationships/image" Target="../media/image2.png"/><Relationship Id="rId15" Type="http://schemas.openxmlformats.org/officeDocument/2006/relationships/image" Target="../media/image60.png"/><Relationship Id="rId10" Type="http://schemas.openxmlformats.org/officeDocument/2006/relationships/image" Target="../media/image55.png"/><Relationship Id="rId4" Type="http://schemas.openxmlformats.org/officeDocument/2006/relationships/audio" Target="../media/audio8.wav"/><Relationship Id="rId9" Type="http://schemas.openxmlformats.org/officeDocument/2006/relationships/image" Target="../media/image54.png"/><Relationship Id="rId14" Type="http://schemas.openxmlformats.org/officeDocument/2006/relationships/image" Target="../media/image5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jp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7" Type="http://schemas.openxmlformats.org/officeDocument/2006/relationships/image" Target="../media/image24.gif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23.gif"/><Relationship Id="rId5" Type="http://schemas.openxmlformats.org/officeDocument/2006/relationships/image" Target="../media/image22.jpg"/><Relationship Id="rId4" Type="http://schemas.openxmlformats.org/officeDocument/2006/relationships/image" Target="../media/image21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13" Type="http://schemas.openxmlformats.org/officeDocument/2006/relationships/slide" Target="slide5.xml"/><Relationship Id="rId18" Type="http://schemas.openxmlformats.org/officeDocument/2006/relationships/slide" Target="slide9.xml"/><Relationship Id="rId3" Type="http://schemas.openxmlformats.org/officeDocument/2006/relationships/slideLayout" Target="../slideLayouts/slideLayout8.xml"/><Relationship Id="rId7" Type="http://schemas.openxmlformats.org/officeDocument/2006/relationships/audio" Target="../media/audio3.wav"/><Relationship Id="rId12" Type="http://schemas.microsoft.com/office/2007/relationships/hdphoto" Target="../media/hdphoto2.wdp"/><Relationship Id="rId17" Type="http://schemas.openxmlformats.org/officeDocument/2006/relationships/image" Target="../media/image28.png"/><Relationship Id="rId2" Type="http://schemas.openxmlformats.org/officeDocument/2006/relationships/audio" Target="../media/media2.mp3"/><Relationship Id="rId16" Type="http://schemas.openxmlformats.org/officeDocument/2006/relationships/slide" Target="slide8.xml"/><Relationship Id="rId20" Type="http://schemas.openxmlformats.org/officeDocument/2006/relationships/image" Target="../media/image30.gif"/><Relationship Id="rId1" Type="http://schemas.microsoft.com/office/2007/relationships/media" Target="../media/media2.mp3"/><Relationship Id="rId6" Type="http://schemas.openxmlformats.org/officeDocument/2006/relationships/audio" Target="../media/audio2.wav"/><Relationship Id="rId11" Type="http://schemas.openxmlformats.org/officeDocument/2006/relationships/image" Target="../media/image27.png"/><Relationship Id="rId5" Type="http://schemas.openxmlformats.org/officeDocument/2006/relationships/audio" Target="../media/audio1.wav"/><Relationship Id="rId15" Type="http://schemas.openxmlformats.org/officeDocument/2006/relationships/slide" Target="slide7.xml"/><Relationship Id="rId10" Type="http://schemas.microsoft.com/office/2007/relationships/hdphoto" Target="../media/hdphoto1.wdp"/><Relationship Id="rId19" Type="http://schemas.openxmlformats.org/officeDocument/2006/relationships/image" Target="../media/image29.pn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26.png"/><Relationship Id="rId14" Type="http://schemas.openxmlformats.org/officeDocument/2006/relationships/slide" Target="slide6.xml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audio" Target="../media/audio4.wav"/><Relationship Id="rId7" Type="http://schemas.openxmlformats.org/officeDocument/2006/relationships/image" Target="../media/image3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1.gif"/><Relationship Id="rId11" Type="http://schemas.openxmlformats.org/officeDocument/2006/relationships/image" Target="../media/image33.jpeg"/><Relationship Id="rId5" Type="http://schemas.openxmlformats.org/officeDocument/2006/relationships/image" Target="../media/image25.png"/><Relationship Id="rId10" Type="http://schemas.openxmlformats.org/officeDocument/2006/relationships/image" Target="../media/image29.png"/><Relationship Id="rId4" Type="http://schemas.openxmlformats.org/officeDocument/2006/relationships/audio" Target="../media/audio5.wav"/><Relationship Id="rId9" Type="http://schemas.openxmlformats.org/officeDocument/2006/relationships/slide" Target="slide4.xml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audio" Target="../media/audio4.wav"/><Relationship Id="rId7" Type="http://schemas.openxmlformats.org/officeDocument/2006/relationships/image" Target="../media/image3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1.gif"/><Relationship Id="rId11" Type="http://schemas.openxmlformats.org/officeDocument/2006/relationships/image" Target="../media/image34.jpeg"/><Relationship Id="rId5" Type="http://schemas.openxmlformats.org/officeDocument/2006/relationships/image" Target="../media/image25.png"/><Relationship Id="rId10" Type="http://schemas.openxmlformats.org/officeDocument/2006/relationships/image" Target="../media/image29.png"/><Relationship Id="rId4" Type="http://schemas.openxmlformats.org/officeDocument/2006/relationships/audio" Target="../media/audio5.wav"/><Relationship Id="rId9" Type="http://schemas.openxmlformats.org/officeDocument/2006/relationships/slide" Target="slide4.xml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audio" Target="../media/audio4.wav"/><Relationship Id="rId7" Type="http://schemas.openxmlformats.org/officeDocument/2006/relationships/image" Target="../media/image3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1.gif"/><Relationship Id="rId11" Type="http://schemas.openxmlformats.org/officeDocument/2006/relationships/image" Target="../media/image35.jpeg"/><Relationship Id="rId5" Type="http://schemas.openxmlformats.org/officeDocument/2006/relationships/image" Target="../media/image25.png"/><Relationship Id="rId10" Type="http://schemas.openxmlformats.org/officeDocument/2006/relationships/image" Target="../media/image29.png"/><Relationship Id="rId4" Type="http://schemas.openxmlformats.org/officeDocument/2006/relationships/audio" Target="../media/audio5.wav"/><Relationship Id="rId9" Type="http://schemas.openxmlformats.org/officeDocument/2006/relationships/slide" Target="slide4.xml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audio" Target="../media/audio5.wav"/><Relationship Id="rId7" Type="http://schemas.openxmlformats.org/officeDocument/2006/relationships/image" Target="../media/image32.pn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1.gif"/><Relationship Id="rId11" Type="http://schemas.openxmlformats.org/officeDocument/2006/relationships/image" Target="../media/image36.jpeg"/><Relationship Id="rId5" Type="http://schemas.openxmlformats.org/officeDocument/2006/relationships/image" Target="../media/image25.png"/><Relationship Id="rId10" Type="http://schemas.openxmlformats.org/officeDocument/2006/relationships/image" Target="../media/image29.png"/><Relationship Id="rId4" Type="http://schemas.openxmlformats.org/officeDocument/2006/relationships/audio" Target="../media/audio1.wav"/><Relationship Id="rId9" Type="http://schemas.openxmlformats.org/officeDocument/2006/relationships/slide" Target="slide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16ABE2A1-254B-7FD2-506D-76996144C3A5}"/>
              </a:ext>
            </a:extLst>
          </p:cNvPr>
          <p:cNvGrpSpPr/>
          <p:nvPr/>
        </p:nvGrpSpPr>
        <p:grpSpPr>
          <a:xfrm>
            <a:off x="-1069150" y="6440"/>
            <a:ext cx="13275222" cy="7441617"/>
            <a:chOff x="-1069150" y="6440"/>
            <a:chExt cx="13275222" cy="7441617"/>
          </a:xfrm>
        </p:grpSpPr>
        <p:pic>
          <p:nvPicPr>
            <p:cNvPr id="4" name="Picture 4">
              <a:extLst>
                <a:ext uri="{FF2B5EF4-FFF2-40B4-BE49-F238E27FC236}">
                  <a16:creationId xmlns:a16="http://schemas.microsoft.com/office/drawing/2014/main" id="{E6115A1D-93F6-440C-8087-EC29AAD20D0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>
            <a:xfrm>
              <a:off x="0" y="6440"/>
              <a:ext cx="12206072" cy="6779456"/>
            </a:xfrm>
            <a:prstGeom prst="rect">
              <a:avLst/>
            </a:prstGeom>
          </p:spPr>
        </p:pic>
        <p:pic>
          <p:nvPicPr>
            <p:cNvPr id="5" name="Picture 12">
              <a:extLst>
                <a:ext uri="{FF2B5EF4-FFF2-40B4-BE49-F238E27FC236}">
                  <a16:creationId xmlns:a16="http://schemas.microsoft.com/office/drawing/2014/main" id="{066F4DBE-C54D-4BCB-900E-690461B69C3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/>
            <a:stretch>
              <a:fillRect/>
            </a:stretch>
          </p:blipFill>
          <p:spPr>
            <a:xfrm>
              <a:off x="516275" y="5388434"/>
              <a:ext cx="6817509" cy="2059623"/>
            </a:xfrm>
            <a:prstGeom prst="rect">
              <a:avLst/>
            </a:prstGeom>
          </p:spPr>
        </p:pic>
        <p:pic>
          <p:nvPicPr>
            <p:cNvPr id="6" name="Picture 9">
              <a:extLst>
                <a:ext uri="{FF2B5EF4-FFF2-40B4-BE49-F238E27FC236}">
                  <a16:creationId xmlns:a16="http://schemas.microsoft.com/office/drawing/2014/main" id="{C6C7F2EE-2330-4F28-BD23-E5065943504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>
            <a:xfrm>
              <a:off x="2004276" y="2813303"/>
              <a:ext cx="2252026" cy="3939405"/>
            </a:xfrm>
            <a:prstGeom prst="rect">
              <a:avLst/>
            </a:prstGeom>
          </p:spPr>
        </p:pic>
        <p:pic>
          <p:nvPicPr>
            <p:cNvPr id="7" name="Picture 15">
              <a:extLst>
                <a:ext uri="{FF2B5EF4-FFF2-40B4-BE49-F238E27FC236}">
                  <a16:creationId xmlns:a16="http://schemas.microsoft.com/office/drawing/2014/main" id="{EB3E93CB-A219-4E07-BD71-24416E1784C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hq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rcRect/>
            <a:stretch>
              <a:fillRect/>
            </a:stretch>
          </p:blipFill>
          <p:spPr>
            <a:xfrm>
              <a:off x="-1069150" y="2621033"/>
              <a:ext cx="4137237" cy="4137237"/>
            </a:xfrm>
            <a:prstGeom prst="rect">
              <a:avLst/>
            </a:prstGeom>
          </p:spPr>
        </p:pic>
        <p:sp>
          <p:nvSpPr>
            <p:cNvPr id="9" name="任意多边形: 形状 59">
              <a:extLst>
                <a:ext uri="{FF2B5EF4-FFF2-40B4-BE49-F238E27FC236}">
                  <a16:creationId xmlns:a16="http://schemas.microsoft.com/office/drawing/2014/main" id="{61261F49-5EFE-461F-8790-5EDA92EEC4CA}"/>
                </a:ext>
              </a:extLst>
            </p:cNvPr>
            <p:cNvSpPr/>
            <p:nvPr/>
          </p:nvSpPr>
          <p:spPr>
            <a:xfrm>
              <a:off x="5019130" y="153525"/>
              <a:ext cx="6891974" cy="4199399"/>
            </a:xfrm>
            <a:custGeom>
              <a:avLst/>
              <a:gdLst>
                <a:gd name="connsiteX0" fmla="*/ 5337454 w 6062639"/>
                <a:gd name="connsiteY0" fmla="*/ 1389890 h 2153651"/>
                <a:gd name="connsiteX1" fmla="*/ 5337454 w 6062639"/>
                <a:gd name="connsiteY1" fmla="*/ 1409787 h 2153651"/>
                <a:gd name="connsiteX2" fmla="*/ 5349512 w 6062639"/>
                <a:gd name="connsiteY2" fmla="*/ 1399839 h 2153651"/>
                <a:gd name="connsiteX3" fmla="*/ 5337454 w 6062639"/>
                <a:gd name="connsiteY3" fmla="*/ 743863 h 2153651"/>
                <a:gd name="connsiteX4" fmla="*/ 5337454 w 6062639"/>
                <a:gd name="connsiteY4" fmla="*/ 763760 h 2153651"/>
                <a:gd name="connsiteX5" fmla="*/ 5349512 w 6062639"/>
                <a:gd name="connsiteY5" fmla="*/ 753812 h 2153651"/>
                <a:gd name="connsiteX6" fmla="*/ 430798 w 6062639"/>
                <a:gd name="connsiteY6" fmla="*/ 0 h 2153651"/>
                <a:gd name="connsiteX7" fmla="*/ 735418 w 6062639"/>
                <a:gd name="connsiteY7" fmla="*/ 126179 h 2153651"/>
                <a:gd name="connsiteX8" fmla="*/ 755863 w 6062639"/>
                <a:gd name="connsiteY8" fmla="*/ 150958 h 2153651"/>
                <a:gd name="connsiteX9" fmla="*/ 776308 w 6062639"/>
                <a:gd name="connsiteY9" fmla="*/ 126178 h 2153651"/>
                <a:gd name="connsiteX10" fmla="*/ 1080928 w 6062639"/>
                <a:gd name="connsiteY10" fmla="*/ 0 h 2153651"/>
                <a:gd name="connsiteX11" fmla="*/ 1385548 w 6062639"/>
                <a:gd name="connsiteY11" fmla="*/ 126179 h 2153651"/>
                <a:gd name="connsiteX12" fmla="*/ 1405993 w 6062639"/>
                <a:gd name="connsiteY12" fmla="*/ 150958 h 2153651"/>
                <a:gd name="connsiteX13" fmla="*/ 1426438 w 6062639"/>
                <a:gd name="connsiteY13" fmla="*/ 126178 h 2153651"/>
                <a:gd name="connsiteX14" fmla="*/ 1731058 w 6062639"/>
                <a:gd name="connsiteY14" fmla="*/ 0 h 2153651"/>
                <a:gd name="connsiteX15" fmla="*/ 2035678 w 6062639"/>
                <a:gd name="connsiteY15" fmla="*/ 126179 h 2153651"/>
                <a:gd name="connsiteX16" fmla="*/ 2056123 w 6062639"/>
                <a:gd name="connsiteY16" fmla="*/ 150958 h 2153651"/>
                <a:gd name="connsiteX17" fmla="*/ 2076568 w 6062639"/>
                <a:gd name="connsiteY17" fmla="*/ 126178 h 2153651"/>
                <a:gd name="connsiteX18" fmla="*/ 2381188 w 6062639"/>
                <a:gd name="connsiteY18" fmla="*/ 0 h 2153651"/>
                <a:gd name="connsiteX19" fmla="*/ 2685808 w 6062639"/>
                <a:gd name="connsiteY19" fmla="*/ 126179 h 2153651"/>
                <a:gd name="connsiteX20" fmla="*/ 2706253 w 6062639"/>
                <a:gd name="connsiteY20" fmla="*/ 150958 h 2153651"/>
                <a:gd name="connsiteX21" fmla="*/ 2726698 w 6062639"/>
                <a:gd name="connsiteY21" fmla="*/ 126178 h 2153651"/>
                <a:gd name="connsiteX22" fmla="*/ 3031318 w 6062639"/>
                <a:gd name="connsiteY22" fmla="*/ 0 h 2153651"/>
                <a:gd name="connsiteX23" fmla="*/ 3335938 w 6062639"/>
                <a:gd name="connsiteY23" fmla="*/ 126179 h 2153651"/>
                <a:gd name="connsiteX24" fmla="*/ 3356383 w 6062639"/>
                <a:gd name="connsiteY24" fmla="*/ 150958 h 2153651"/>
                <a:gd name="connsiteX25" fmla="*/ 3376828 w 6062639"/>
                <a:gd name="connsiteY25" fmla="*/ 126178 h 2153651"/>
                <a:gd name="connsiteX26" fmla="*/ 3681448 w 6062639"/>
                <a:gd name="connsiteY26" fmla="*/ 0 h 2153651"/>
                <a:gd name="connsiteX27" fmla="*/ 3986068 w 6062639"/>
                <a:gd name="connsiteY27" fmla="*/ 126179 h 2153651"/>
                <a:gd name="connsiteX28" fmla="*/ 4006513 w 6062639"/>
                <a:gd name="connsiteY28" fmla="*/ 150958 h 2153651"/>
                <a:gd name="connsiteX29" fmla="*/ 4026958 w 6062639"/>
                <a:gd name="connsiteY29" fmla="*/ 126178 h 2153651"/>
                <a:gd name="connsiteX30" fmla="*/ 4331578 w 6062639"/>
                <a:gd name="connsiteY30" fmla="*/ 0 h 2153651"/>
                <a:gd name="connsiteX31" fmla="*/ 4636198 w 6062639"/>
                <a:gd name="connsiteY31" fmla="*/ 126179 h 2153651"/>
                <a:gd name="connsiteX32" fmla="*/ 4656643 w 6062639"/>
                <a:gd name="connsiteY32" fmla="*/ 150958 h 2153651"/>
                <a:gd name="connsiteX33" fmla="*/ 4677088 w 6062639"/>
                <a:gd name="connsiteY33" fmla="*/ 126178 h 2153651"/>
                <a:gd name="connsiteX34" fmla="*/ 4981708 w 6062639"/>
                <a:gd name="connsiteY34" fmla="*/ 0 h 2153651"/>
                <a:gd name="connsiteX35" fmla="*/ 5286328 w 6062639"/>
                <a:gd name="connsiteY35" fmla="*/ 126179 h 2153651"/>
                <a:gd name="connsiteX36" fmla="*/ 5306774 w 6062639"/>
                <a:gd name="connsiteY36" fmla="*/ 150959 h 2153651"/>
                <a:gd name="connsiteX37" fmla="*/ 5327221 w 6062639"/>
                <a:gd name="connsiteY37" fmla="*/ 126178 h 2153651"/>
                <a:gd name="connsiteX38" fmla="*/ 5631841 w 6062639"/>
                <a:gd name="connsiteY38" fmla="*/ 0 h 2153651"/>
                <a:gd name="connsiteX39" fmla="*/ 6062639 w 6062639"/>
                <a:gd name="connsiteY39" fmla="*/ 430799 h 2153651"/>
                <a:gd name="connsiteX40" fmla="*/ 5936461 w 6062639"/>
                <a:gd name="connsiteY40" fmla="*/ 735420 h 2153651"/>
                <a:gd name="connsiteX41" fmla="*/ 5914169 w 6062639"/>
                <a:gd name="connsiteY41" fmla="*/ 753812 h 2153651"/>
                <a:gd name="connsiteX42" fmla="*/ 5936460 w 6062639"/>
                <a:gd name="connsiteY42" fmla="*/ 772204 h 2153651"/>
                <a:gd name="connsiteX43" fmla="*/ 6062638 w 6062639"/>
                <a:gd name="connsiteY43" fmla="*/ 1076825 h 2153651"/>
                <a:gd name="connsiteX44" fmla="*/ 5936460 w 6062639"/>
                <a:gd name="connsiteY44" fmla="*/ 1381446 h 2153651"/>
                <a:gd name="connsiteX45" fmla="*/ 5914168 w 6062639"/>
                <a:gd name="connsiteY45" fmla="*/ 1399839 h 2153651"/>
                <a:gd name="connsiteX46" fmla="*/ 5936460 w 6062639"/>
                <a:gd name="connsiteY46" fmla="*/ 1418231 h 2153651"/>
                <a:gd name="connsiteX47" fmla="*/ 6062638 w 6062639"/>
                <a:gd name="connsiteY47" fmla="*/ 1722852 h 2153651"/>
                <a:gd name="connsiteX48" fmla="*/ 5631840 w 6062639"/>
                <a:gd name="connsiteY48" fmla="*/ 2153651 h 2153651"/>
                <a:gd name="connsiteX49" fmla="*/ 5327220 w 6062639"/>
                <a:gd name="connsiteY49" fmla="*/ 2027473 h 2153651"/>
                <a:gd name="connsiteX50" fmla="*/ 5306774 w 6062639"/>
                <a:gd name="connsiteY50" fmla="*/ 2002692 h 2153651"/>
                <a:gd name="connsiteX51" fmla="*/ 5286328 w 6062639"/>
                <a:gd name="connsiteY51" fmla="*/ 2027473 h 2153651"/>
                <a:gd name="connsiteX52" fmla="*/ 4981708 w 6062639"/>
                <a:gd name="connsiteY52" fmla="*/ 2153651 h 2153651"/>
                <a:gd name="connsiteX53" fmla="*/ 4677088 w 6062639"/>
                <a:gd name="connsiteY53" fmla="*/ 2027473 h 2153651"/>
                <a:gd name="connsiteX54" fmla="*/ 4656643 w 6062639"/>
                <a:gd name="connsiteY54" fmla="*/ 2002694 h 2153651"/>
                <a:gd name="connsiteX55" fmla="*/ 4636198 w 6062639"/>
                <a:gd name="connsiteY55" fmla="*/ 2027473 h 2153651"/>
                <a:gd name="connsiteX56" fmla="*/ 4331578 w 6062639"/>
                <a:gd name="connsiteY56" fmla="*/ 2153651 h 2153651"/>
                <a:gd name="connsiteX57" fmla="*/ 4026958 w 6062639"/>
                <a:gd name="connsiteY57" fmla="*/ 2027473 h 2153651"/>
                <a:gd name="connsiteX58" fmla="*/ 4006513 w 6062639"/>
                <a:gd name="connsiteY58" fmla="*/ 2002694 h 2153651"/>
                <a:gd name="connsiteX59" fmla="*/ 3986068 w 6062639"/>
                <a:gd name="connsiteY59" fmla="*/ 2027473 h 2153651"/>
                <a:gd name="connsiteX60" fmla="*/ 3681448 w 6062639"/>
                <a:gd name="connsiteY60" fmla="*/ 2153651 h 2153651"/>
                <a:gd name="connsiteX61" fmla="*/ 3376828 w 6062639"/>
                <a:gd name="connsiteY61" fmla="*/ 2027473 h 2153651"/>
                <a:gd name="connsiteX62" fmla="*/ 3356383 w 6062639"/>
                <a:gd name="connsiteY62" fmla="*/ 2002694 h 2153651"/>
                <a:gd name="connsiteX63" fmla="*/ 3335938 w 6062639"/>
                <a:gd name="connsiteY63" fmla="*/ 2027473 h 2153651"/>
                <a:gd name="connsiteX64" fmla="*/ 3031318 w 6062639"/>
                <a:gd name="connsiteY64" fmla="*/ 2153651 h 2153651"/>
                <a:gd name="connsiteX65" fmla="*/ 2726698 w 6062639"/>
                <a:gd name="connsiteY65" fmla="*/ 2027473 h 2153651"/>
                <a:gd name="connsiteX66" fmla="*/ 2706253 w 6062639"/>
                <a:gd name="connsiteY66" fmla="*/ 2002694 h 2153651"/>
                <a:gd name="connsiteX67" fmla="*/ 2685808 w 6062639"/>
                <a:gd name="connsiteY67" fmla="*/ 2027473 h 2153651"/>
                <a:gd name="connsiteX68" fmla="*/ 2381188 w 6062639"/>
                <a:gd name="connsiteY68" fmla="*/ 2153651 h 2153651"/>
                <a:gd name="connsiteX69" fmla="*/ 2076568 w 6062639"/>
                <a:gd name="connsiteY69" fmla="*/ 2027473 h 2153651"/>
                <a:gd name="connsiteX70" fmla="*/ 2056123 w 6062639"/>
                <a:gd name="connsiteY70" fmla="*/ 2002694 h 2153651"/>
                <a:gd name="connsiteX71" fmla="*/ 2035678 w 6062639"/>
                <a:gd name="connsiteY71" fmla="*/ 2027473 h 2153651"/>
                <a:gd name="connsiteX72" fmla="*/ 1731058 w 6062639"/>
                <a:gd name="connsiteY72" fmla="*/ 2153651 h 2153651"/>
                <a:gd name="connsiteX73" fmla="*/ 1426438 w 6062639"/>
                <a:gd name="connsiteY73" fmla="*/ 2027473 h 2153651"/>
                <a:gd name="connsiteX74" fmla="*/ 1405993 w 6062639"/>
                <a:gd name="connsiteY74" fmla="*/ 2002694 h 2153651"/>
                <a:gd name="connsiteX75" fmla="*/ 1385548 w 6062639"/>
                <a:gd name="connsiteY75" fmla="*/ 2027473 h 2153651"/>
                <a:gd name="connsiteX76" fmla="*/ 1080928 w 6062639"/>
                <a:gd name="connsiteY76" fmla="*/ 2153651 h 2153651"/>
                <a:gd name="connsiteX77" fmla="*/ 776308 w 6062639"/>
                <a:gd name="connsiteY77" fmla="*/ 2027473 h 2153651"/>
                <a:gd name="connsiteX78" fmla="*/ 755863 w 6062639"/>
                <a:gd name="connsiteY78" fmla="*/ 2002694 h 2153651"/>
                <a:gd name="connsiteX79" fmla="*/ 735418 w 6062639"/>
                <a:gd name="connsiteY79" fmla="*/ 2027473 h 2153651"/>
                <a:gd name="connsiteX80" fmla="*/ 430798 w 6062639"/>
                <a:gd name="connsiteY80" fmla="*/ 2153651 h 2153651"/>
                <a:gd name="connsiteX81" fmla="*/ 0 w 6062639"/>
                <a:gd name="connsiteY81" fmla="*/ 1722852 h 2153651"/>
                <a:gd name="connsiteX82" fmla="*/ 126178 w 6062639"/>
                <a:gd name="connsiteY82" fmla="*/ 1418231 h 2153651"/>
                <a:gd name="connsiteX83" fmla="*/ 148470 w 6062639"/>
                <a:gd name="connsiteY83" fmla="*/ 1399839 h 2153651"/>
                <a:gd name="connsiteX84" fmla="*/ 126178 w 6062639"/>
                <a:gd name="connsiteY84" fmla="*/ 1381446 h 2153651"/>
                <a:gd name="connsiteX85" fmla="*/ 0 w 6062639"/>
                <a:gd name="connsiteY85" fmla="*/ 1076825 h 2153651"/>
                <a:gd name="connsiteX86" fmla="*/ 126178 w 6062639"/>
                <a:gd name="connsiteY86" fmla="*/ 772204 h 2153651"/>
                <a:gd name="connsiteX87" fmla="*/ 148469 w 6062639"/>
                <a:gd name="connsiteY87" fmla="*/ 753812 h 2153651"/>
                <a:gd name="connsiteX88" fmla="*/ 126178 w 6062639"/>
                <a:gd name="connsiteY88" fmla="*/ 735420 h 2153651"/>
                <a:gd name="connsiteX89" fmla="*/ 0 w 6062639"/>
                <a:gd name="connsiteY89" fmla="*/ 430799 h 2153651"/>
                <a:gd name="connsiteX90" fmla="*/ 430798 w 6062639"/>
                <a:gd name="connsiteY90" fmla="*/ 0 h 2153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</a:cxnLst>
              <a:rect l="l" t="t" r="r" b="b"/>
              <a:pathLst>
                <a:path w="6062639" h="2153651">
                  <a:moveTo>
                    <a:pt x="5337454" y="1389890"/>
                  </a:moveTo>
                  <a:lnTo>
                    <a:pt x="5337454" y="1409787"/>
                  </a:lnTo>
                  <a:lnTo>
                    <a:pt x="5349512" y="1399839"/>
                  </a:lnTo>
                  <a:close/>
                  <a:moveTo>
                    <a:pt x="5337454" y="743863"/>
                  </a:moveTo>
                  <a:lnTo>
                    <a:pt x="5337454" y="763760"/>
                  </a:lnTo>
                  <a:lnTo>
                    <a:pt x="5349512" y="753812"/>
                  </a:lnTo>
                  <a:close/>
                  <a:moveTo>
                    <a:pt x="430798" y="0"/>
                  </a:moveTo>
                  <a:cubicBezTo>
                    <a:pt x="549760" y="0"/>
                    <a:pt x="657459" y="48219"/>
                    <a:pt x="735418" y="126179"/>
                  </a:cubicBezTo>
                  <a:lnTo>
                    <a:pt x="755863" y="150958"/>
                  </a:lnTo>
                  <a:lnTo>
                    <a:pt x="776308" y="126178"/>
                  </a:lnTo>
                  <a:cubicBezTo>
                    <a:pt x="854267" y="48219"/>
                    <a:pt x="961967" y="0"/>
                    <a:pt x="1080928" y="0"/>
                  </a:cubicBezTo>
                  <a:cubicBezTo>
                    <a:pt x="1199890" y="0"/>
                    <a:pt x="1307589" y="48219"/>
                    <a:pt x="1385548" y="126179"/>
                  </a:cubicBezTo>
                  <a:lnTo>
                    <a:pt x="1405993" y="150958"/>
                  </a:lnTo>
                  <a:lnTo>
                    <a:pt x="1426438" y="126178"/>
                  </a:lnTo>
                  <a:cubicBezTo>
                    <a:pt x="1504397" y="48219"/>
                    <a:pt x="1612097" y="0"/>
                    <a:pt x="1731058" y="0"/>
                  </a:cubicBezTo>
                  <a:cubicBezTo>
                    <a:pt x="1850020" y="0"/>
                    <a:pt x="1957719" y="48219"/>
                    <a:pt x="2035678" y="126179"/>
                  </a:cubicBezTo>
                  <a:lnTo>
                    <a:pt x="2056123" y="150958"/>
                  </a:lnTo>
                  <a:lnTo>
                    <a:pt x="2076568" y="126178"/>
                  </a:lnTo>
                  <a:cubicBezTo>
                    <a:pt x="2154527" y="48219"/>
                    <a:pt x="2262227" y="0"/>
                    <a:pt x="2381188" y="0"/>
                  </a:cubicBezTo>
                  <a:cubicBezTo>
                    <a:pt x="2500150" y="0"/>
                    <a:pt x="2607849" y="48219"/>
                    <a:pt x="2685808" y="126179"/>
                  </a:cubicBezTo>
                  <a:lnTo>
                    <a:pt x="2706253" y="150958"/>
                  </a:lnTo>
                  <a:lnTo>
                    <a:pt x="2726698" y="126178"/>
                  </a:lnTo>
                  <a:cubicBezTo>
                    <a:pt x="2804657" y="48219"/>
                    <a:pt x="2912357" y="0"/>
                    <a:pt x="3031318" y="0"/>
                  </a:cubicBezTo>
                  <a:cubicBezTo>
                    <a:pt x="3150280" y="0"/>
                    <a:pt x="3257979" y="48219"/>
                    <a:pt x="3335938" y="126179"/>
                  </a:cubicBezTo>
                  <a:lnTo>
                    <a:pt x="3356383" y="150958"/>
                  </a:lnTo>
                  <a:lnTo>
                    <a:pt x="3376828" y="126178"/>
                  </a:lnTo>
                  <a:cubicBezTo>
                    <a:pt x="3454787" y="48219"/>
                    <a:pt x="3562487" y="0"/>
                    <a:pt x="3681448" y="0"/>
                  </a:cubicBezTo>
                  <a:cubicBezTo>
                    <a:pt x="3800410" y="0"/>
                    <a:pt x="3908109" y="48219"/>
                    <a:pt x="3986068" y="126179"/>
                  </a:cubicBezTo>
                  <a:lnTo>
                    <a:pt x="4006513" y="150958"/>
                  </a:lnTo>
                  <a:lnTo>
                    <a:pt x="4026958" y="126178"/>
                  </a:lnTo>
                  <a:cubicBezTo>
                    <a:pt x="4104917" y="48219"/>
                    <a:pt x="4212616" y="0"/>
                    <a:pt x="4331578" y="0"/>
                  </a:cubicBezTo>
                  <a:cubicBezTo>
                    <a:pt x="4450539" y="0"/>
                    <a:pt x="4558239" y="48219"/>
                    <a:pt x="4636198" y="126179"/>
                  </a:cubicBezTo>
                  <a:lnTo>
                    <a:pt x="4656643" y="150958"/>
                  </a:lnTo>
                  <a:lnTo>
                    <a:pt x="4677088" y="126178"/>
                  </a:lnTo>
                  <a:cubicBezTo>
                    <a:pt x="4755047" y="48219"/>
                    <a:pt x="4862746" y="0"/>
                    <a:pt x="4981708" y="0"/>
                  </a:cubicBezTo>
                  <a:cubicBezTo>
                    <a:pt x="5100670" y="0"/>
                    <a:pt x="5208369" y="48219"/>
                    <a:pt x="5286328" y="126179"/>
                  </a:cubicBezTo>
                  <a:lnTo>
                    <a:pt x="5306774" y="150959"/>
                  </a:lnTo>
                  <a:lnTo>
                    <a:pt x="5327221" y="126178"/>
                  </a:lnTo>
                  <a:cubicBezTo>
                    <a:pt x="5405180" y="48219"/>
                    <a:pt x="5512879" y="0"/>
                    <a:pt x="5631841" y="0"/>
                  </a:cubicBezTo>
                  <a:cubicBezTo>
                    <a:pt x="5869764" y="0"/>
                    <a:pt x="6062639" y="192875"/>
                    <a:pt x="6062639" y="430799"/>
                  </a:cubicBezTo>
                  <a:cubicBezTo>
                    <a:pt x="6062639" y="549761"/>
                    <a:pt x="6014420" y="657461"/>
                    <a:pt x="5936461" y="735420"/>
                  </a:cubicBezTo>
                  <a:lnTo>
                    <a:pt x="5914169" y="753812"/>
                  </a:lnTo>
                  <a:lnTo>
                    <a:pt x="5936460" y="772204"/>
                  </a:lnTo>
                  <a:cubicBezTo>
                    <a:pt x="6014419" y="850163"/>
                    <a:pt x="6062638" y="957863"/>
                    <a:pt x="6062638" y="1076825"/>
                  </a:cubicBezTo>
                  <a:cubicBezTo>
                    <a:pt x="6062638" y="1195787"/>
                    <a:pt x="6014419" y="1303487"/>
                    <a:pt x="5936460" y="1381446"/>
                  </a:cubicBezTo>
                  <a:lnTo>
                    <a:pt x="5914168" y="1399839"/>
                  </a:lnTo>
                  <a:lnTo>
                    <a:pt x="5936460" y="1418231"/>
                  </a:lnTo>
                  <a:cubicBezTo>
                    <a:pt x="6014419" y="1496190"/>
                    <a:pt x="6062638" y="1603890"/>
                    <a:pt x="6062638" y="1722852"/>
                  </a:cubicBezTo>
                  <a:cubicBezTo>
                    <a:pt x="6062638" y="1960776"/>
                    <a:pt x="5869763" y="2153651"/>
                    <a:pt x="5631840" y="2153651"/>
                  </a:cubicBezTo>
                  <a:cubicBezTo>
                    <a:pt x="5512878" y="2153651"/>
                    <a:pt x="5405179" y="2105432"/>
                    <a:pt x="5327220" y="2027473"/>
                  </a:cubicBezTo>
                  <a:lnTo>
                    <a:pt x="5306774" y="2002692"/>
                  </a:lnTo>
                  <a:lnTo>
                    <a:pt x="5286328" y="2027473"/>
                  </a:lnTo>
                  <a:cubicBezTo>
                    <a:pt x="5208369" y="2105432"/>
                    <a:pt x="5100670" y="2153651"/>
                    <a:pt x="4981708" y="2153651"/>
                  </a:cubicBezTo>
                  <a:cubicBezTo>
                    <a:pt x="4862747" y="2153651"/>
                    <a:pt x="4755047" y="2105432"/>
                    <a:pt x="4677088" y="2027473"/>
                  </a:cubicBezTo>
                  <a:lnTo>
                    <a:pt x="4656643" y="2002694"/>
                  </a:lnTo>
                  <a:lnTo>
                    <a:pt x="4636198" y="2027473"/>
                  </a:lnTo>
                  <a:cubicBezTo>
                    <a:pt x="4558239" y="2105432"/>
                    <a:pt x="4450540" y="2153651"/>
                    <a:pt x="4331578" y="2153651"/>
                  </a:cubicBezTo>
                  <a:cubicBezTo>
                    <a:pt x="4212617" y="2153651"/>
                    <a:pt x="4104917" y="2105432"/>
                    <a:pt x="4026958" y="2027473"/>
                  </a:cubicBezTo>
                  <a:lnTo>
                    <a:pt x="4006513" y="2002694"/>
                  </a:lnTo>
                  <a:lnTo>
                    <a:pt x="3986068" y="2027473"/>
                  </a:lnTo>
                  <a:cubicBezTo>
                    <a:pt x="3908109" y="2105432"/>
                    <a:pt x="3800410" y="2153651"/>
                    <a:pt x="3681448" y="2153651"/>
                  </a:cubicBezTo>
                  <a:cubicBezTo>
                    <a:pt x="3562487" y="2153651"/>
                    <a:pt x="3454787" y="2105432"/>
                    <a:pt x="3376828" y="2027473"/>
                  </a:cubicBezTo>
                  <a:lnTo>
                    <a:pt x="3356383" y="2002694"/>
                  </a:lnTo>
                  <a:lnTo>
                    <a:pt x="3335938" y="2027473"/>
                  </a:lnTo>
                  <a:cubicBezTo>
                    <a:pt x="3257979" y="2105432"/>
                    <a:pt x="3150280" y="2153651"/>
                    <a:pt x="3031318" y="2153651"/>
                  </a:cubicBezTo>
                  <a:cubicBezTo>
                    <a:pt x="2912357" y="2153651"/>
                    <a:pt x="2804657" y="2105432"/>
                    <a:pt x="2726698" y="2027473"/>
                  </a:cubicBezTo>
                  <a:lnTo>
                    <a:pt x="2706253" y="2002694"/>
                  </a:lnTo>
                  <a:lnTo>
                    <a:pt x="2685808" y="2027473"/>
                  </a:lnTo>
                  <a:cubicBezTo>
                    <a:pt x="2607849" y="2105432"/>
                    <a:pt x="2500150" y="2153651"/>
                    <a:pt x="2381188" y="2153651"/>
                  </a:cubicBezTo>
                  <a:cubicBezTo>
                    <a:pt x="2262227" y="2153651"/>
                    <a:pt x="2154527" y="2105432"/>
                    <a:pt x="2076568" y="2027473"/>
                  </a:cubicBezTo>
                  <a:lnTo>
                    <a:pt x="2056123" y="2002694"/>
                  </a:lnTo>
                  <a:lnTo>
                    <a:pt x="2035678" y="2027473"/>
                  </a:lnTo>
                  <a:cubicBezTo>
                    <a:pt x="1957719" y="2105432"/>
                    <a:pt x="1850020" y="2153651"/>
                    <a:pt x="1731058" y="2153651"/>
                  </a:cubicBezTo>
                  <a:cubicBezTo>
                    <a:pt x="1612097" y="2153651"/>
                    <a:pt x="1504397" y="2105432"/>
                    <a:pt x="1426438" y="2027473"/>
                  </a:cubicBezTo>
                  <a:lnTo>
                    <a:pt x="1405993" y="2002694"/>
                  </a:lnTo>
                  <a:lnTo>
                    <a:pt x="1385548" y="2027473"/>
                  </a:lnTo>
                  <a:cubicBezTo>
                    <a:pt x="1307589" y="2105432"/>
                    <a:pt x="1199890" y="2153651"/>
                    <a:pt x="1080928" y="2153651"/>
                  </a:cubicBezTo>
                  <a:cubicBezTo>
                    <a:pt x="961967" y="2153651"/>
                    <a:pt x="854267" y="2105432"/>
                    <a:pt x="776308" y="2027473"/>
                  </a:cubicBezTo>
                  <a:lnTo>
                    <a:pt x="755863" y="2002694"/>
                  </a:lnTo>
                  <a:lnTo>
                    <a:pt x="735418" y="2027473"/>
                  </a:lnTo>
                  <a:cubicBezTo>
                    <a:pt x="657459" y="2105432"/>
                    <a:pt x="549760" y="2153651"/>
                    <a:pt x="430798" y="2153651"/>
                  </a:cubicBezTo>
                  <a:cubicBezTo>
                    <a:pt x="192875" y="2153651"/>
                    <a:pt x="0" y="1960776"/>
                    <a:pt x="0" y="1722852"/>
                  </a:cubicBezTo>
                  <a:cubicBezTo>
                    <a:pt x="0" y="1603890"/>
                    <a:pt x="48219" y="1496190"/>
                    <a:pt x="126178" y="1418231"/>
                  </a:cubicBezTo>
                  <a:lnTo>
                    <a:pt x="148470" y="1399839"/>
                  </a:lnTo>
                  <a:lnTo>
                    <a:pt x="126178" y="1381446"/>
                  </a:lnTo>
                  <a:cubicBezTo>
                    <a:pt x="48219" y="1303487"/>
                    <a:pt x="0" y="1195787"/>
                    <a:pt x="0" y="1076825"/>
                  </a:cubicBezTo>
                  <a:cubicBezTo>
                    <a:pt x="0" y="957863"/>
                    <a:pt x="48219" y="850163"/>
                    <a:pt x="126178" y="772204"/>
                  </a:cubicBezTo>
                  <a:lnTo>
                    <a:pt x="148469" y="753812"/>
                  </a:lnTo>
                  <a:lnTo>
                    <a:pt x="126178" y="735420"/>
                  </a:lnTo>
                  <a:cubicBezTo>
                    <a:pt x="48219" y="657461"/>
                    <a:pt x="0" y="549761"/>
                    <a:pt x="0" y="430799"/>
                  </a:cubicBezTo>
                  <a:cubicBezTo>
                    <a:pt x="0" y="192875"/>
                    <a:pt x="192875" y="0"/>
                    <a:pt x="430798" y="0"/>
                  </a:cubicBezTo>
                  <a:close/>
                </a:path>
              </a:pathLst>
            </a:custGeom>
            <a:solidFill>
              <a:schemeClr val="bg1">
                <a:alpha val="81000"/>
              </a:schemeClr>
            </a:solidFill>
            <a:ln>
              <a:noFill/>
            </a:ln>
            <a:effectLst>
              <a:glow rad="101600">
                <a:schemeClr val="bg1">
                  <a:alpha val="6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4400" b="0" i="0" u="none" strike="noStrike" kern="1200" cap="none" spc="0" normalizeH="0" baseline="0" noProof="0">
                <a:ln>
                  <a:noFill/>
                </a:ln>
                <a:solidFill>
                  <a:srgbClr val="FF8600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</a:endParaRPr>
            </a:p>
          </p:txBody>
        </p:sp>
        <p:pic>
          <p:nvPicPr>
            <p:cNvPr id="10" name="Picture 8">
              <a:extLst>
                <a:ext uri="{FF2B5EF4-FFF2-40B4-BE49-F238E27FC236}">
                  <a16:creationId xmlns:a16="http://schemas.microsoft.com/office/drawing/2014/main" id="{FD2E867E-C5AB-4D11-9EA8-B17CB5E69E0D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>
            <a:xfrm>
              <a:off x="4266213" y="2761458"/>
              <a:ext cx="1874500" cy="3939404"/>
            </a:xfrm>
            <a:prstGeom prst="rect">
              <a:avLst/>
            </a:prstGeom>
          </p:spPr>
        </p:pic>
      </p:grpSp>
      <p:pic>
        <p:nvPicPr>
          <p:cNvPr id="11" name="Picture 10">
            <a:extLst>
              <a:ext uri="{FF2B5EF4-FFF2-40B4-BE49-F238E27FC236}">
                <a16:creationId xmlns:a16="http://schemas.microsoft.com/office/drawing/2014/main" id="{F3C93B3F-0AA6-49A8-97DC-7F1ABB5EB180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872576" y="72104"/>
            <a:ext cx="3385598" cy="1059209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CABB4DDE-D4F3-83FA-E467-81BD2416BA9D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32847" y="1030565"/>
            <a:ext cx="10926305" cy="2017951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B27B98B3-78D5-AB31-CD0D-ED8C55ED507C}"/>
              </a:ext>
            </a:extLst>
          </p:cNvPr>
          <p:cNvSpPr txBox="1"/>
          <p:nvPr/>
        </p:nvSpPr>
        <p:spPr>
          <a:xfrm>
            <a:off x="10052185" y="2039540"/>
            <a:ext cx="18589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i="1" dirty="0">
                <a:solidFill>
                  <a:srgbClr val="0070C0"/>
                </a:solidFill>
              </a:rPr>
              <a:t>(</a:t>
            </a:r>
            <a:r>
              <a:rPr lang="en-US" sz="3600" b="1" i="1" dirty="0" err="1">
                <a:solidFill>
                  <a:srgbClr val="0070C0"/>
                </a:solidFill>
              </a:rPr>
              <a:t>Tiết</a:t>
            </a:r>
            <a:r>
              <a:rPr lang="en-US" sz="3600" b="1" i="1" dirty="0">
                <a:solidFill>
                  <a:srgbClr val="0070C0"/>
                </a:solidFill>
              </a:rPr>
              <a:t> 3)</a:t>
            </a:r>
          </a:p>
        </p:txBody>
      </p:sp>
    </p:spTree>
    <p:extLst>
      <p:ext uri="{BB962C8B-B14F-4D97-AF65-F5344CB8AC3E}">
        <p14:creationId xmlns:p14="http://schemas.microsoft.com/office/powerpoint/2010/main" val="667884110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hape, rectangle&#10;&#10;Description automatically generated">
            <a:extLst>
              <a:ext uri="{FF2B5EF4-FFF2-40B4-BE49-F238E27FC236}">
                <a16:creationId xmlns:a16="http://schemas.microsoft.com/office/drawing/2014/main" id="{FA4948A0-C7DB-0146-C561-5303CCF654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864" y="221835"/>
            <a:ext cx="7917035" cy="4938054"/>
          </a:xfrm>
          <a:prstGeom prst="rect">
            <a:avLst/>
          </a:prstGeom>
        </p:spPr>
      </p:pic>
      <p:pic>
        <p:nvPicPr>
          <p:cNvPr id="2" name="Picture 7">
            <a:extLst>
              <a:ext uri="{FF2B5EF4-FFF2-40B4-BE49-F238E27FC236}">
                <a16:creationId xmlns:a16="http://schemas.microsoft.com/office/drawing/2014/main" id="{109E5EA1-2B3A-D1FC-3485-CF33424EE47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5683701" y="2690862"/>
            <a:ext cx="8818880" cy="440944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D92B238-7067-D168-C217-CFC71BFD570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8014" y="1716492"/>
            <a:ext cx="7248772" cy="13229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038224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C81AB7DC-52F5-8B50-FC69-8A076EAF27CD}"/>
              </a:ext>
            </a:extLst>
          </p:cNvPr>
          <p:cNvSpPr/>
          <p:nvPr/>
        </p:nvSpPr>
        <p:spPr>
          <a:xfrm>
            <a:off x="273460" y="245189"/>
            <a:ext cx="11594690" cy="6428879"/>
          </a:xfrm>
          <a:custGeom>
            <a:avLst/>
            <a:gdLst>
              <a:gd name="connsiteX0" fmla="*/ 0 w 11594690"/>
              <a:gd name="connsiteY0" fmla="*/ 1071501 h 6428879"/>
              <a:gd name="connsiteX1" fmla="*/ 1071501 w 11594690"/>
              <a:gd name="connsiteY1" fmla="*/ 0 h 6428879"/>
              <a:gd name="connsiteX2" fmla="*/ 1935655 w 11594690"/>
              <a:gd name="connsiteY2" fmla="*/ 0 h 6428879"/>
              <a:gd name="connsiteX3" fmla="*/ 2705293 w 11594690"/>
              <a:gd name="connsiteY3" fmla="*/ 0 h 6428879"/>
              <a:gd name="connsiteX4" fmla="*/ 3285896 w 11594690"/>
              <a:gd name="connsiteY4" fmla="*/ 0 h 6428879"/>
              <a:gd name="connsiteX5" fmla="*/ 4150051 w 11594690"/>
              <a:gd name="connsiteY5" fmla="*/ 0 h 6428879"/>
              <a:gd name="connsiteX6" fmla="*/ 4636138 w 11594690"/>
              <a:gd name="connsiteY6" fmla="*/ 0 h 6428879"/>
              <a:gd name="connsiteX7" fmla="*/ 5216741 w 11594690"/>
              <a:gd name="connsiteY7" fmla="*/ 0 h 6428879"/>
              <a:gd name="connsiteX8" fmla="*/ 5986379 w 11594690"/>
              <a:gd name="connsiteY8" fmla="*/ 0 h 6428879"/>
              <a:gd name="connsiteX9" fmla="*/ 6566982 w 11594690"/>
              <a:gd name="connsiteY9" fmla="*/ 0 h 6428879"/>
              <a:gd name="connsiteX10" fmla="*/ 6958552 w 11594690"/>
              <a:gd name="connsiteY10" fmla="*/ 0 h 6428879"/>
              <a:gd name="connsiteX11" fmla="*/ 7539156 w 11594690"/>
              <a:gd name="connsiteY11" fmla="*/ 0 h 6428879"/>
              <a:gd name="connsiteX12" fmla="*/ 8119760 w 11594690"/>
              <a:gd name="connsiteY12" fmla="*/ 0 h 6428879"/>
              <a:gd name="connsiteX13" fmla="*/ 8794880 w 11594690"/>
              <a:gd name="connsiteY13" fmla="*/ 0 h 6428879"/>
              <a:gd name="connsiteX14" fmla="*/ 9280967 w 11594690"/>
              <a:gd name="connsiteY14" fmla="*/ 0 h 6428879"/>
              <a:gd name="connsiteX15" fmla="*/ 10523189 w 11594690"/>
              <a:gd name="connsiteY15" fmla="*/ 0 h 6428879"/>
              <a:gd name="connsiteX16" fmla="*/ 11594690 w 11594690"/>
              <a:gd name="connsiteY16" fmla="*/ 1071501 h 6428879"/>
              <a:gd name="connsiteX17" fmla="*/ 11594690 w 11594690"/>
              <a:gd name="connsiteY17" fmla="*/ 1726628 h 6428879"/>
              <a:gd name="connsiteX18" fmla="*/ 11594690 w 11594690"/>
              <a:gd name="connsiteY18" fmla="*/ 2210320 h 6428879"/>
              <a:gd name="connsiteX19" fmla="*/ 11594690 w 11594690"/>
              <a:gd name="connsiteY19" fmla="*/ 2865447 h 6428879"/>
              <a:gd name="connsiteX20" fmla="*/ 11594690 w 11594690"/>
              <a:gd name="connsiteY20" fmla="*/ 3434856 h 6428879"/>
              <a:gd name="connsiteX21" fmla="*/ 11594690 w 11594690"/>
              <a:gd name="connsiteY21" fmla="*/ 4089983 h 6428879"/>
              <a:gd name="connsiteX22" fmla="*/ 11594690 w 11594690"/>
              <a:gd name="connsiteY22" fmla="*/ 4573675 h 6428879"/>
              <a:gd name="connsiteX23" fmla="*/ 11594690 w 11594690"/>
              <a:gd name="connsiteY23" fmla="*/ 5357378 h 6428879"/>
              <a:gd name="connsiteX24" fmla="*/ 10523189 w 11594690"/>
              <a:gd name="connsiteY24" fmla="*/ 6428879 h 6428879"/>
              <a:gd name="connsiteX25" fmla="*/ 9753552 w 11594690"/>
              <a:gd name="connsiteY25" fmla="*/ 6428879 h 6428879"/>
              <a:gd name="connsiteX26" fmla="*/ 9078431 w 11594690"/>
              <a:gd name="connsiteY26" fmla="*/ 6428879 h 6428879"/>
              <a:gd name="connsiteX27" fmla="*/ 8403310 w 11594690"/>
              <a:gd name="connsiteY27" fmla="*/ 6428879 h 6428879"/>
              <a:gd name="connsiteX28" fmla="*/ 7728190 w 11594690"/>
              <a:gd name="connsiteY28" fmla="*/ 6428879 h 6428879"/>
              <a:gd name="connsiteX29" fmla="*/ 6864036 w 11594690"/>
              <a:gd name="connsiteY29" fmla="*/ 6428879 h 6428879"/>
              <a:gd name="connsiteX30" fmla="*/ 5999881 w 11594690"/>
              <a:gd name="connsiteY30" fmla="*/ 6428879 h 6428879"/>
              <a:gd name="connsiteX31" fmla="*/ 5230244 w 11594690"/>
              <a:gd name="connsiteY31" fmla="*/ 6428879 h 6428879"/>
              <a:gd name="connsiteX32" fmla="*/ 4838674 w 11594690"/>
              <a:gd name="connsiteY32" fmla="*/ 6428879 h 6428879"/>
              <a:gd name="connsiteX33" fmla="*/ 4352587 w 11594690"/>
              <a:gd name="connsiteY33" fmla="*/ 6428879 h 6428879"/>
              <a:gd name="connsiteX34" fmla="*/ 3582950 w 11594690"/>
              <a:gd name="connsiteY34" fmla="*/ 6428879 h 6428879"/>
              <a:gd name="connsiteX35" fmla="*/ 2718795 w 11594690"/>
              <a:gd name="connsiteY35" fmla="*/ 6428879 h 6428879"/>
              <a:gd name="connsiteX36" fmla="*/ 2043675 w 11594690"/>
              <a:gd name="connsiteY36" fmla="*/ 6428879 h 6428879"/>
              <a:gd name="connsiteX37" fmla="*/ 1071501 w 11594690"/>
              <a:gd name="connsiteY37" fmla="*/ 6428879 h 6428879"/>
              <a:gd name="connsiteX38" fmla="*/ 0 w 11594690"/>
              <a:gd name="connsiteY38" fmla="*/ 5357378 h 6428879"/>
              <a:gd name="connsiteX39" fmla="*/ 0 w 11594690"/>
              <a:gd name="connsiteY39" fmla="*/ 4745110 h 6428879"/>
              <a:gd name="connsiteX40" fmla="*/ 0 w 11594690"/>
              <a:gd name="connsiteY40" fmla="*/ 4218559 h 6428879"/>
              <a:gd name="connsiteX41" fmla="*/ 0 w 11594690"/>
              <a:gd name="connsiteY41" fmla="*/ 3734867 h 6428879"/>
              <a:gd name="connsiteX42" fmla="*/ 0 w 11594690"/>
              <a:gd name="connsiteY42" fmla="*/ 3036882 h 6428879"/>
              <a:gd name="connsiteX43" fmla="*/ 0 w 11594690"/>
              <a:gd name="connsiteY43" fmla="*/ 2467472 h 6428879"/>
              <a:gd name="connsiteX44" fmla="*/ 0 w 11594690"/>
              <a:gd name="connsiteY44" fmla="*/ 1812345 h 6428879"/>
              <a:gd name="connsiteX45" fmla="*/ 0 w 11594690"/>
              <a:gd name="connsiteY45" fmla="*/ 1071501 h 64288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11594690" h="6428879" fill="none" extrusionOk="0">
                <a:moveTo>
                  <a:pt x="0" y="1071501"/>
                </a:moveTo>
                <a:cubicBezTo>
                  <a:pt x="2854" y="611708"/>
                  <a:pt x="471430" y="-77796"/>
                  <a:pt x="1071501" y="0"/>
                </a:cubicBezTo>
                <a:cubicBezTo>
                  <a:pt x="1275200" y="42852"/>
                  <a:pt x="1544435" y="39546"/>
                  <a:pt x="1935655" y="0"/>
                </a:cubicBezTo>
                <a:cubicBezTo>
                  <a:pt x="2326875" y="-39546"/>
                  <a:pt x="2368640" y="2971"/>
                  <a:pt x="2705293" y="0"/>
                </a:cubicBezTo>
                <a:cubicBezTo>
                  <a:pt x="3041946" y="-2971"/>
                  <a:pt x="3025208" y="19296"/>
                  <a:pt x="3285896" y="0"/>
                </a:cubicBezTo>
                <a:cubicBezTo>
                  <a:pt x="3546584" y="-19296"/>
                  <a:pt x="3896165" y="24127"/>
                  <a:pt x="4150051" y="0"/>
                </a:cubicBezTo>
                <a:cubicBezTo>
                  <a:pt x="4403938" y="-24127"/>
                  <a:pt x="4489950" y="22583"/>
                  <a:pt x="4636138" y="0"/>
                </a:cubicBezTo>
                <a:cubicBezTo>
                  <a:pt x="4782326" y="-22583"/>
                  <a:pt x="4983678" y="-14341"/>
                  <a:pt x="5216741" y="0"/>
                </a:cubicBezTo>
                <a:cubicBezTo>
                  <a:pt x="5449804" y="14341"/>
                  <a:pt x="5606712" y="-34085"/>
                  <a:pt x="5986379" y="0"/>
                </a:cubicBezTo>
                <a:cubicBezTo>
                  <a:pt x="6366046" y="34085"/>
                  <a:pt x="6297392" y="-26890"/>
                  <a:pt x="6566982" y="0"/>
                </a:cubicBezTo>
                <a:cubicBezTo>
                  <a:pt x="6836572" y="26890"/>
                  <a:pt x="6771232" y="-2669"/>
                  <a:pt x="6958552" y="0"/>
                </a:cubicBezTo>
                <a:cubicBezTo>
                  <a:pt x="7145872" y="2669"/>
                  <a:pt x="7255601" y="-20157"/>
                  <a:pt x="7539156" y="0"/>
                </a:cubicBezTo>
                <a:cubicBezTo>
                  <a:pt x="7822711" y="20157"/>
                  <a:pt x="7982425" y="6949"/>
                  <a:pt x="8119760" y="0"/>
                </a:cubicBezTo>
                <a:cubicBezTo>
                  <a:pt x="8257095" y="-6949"/>
                  <a:pt x="8476571" y="18812"/>
                  <a:pt x="8794880" y="0"/>
                </a:cubicBezTo>
                <a:cubicBezTo>
                  <a:pt x="9113189" y="-18812"/>
                  <a:pt x="9050695" y="-19246"/>
                  <a:pt x="9280967" y="0"/>
                </a:cubicBezTo>
                <a:cubicBezTo>
                  <a:pt x="9511239" y="19246"/>
                  <a:pt x="10273795" y="-19766"/>
                  <a:pt x="10523189" y="0"/>
                </a:cubicBezTo>
                <a:cubicBezTo>
                  <a:pt x="11031766" y="11082"/>
                  <a:pt x="11664277" y="499562"/>
                  <a:pt x="11594690" y="1071501"/>
                </a:cubicBezTo>
                <a:cubicBezTo>
                  <a:pt x="11611243" y="1297020"/>
                  <a:pt x="11605615" y="1495110"/>
                  <a:pt x="11594690" y="1726628"/>
                </a:cubicBezTo>
                <a:cubicBezTo>
                  <a:pt x="11583765" y="1958146"/>
                  <a:pt x="11574723" y="2008895"/>
                  <a:pt x="11594690" y="2210320"/>
                </a:cubicBezTo>
                <a:cubicBezTo>
                  <a:pt x="11614657" y="2411745"/>
                  <a:pt x="11593540" y="2655243"/>
                  <a:pt x="11594690" y="2865447"/>
                </a:cubicBezTo>
                <a:cubicBezTo>
                  <a:pt x="11595840" y="3075651"/>
                  <a:pt x="11594157" y="3183424"/>
                  <a:pt x="11594690" y="3434856"/>
                </a:cubicBezTo>
                <a:cubicBezTo>
                  <a:pt x="11595223" y="3686288"/>
                  <a:pt x="11601677" y="3935062"/>
                  <a:pt x="11594690" y="4089983"/>
                </a:cubicBezTo>
                <a:cubicBezTo>
                  <a:pt x="11587703" y="4244904"/>
                  <a:pt x="11607014" y="4386618"/>
                  <a:pt x="11594690" y="4573675"/>
                </a:cubicBezTo>
                <a:cubicBezTo>
                  <a:pt x="11582366" y="4760732"/>
                  <a:pt x="11586578" y="4990138"/>
                  <a:pt x="11594690" y="5357378"/>
                </a:cubicBezTo>
                <a:cubicBezTo>
                  <a:pt x="11601317" y="5930584"/>
                  <a:pt x="10997578" y="6392344"/>
                  <a:pt x="10523189" y="6428879"/>
                </a:cubicBezTo>
                <a:cubicBezTo>
                  <a:pt x="10320477" y="6399336"/>
                  <a:pt x="10113907" y="6396698"/>
                  <a:pt x="9753552" y="6428879"/>
                </a:cubicBezTo>
                <a:cubicBezTo>
                  <a:pt x="9393197" y="6461060"/>
                  <a:pt x="9267212" y="6440388"/>
                  <a:pt x="9078431" y="6428879"/>
                </a:cubicBezTo>
                <a:cubicBezTo>
                  <a:pt x="8889650" y="6417370"/>
                  <a:pt x="8678347" y="6436928"/>
                  <a:pt x="8403310" y="6428879"/>
                </a:cubicBezTo>
                <a:cubicBezTo>
                  <a:pt x="8128273" y="6420830"/>
                  <a:pt x="8010409" y="6432315"/>
                  <a:pt x="7728190" y="6428879"/>
                </a:cubicBezTo>
                <a:cubicBezTo>
                  <a:pt x="7445971" y="6425443"/>
                  <a:pt x="7168801" y="6400601"/>
                  <a:pt x="6864036" y="6428879"/>
                </a:cubicBezTo>
                <a:cubicBezTo>
                  <a:pt x="6559271" y="6457157"/>
                  <a:pt x="6270571" y="6458069"/>
                  <a:pt x="5999881" y="6428879"/>
                </a:cubicBezTo>
                <a:cubicBezTo>
                  <a:pt x="5729191" y="6399689"/>
                  <a:pt x="5425812" y="6438821"/>
                  <a:pt x="5230244" y="6428879"/>
                </a:cubicBezTo>
                <a:cubicBezTo>
                  <a:pt x="5034676" y="6418937"/>
                  <a:pt x="5021583" y="6411914"/>
                  <a:pt x="4838674" y="6428879"/>
                </a:cubicBezTo>
                <a:cubicBezTo>
                  <a:pt x="4655765" y="6445845"/>
                  <a:pt x="4485542" y="6420916"/>
                  <a:pt x="4352587" y="6428879"/>
                </a:cubicBezTo>
                <a:cubicBezTo>
                  <a:pt x="4219632" y="6436842"/>
                  <a:pt x="3808610" y="6434220"/>
                  <a:pt x="3582950" y="6428879"/>
                </a:cubicBezTo>
                <a:cubicBezTo>
                  <a:pt x="3357290" y="6423538"/>
                  <a:pt x="3077584" y="6435461"/>
                  <a:pt x="2718795" y="6428879"/>
                </a:cubicBezTo>
                <a:cubicBezTo>
                  <a:pt x="2360006" y="6422297"/>
                  <a:pt x="2312689" y="6407435"/>
                  <a:pt x="2043675" y="6428879"/>
                </a:cubicBezTo>
                <a:cubicBezTo>
                  <a:pt x="1774661" y="6450323"/>
                  <a:pt x="1284299" y="6460950"/>
                  <a:pt x="1071501" y="6428879"/>
                </a:cubicBezTo>
                <a:cubicBezTo>
                  <a:pt x="596564" y="6409987"/>
                  <a:pt x="-9580" y="5861678"/>
                  <a:pt x="0" y="5357378"/>
                </a:cubicBezTo>
                <a:cubicBezTo>
                  <a:pt x="-13947" y="5118810"/>
                  <a:pt x="30123" y="4908086"/>
                  <a:pt x="0" y="4745110"/>
                </a:cubicBezTo>
                <a:cubicBezTo>
                  <a:pt x="-30123" y="4582134"/>
                  <a:pt x="10655" y="4354225"/>
                  <a:pt x="0" y="4218559"/>
                </a:cubicBezTo>
                <a:cubicBezTo>
                  <a:pt x="-10655" y="4082893"/>
                  <a:pt x="-13933" y="3974203"/>
                  <a:pt x="0" y="3734867"/>
                </a:cubicBezTo>
                <a:cubicBezTo>
                  <a:pt x="13933" y="3495531"/>
                  <a:pt x="3899" y="3201389"/>
                  <a:pt x="0" y="3036882"/>
                </a:cubicBezTo>
                <a:cubicBezTo>
                  <a:pt x="-3899" y="2872376"/>
                  <a:pt x="-12178" y="2696328"/>
                  <a:pt x="0" y="2467472"/>
                </a:cubicBezTo>
                <a:cubicBezTo>
                  <a:pt x="12178" y="2238616"/>
                  <a:pt x="20639" y="1951621"/>
                  <a:pt x="0" y="1812345"/>
                </a:cubicBezTo>
                <a:cubicBezTo>
                  <a:pt x="-20639" y="1673069"/>
                  <a:pt x="10992" y="1224359"/>
                  <a:pt x="0" y="1071501"/>
                </a:cubicBezTo>
                <a:close/>
              </a:path>
              <a:path w="11594690" h="6428879" stroke="0" extrusionOk="0">
                <a:moveTo>
                  <a:pt x="0" y="1071501"/>
                </a:moveTo>
                <a:cubicBezTo>
                  <a:pt x="14801" y="539848"/>
                  <a:pt x="577792" y="104791"/>
                  <a:pt x="1071501" y="0"/>
                </a:cubicBezTo>
                <a:cubicBezTo>
                  <a:pt x="1259640" y="7570"/>
                  <a:pt x="1385068" y="4286"/>
                  <a:pt x="1557588" y="0"/>
                </a:cubicBezTo>
                <a:cubicBezTo>
                  <a:pt x="1730108" y="-4286"/>
                  <a:pt x="1873144" y="-10087"/>
                  <a:pt x="2138192" y="0"/>
                </a:cubicBezTo>
                <a:cubicBezTo>
                  <a:pt x="2403240" y="10087"/>
                  <a:pt x="2591380" y="27744"/>
                  <a:pt x="2813312" y="0"/>
                </a:cubicBezTo>
                <a:cubicBezTo>
                  <a:pt x="3035244" y="-27744"/>
                  <a:pt x="3174416" y="11319"/>
                  <a:pt x="3488433" y="0"/>
                </a:cubicBezTo>
                <a:cubicBezTo>
                  <a:pt x="3802450" y="-11319"/>
                  <a:pt x="3945151" y="-19684"/>
                  <a:pt x="4163553" y="0"/>
                </a:cubicBezTo>
                <a:cubicBezTo>
                  <a:pt x="4381955" y="19684"/>
                  <a:pt x="4657914" y="6243"/>
                  <a:pt x="4838674" y="0"/>
                </a:cubicBezTo>
                <a:cubicBezTo>
                  <a:pt x="5019434" y="-6243"/>
                  <a:pt x="5322216" y="-26288"/>
                  <a:pt x="5608311" y="0"/>
                </a:cubicBezTo>
                <a:cubicBezTo>
                  <a:pt x="5894406" y="26288"/>
                  <a:pt x="5981598" y="-21771"/>
                  <a:pt x="6094398" y="0"/>
                </a:cubicBezTo>
                <a:cubicBezTo>
                  <a:pt x="6207198" y="21771"/>
                  <a:pt x="6316190" y="-17553"/>
                  <a:pt x="6485968" y="0"/>
                </a:cubicBezTo>
                <a:cubicBezTo>
                  <a:pt x="6655746" y="17553"/>
                  <a:pt x="6942502" y="2172"/>
                  <a:pt x="7066572" y="0"/>
                </a:cubicBezTo>
                <a:cubicBezTo>
                  <a:pt x="7190642" y="-2172"/>
                  <a:pt x="7340282" y="-11302"/>
                  <a:pt x="7552658" y="0"/>
                </a:cubicBezTo>
                <a:cubicBezTo>
                  <a:pt x="7765034" y="11302"/>
                  <a:pt x="8154416" y="-40525"/>
                  <a:pt x="8416813" y="0"/>
                </a:cubicBezTo>
                <a:cubicBezTo>
                  <a:pt x="8679210" y="40525"/>
                  <a:pt x="8690396" y="-455"/>
                  <a:pt x="8808383" y="0"/>
                </a:cubicBezTo>
                <a:cubicBezTo>
                  <a:pt x="8926370" y="455"/>
                  <a:pt x="9181188" y="-14723"/>
                  <a:pt x="9483503" y="0"/>
                </a:cubicBezTo>
                <a:cubicBezTo>
                  <a:pt x="9785818" y="14723"/>
                  <a:pt x="10314869" y="-47624"/>
                  <a:pt x="10523189" y="0"/>
                </a:cubicBezTo>
                <a:cubicBezTo>
                  <a:pt x="11125809" y="-54838"/>
                  <a:pt x="11536871" y="430254"/>
                  <a:pt x="11594690" y="1071501"/>
                </a:cubicBezTo>
                <a:cubicBezTo>
                  <a:pt x="11594885" y="1353589"/>
                  <a:pt x="11599877" y="1443544"/>
                  <a:pt x="11594690" y="1640910"/>
                </a:cubicBezTo>
                <a:cubicBezTo>
                  <a:pt x="11589503" y="1838276"/>
                  <a:pt x="11608315" y="2007257"/>
                  <a:pt x="11594690" y="2253179"/>
                </a:cubicBezTo>
                <a:cubicBezTo>
                  <a:pt x="11581065" y="2499101"/>
                  <a:pt x="11563125" y="2809964"/>
                  <a:pt x="11594690" y="2951164"/>
                </a:cubicBezTo>
                <a:cubicBezTo>
                  <a:pt x="11626255" y="3092365"/>
                  <a:pt x="11603456" y="3321716"/>
                  <a:pt x="11594690" y="3434856"/>
                </a:cubicBezTo>
                <a:cubicBezTo>
                  <a:pt x="11585924" y="3547996"/>
                  <a:pt x="11618108" y="3785697"/>
                  <a:pt x="11594690" y="4089983"/>
                </a:cubicBezTo>
                <a:cubicBezTo>
                  <a:pt x="11571272" y="4394269"/>
                  <a:pt x="11562824" y="4511098"/>
                  <a:pt x="11594690" y="4745110"/>
                </a:cubicBezTo>
                <a:cubicBezTo>
                  <a:pt x="11626556" y="4979122"/>
                  <a:pt x="11576803" y="5149431"/>
                  <a:pt x="11594690" y="5357378"/>
                </a:cubicBezTo>
                <a:cubicBezTo>
                  <a:pt x="11572685" y="5957559"/>
                  <a:pt x="11071019" y="6348441"/>
                  <a:pt x="10523189" y="6428879"/>
                </a:cubicBezTo>
                <a:cubicBezTo>
                  <a:pt x="10158401" y="6427415"/>
                  <a:pt x="9956406" y="6463254"/>
                  <a:pt x="9659035" y="6428879"/>
                </a:cubicBezTo>
                <a:cubicBezTo>
                  <a:pt x="9361664" y="6394504"/>
                  <a:pt x="9323865" y="6424015"/>
                  <a:pt x="9078431" y="6428879"/>
                </a:cubicBezTo>
                <a:cubicBezTo>
                  <a:pt x="8832997" y="6433743"/>
                  <a:pt x="8867838" y="6433250"/>
                  <a:pt x="8686861" y="6428879"/>
                </a:cubicBezTo>
                <a:cubicBezTo>
                  <a:pt x="8505884" y="6424509"/>
                  <a:pt x="8329414" y="6437304"/>
                  <a:pt x="8200774" y="6428879"/>
                </a:cubicBezTo>
                <a:cubicBezTo>
                  <a:pt x="8072134" y="6420454"/>
                  <a:pt x="7755964" y="6413924"/>
                  <a:pt x="7525654" y="6428879"/>
                </a:cubicBezTo>
                <a:cubicBezTo>
                  <a:pt x="7295344" y="6443834"/>
                  <a:pt x="7276096" y="6447492"/>
                  <a:pt x="7039567" y="6428879"/>
                </a:cubicBezTo>
                <a:cubicBezTo>
                  <a:pt x="6803038" y="6410266"/>
                  <a:pt x="6815849" y="6421482"/>
                  <a:pt x="6647997" y="6428879"/>
                </a:cubicBezTo>
                <a:cubicBezTo>
                  <a:pt x="6480145" y="6436277"/>
                  <a:pt x="6082132" y="6417680"/>
                  <a:pt x="5878359" y="6428879"/>
                </a:cubicBezTo>
                <a:cubicBezTo>
                  <a:pt x="5674586" y="6440078"/>
                  <a:pt x="5585974" y="6423588"/>
                  <a:pt x="5486790" y="6428879"/>
                </a:cubicBezTo>
                <a:cubicBezTo>
                  <a:pt x="5387606" y="6434170"/>
                  <a:pt x="5073344" y="6399092"/>
                  <a:pt x="4717152" y="6428879"/>
                </a:cubicBezTo>
                <a:cubicBezTo>
                  <a:pt x="4360960" y="6458666"/>
                  <a:pt x="4460665" y="6452414"/>
                  <a:pt x="4231065" y="6428879"/>
                </a:cubicBezTo>
                <a:cubicBezTo>
                  <a:pt x="4001465" y="6405344"/>
                  <a:pt x="3599149" y="6424290"/>
                  <a:pt x="3366911" y="6428879"/>
                </a:cubicBezTo>
                <a:cubicBezTo>
                  <a:pt x="3134673" y="6433468"/>
                  <a:pt x="3032601" y="6434667"/>
                  <a:pt x="2880824" y="6428879"/>
                </a:cubicBezTo>
                <a:cubicBezTo>
                  <a:pt x="2729047" y="6423091"/>
                  <a:pt x="2240265" y="6390535"/>
                  <a:pt x="2016670" y="6428879"/>
                </a:cubicBezTo>
                <a:cubicBezTo>
                  <a:pt x="1793075" y="6467223"/>
                  <a:pt x="1289324" y="6416870"/>
                  <a:pt x="1071501" y="6428879"/>
                </a:cubicBezTo>
                <a:cubicBezTo>
                  <a:pt x="485753" y="6478034"/>
                  <a:pt x="34686" y="6000423"/>
                  <a:pt x="0" y="5357378"/>
                </a:cubicBezTo>
                <a:cubicBezTo>
                  <a:pt x="-2754" y="5125283"/>
                  <a:pt x="-8733" y="4907503"/>
                  <a:pt x="0" y="4659392"/>
                </a:cubicBezTo>
                <a:cubicBezTo>
                  <a:pt x="8733" y="4411281"/>
                  <a:pt x="4155" y="4178651"/>
                  <a:pt x="0" y="4047124"/>
                </a:cubicBezTo>
                <a:cubicBezTo>
                  <a:pt x="-4155" y="3915597"/>
                  <a:pt x="17616" y="3626365"/>
                  <a:pt x="0" y="3349138"/>
                </a:cubicBezTo>
                <a:cubicBezTo>
                  <a:pt x="-17616" y="3071911"/>
                  <a:pt x="-16884" y="2948070"/>
                  <a:pt x="0" y="2822588"/>
                </a:cubicBezTo>
                <a:cubicBezTo>
                  <a:pt x="16884" y="2697106"/>
                  <a:pt x="7393" y="2535727"/>
                  <a:pt x="0" y="2253179"/>
                </a:cubicBezTo>
                <a:cubicBezTo>
                  <a:pt x="-7393" y="1970631"/>
                  <a:pt x="-51653" y="1481343"/>
                  <a:pt x="0" y="1071501"/>
                </a:cubicBezTo>
                <a:close/>
              </a:path>
            </a:pathLst>
          </a:custGeom>
          <a:solidFill>
            <a:schemeClr val="bg1"/>
          </a:solidFill>
          <a:ln w="38100">
            <a:solidFill>
              <a:srgbClr val="FFFF00"/>
            </a:solidFill>
            <a:extLst>
              <a:ext uri="{C807C97D-BFC1-408E-A445-0C87EB9F89A2}">
                <ask:lineSketchStyleProps xmlns:ask="http://schemas.microsoft.com/office/drawing/2018/sketchyshapes" sd="958516623">
                  <a:prstGeom prst="round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ECD9E8C-C02C-41F4-BFAC-6438B3442A88}"/>
              </a:ext>
            </a:extLst>
          </p:cNvPr>
          <p:cNvSpPr txBox="1"/>
          <p:nvPr/>
        </p:nvSpPr>
        <p:spPr>
          <a:xfrm>
            <a:off x="651642" y="233628"/>
            <a:ext cx="11025351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Quan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sát</a:t>
            </a:r>
            <a:r>
              <a:rPr kumimoji="0" lang="en-US" sz="36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36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hình</a:t>
            </a:r>
            <a:r>
              <a:rPr kumimoji="0" lang="en-US" sz="36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4 </a:t>
            </a:r>
            <a:r>
              <a:rPr kumimoji="0" lang="en-US" sz="36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và</a:t>
            </a:r>
            <a:r>
              <a:rPr kumimoji="0" lang="en-US" sz="36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36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cho</a:t>
            </a:r>
            <a:r>
              <a:rPr kumimoji="0" lang="en-US" sz="36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36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biết</a:t>
            </a:r>
            <a:r>
              <a:rPr kumimoji="0" lang="en-US" sz="36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36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hoa</a:t>
            </a:r>
            <a:r>
              <a:rPr kumimoji="0" lang="en-US" sz="36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, </a:t>
            </a:r>
            <a:r>
              <a:rPr kumimoji="0" lang="en-US" sz="36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cây</a:t>
            </a:r>
            <a:r>
              <a:rPr kumimoji="0" lang="en-US" sz="36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36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cảnh</a:t>
            </a:r>
            <a:r>
              <a:rPr kumimoji="0" lang="en-US" sz="36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36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thường</a:t>
            </a:r>
            <a:r>
              <a:rPr kumimoji="0" lang="en-US" sz="36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36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được</a:t>
            </a:r>
            <a:r>
              <a:rPr kumimoji="0" lang="en-US" sz="36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36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sử</a:t>
            </a:r>
            <a:r>
              <a:rPr kumimoji="0" lang="en-US" sz="36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36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dụng</a:t>
            </a:r>
            <a:r>
              <a:rPr kumimoji="0" lang="en-US" sz="36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36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để</a:t>
            </a:r>
            <a:r>
              <a:rPr kumimoji="0" lang="en-US" sz="36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36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thể</a:t>
            </a:r>
            <a:r>
              <a:rPr kumimoji="0" lang="en-US" sz="36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36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hiện</a:t>
            </a:r>
            <a:r>
              <a:rPr kumimoji="0" lang="en-US" sz="36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36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tình</a:t>
            </a:r>
            <a:r>
              <a:rPr kumimoji="0" lang="en-US" sz="36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36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cảm</a:t>
            </a:r>
            <a:r>
              <a:rPr kumimoji="0" lang="en-US" sz="36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36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trong</a:t>
            </a:r>
            <a:r>
              <a:rPr kumimoji="0" lang="en-US" sz="36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36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những</a:t>
            </a:r>
            <a:r>
              <a:rPr kumimoji="0" lang="en-US" sz="36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36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dịp</a:t>
            </a:r>
            <a:r>
              <a:rPr kumimoji="0" lang="en-US" sz="36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36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lễ</a:t>
            </a:r>
            <a:r>
              <a:rPr kumimoji="0" lang="en-US" sz="36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36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nào</a:t>
            </a:r>
            <a:r>
              <a:rPr kumimoji="0" lang="en-US" sz="36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?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CDD4ED3-66C3-6AA4-5B52-77FC729ABD4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1255" y="1585005"/>
            <a:ext cx="7425394" cy="504078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86580027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82B6503A-DDC0-4902-8410-AB25B6937B7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585" b="98562" l="2077" r="69649">
                        <a14:foregroundMark x1="22843" y1="37700" x2="23163" y2="40415"/>
                        <a14:foregroundMark x1="22843" y1="48403" x2="25240" y2="53355"/>
                        <a14:foregroundMark x1="25240" y1="54313" x2="25559" y2="58466"/>
                        <a14:foregroundMark x1="28754" y1="46326" x2="29233" y2="50000"/>
                        <a14:foregroundMark x1="22045" y1="65655" x2="23163" y2="70767"/>
                        <a14:foregroundMark x1="54313" y1="50319" x2="51917" y2="57668"/>
                        <a14:backgroundMark x1="5112" y1="54633" x2="5272" y2="87540"/>
                        <a14:backgroundMark x1="13898" y1="75399" x2="0" y2="99361"/>
                        <a14:backgroundMark x1="2875" y1="96326" x2="2875" y2="96326"/>
                        <a14:backgroundMark x1="47604" y1="80511" x2="49521" y2="94409"/>
                        <a14:backgroundMark x1="54792" y1="73003" x2="59904" y2="99840"/>
                        <a14:backgroundMark x1="56709" y1="62939" x2="59904" y2="86422"/>
                        <a14:backgroundMark x1="62141" y1="59265" x2="40575" y2="72684"/>
                      </a14:backgroundRemoval>
                    </a14:imgEffect>
                  </a14:imgLayer>
                </a14:imgProps>
              </a:ext>
            </a:extLst>
          </a:blip>
          <a:srcRect t="10787" r="38162"/>
          <a:stretch/>
        </p:blipFill>
        <p:spPr>
          <a:xfrm>
            <a:off x="-101600" y="2120857"/>
            <a:ext cx="3293128" cy="4709545"/>
          </a:xfrm>
          <a:prstGeom prst="rect">
            <a:avLst/>
          </a:prstGeom>
        </p:spPr>
      </p:pic>
      <p:pic>
        <p:nvPicPr>
          <p:cNvPr id="12" name="Picture 6">
            <a:extLst>
              <a:ext uri="{FF2B5EF4-FFF2-40B4-BE49-F238E27FC236}">
                <a16:creationId xmlns:a16="http://schemas.microsoft.com/office/drawing/2014/main" id="{6EC4A2F3-7C9A-492A-B005-6668169A666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 rot="21391382">
            <a:off x="3338848" y="18667"/>
            <a:ext cx="8389080" cy="5112836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F2890F0D-7AD1-43DE-AA46-E9E620CF0079}"/>
              </a:ext>
            </a:extLst>
          </p:cNvPr>
          <p:cNvSpPr txBox="1"/>
          <p:nvPr/>
        </p:nvSpPr>
        <p:spPr>
          <a:xfrm rot="21387797">
            <a:off x="3768774" y="997926"/>
            <a:ext cx="7529228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Mọi</a:t>
            </a:r>
            <a:r>
              <a:rPr kumimoji="0" lang="en-US" sz="44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4400" b="1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người</a:t>
            </a:r>
            <a:r>
              <a:rPr kumimoji="0" lang="en-US" sz="44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4400" b="1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thường</a:t>
            </a:r>
            <a:r>
              <a:rPr kumimoji="0" lang="en-US" sz="44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4400" b="1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sử</a:t>
            </a:r>
            <a:r>
              <a:rPr kumimoji="0" lang="en-US" sz="44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4400" b="1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dụng</a:t>
            </a:r>
            <a:r>
              <a:rPr kumimoji="0" lang="en-US" sz="44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4400" b="1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hoa</a:t>
            </a:r>
            <a:r>
              <a:rPr kumimoji="0" lang="en-US" sz="44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, </a:t>
            </a:r>
            <a:r>
              <a:rPr kumimoji="0" lang="en-US" sz="4400" b="1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cây</a:t>
            </a:r>
            <a:r>
              <a:rPr kumimoji="0" lang="en-US" sz="44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4400" b="1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cảnh</a:t>
            </a:r>
            <a:r>
              <a:rPr kumimoji="0" lang="en-US" sz="44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4400" b="1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thể</a:t>
            </a:r>
            <a:r>
              <a:rPr kumimoji="0" lang="en-US" sz="44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4400" b="1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hiện</a:t>
            </a:r>
            <a:r>
              <a:rPr kumimoji="0" lang="en-US" sz="44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4400" b="1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tình</a:t>
            </a:r>
            <a:r>
              <a:rPr kumimoji="0" lang="en-US" sz="44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4400" b="1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cảm</a:t>
            </a:r>
            <a:r>
              <a:rPr kumimoji="0" lang="en-US" sz="44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4400" b="1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trong</a:t>
            </a:r>
            <a:r>
              <a:rPr kumimoji="0" lang="en-US" sz="44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4400" b="1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một</a:t>
            </a:r>
            <a:r>
              <a:rPr kumimoji="0" lang="en-US" sz="44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4400" b="1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số</a:t>
            </a:r>
            <a:r>
              <a:rPr kumimoji="0" lang="en-US" sz="44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4400" b="1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dịp</a:t>
            </a:r>
            <a:r>
              <a:rPr kumimoji="0" lang="en-US" sz="44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4400" b="1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lễ</a:t>
            </a:r>
            <a:r>
              <a:rPr kumimoji="0" lang="en-US" sz="44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: </a:t>
            </a:r>
            <a:r>
              <a:rPr kumimoji="0" lang="en-US" sz="4400" b="1" i="0" u="none" strike="noStrike" kern="1200" cap="none" spc="0" normalizeH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ngày</a:t>
            </a:r>
            <a:r>
              <a:rPr kumimoji="0" lang="en-US" sz="44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4400" b="1" i="0" u="none" strike="noStrike" kern="1200" cap="none" spc="0" normalizeH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quốc</a:t>
            </a:r>
            <a:r>
              <a:rPr kumimoji="0" lang="en-US" sz="44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4400" b="1" i="0" u="none" strike="noStrike" kern="1200" cap="none" spc="0" normalizeH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tế</a:t>
            </a:r>
            <a:r>
              <a:rPr kumimoji="0" lang="en-US" sz="44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4400" b="1" i="0" u="none" strike="noStrike" kern="1200" cap="none" spc="0" normalizeH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phụ</a:t>
            </a:r>
            <a:r>
              <a:rPr kumimoji="0" lang="en-US" sz="44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4400" b="1" i="0" u="none" strike="noStrike" kern="1200" cap="none" spc="0" normalizeH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nữ</a:t>
            </a:r>
            <a:r>
              <a:rPr kumimoji="0" lang="en-US" sz="44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, </a:t>
            </a:r>
            <a:r>
              <a:rPr kumimoji="0" lang="en-US" sz="4400" b="1" i="0" u="none" strike="noStrike" kern="1200" cap="none" spc="0" normalizeH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ngày</a:t>
            </a:r>
            <a:r>
              <a:rPr kumimoji="0" lang="en-US" sz="44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4400" b="1" i="0" u="none" strike="noStrike" kern="1200" cap="none" spc="0" normalizeH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nhà</a:t>
            </a:r>
            <a:r>
              <a:rPr kumimoji="0" lang="en-US" sz="44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4400" b="1" i="0" u="none" strike="noStrike" kern="1200" cap="none" spc="0" normalizeH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giáo</a:t>
            </a:r>
            <a:r>
              <a:rPr kumimoji="0" lang="en-US" sz="44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4400" b="1" i="0" u="none" strike="noStrike" kern="1200" cap="none" spc="0" normalizeH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Việt</a:t>
            </a:r>
            <a:r>
              <a:rPr kumimoji="0" lang="en-US" sz="44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Nam, </a:t>
            </a:r>
            <a:r>
              <a:rPr kumimoji="0" lang="en-US" sz="4400" b="1" i="0" u="none" strike="noStrike" kern="1200" cap="none" spc="0" normalizeH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sinh</a:t>
            </a:r>
            <a:r>
              <a:rPr kumimoji="0" lang="en-US" sz="44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4400" b="1" i="0" u="none" strike="noStrike" kern="1200" cap="none" spc="0" normalizeH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nhật</a:t>
            </a:r>
            <a:r>
              <a:rPr kumimoji="0" lang="en-US" sz="44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, </a:t>
            </a:r>
            <a:r>
              <a:rPr kumimoji="0" lang="en-US" sz="4400" b="1" i="0" u="none" strike="noStrike" kern="1200" cap="none" spc="0" normalizeH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khai</a:t>
            </a:r>
            <a:r>
              <a:rPr kumimoji="0" lang="en-US" sz="44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4400" b="1" i="0" u="none" strike="noStrike" kern="1200" cap="none" spc="0" normalizeH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trương</a:t>
            </a:r>
            <a:r>
              <a:rPr kumimoji="0" lang="en-US" sz="44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, valentine….</a:t>
            </a:r>
            <a:endParaRPr kumimoji="0" lang="en-US" sz="4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377421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hape, rectangle&#10;&#10;Description automatically generated">
            <a:extLst>
              <a:ext uri="{FF2B5EF4-FFF2-40B4-BE49-F238E27FC236}">
                <a16:creationId xmlns:a16="http://schemas.microsoft.com/office/drawing/2014/main" id="{FA4948A0-C7DB-0146-C561-5303CCF654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061" y="666333"/>
            <a:ext cx="6735263" cy="4200953"/>
          </a:xfrm>
          <a:prstGeom prst="rect">
            <a:avLst/>
          </a:prstGeom>
        </p:spPr>
      </p:pic>
      <p:pic>
        <p:nvPicPr>
          <p:cNvPr id="2" name="Picture 7">
            <a:extLst>
              <a:ext uri="{FF2B5EF4-FFF2-40B4-BE49-F238E27FC236}">
                <a16:creationId xmlns:a16="http://schemas.microsoft.com/office/drawing/2014/main" id="{109E5EA1-2B3A-D1FC-3485-CF33424EE47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3373120" y="2344023"/>
            <a:ext cx="8818880" cy="440944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DD4368D-302B-6B05-D9F6-AB922AA7D35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0966887">
            <a:off x="1073129" y="1238672"/>
            <a:ext cx="6724471" cy="17740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3183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C81AB7DC-52F5-8B50-FC69-8A076EAF27CD}"/>
              </a:ext>
            </a:extLst>
          </p:cNvPr>
          <p:cNvSpPr/>
          <p:nvPr/>
        </p:nvSpPr>
        <p:spPr>
          <a:xfrm>
            <a:off x="273460" y="245190"/>
            <a:ext cx="11594690" cy="6327060"/>
          </a:xfrm>
          <a:custGeom>
            <a:avLst/>
            <a:gdLst>
              <a:gd name="connsiteX0" fmla="*/ 0 w 11594690"/>
              <a:gd name="connsiteY0" fmla="*/ 1054531 h 6327060"/>
              <a:gd name="connsiteX1" fmla="*/ 1054531 w 11594690"/>
              <a:gd name="connsiteY1" fmla="*/ 0 h 6327060"/>
              <a:gd name="connsiteX2" fmla="*/ 1921788 w 11594690"/>
              <a:gd name="connsiteY2" fmla="*/ 0 h 6327060"/>
              <a:gd name="connsiteX3" fmla="*/ 2694190 w 11594690"/>
              <a:gd name="connsiteY3" fmla="*/ 0 h 6327060"/>
              <a:gd name="connsiteX4" fmla="*/ 3276878 w 11594690"/>
              <a:gd name="connsiteY4" fmla="*/ 0 h 6327060"/>
              <a:gd name="connsiteX5" fmla="*/ 4144136 w 11594690"/>
              <a:gd name="connsiteY5" fmla="*/ 0 h 6327060"/>
              <a:gd name="connsiteX6" fmla="*/ 4631968 w 11594690"/>
              <a:gd name="connsiteY6" fmla="*/ 0 h 6327060"/>
              <a:gd name="connsiteX7" fmla="*/ 5214656 w 11594690"/>
              <a:gd name="connsiteY7" fmla="*/ 0 h 6327060"/>
              <a:gd name="connsiteX8" fmla="*/ 5987058 w 11594690"/>
              <a:gd name="connsiteY8" fmla="*/ 0 h 6327060"/>
              <a:gd name="connsiteX9" fmla="*/ 6569746 w 11594690"/>
              <a:gd name="connsiteY9" fmla="*/ 0 h 6327060"/>
              <a:gd name="connsiteX10" fmla="*/ 6962722 w 11594690"/>
              <a:gd name="connsiteY10" fmla="*/ 0 h 6327060"/>
              <a:gd name="connsiteX11" fmla="*/ 7545411 w 11594690"/>
              <a:gd name="connsiteY11" fmla="*/ 0 h 6327060"/>
              <a:gd name="connsiteX12" fmla="*/ 8128099 w 11594690"/>
              <a:gd name="connsiteY12" fmla="*/ 0 h 6327060"/>
              <a:gd name="connsiteX13" fmla="*/ 8805644 w 11594690"/>
              <a:gd name="connsiteY13" fmla="*/ 0 h 6327060"/>
              <a:gd name="connsiteX14" fmla="*/ 9293476 w 11594690"/>
              <a:gd name="connsiteY14" fmla="*/ 0 h 6327060"/>
              <a:gd name="connsiteX15" fmla="*/ 10540159 w 11594690"/>
              <a:gd name="connsiteY15" fmla="*/ 0 h 6327060"/>
              <a:gd name="connsiteX16" fmla="*/ 11594690 w 11594690"/>
              <a:gd name="connsiteY16" fmla="*/ 1054531 h 6327060"/>
              <a:gd name="connsiteX17" fmla="*/ 11594690 w 11594690"/>
              <a:gd name="connsiteY17" fmla="*/ 1699282 h 6327060"/>
              <a:gd name="connsiteX18" fmla="*/ 11594690 w 11594690"/>
              <a:gd name="connsiteY18" fmla="*/ 2175313 h 6327060"/>
              <a:gd name="connsiteX19" fmla="*/ 11594690 w 11594690"/>
              <a:gd name="connsiteY19" fmla="*/ 2820064 h 6327060"/>
              <a:gd name="connsiteX20" fmla="*/ 11594690 w 11594690"/>
              <a:gd name="connsiteY20" fmla="*/ 3380456 h 6327060"/>
              <a:gd name="connsiteX21" fmla="*/ 11594690 w 11594690"/>
              <a:gd name="connsiteY21" fmla="*/ 4025207 h 6327060"/>
              <a:gd name="connsiteX22" fmla="*/ 11594690 w 11594690"/>
              <a:gd name="connsiteY22" fmla="*/ 4501238 h 6327060"/>
              <a:gd name="connsiteX23" fmla="*/ 11594690 w 11594690"/>
              <a:gd name="connsiteY23" fmla="*/ 5272529 h 6327060"/>
              <a:gd name="connsiteX24" fmla="*/ 10540159 w 11594690"/>
              <a:gd name="connsiteY24" fmla="*/ 6327060 h 6327060"/>
              <a:gd name="connsiteX25" fmla="*/ 9767758 w 11594690"/>
              <a:gd name="connsiteY25" fmla="*/ 6327060 h 6327060"/>
              <a:gd name="connsiteX26" fmla="*/ 9090213 w 11594690"/>
              <a:gd name="connsiteY26" fmla="*/ 6327060 h 6327060"/>
              <a:gd name="connsiteX27" fmla="*/ 8412668 w 11594690"/>
              <a:gd name="connsiteY27" fmla="*/ 6327060 h 6327060"/>
              <a:gd name="connsiteX28" fmla="*/ 7735123 w 11594690"/>
              <a:gd name="connsiteY28" fmla="*/ 6327060 h 6327060"/>
              <a:gd name="connsiteX29" fmla="*/ 6867866 w 11594690"/>
              <a:gd name="connsiteY29" fmla="*/ 6327060 h 6327060"/>
              <a:gd name="connsiteX30" fmla="*/ 6000608 w 11594690"/>
              <a:gd name="connsiteY30" fmla="*/ 6327060 h 6327060"/>
              <a:gd name="connsiteX31" fmla="*/ 5228207 w 11594690"/>
              <a:gd name="connsiteY31" fmla="*/ 6327060 h 6327060"/>
              <a:gd name="connsiteX32" fmla="*/ 4835231 w 11594690"/>
              <a:gd name="connsiteY32" fmla="*/ 6327060 h 6327060"/>
              <a:gd name="connsiteX33" fmla="*/ 4347399 w 11594690"/>
              <a:gd name="connsiteY33" fmla="*/ 6327060 h 6327060"/>
              <a:gd name="connsiteX34" fmla="*/ 3574998 w 11594690"/>
              <a:gd name="connsiteY34" fmla="*/ 6327060 h 6327060"/>
              <a:gd name="connsiteX35" fmla="*/ 2707740 w 11594690"/>
              <a:gd name="connsiteY35" fmla="*/ 6327060 h 6327060"/>
              <a:gd name="connsiteX36" fmla="*/ 2030196 w 11594690"/>
              <a:gd name="connsiteY36" fmla="*/ 6327060 h 6327060"/>
              <a:gd name="connsiteX37" fmla="*/ 1054531 w 11594690"/>
              <a:gd name="connsiteY37" fmla="*/ 6327060 h 6327060"/>
              <a:gd name="connsiteX38" fmla="*/ 0 w 11594690"/>
              <a:gd name="connsiteY38" fmla="*/ 5272529 h 6327060"/>
              <a:gd name="connsiteX39" fmla="*/ 0 w 11594690"/>
              <a:gd name="connsiteY39" fmla="*/ 4669958 h 6327060"/>
              <a:gd name="connsiteX40" fmla="*/ 0 w 11594690"/>
              <a:gd name="connsiteY40" fmla="*/ 4151747 h 6327060"/>
              <a:gd name="connsiteX41" fmla="*/ 0 w 11594690"/>
              <a:gd name="connsiteY41" fmla="*/ 3675715 h 6327060"/>
              <a:gd name="connsiteX42" fmla="*/ 0 w 11594690"/>
              <a:gd name="connsiteY42" fmla="*/ 2988784 h 6327060"/>
              <a:gd name="connsiteX43" fmla="*/ 0 w 11594690"/>
              <a:gd name="connsiteY43" fmla="*/ 2428393 h 6327060"/>
              <a:gd name="connsiteX44" fmla="*/ 0 w 11594690"/>
              <a:gd name="connsiteY44" fmla="*/ 1783642 h 6327060"/>
              <a:gd name="connsiteX45" fmla="*/ 0 w 11594690"/>
              <a:gd name="connsiteY45" fmla="*/ 1054531 h 63270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11594690" h="6327060" fill="none" extrusionOk="0">
                <a:moveTo>
                  <a:pt x="0" y="1054531"/>
                </a:moveTo>
                <a:cubicBezTo>
                  <a:pt x="2591" y="591943"/>
                  <a:pt x="461512" y="-99554"/>
                  <a:pt x="1054531" y="0"/>
                </a:cubicBezTo>
                <a:cubicBezTo>
                  <a:pt x="1289165" y="-37384"/>
                  <a:pt x="1548515" y="31275"/>
                  <a:pt x="1921788" y="0"/>
                </a:cubicBezTo>
                <a:cubicBezTo>
                  <a:pt x="2295061" y="-31275"/>
                  <a:pt x="2409323" y="-9104"/>
                  <a:pt x="2694190" y="0"/>
                </a:cubicBezTo>
                <a:cubicBezTo>
                  <a:pt x="2979057" y="9104"/>
                  <a:pt x="3107989" y="17941"/>
                  <a:pt x="3276878" y="0"/>
                </a:cubicBezTo>
                <a:cubicBezTo>
                  <a:pt x="3445767" y="-17941"/>
                  <a:pt x="3813018" y="17735"/>
                  <a:pt x="4144136" y="0"/>
                </a:cubicBezTo>
                <a:cubicBezTo>
                  <a:pt x="4475254" y="-17735"/>
                  <a:pt x="4517188" y="16188"/>
                  <a:pt x="4631968" y="0"/>
                </a:cubicBezTo>
                <a:cubicBezTo>
                  <a:pt x="4746748" y="-16188"/>
                  <a:pt x="5034165" y="26031"/>
                  <a:pt x="5214656" y="0"/>
                </a:cubicBezTo>
                <a:cubicBezTo>
                  <a:pt x="5395147" y="-26031"/>
                  <a:pt x="5739553" y="13256"/>
                  <a:pt x="5987058" y="0"/>
                </a:cubicBezTo>
                <a:cubicBezTo>
                  <a:pt x="6234563" y="-13256"/>
                  <a:pt x="6357613" y="-6784"/>
                  <a:pt x="6569746" y="0"/>
                </a:cubicBezTo>
                <a:cubicBezTo>
                  <a:pt x="6781879" y="6784"/>
                  <a:pt x="6825110" y="-11342"/>
                  <a:pt x="6962722" y="0"/>
                </a:cubicBezTo>
                <a:cubicBezTo>
                  <a:pt x="7100334" y="11342"/>
                  <a:pt x="7358685" y="27509"/>
                  <a:pt x="7545411" y="0"/>
                </a:cubicBezTo>
                <a:cubicBezTo>
                  <a:pt x="7732137" y="-27509"/>
                  <a:pt x="7895888" y="-14452"/>
                  <a:pt x="8128099" y="0"/>
                </a:cubicBezTo>
                <a:cubicBezTo>
                  <a:pt x="8360310" y="14452"/>
                  <a:pt x="8589309" y="11513"/>
                  <a:pt x="8805644" y="0"/>
                </a:cubicBezTo>
                <a:cubicBezTo>
                  <a:pt x="9021979" y="-11513"/>
                  <a:pt x="9120093" y="20610"/>
                  <a:pt x="9293476" y="0"/>
                </a:cubicBezTo>
                <a:cubicBezTo>
                  <a:pt x="9466859" y="-20610"/>
                  <a:pt x="10251454" y="-11161"/>
                  <a:pt x="10540159" y="0"/>
                </a:cubicBezTo>
                <a:cubicBezTo>
                  <a:pt x="10983514" y="18522"/>
                  <a:pt x="11687221" y="498504"/>
                  <a:pt x="11594690" y="1054531"/>
                </a:cubicBezTo>
                <a:cubicBezTo>
                  <a:pt x="11563358" y="1226638"/>
                  <a:pt x="11613283" y="1443268"/>
                  <a:pt x="11594690" y="1699282"/>
                </a:cubicBezTo>
                <a:cubicBezTo>
                  <a:pt x="11576097" y="1955296"/>
                  <a:pt x="11590099" y="2030795"/>
                  <a:pt x="11594690" y="2175313"/>
                </a:cubicBezTo>
                <a:cubicBezTo>
                  <a:pt x="11599281" y="2319831"/>
                  <a:pt x="11571368" y="2583042"/>
                  <a:pt x="11594690" y="2820064"/>
                </a:cubicBezTo>
                <a:cubicBezTo>
                  <a:pt x="11618012" y="3057086"/>
                  <a:pt x="11596143" y="3192510"/>
                  <a:pt x="11594690" y="3380456"/>
                </a:cubicBezTo>
                <a:cubicBezTo>
                  <a:pt x="11593237" y="3568402"/>
                  <a:pt x="11586048" y="3768332"/>
                  <a:pt x="11594690" y="4025207"/>
                </a:cubicBezTo>
                <a:cubicBezTo>
                  <a:pt x="11603332" y="4282082"/>
                  <a:pt x="11599827" y="4326700"/>
                  <a:pt x="11594690" y="4501238"/>
                </a:cubicBezTo>
                <a:cubicBezTo>
                  <a:pt x="11589553" y="4675776"/>
                  <a:pt x="11602672" y="4973891"/>
                  <a:pt x="11594690" y="5272529"/>
                </a:cubicBezTo>
                <a:cubicBezTo>
                  <a:pt x="11608824" y="5815333"/>
                  <a:pt x="10987247" y="6284945"/>
                  <a:pt x="10540159" y="6327060"/>
                </a:cubicBezTo>
                <a:cubicBezTo>
                  <a:pt x="10160301" y="6314564"/>
                  <a:pt x="10065111" y="6306639"/>
                  <a:pt x="9767758" y="6327060"/>
                </a:cubicBezTo>
                <a:cubicBezTo>
                  <a:pt x="9470405" y="6347481"/>
                  <a:pt x="9347618" y="6337899"/>
                  <a:pt x="9090213" y="6327060"/>
                </a:cubicBezTo>
                <a:cubicBezTo>
                  <a:pt x="8832809" y="6316221"/>
                  <a:pt x="8656412" y="6311563"/>
                  <a:pt x="8412668" y="6327060"/>
                </a:cubicBezTo>
                <a:cubicBezTo>
                  <a:pt x="8168924" y="6342557"/>
                  <a:pt x="7888287" y="6351230"/>
                  <a:pt x="7735123" y="6327060"/>
                </a:cubicBezTo>
                <a:cubicBezTo>
                  <a:pt x="7581959" y="6302890"/>
                  <a:pt x="7299448" y="6303659"/>
                  <a:pt x="6867866" y="6327060"/>
                </a:cubicBezTo>
                <a:cubicBezTo>
                  <a:pt x="6436284" y="6350461"/>
                  <a:pt x="6428260" y="6295416"/>
                  <a:pt x="6000608" y="6327060"/>
                </a:cubicBezTo>
                <a:cubicBezTo>
                  <a:pt x="5572956" y="6358704"/>
                  <a:pt x="5607740" y="6354191"/>
                  <a:pt x="5228207" y="6327060"/>
                </a:cubicBezTo>
                <a:cubicBezTo>
                  <a:pt x="4848674" y="6299929"/>
                  <a:pt x="4931104" y="6333868"/>
                  <a:pt x="4835231" y="6327060"/>
                </a:cubicBezTo>
                <a:cubicBezTo>
                  <a:pt x="4739358" y="6320252"/>
                  <a:pt x="4500655" y="6322223"/>
                  <a:pt x="4347399" y="6327060"/>
                </a:cubicBezTo>
                <a:cubicBezTo>
                  <a:pt x="4194143" y="6331897"/>
                  <a:pt x="3778982" y="6357986"/>
                  <a:pt x="3574998" y="6327060"/>
                </a:cubicBezTo>
                <a:cubicBezTo>
                  <a:pt x="3371014" y="6296134"/>
                  <a:pt x="3067884" y="6285962"/>
                  <a:pt x="2707740" y="6327060"/>
                </a:cubicBezTo>
                <a:cubicBezTo>
                  <a:pt x="2347596" y="6368158"/>
                  <a:pt x="2261057" y="6301081"/>
                  <a:pt x="2030196" y="6327060"/>
                </a:cubicBezTo>
                <a:cubicBezTo>
                  <a:pt x="1799335" y="6353039"/>
                  <a:pt x="1361726" y="6313195"/>
                  <a:pt x="1054531" y="6327060"/>
                </a:cubicBezTo>
                <a:cubicBezTo>
                  <a:pt x="524536" y="6318586"/>
                  <a:pt x="-6841" y="5792467"/>
                  <a:pt x="0" y="5272529"/>
                </a:cubicBezTo>
                <a:cubicBezTo>
                  <a:pt x="18319" y="5093768"/>
                  <a:pt x="-9757" y="4926041"/>
                  <a:pt x="0" y="4669958"/>
                </a:cubicBezTo>
                <a:cubicBezTo>
                  <a:pt x="9757" y="4413875"/>
                  <a:pt x="12819" y="4309132"/>
                  <a:pt x="0" y="4151747"/>
                </a:cubicBezTo>
                <a:cubicBezTo>
                  <a:pt x="-12819" y="3994362"/>
                  <a:pt x="3753" y="3876688"/>
                  <a:pt x="0" y="3675715"/>
                </a:cubicBezTo>
                <a:cubicBezTo>
                  <a:pt x="-3753" y="3474742"/>
                  <a:pt x="-24663" y="3209577"/>
                  <a:pt x="0" y="2988784"/>
                </a:cubicBezTo>
                <a:cubicBezTo>
                  <a:pt x="24663" y="2767991"/>
                  <a:pt x="-12743" y="2699035"/>
                  <a:pt x="0" y="2428393"/>
                </a:cubicBezTo>
                <a:cubicBezTo>
                  <a:pt x="12743" y="2157751"/>
                  <a:pt x="19673" y="1958063"/>
                  <a:pt x="0" y="1783642"/>
                </a:cubicBezTo>
                <a:cubicBezTo>
                  <a:pt x="-19673" y="1609221"/>
                  <a:pt x="-14291" y="1379823"/>
                  <a:pt x="0" y="1054531"/>
                </a:cubicBezTo>
                <a:close/>
              </a:path>
              <a:path w="11594690" h="6327060" stroke="0" extrusionOk="0">
                <a:moveTo>
                  <a:pt x="0" y="1054531"/>
                </a:moveTo>
                <a:cubicBezTo>
                  <a:pt x="12935" y="524671"/>
                  <a:pt x="549813" y="83012"/>
                  <a:pt x="1054531" y="0"/>
                </a:cubicBezTo>
                <a:cubicBezTo>
                  <a:pt x="1200516" y="-18419"/>
                  <a:pt x="1387823" y="7505"/>
                  <a:pt x="1542363" y="0"/>
                </a:cubicBezTo>
                <a:cubicBezTo>
                  <a:pt x="1696903" y="-7505"/>
                  <a:pt x="1997216" y="-7179"/>
                  <a:pt x="2125052" y="0"/>
                </a:cubicBezTo>
                <a:cubicBezTo>
                  <a:pt x="2252888" y="7179"/>
                  <a:pt x="2516309" y="30436"/>
                  <a:pt x="2802597" y="0"/>
                </a:cubicBezTo>
                <a:cubicBezTo>
                  <a:pt x="3088886" y="-30436"/>
                  <a:pt x="3180280" y="-27714"/>
                  <a:pt x="3480142" y="0"/>
                </a:cubicBezTo>
                <a:cubicBezTo>
                  <a:pt x="3780005" y="27714"/>
                  <a:pt x="3898855" y="-29369"/>
                  <a:pt x="4157686" y="0"/>
                </a:cubicBezTo>
                <a:cubicBezTo>
                  <a:pt x="4416517" y="29369"/>
                  <a:pt x="4688212" y="19028"/>
                  <a:pt x="4835231" y="0"/>
                </a:cubicBezTo>
                <a:cubicBezTo>
                  <a:pt x="4982250" y="-19028"/>
                  <a:pt x="5304642" y="-26156"/>
                  <a:pt x="5607632" y="0"/>
                </a:cubicBezTo>
                <a:cubicBezTo>
                  <a:pt x="5910622" y="26156"/>
                  <a:pt x="5877873" y="-2225"/>
                  <a:pt x="6095465" y="0"/>
                </a:cubicBezTo>
                <a:cubicBezTo>
                  <a:pt x="6313057" y="2225"/>
                  <a:pt x="6393548" y="-14039"/>
                  <a:pt x="6488441" y="0"/>
                </a:cubicBezTo>
                <a:cubicBezTo>
                  <a:pt x="6583334" y="14039"/>
                  <a:pt x="6830754" y="-15512"/>
                  <a:pt x="7071129" y="0"/>
                </a:cubicBezTo>
                <a:cubicBezTo>
                  <a:pt x="7311504" y="15512"/>
                  <a:pt x="7458598" y="-10691"/>
                  <a:pt x="7558962" y="0"/>
                </a:cubicBezTo>
                <a:cubicBezTo>
                  <a:pt x="7659326" y="10691"/>
                  <a:pt x="8252613" y="-1578"/>
                  <a:pt x="8426219" y="0"/>
                </a:cubicBezTo>
                <a:cubicBezTo>
                  <a:pt x="8599825" y="1578"/>
                  <a:pt x="8725187" y="-17210"/>
                  <a:pt x="8819195" y="0"/>
                </a:cubicBezTo>
                <a:cubicBezTo>
                  <a:pt x="8913203" y="17210"/>
                  <a:pt x="9250597" y="4071"/>
                  <a:pt x="9496740" y="0"/>
                </a:cubicBezTo>
                <a:cubicBezTo>
                  <a:pt x="9742884" y="-4071"/>
                  <a:pt x="10187229" y="-40381"/>
                  <a:pt x="10540159" y="0"/>
                </a:cubicBezTo>
                <a:cubicBezTo>
                  <a:pt x="11139704" y="-86678"/>
                  <a:pt x="11570223" y="451195"/>
                  <a:pt x="11594690" y="1054531"/>
                </a:cubicBezTo>
                <a:cubicBezTo>
                  <a:pt x="11586228" y="1245188"/>
                  <a:pt x="11606205" y="1448011"/>
                  <a:pt x="11594690" y="1614922"/>
                </a:cubicBezTo>
                <a:cubicBezTo>
                  <a:pt x="11583175" y="1781833"/>
                  <a:pt x="11572500" y="1945809"/>
                  <a:pt x="11594690" y="2217493"/>
                </a:cubicBezTo>
                <a:cubicBezTo>
                  <a:pt x="11616880" y="2489177"/>
                  <a:pt x="11589138" y="2633300"/>
                  <a:pt x="11594690" y="2904424"/>
                </a:cubicBezTo>
                <a:cubicBezTo>
                  <a:pt x="11600242" y="3175548"/>
                  <a:pt x="11577228" y="3181164"/>
                  <a:pt x="11594690" y="3380456"/>
                </a:cubicBezTo>
                <a:cubicBezTo>
                  <a:pt x="11612152" y="3579748"/>
                  <a:pt x="11568739" y="3715393"/>
                  <a:pt x="11594690" y="4025207"/>
                </a:cubicBezTo>
                <a:cubicBezTo>
                  <a:pt x="11620641" y="4335021"/>
                  <a:pt x="11620933" y="4455303"/>
                  <a:pt x="11594690" y="4669958"/>
                </a:cubicBezTo>
                <a:cubicBezTo>
                  <a:pt x="11568447" y="4884613"/>
                  <a:pt x="11592689" y="5090685"/>
                  <a:pt x="11594690" y="5272529"/>
                </a:cubicBezTo>
                <a:cubicBezTo>
                  <a:pt x="11575920" y="5862101"/>
                  <a:pt x="11097716" y="6281585"/>
                  <a:pt x="10540159" y="6327060"/>
                </a:cubicBezTo>
                <a:cubicBezTo>
                  <a:pt x="10234734" y="6286728"/>
                  <a:pt x="9859354" y="6355128"/>
                  <a:pt x="9672902" y="6327060"/>
                </a:cubicBezTo>
                <a:cubicBezTo>
                  <a:pt x="9486450" y="6298992"/>
                  <a:pt x="9343882" y="6336197"/>
                  <a:pt x="9090213" y="6327060"/>
                </a:cubicBezTo>
                <a:cubicBezTo>
                  <a:pt x="8836544" y="6317923"/>
                  <a:pt x="8860303" y="6340716"/>
                  <a:pt x="8697237" y="6327060"/>
                </a:cubicBezTo>
                <a:cubicBezTo>
                  <a:pt x="8534171" y="6313404"/>
                  <a:pt x="8429513" y="6349575"/>
                  <a:pt x="8209405" y="6327060"/>
                </a:cubicBezTo>
                <a:cubicBezTo>
                  <a:pt x="7989297" y="6304545"/>
                  <a:pt x="7703693" y="6315185"/>
                  <a:pt x="7531860" y="6327060"/>
                </a:cubicBezTo>
                <a:cubicBezTo>
                  <a:pt x="7360028" y="6338935"/>
                  <a:pt x="7150220" y="6303274"/>
                  <a:pt x="7044028" y="6327060"/>
                </a:cubicBezTo>
                <a:cubicBezTo>
                  <a:pt x="6937836" y="6350846"/>
                  <a:pt x="6816577" y="6328473"/>
                  <a:pt x="6651052" y="6327060"/>
                </a:cubicBezTo>
                <a:cubicBezTo>
                  <a:pt x="6485527" y="6325647"/>
                  <a:pt x="6068869" y="6354503"/>
                  <a:pt x="5878650" y="6327060"/>
                </a:cubicBezTo>
                <a:cubicBezTo>
                  <a:pt x="5688431" y="6299617"/>
                  <a:pt x="5622861" y="6324576"/>
                  <a:pt x="5485674" y="6327060"/>
                </a:cubicBezTo>
                <a:cubicBezTo>
                  <a:pt x="5348487" y="6329544"/>
                  <a:pt x="4984965" y="6339333"/>
                  <a:pt x="4713273" y="6327060"/>
                </a:cubicBezTo>
                <a:cubicBezTo>
                  <a:pt x="4441581" y="6314787"/>
                  <a:pt x="4405105" y="6322321"/>
                  <a:pt x="4225441" y="6327060"/>
                </a:cubicBezTo>
                <a:cubicBezTo>
                  <a:pt x="4045777" y="6331799"/>
                  <a:pt x="3599776" y="6331794"/>
                  <a:pt x="3358184" y="6327060"/>
                </a:cubicBezTo>
                <a:cubicBezTo>
                  <a:pt x="3116592" y="6322326"/>
                  <a:pt x="2993231" y="6338193"/>
                  <a:pt x="2870351" y="6327060"/>
                </a:cubicBezTo>
                <a:cubicBezTo>
                  <a:pt x="2747471" y="6315927"/>
                  <a:pt x="2370092" y="6320380"/>
                  <a:pt x="2003094" y="6327060"/>
                </a:cubicBezTo>
                <a:cubicBezTo>
                  <a:pt x="1636096" y="6333740"/>
                  <a:pt x="1378553" y="6356125"/>
                  <a:pt x="1054531" y="6327060"/>
                </a:cubicBezTo>
                <a:cubicBezTo>
                  <a:pt x="486820" y="6446890"/>
                  <a:pt x="19456" y="5883689"/>
                  <a:pt x="0" y="5272529"/>
                </a:cubicBezTo>
                <a:cubicBezTo>
                  <a:pt x="11707" y="5083434"/>
                  <a:pt x="-16991" y="4858338"/>
                  <a:pt x="0" y="4585598"/>
                </a:cubicBezTo>
                <a:cubicBezTo>
                  <a:pt x="16991" y="4312858"/>
                  <a:pt x="6998" y="4271115"/>
                  <a:pt x="0" y="3983027"/>
                </a:cubicBezTo>
                <a:cubicBezTo>
                  <a:pt x="-6998" y="3694939"/>
                  <a:pt x="7781" y="3632065"/>
                  <a:pt x="0" y="3296096"/>
                </a:cubicBezTo>
                <a:cubicBezTo>
                  <a:pt x="-7781" y="2960127"/>
                  <a:pt x="-24964" y="2914827"/>
                  <a:pt x="0" y="2777884"/>
                </a:cubicBezTo>
                <a:cubicBezTo>
                  <a:pt x="24964" y="2640941"/>
                  <a:pt x="21508" y="2390210"/>
                  <a:pt x="0" y="2217493"/>
                </a:cubicBezTo>
                <a:cubicBezTo>
                  <a:pt x="-21508" y="2044776"/>
                  <a:pt x="38006" y="1305865"/>
                  <a:pt x="0" y="1054531"/>
                </a:cubicBezTo>
                <a:close/>
              </a:path>
            </a:pathLst>
          </a:custGeom>
          <a:solidFill>
            <a:schemeClr val="bg1"/>
          </a:solidFill>
          <a:ln w="38100">
            <a:solidFill>
              <a:srgbClr val="FFFF00"/>
            </a:solidFill>
            <a:extLst>
              <a:ext uri="{C807C97D-BFC1-408E-A445-0C87EB9F89A2}">
                <ask:lineSketchStyleProps xmlns:ask="http://schemas.microsoft.com/office/drawing/2018/sketchyshapes" sd="958516623">
                  <a:prstGeom prst="round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3" name="组合 1">
            <a:extLst>
              <a:ext uri="{FF2B5EF4-FFF2-40B4-BE49-F238E27FC236}">
                <a16:creationId xmlns:a16="http://schemas.microsoft.com/office/drawing/2014/main" id="{701B6F4B-1E1F-9D01-7F5B-B10E7B571173}"/>
              </a:ext>
            </a:extLst>
          </p:cNvPr>
          <p:cNvGrpSpPr/>
          <p:nvPr/>
        </p:nvGrpSpPr>
        <p:grpSpPr>
          <a:xfrm>
            <a:off x="6688005" y="2513887"/>
            <a:ext cx="5952114" cy="4160622"/>
            <a:chOff x="-591423" y="1707337"/>
            <a:chExt cx="7679682" cy="5787085"/>
          </a:xfrm>
        </p:grpSpPr>
        <p:pic>
          <p:nvPicPr>
            <p:cNvPr id="4" name="图片 12">
              <a:extLst>
                <a:ext uri="{FF2B5EF4-FFF2-40B4-BE49-F238E27FC236}">
                  <a16:creationId xmlns:a16="http://schemas.microsoft.com/office/drawing/2014/main" id="{7CB7E174-0035-DD2E-C219-C4C40E5856A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008" t="35025" r="59440" b="34782"/>
            <a:stretch/>
          </p:blipFill>
          <p:spPr>
            <a:xfrm>
              <a:off x="-591423" y="1707337"/>
              <a:ext cx="4429760" cy="5492902"/>
            </a:xfrm>
            <a:prstGeom prst="rect">
              <a:avLst/>
            </a:prstGeom>
          </p:spPr>
        </p:pic>
        <p:pic>
          <p:nvPicPr>
            <p:cNvPr id="5" name="图片 13">
              <a:extLst>
                <a:ext uri="{FF2B5EF4-FFF2-40B4-BE49-F238E27FC236}">
                  <a16:creationId xmlns:a16="http://schemas.microsoft.com/office/drawing/2014/main" id="{65F8BA8D-66D1-F55A-6DD8-5EDF40EB8E3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6471" t="36973" r="10977" b="32834"/>
            <a:stretch/>
          </p:blipFill>
          <p:spPr>
            <a:xfrm>
              <a:off x="2621901" y="2001520"/>
              <a:ext cx="4466358" cy="5492902"/>
            </a:xfrm>
            <a:prstGeom prst="rect">
              <a:avLst/>
            </a:prstGeom>
          </p:spPr>
        </p:pic>
      </p:grp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4A02738E-10A4-C54D-9DF4-F62E1D6C4AFF}"/>
              </a:ext>
            </a:extLst>
          </p:cNvPr>
          <p:cNvSpPr/>
          <p:nvPr/>
        </p:nvSpPr>
        <p:spPr>
          <a:xfrm>
            <a:off x="688582" y="567559"/>
            <a:ext cx="7134633" cy="2956691"/>
          </a:xfrm>
          <a:custGeom>
            <a:avLst/>
            <a:gdLst>
              <a:gd name="connsiteX0" fmla="*/ 0 w 7134633"/>
              <a:gd name="connsiteY0" fmla="*/ 492792 h 2956691"/>
              <a:gd name="connsiteX1" fmla="*/ 492792 w 7134633"/>
              <a:gd name="connsiteY1" fmla="*/ 0 h 2956691"/>
              <a:gd name="connsiteX2" fmla="*/ 6641841 w 7134633"/>
              <a:gd name="connsiteY2" fmla="*/ 0 h 2956691"/>
              <a:gd name="connsiteX3" fmla="*/ 7134633 w 7134633"/>
              <a:gd name="connsiteY3" fmla="*/ 492792 h 2956691"/>
              <a:gd name="connsiteX4" fmla="*/ 7134633 w 7134633"/>
              <a:gd name="connsiteY4" fmla="*/ 2463899 h 2956691"/>
              <a:gd name="connsiteX5" fmla="*/ 6641841 w 7134633"/>
              <a:gd name="connsiteY5" fmla="*/ 2956691 h 2956691"/>
              <a:gd name="connsiteX6" fmla="*/ 492792 w 7134633"/>
              <a:gd name="connsiteY6" fmla="*/ 2956691 h 2956691"/>
              <a:gd name="connsiteX7" fmla="*/ 0 w 7134633"/>
              <a:gd name="connsiteY7" fmla="*/ 2463899 h 2956691"/>
              <a:gd name="connsiteX8" fmla="*/ 0 w 7134633"/>
              <a:gd name="connsiteY8" fmla="*/ 492792 h 29566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134633" h="2956691" fill="none" extrusionOk="0">
                <a:moveTo>
                  <a:pt x="0" y="492792"/>
                </a:moveTo>
                <a:cubicBezTo>
                  <a:pt x="-1659" y="250194"/>
                  <a:pt x="221171" y="9744"/>
                  <a:pt x="492792" y="0"/>
                </a:cubicBezTo>
                <a:cubicBezTo>
                  <a:pt x="2079402" y="-123866"/>
                  <a:pt x="5326691" y="81108"/>
                  <a:pt x="6641841" y="0"/>
                </a:cubicBezTo>
                <a:cubicBezTo>
                  <a:pt x="6937654" y="-36342"/>
                  <a:pt x="7080453" y="225099"/>
                  <a:pt x="7134633" y="492792"/>
                </a:cubicBezTo>
                <a:cubicBezTo>
                  <a:pt x="7302350" y="1363011"/>
                  <a:pt x="7004734" y="1745043"/>
                  <a:pt x="7134633" y="2463899"/>
                </a:cubicBezTo>
                <a:cubicBezTo>
                  <a:pt x="7142968" y="2713928"/>
                  <a:pt x="6924591" y="2975899"/>
                  <a:pt x="6641841" y="2956691"/>
                </a:cubicBezTo>
                <a:cubicBezTo>
                  <a:pt x="3987056" y="2938836"/>
                  <a:pt x="2297573" y="2847347"/>
                  <a:pt x="492792" y="2956691"/>
                </a:cubicBezTo>
                <a:cubicBezTo>
                  <a:pt x="228453" y="2937190"/>
                  <a:pt x="1879" y="2739570"/>
                  <a:pt x="0" y="2463899"/>
                </a:cubicBezTo>
                <a:cubicBezTo>
                  <a:pt x="118672" y="1710247"/>
                  <a:pt x="-34222" y="1378848"/>
                  <a:pt x="0" y="492792"/>
                </a:cubicBezTo>
                <a:close/>
              </a:path>
              <a:path w="7134633" h="2956691" stroke="0" extrusionOk="0">
                <a:moveTo>
                  <a:pt x="0" y="492792"/>
                </a:moveTo>
                <a:cubicBezTo>
                  <a:pt x="52136" y="223702"/>
                  <a:pt x="199331" y="42305"/>
                  <a:pt x="492792" y="0"/>
                </a:cubicBezTo>
                <a:cubicBezTo>
                  <a:pt x="2168483" y="96512"/>
                  <a:pt x="4523623" y="-165548"/>
                  <a:pt x="6641841" y="0"/>
                </a:cubicBezTo>
                <a:cubicBezTo>
                  <a:pt x="6967556" y="1343"/>
                  <a:pt x="7152898" y="223613"/>
                  <a:pt x="7134633" y="492792"/>
                </a:cubicBezTo>
                <a:cubicBezTo>
                  <a:pt x="7004420" y="1002705"/>
                  <a:pt x="7259606" y="2266496"/>
                  <a:pt x="7134633" y="2463899"/>
                </a:cubicBezTo>
                <a:cubicBezTo>
                  <a:pt x="7137140" y="2722582"/>
                  <a:pt x="6932457" y="2948336"/>
                  <a:pt x="6641841" y="2956691"/>
                </a:cubicBezTo>
                <a:cubicBezTo>
                  <a:pt x="5448067" y="3118403"/>
                  <a:pt x="2153919" y="3100313"/>
                  <a:pt x="492792" y="2956691"/>
                </a:cubicBezTo>
                <a:cubicBezTo>
                  <a:pt x="263648" y="2933979"/>
                  <a:pt x="26192" y="2724806"/>
                  <a:pt x="0" y="2463899"/>
                </a:cubicBezTo>
                <a:cubicBezTo>
                  <a:pt x="128997" y="1993794"/>
                  <a:pt x="-102252" y="1168967"/>
                  <a:pt x="0" y="492792"/>
                </a:cubicBezTo>
                <a:close/>
              </a:path>
            </a:pathLst>
          </a:custGeom>
          <a:solidFill>
            <a:srgbClr val="FFFF99"/>
          </a:solidFill>
          <a:ln w="38100">
            <a:solidFill>
              <a:srgbClr val="795C41"/>
            </a:solidFill>
            <a:prstDash val="lgDash"/>
            <a:extLst>
              <a:ext uri="{C807C97D-BFC1-408E-A445-0C87EB9F89A2}">
                <ask:lineSketchStyleProps xmlns:ask="http://schemas.microsoft.com/office/drawing/2018/sketchyshapes" sd="1658683426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r>
              <a:rPr lang="vi-VN" sz="3600" b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Hãy chia sẻ với các bạn về một kỉ niệm mà em đã tặng hoa cho người thân, bạn bè hoặc em được người thân, bạn bè tặng hoa.</a:t>
            </a:r>
            <a:endParaRPr lang="en-US" sz="32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099394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Graphical user interface&#10;&#10;Description automatically generated with medium confidence">
            <a:extLst>
              <a:ext uri="{FF2B5EF4-FFF2-40B4-BE49-F238E27FC236}">
                <a16:creationId xmlns:a16="http://schemas.microsoft.com/office/drawing/2014/main" id="{83E4E27D-C8C3-5E31-FDDE-A05A2869F18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pic>
        <p:nvPicPr>
          <p:cNvPr id="4" name="Picture 3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4A6C2F11-5495-E03F-B46C-B51B6947682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5926" y="457200"/>
            <a:ext cx="6400800" cy="6400800"/>
          </a:xfrm>
          <a:prstGeom prst="rect">
            <a:avLst/>
          </a:prstGeom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35B761DC-AED3-252A-47C4-47B767833B71}"/>
              </a:ext>
            </a:extLst>
          </p:cNvPr>
          <p:cNvGrpSpPr/>
          <p:nvPr/>
        </p:nvGrpSpPr>
        <p:grpSpPr>
          <a:xfrm>
            <a:off x="3443429" y="3200400"/>
            <a:ext cx="2652571" cy="3657600"/>
            <a:chOff x="2041990" y="3200400"/>
            <a:chExt cx="2652571" cy="3657600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91017593-1275-6DD2-1D0E-B343A3516DA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041990" y="3200400"/>
              <a:ext cx="2561942" cy="3657600"/>
            </a:xfrm>
            <a:prstGeom prst="rect">
              <a:avLst/>
            </a:prstGeom>
          </p:spPr>
        </p:pic>
        <p:pic>
          <p:nvPicPr>
            <p:cNvPr id="8" name="Picture 7" descr="Logo&#10;&#10;Description automatically generated with low confidence">
              <a:extLst>
                <a:ext uri="{FF2B5EF4-FFF2-40B4-BE49-F238E27FC236}">
                  <a16:creationId xmlns:a16="http://schemas.microsoft.com/office/drawing/2014/main" id="{DEB81551-D0C8-296C-5CC2-F7DC10A194A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3322961" y="4343400"/>
              <a:ext cx="1371600" cy="1371600"/>
            </a:xfrm>
            <a:prstGeom prst="rect">
              <a:avLst/>
            </a:prstGeom>
          </p:spPr>
        </p:pic>
      </p:grp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772F408F-2D29-F285-2BD9-83C39D4F7FC2}"/>
              </a:ext>
            </a:extLst>
          </p:cNvPr>
          <p:cNvSpPr/>
          <p:nvPr/>
        </p:nvSpPr>
        <p:spPr>
          <a:xfrm>
            <a:off x="252249" y="136635"/>
            <a:ext cx="5780690" cy="2956691"/>
          </a:xfrm>
          <a:custGeom>
            <a:avLst/>
            <a:gdLst>
              <a:gd name="connsiteX0" fmla="*/ 0 w 5780690"/>
              <a:gd name="connsiteY0" fmla="*/ 492792 h 2956691"/>
              <a:gd name="connsiteX1" fmla="*/ 492792 w 5780690"/>
              <a:gd name="connsiteY1" fmla="*/ 0 h 2956691"/>
              <a:gd name="connsiteX2" fmla="*/ 5287898 w 5780690"/>
              <a:gd name="connsiteY2" fmla="*/ 0 h 2956691"/>
              <a:gd name="connsiteX3" fmla="*/ 5780690 w 5780690"/>
              <a:gd name="connsiteY3" fmla="*/ 492792 h 2956691"/>
              <a:gd name="connsiteX4" fmla="*/ 5780690 w 5780690"/>
              <a:gd name="connsiteY4" fmla="*/ 2463899 h 2956691"/>
              <a:gd name="connsiteX5" fmla="*/ 5287898 w 5780690"/>
              <a:gd name="connsiteY5" fmla="*/ 2956691 h 2956691"/>
              <a:gd name="connsiteX6" fmla="*/ 492792 w 5780690"/>
              <a:gd name="connsiteY6" fmla="*/ 2956691 h 2956691"/>
              <a:gd name="connsiteX7" fmla="*/ 0 w 5780690"/>
              <a:gd name="connsiteY7" fmla="*/ 2463899 h 2956691"/>
              <a:gd name="connsiteX8" fmla="*/ 0 w 5780690"/>
              <a:gd name="connsiteY8" fmla="*/ 492792 h 29566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780690" h="2956691" fill="none" extrusionOk="0">
                <a:moveTo>
                  <a:pt x="0" y="492792"/>
                </a:moveTo>
                <a:cubicBezTo>
                  <a:pt x="-1659" y="250194"/>
                  <a:pt x="221171" y="9744"/>
                  <a:pt x="492792" y="0"/>
                </a:cubicBezTo>
                <a:cubicBezTo>
                  <a:pt x="2048386" y="-123866"/>
                  <a:pt x="4473615" y="81108"/>
                  <a:pt x="5287898" y="0"/>
                </a:cubicBezTo>
                <a:cubicBezTo>
                  <a:pt x="5583711" y="-36342"/>
                  <a:pt x="5726510" y="225099"/>
                  <a:pt x="5780690" y="492792"/>
                </a:cubicBezTo>
                <a:cubicBezTo>
                  <a:pt x="5948407" y="1363011"/>
                  <a:pt x="5650791" y="1745043"/>
                  <a:pt x="5780690" y="2463899"/>
                </a:cubicBezTo>
                <a:cubicBezTo>
                  <a:pt x="5789025" y="2713928"/>
                  <a:pt x="5570648" y="2975899"/>
                  <a:pt x="5287898" y="2956691"/>
                </a:cubicBezTo>
                <a:cubicBezTo>
                  <a:pt x="3161680" y="2938836"/>
                  <a:pt x="2426335" y="2847347"/>
                  <a:pt x="492792" y="2956691"/>
                </a:cubicBezTo>
                <a:cubicBezTo>
                  <a:pt x="228453" y="2937190"/>
                  <a:pt x="1879" y="2739570"/>
                  <a:pt x="0" y="2463899"/>
                </a:cubicBezTo>
                <a:cubicBezTo>
                  <a:pt x="118672" y="1710247"/>
                  <a:pt x="-34222" y="1378848"/>
                  <a:pt x="0" y="492792"/>
                </a:cubicBezTo>
                <a:close/>
              </a:path>
              <a:path w="5780690" h="2956691" stroke="0" extrusionOk="0">
                <a:moveTo>
                  <a:pt x="0" y="492792"/>
                </a:moveTo>
                <a:cubicBezTo>
                  <a:pt x="52136" y="223702"/>
                  <a:pt x="199331" y="42305"/>
                  <a:pt x="492792" y="0"/>
                </a:cubicBezTo>
                <a:cubicBezTo>
                  <a:pt x="2047374" y="96512"/>
                  <a:pt x="4619583" y="-165548"/>
                  <a:pt x="5287898" y="0"/>
                </a:cubicBezTo>
                <a:cubicBezTo>
                  <a:pt x="5613613" y="1343"/>
                  <a:pt x="5798955" y="223613"/>
                  <a:pt x="5780690" y="492792"/>
                </a:cubicBezTo>
                <a:cubicBezTo>
                  <a:pt x="5650477" y="1002705"/>
                  <a:pt x="5905663" y="2266496"/>
                  <a:pt x="5780690" y="2463899"/>
                </a:cubicBezTo>
                <a:cubicBezTo>
                  <a:pt x="5783197" y="2722582"/>
                  <a:pt x="5578514" y="2948336"/>
                  <a:pt x="5287898" y="2956691"/>
                </a:cubicBezTo>
                <a:cubicBezTo>
                  <a:pt x="3583563" y="3118403"/>
                  <a:pt x="2002198" y="3100313"/>
                  <a:pt x="492792" y="2956691"/>
                </a:cubicBezTo>
                <a:cubicBezTo>
                  <a:pt x="263648" y="2933979"/>
                  <a:pt x="26192" y="2724806"/>
                  <a:pt x="0" y="2463899"/>
                </a:cubicBezTo>
                <a:cubicBezTo>
                  <a:pt x="128997" y="1993794"/>
                  <a:pt x="-102252" y="1168967"/>
                  <a:pt x="0" y="492792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 w="38100">
            <a:solidFill>
              <a:srgbClr val="795C41"/>
            </a:solidFill>
            <a:prstDash val="lgDash"/>
            <a:extLst>
              <a:ext uri="{C807C97D-BFC1-408E-A445-0C87EB9F89A2}">
                <ask:lineSketchStyleProps xmlns:ask="http://schemas.microsoft.com/office/drawing/2018/sketchyshapes" sd="1658683426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r>
              <a:rPr lang="vi-VN" sz="36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Tặng hoa trong các dịp lễ, tết để thể hiện sự chúc mừng hoặc bày tỏ tình cảm đối với người được tặng.</a:t>
            </a:r>
          </a:p>
        </p:txBody>
      </p:sp>
    </p:spTree>
    <p:extLst>
      <p:ext uri="{BB962C8B-B14F-4D97-AF65-F5344CB8AC3E}">
        <p14:creationId xmlns:p14="http://schemas.microsoft.com/office/powerpoint/2010/main" val="295359942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é cườ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0" dur="1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3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3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3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3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1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3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3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3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3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3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hape, rectangle&#10;&#10;Description automatically generated">
            <a:extLst>
              <a:ext uri="{FF2B5EF4-FFF2-40B4-BE49-F238E27FC236}">
                <a16:creationId xmlns:a16="http://schemas.microsoft.com/office/drawing/2014/main" id="{FA4948A0-C7DB-0146-C561-5303CCF654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061" y="666333"/>
            <a:ext cx="6735263" cy="4200953"/>
          </a:xfrm>
          <a:prstGeom prst="rect">
            <a:avLst/>
          </a:prstGeom>
        </p:spPr>
      </p:pic>
      <p:pic>
        <p:nvPicPr>
          <p:cNvPr id="2" name="Picture 7">
            <a:extLst>
              <a:ext uri="{FF2B5EF4-FFF2-40B4-BE49-F238E27FC236}">
                <a16:creationId xmlns:a16="http://schemas.microsoft.com/office/drawing/2014/main" id="{109E5EA1-2B3A-D1FC-3485-CF33424EE47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3373120" y="2344023"/>
            <a:ext cx="8818880" cy="440944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5904F57-F212-12D6-0E18-45AE6095A0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020716">
            <a:off x="990773" y="1061071"/>
            <a:ext cx="4646861" cy="3480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53163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5" name="图片 114">
            <a:extLst>
              <a:ext uri="{FF2B5EF4-FFF2-40B4-BE49-F238E27FC236}">
                <a16:creationId xmlns:a16="http://schemas.microsoft.com/office/drawing/2014/main" id="{C137FCA5-E7BF-4684-942E-85F778C02F6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3773424"/>
            <a:ext cx="12192000" cy="3084576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id="{FA6AD0DB-5937-49D2-826C-95EADFCB786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841506"/>
            <a:ext cx="12192000" cy="1081346"/>
          </a:xfrm>
          <a:prstGeom prst="rect">
            <a:avLst/>
          </a:prstGeom>
        </p:spPr>
      </p:pic>
      <p:pic>
        <p:nvPicPr>
          <p:cNvPr id="33" name="图片 32">
            <a:extLst>
              <a:ext uri="{FF2B5EF4-FFF2-40B4-BE49-F238E27FC236}">
                <a16:creationId xmlns:a16="http://schemas.microsoft.com/office/drawing/2014/main" id="{09E16B54-6705-4C0D-870E-2464315E319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1884" y="1109775"/>
            <a:ext cx="4782401" cy="4007434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D1D1EF47-B4C7-387E-12D0-BDE1B28506B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95954" y="833253"/>
            <a:ext cx="4986960" cy="25849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5079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>
            <a:extLst>
              <a:ext uri="{FF2B5EF4-FFF2-40B4-BE49-F238E27FC236}">
                <a16:creationId xmlns:a16="http://schemas.microsoft.com/office/drawing/2014/main" id="{E5FA38A2-DF44-445F-9B72-E06CF2A8EEB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032744"/>
            <a:ext cx="12192000" cy="2498754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id="{F50D44C9-42B7-4C5D-A3F3-4B18EB38ABFA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81" y="4059978"/>
            <a:ext cx="12192000" cy="1081346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id="{2D233C96-C049-4802-9456-CAC40B5263D8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855339"/>
            <a:ext cx="12192000" cy="2002661"/>
          </a:xfrm>
          <a:prstGeom prst="rect">
            <a:avLst/>
          </a:prstGeom>
        </p:spPr>
      </p:pic>
      <p:grpSp>
        <p:nvGrpSpPr>
          <p:cNvPr id="63" name="组合 62">
            <a:extLst>
              <a:ext uri="{FF2B5EF4-FFF2-40B4-BE49-F238E27FC236}">
                <a16:creationId xmlns:a16="http://schemas.microsoft.com/office/drawing/2014/main" id="{057A0CC1-7597-4382-A23D-45446B4A8085}"/>
              </a:ext>
            </a:extLst>
          </p:cNvPr>
          <p:cNvGrpSpPr/>
          <p:nvPr/>
        </p:nvGrpSpPr>
        <p:grpSpPr>
          <a:xfrm>
            <a:off x="63506" y="5731780"/>
            <a:ext cx="12152268" cy="1151441"/>
            <a:chOff x="-2055784" y="5706558"/>
            <a:chExt cx="12152268" cy="1151441"/>
          </a:xfrm>
        </p:grpSpPr>
        <p:pic>
          <p:nvPicPr>
            <p:cNvPr id="64" name="图片 63">
              <a:extLst>
                <a:ext uri="{FF2B5EF4-FFF2-40B4-BE49-F238E27FC236}">
                  <a16:creationId xmlns:a16="http://schemas.microsoft.com/office/drawing/2014/main" id="{BF836161-3286-4D87-878A-647E345F62E5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29155" y="5952293"/>
              <a:ext cx="3267329" cy="905706"/>
            </a:xfrm>
            <a:prstGeom prst="rect">
              <a:avLst/>
            </a:prstGeom>
          </p:spPr>
        </p:pic>
        <p:pic>
          <p:nvPicPr>
            <p:cNvPr id="65" name="图片 64">
              <a:extLst>
                <a:ext uri="{FF2B5EF4-FFF2-40B4-BE49-F238E27FC236}">
                  <a16:creationId xmlns:a16="http://schemas.microsoft.com/office/drawing/2014/main" id="{A45EA57C-B2D4-49A7-BB53-8663999C8840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73398" y="5901249"/>
              <a:ext cx="3451875" cy="956750"/>
            </a:xfrm>
            <a:prstGeom prst="rect">
              <a:avLst/>
            </a:prstGeom>
          </p:spPr>
        </p:pic>
        <p:pic>
          <p:nvPicPr>
            <p:cNvPr id="66" name="图片 65">
              <a:extLst>
                <a:ext uri="{FF2B5EF4-FFF2-40B4-BE49-F238E27FC236}">
                  <a16:creationId xmlns:a16="http://schemas.microsoft.com/office/drawing/2014/main" id="{57A1C840-F6B1-4FEF-8AF8-69F386667970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0765" b="62852"/>
            <a:stretch>
              <a:fillRect/>
            </a:stretch>
          </p:blipFill>
          <p:spPr>
            <a:xfrm>
              <a:off x="-1077847" y="5802542"/>
              <a:ext cx="425329" cy="383030"/>
            </a:xfrm>
            <a:custGeom>
              <a:avLst/>
              <a:gdLst>
                <a:gd name="connsiteX0" fmla="*/ 0 w 655948"/>
                <a:gd name="connsiteY0" fmla="*/ 0 h 590714"/>
                <a:gd name="connsiteX1" fmla="*/ 655948 w 655948"/>
                <a:gd name="connsiteY1" fmla="*/ 0 h 590714"/>
                <a:gd name="connsiteX2" fmla="*/ 655948 w 655948"/>
                <a:gd name="connsiteY2" fmla="*/ 590714 h 590714"/>
                <a:gd name="connsiteX3" fmla="*/ 0 w 655948"/>
                <a:gd name="connsiteY3" fmla="*/ 590714 h 590714"/>
                <a:gd name="connsiteX4" fmla="*/ 0 w 655948"/>
                <a:gd name="connsiteY4" fmla="*/ 0 h 5907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55948" h="590714">
                  <a:moveTo>
                    <a:pt x="0" y="0"/>
                  </a:moveTo>
                  <a:lnTo>
                    <a:pt x="655948" y="0"/>
                  </a:lnTo>
                  <a:lnTo>
                    <a:pt x="655948" y="590714"/>
                  </a:lnTo>
                  <a:lnTo>
                    <a:pt x="0" y="590714"/>
                  </a:lnTo>
                  <a:lnTo>
                    <a:pt x="0" y="0"/>
                  </a:lnTo>
                  <a:close/>
                </a:path>
              </a:pathLst>
            </a:custGeom>
          </p:spPr>
        </p:pic>
        <p:pic>
          <p:nvPicPr>
            <p:cNvPr id="67" name="图片 66">
              <a:extLst>
                <a:ext uri="{FF2B5EF4-FFF2-40B4-BE49-F238E27FC236}">
                  <a16:creationId xmlns:a16="http://schemas.microsoft.com/office/drawing/2014/main" id="{4DC43758-75D0-4985-A4B6-9C897D88E18B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0765" t="12558" b="40721"/>
            <a:stretch>
              <a:fillRect/>
            </a:stretch>
          </p:blipFill>
          <p:spPr>
            <a:xfrm flipH="1">
              <a:off x="9022536" y="5706558"/>
              <a:ext cx="388851" cy="440426"/>
            </a:xfrm>
            <a:custGeom>
              <a:avLst/>
              <a:gdLst>
                <a:gd name="connsiteX0" fmla="*/ 0 w 655948"/>
                <a:gd name="connsiteY0" fmla="*/ 0 h 742950"/>
                <a:gd name="connsiteX1" fmla="*/ 655948 w 655948"/>
                <a:gd name="connsiteY1" fmla="*/ 0 h 742950"/>
                <a:gd name="connsiteX2" fmla="*/ 655948 w 655948"/>
                <a:gd name="connsiteY2" fmla="*/ 742950 h 742950"/>
                <a:gd name="connsiteX3" fmla="*/ 0 w 655948"/>
                <a:gd name="connsiteY3" fmla="*/ 742950 h 742950"/>
                <a:gd name="connsiteX4" fmla="*/ 0 w 655948"/>
                <a:gd name="connsiteY4" fmla="*/ 0 h 742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55948" h="742950">
                  <a:moveTo>
                    <a:pt x="0" y="0"/>
                  </a:moveTo>
                  <a:lnTo>
                    <a:pt x="655948" y="0"/>
                  </a:lnTo>
                  <a:lnTo>
                    <a:pt x="655948" y="742950"/>
                  </a:lnTo>
                  <a:lnTo>
                    <a:pt x="0" y="742950"/>
                  </a:lnTo>
                  <a:lnTo>
                    <a:pt x="0" y="0"/>
                  </a:lnTo>
                  <a:close/>
                </a:path>
              </a:pathLst>
            </a:custGeom>
          </p:spPr>
        </p:pic>
        <p:pic>
          <p:nvPicPr>
            <p:cNvPr id="68" name="图片 67">
              <a:extLst>
                <a:ext uri="{FF2B5EF4-FFF2-40B4-BE49-F238E27FC236}">
                  <a16:creationId xmlns:a16="http://schemas.microsoft.com/office/drawing/2014/main" id="{51ACFAEB-F0CB-41AB-A614-2478DB6F864A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4814" t="59279" r="64244"/>
            <a:stretch>
              <a:fillRect/>
            </a:stretch>
          </p:blipFill>
          <p:spPr>
            <a:xfrm>
              <a:off x="1081651" y="5952293"/>
              <a:ext cx="475557" cy="396198"/>
            </a:xfrm>
            <a:custGeom>
              <a:avLst/>
              <a:gdLst>
                <a:gd name="connsiteX0" fmla="*/ 0 w 777240"/>
                <a:gd name="connsiteY0" fmla="*/ 0 h 647537"/>
                <a:gd name="connsiteX1" fmla="*/ 777240 w 777240"/>
                <a:gd name="connsiteY1" fmla="*/ 0 h 647537"/>
                <a:gd name="connsiteX2" fmla="*/ 777240 w 777240"/>
                <a:gd name="connsiteY2" fmla="*/ 647537 h 647537"/>
                <a:gd name="connsiteX3" fmla="*/ 0 w 777240"/>
                <a:gd name="connsiteY3" fmla="*/ 647537 h 647537"/>
                <a:gd name="connsiteX4" fmla="*/ 0 w 777240"/>
                <a:gd name="connsiteY4" fmla="*/ 0 h 6475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7240" h="647537">
                  <a:moveTo>
                    <a:pt x="0" y="0"/>
                  </a:moveTo>
                  <a:lnTo>
                    <a:pt x="777240" y="0"/>
                  </a:lnTo>
                  <a:lnTo>
                    <a:pt x="777240" y="647537"/>
                  </a:lnTo>
                  <a:lnTo>
                    <a:pt x="0" y="647537"/>
                  </a:lnTo>
                  <a:lnTo>
                    <a:pt x="0" y="0"/>
                  </a:lnTo>
                  <a:close/>
                </a:path>
              </a:pathLst>
            </a:custGeom>
          </p:spPr>
        </p:pic>
        <p:pic>
          <p:nvPicPr>
            <p:cNvPr id="69" name="图片 68">
              <a:extLst>
                <a:ext uri="{FF2B5EF4-FFF2-40B4-BE49-F238E27FC236}">
                  <a16:creationId xmlns:a16="http://schemas.microsoft.com/office/drawing/2014/main" id="{66E9C615-93FF-429E-8BFD-05F6EC67EA87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0243" y="5901249"/>
              <a:ext cx="3451875" cy="956750"/>
            </a:xfrm>
            <a:prstGeom prst="rect">
              <a:avLst/>
            </a:prstGeom>
          </p:spPr>
        </p:pic>
        <p:pic>
          <p:nvPicPr>
            <p:cNvPr id="70" name="图片 69">
              <a:extLst>
                <a:ext uri="{FF2B5EF4-FFF2-40B4-BE49-F238E27FC236}">
                  <a16:creationId xmlns:a16="http://schemas.microsoft.com/office/drawing/2014/main" id="{5B551E20-9A29-43E6-B580-9C3A1270BAC0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-2055784" y="5901249"/>
              <a:ext cx="3451875" cy="956750"/>
            </a:xfrm>
            <a:prstGeom prst="rect">
              <a:avLst/>
            </a:prstGeom>
          </p:spPr>
        </p:pic>
      </p:grp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3753B882-32F8-0AB8-D9B3-F9374F934DFA}"/>
              </a:ext>
            </a:extLst>
          </p:cNvPr>
          <p:cNvSpPr/>
          <p:nvPr/>
        </p:nvSpPr>
        <p:spPr>
          <a:xfrm>
            <a:off x="1041444" y="162019"/>
            <a:ext cx="8843976" cy="1155700"/>
          </a:xfrm>
          <a:custGeom>
            <a:avLst/>
            <a:gdLst>
              <a:gd name="connsiteX0" fmla="*/ 0 w 8843976"/>
              <a:gd name="connsiteY0" fmla="*/ 577850 h 1155700"/>
              <a:gd name="connsiteX1" fmla="*/ 577850 w 8843976"/>
              <a:gd name="connsiteY1" fmla="*/ 0 h 1155700"/>
              <a:gd name="connsiteX2" fmla="*/ 8266126 w 8843976"/>
              <a:gd name="connsiteY2" fmla="*/ 0 h 1155700"/>
              <a:gd name="connsiteX3" fmla="*/ 8843976 w 8843976"/>
              <a:gd name="connsiteY3" fmla="*/ 577850 h 1155700"/>
              <a:gd name="connsiteX4" fmla="*/ 8843976 w 8843976"/>
              <a:gd name="connsiteY4" fmla="*/ 577850 h 1155700"/>
              <a:gd name="connsiteX5" fmla="*/ 8266126 w 8843976"/>
              <a:gd name="connsiteY5" fmla="*/ 1155700 h 1155700"/>
              <a:gd name="connsiteX6" fmla="*/ 577850 w 8843976"/>
              <a:gd name="connsiteY6" fmla="*/ 1155700 h 1155700"/>
              <a:gd name="connsiteX7" fmla="*/ 0 w 8843976"/>
              <a:gd name="connsiteY7" fmla="*/ 577850 h 1155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843976" h="1155700" fill="none" extrusionOk="0">
                <a:moveTo>
                  <a:pt x="0" y="577850"/>
                </a:moveTo>
                <a:cubicBezTo>
                  <a:pt x="-5859" y="221266"/>
                  <a:pt x="264522" y="-12059"/>
                  <a:pt x="577850" y="0"/>
                </a:cubicBezTo>
                <a:cubicBezTo>
                  <a:pt x="3893543" y="82930"/>
                  <a:pt x="6923124" y="28335"/>
                  <a:pt x="8266126" y="0"/>
                </a:cubicBezTo>
                <a:cubicBezTo>
                  <a:pt x="8590801" y="40381"/>
                  <a:pt x="8820589" y="226746"/>
                  <a:pt x="8843976" y="577850"/>
                </a:cubicBezTo>
                <a:lnTo>
                  <a:pt x="8843976" y="577850"/>
                </a:lnTo>
                <a:cubicBezTo>
                  <a:pt x="8802673" y="945507"/>
                  <a:pt x="8587898" y="1159205"/>
                  <a:pt x="8266126" y="1155700"/>
                </a:cubicBezTo>
                <a:cubicBezTo>
                  <a:pt x="5160592" y="1112373"/>
                  <a:pt x="3088880" y="1130004"/>
                  <a:pt x="577850" y="1155700"/>
                </a:cubicBezTo>
                <a:cubicBezTo>
                  <a:pt x="245341" y="1150173"/>
                  <a:pt x="11305" y="942697"/>
                  <a:pt x="0" y="577850"/>
                </a:cubicBezTo>
                <a:close/>
              </a:path>
              <a:path w="8843976" h="1155700" stroke="0" extrusionOk="0">
                <a:moveTo>
                  <a:pt x="0" y="577850"/>
                </a:moveTo>
                <a:cubicBezTo>
                  <a:pt x="-15463" y="254202"/>
                  <a:pt x="260848" y="-14997"/>
                  <a:pt x="577850" y="0"/>
                </a:cubicBezTo>
                <a:cubicBezTo>
                  <a:pt x="2480909" y="158897"/>
                  <a:pt x="5195619" y="6292"/>
                  <a:pt x="8266126" y="0"/>
                </a:cubicBezTo>
                <a:cubicBezTo>
                  <a:pt x="8569406" y="-28247"/>
                  <a:pt x="8863495" y="270444"/>
                  <a:pt x="8843976" y="577850"/>
                </a:cubicBezTo>
                <a:lnTo>
                  <a:pt x="8843976" y="577850"/>
                </a:lnTo>
                <a:cubicBezTo>
                  <a:pt x="8832342" y="902652"/>
                  <a:pt x="8618748" y="1203001"/>
                  <a:pt x="8266126" y="1155700"/>
                </a:cubicBezTo>
                <a:cubicBezTo>
                  <a:pt x="7252946" y="1218082"/>
                  <a:pt x="4415882" y="1200269"/>
                  <a:pt x="577850" y="1155700"/>
                </a:cubicBezTo>
                <a:cubicBezTo>
                  <a:pt x="243563" y="1184102"/>
                  <a:pt x="14078" y="906580"/>
                  <a:pt x="0" y="577850"/>
                </a:cubicBezTo>
                <a:close/>
              </a:path>
            </a:pathLst>
          </a:custGeom>
          <a:solidFill>
            <a:srgbClr val="FFFFCC"/>
          </a:solidFill>
          <a:ln w="38100">
            <a:solidFill>
              <a:schemeClr val="accent4">
                <a:lumMod val="50000"/>
              </a:schemeClr>
            </a:solidFill>
            <a:extLst>
              <a:ext uri="{C807C97D-BFC1-408E-A445-0C87EB9F89A2}">
                <ask:lineSketchStyleProps xmlns:ask="http://schemas.microsoft.com/office/drawing/2018/sketchyshapes" sd="2434911842">
                  <a:prstGeom prst="roundRect">
                    <a:avLst>
                      <a:gd name="adj" fmla="val 50000"/>
                    </a:avLst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sz="4000" b="1" dirty="0" err="1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Kể</a:t>
            </a:r>
            <a:r>
              <a:rPr lang="en-US" sz="4000" b="1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4000" b="1" dirty="0" err="1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tên</a:t>
            </a:r>
            <a:r>
              <a:rPr lang="en-US" sz="4000" b="1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4000" b="1" dirty="0" err="1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một</a:t>
            </a:r>
            <a:r>
              <a:rPr lang="en-US" sz="4000" b="1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4000" b="1" dirty="0" err="1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số</a:t>
            </a:r>
            <a:r>
              <a:rPr lang="en-US" sz="4000" b="1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4000" b="1" dirty="0" err="1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loại</a:t>
            </a:r>
            <a:r>
              <a:rPr lang="en-US" sz="4000" b="1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4000" b="1" dirty="0" err="1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hoa</a:t>
            </a:r>
            <a:r>
              <a:rPr lang="en-US" sz="4000" b="1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US" sz="4000" b="1" dirty="0" err="1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cây</a:t>
            </a:r>
            <a:r>
              <a:rPr lang="en-US" sz="4000" b="1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4000" b="1" dirty="0" err="1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cảnh</a:t>
            </a:r>
            <a:r>
              <a:rPr lang="en-US" sz="4000" b="1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4000" b="1" dirty="0" err="1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có</a:t>
            </a:r>
            <a:r>
              <a:rPr lang="en-US" sz="4000" b="1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4000" b="1" dirty="0" err="1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thể</a:t>
            </a:r>
            <a:r>
              <a:rPr lang="en-US" sz="4000" b="1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4000" b="1" dirty="0" err="1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làm</a:t>
            </a:r>
            <a:r>
              <a:rPr lang="en-US" sz="4000" b="1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4000" b="1" dirty="0" err="1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thuốc</a:t>
            </a:r>
            <a:r>
              <a:rPr lang="en-US" sz="4000" b="1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4000" b="1" dirty="0" err="1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chữa</a:t>
            </a:r>
            <a:r>
              <a:rPr lang="en-US" sz="4000" b="1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4000" b="1" dirty="0" err="1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bệnh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pic>
        <p:nvPicPr>
          <p:cNvPr id="23" name="图片 4">
            <a:extLst>
              <a:ext uri="{FF2B5EF4-FFF2-40B4-BE49-F238E27FC236}">
                <a16:creationId xmlns:a16="http://schemas.microsoft.com/office/drawing/2014/main" id="{2B1B3286-A768-FDB1-DAB1-C4B4966CD569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-93340" y="-57993"/>
            <a:ext cx="1207617" cy="1686536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AEDBE419-CF63-9C8F-4067-4A3B33DC5E75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67786" y="3582394"/>
            <a:ext cx="2092982" cy="2092982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26CE5AA-731F-9592-EFC8-23A70B7AB0E6}"/>
              </a:ext>
            </a:extLst>
          </p:cNvPr>
          <p:cNvSpPr/>
          <p:nvPr/>
        </p:nvSpPr>
        <p:spPr>
          <a:xfrm>
            <a:off x="2461541" y="2941452"/>
            <a:ext cx="7943700" cy="1840755"/>
          </a:xfrm>
          <a:custGeom>
            <a:avLst/>
            <a:gdLst>
              <a:gd name="connsiteX0" fmla="*/ 0 w 7943700"/>
              <a:gd name="connsiteY0" fmla="*/ 306799 h 1840755"/>
              <a:gd name="connsiteX1" fmla="*/ 306799 w 7943700"/>
              <a:gd name="connsiteY1" fmla="*/ 0 h 1840755"/>
              <a:gd name="connsiteX2" fmla="*/ 1046473 w 7943700"/>
              <a:gd name="connsiteY2" fmla="*/ 0 h 1840755"/>
              <a:gd name="connsiteX3" fmla="*/ 1639545 w 7943700"/>
              <a:gd name="connsiteY3" fmla="*/ 0 h 1840755"/>
              <a:gd name="connsiteX4" fmla="*/ 2086015 w 7943700"/>
              <a:gd name="connsiteY4" fmla="*/ 0 h 1840755"/>
              <a:gd name="connsiteX5" fmla="*/ 2679087 w 7943700"/>
              <a:gd name="connsiteY5" fmla="*/ 0 h 1840755"/>
              <a:gd name="connsiteX6" fmla="*/ 3345459 w 7943700"/>
              <a:gd name="connsiteY6" fmla="*/ 0 h 1840755"/>
              <a:gd name="connsiteX7" fmla="*/ 4085133 w 7943700"/>
              <a:gd name="connsiteY7" fmla="*/ 0 h 1840755"/>
              <a:gd name="connsiteX8" fmla="*/ 4531603 w 7943700"/>
              <a:gd name="connsiteY8" fmla="*/ 0 h 1840755"/>
              <a:gd name="connsiteX9" fmla="*/ 4978073 w 7943700"/>
              <a:gd name="connsiteY9" fmla="*/ 0 h 1840755"/>
              <a:gd name="connsiteX10" fmla="*/ 5497844 w 7943700"/>
              <a:gd name="connsiteY10" fmla="*/ 0 h 1840755"/>
              <a:gd name="connsiteX11" fmla="*/ 6090916 w 7943700"/>
              <a:gd name="connsiteY11" fmla="*/ 0 h 1840755"/>
              <a:gd name="connsiteX12" fmla="*/ 6830590 w 7943700"/>
              <a:gd name="connsiteY12" fmla="*/ 0 h 1840755"/>
              <a:gd name="connsiteX13" fmla="*/ 7636901 w 7943700"/>
              <a:gd name="connsiteY13" fmla="*/ 0 h 1840755"/>
              <a:gd name="connsiteX14" fmla="*/ 7943700 w 7943700"/>
              <a:gd name="connsiteY14" fmla="*/ 306799 h 1840755"/>
              <a:gd name="connsiteX15" fmla="*/ 7943700 w 7943700"/>
              <a:gd name="connsiteY15" fmla="*/ 895834 h 1840755"/>
              <a:gd name="connsiteX16" fmla="*/ 7943700 w 7943700"/>
              <a:gd name="connsiteY16" fmla="*/ 1533956 h 1840755"/>
              <a:gd name="connsiteX17" fmla="*/ 7636901 w 7943700"/>
              <a:gd name="connsiteY17" fmla="*/ 1840755 h 1840755"/>
              <a:gd name="connsiteX18" fmla="*/ 7190431 w 7943700"/>
              <a:gd name="connsiteY18" fmla="*/ 1840755 h 1840755"/>
              <a:gd name="connsiteX19" fmla="*/ 6377456 w 7943700"/>
              <a:gd name="connsiteY19" fmla="*/ 1840755 h 1840755"/>
              <a:gd name="connsiteX20" fmla="*/ 5711083 w 7943700"/>
              <a:gd name="connsiteY20" fmla="*/ 1840755 h 1840755"/>
              <a:gd name="connsiteX21" fmla="*/ 5044710 w 7943700"/>
              <a:gd name="connsiteY21" fmla="*/ 1840755 h 1840755"/>
              <a:gd name="connsiteX22" fmla="*/ 4305036 w 7943700"/>
              <a:gd name="connsiteY22" fmla="*/ 1840755 h 1840755"/>
              <a:gd name="connsiteX23" fmla="*/ 3858567 w 7943700"/>
              <a:gd name="connsiteY23" fmla="*/ 1840755 h 1840755"/>
              <a:gd name="connsiteX24" fmla="*/ 3412097 w 7943700"/>
              <a:gd name="connsiteY24" fmla="*/ 1840755 h 1840755"/>
              <a:gd name="connsiteX25" fmla="*/ 2745724 w 7943700"/>
              <a:gd name="connsiteY25" fmla="*/ 1840755 h 1840755"/>
              <a:gd name="connsiteX26" fmla="*/ 2299254 w 7943700"/>
              <a:gd name="connsiteY26" fmla="*/ 1840755 h 1840755"/>
              <a:gd name="connsiteX27" fmla="*/ 1706182 w 7943700"/>
              <a:gd name="connsiteY27" fmla="*/ 1840755 h 1840755"/>
              <a:gd name="connsiteX28" fmla="*/ 1259712 w 7943700"/>
              <a:gd name="connsiteY28" fmla="*/ 1840755 h 1840755"/>
              <a:gd name="connsiteX29" fmla="*/ 306799 w 7943700"/>
              <a:gd name="connsiteY29" fmla="*/ 1840755 h 1840755"/>
              <a:gd name="connsiteX30" fmla="*/ 0 w 7943700"/>
              <a:gd name="connsiteY30" fmla="*/ 1533956 h 1840755"/>
              <a:gd name="connsiteX31" fmla="*/ 0 w 7943700"/>
              <a:gd name="connsiteY31" fmla="*/ 920378 h 1840755"/>
              <a:gd name="connsiteX32" fmla="*/ 0 w 7943700"/>
              <a:gd name="connsiteY32" fmla="*/ 306799 h 18407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7943700" h="1840755" fill="none" extrusionOk="0">
                <a:moveTo>
                  <a:pt x="0" y="306799"/>
                </a:moveTo>
                <a:cubicBezTo>
                  <a:pt x="-29244" y="124410"/>
                  <a:pt x="116956" y="27012"/>
                  <a:pt x="306799" y="0"/>
                </a:cubicBezTo>
                <a:cubicBezTo>
                  <a:pt x="474063" y="-26317"/>
                  <a:pt x="760818" y="-4529"/>
                  <a:pt x="1046473" y="0"/>
                </a:cubicBezTo>
                <a:cubicBezTo>
                  <a:pt x="1332128" y="4529"/>
                  <a:pt x="1452611" y="21353"/>
                  <a:pt x="1639545" y="0"/>
                </a:cubicBezTo>
                <a:cubicBezTo>
                  <a:pt x="1826479" y="-21353"/>
                  <a:pt x="1987508" y="18901"/>
                  <a:pt x="2086015" y="0"/>
                </a:cubicBezTo>
                <a:cubicBezTo>
                  <a:pt x="2184522" y="-18901"/>
                  <a:pt x="2408178" y="-9011"/>
                  <a:pt x="2679087" y="0"/>
                </a:cubicBezTo>
                <a:cubicBezTo>
                  <a:pt x="2949996" y="9011"/>
                  <a:pt x="3039099" y="12571"/>
                  <a:pt x="3345459" y="0"/>
                </a:cubicBezTo>
                <a:cubicBezTo>
                  <a:pt x="3651819" y="-12571"/>
                  <a:pt x="3804428" y="7044"/>
                  <a:pt x="4085133" y="0"/>
                </a:cubicBezTo>
                <a:cubicBezTo>
                  <a:pt x="4365838" y="-7044"/>
                  <a:pt x="4329190" y="-3694"/>
                  <a:pt x="4531603" y="0"/>
                </a:cubicBezTo>
                <a:cubicBezTo>
                  <a:pt x="4734016" y="3694"/>
                  <a:pt x="4809009" y="11421"/>
                  <a:pt x="4978073" y="0"/>
                </a:cubicBezTo>
                <a:cubicBezTo>
                  <a:pt x="5147137" y="-11421"/>
                  <a:pt x="5326034" y="8003"/>
                  <a:pt x="5497844" y="0"/>
                </a:cubicBezTo>
                <a:cubicBezTo>
                  <a:pt x="5669654" y="-8003"/>
                  <a:pt x="5887773" y="14021"/>
                  <a:pt x="6090916" y="0"/>
                </a:cubicBezTo>
                <a:cubicBezTo>
                  <a:pt x="6294059" y="-14021"/>
                  <a:pt x="6586584" y="22721"/>
                  <a:pt x="6830590" y="0"/>
                </a:cubicBezTo>
                <a:cubicBezTo>
                  <a:pt x="7074596" y="-22721"/>
                  <a:pt x="7336391" y="-18964"/>
                  <a:pt x="7636901" y="0"/>
                </a:cubicBezTo>
                <a:cubicBezTo>
                  <a:pt x="7810304" y="-10202"/>
                  <a:pt x="7919993" y="136693"/>
                  <a:pt x="7943700" y="306799"/>
                </a:cubicBezTo>
                <a:cubicBezTo>
                  <a:pt x="7941688" y="466116"/>
                  <a:pt x="7914702" y="702660"/>
                  <a:pt x="7943700" y="895834"/>
                </a:cubicBezTo>
                <a:cubicBezTo>
                  <a:pt x="7972698" y="1089008"/>
                  <a:pt x="7939467" y="1270105"/>
                  <a:pt x="7943700" y="1533956"/>
                </a:cubicBezTo>
                <a:cubicBezTo>
                  <a:pt x="7978060" y="1701523"/>
                  <a:pt x="7821072" y="1877599"/>
                  <a:pt x="7636901" y="1840755"/>
                </a:cubicBezTo>
                <a:cubicBezTo>
                  <a:pt x="7468381" y="1828912"/>
                  <a:pt x="7376997" y="1833715"/>
                  <a:pt x="7190431" y="1840755"/>
                </a:cubicBezTo>
                <a:cubicBezTo>
                  <a:pt x="7003865" y="1847796"/>
                  <a:pt x="6706871" y="1806501"/>
                  <a:pt x="6377456" y="1840755"/>
                </a:cubicBezTo>
                <a:cubicBezTo>
                  <a:pt x="6048042" y="1875009"/>
                  <a:pt x="5891037" y="1811603"/>
                  <a:pt x="5711083" y="1840755"/>
                </a:cubicBezTo>
                <a:cubicBezTo>
                  <a:pt x="5531129" y="1869907"/>
                  <a:pt x="5196434" y="1860178"/>
                  <a:pt x="5044710" y="1840755"/>
                </a:cubicBezTo>
                <a:cubicBezTo>
                  <a:pt x="4892986" y="1821332"/>
                  <a:pt x="4578915" y="1849296"/>
                  <a:pt x="4305036" y="1840755"/>
                </a:cubicBezTo>
                <a:cubicBezTo>
                  <a:pt x="4031157" y="1832214"/>
                  <a:pt x="3996072" y="1836378"/>
                  <a:pt x="3858567" y="1840755"/>
                </a:cubicBezTo>
                <a:cubicBezTo>
                  <a:pt x="3721062" y="1845132"/>
                  <a:pt x="3624880" y="1824358"/>
                  <a:pt x="3412097" y="1840755"/>
                </a:cubicBezTo>
                <a:cubicBezTo>
                  <a:pt x="3199314" y="1857153"/>
                  <a:pt x="3031542" y="1867633"/>
                  <a:pt x="2745724" y="1840755"/>
                </a:cubicBezTo>
                <a:cubicBezTo>
                  <a:pt x="2459906" y="1813877"/>
                  <a:pt x="2429697" y="1862490"/>
                  <a:pt x="2299254" y="1840755"/>
                </a:cubicBezTo>
                <a:cubicBezTo>
                  <a:pt x="2168811" y="1819021"/>
                  <a:pt x="1862498" y="1857697"/>
                  <a:pt x="1706182" y="1840755"/>
                </a:cubicBezTo>
                <a:cubicBezTo>
                  <a:pt x="1549866" y="1823813"/>
                  <a:pt x="1412026" y="1859762"/>
                  <a:pt x="1259712" y="1840755"/>
                </a:cubicBezTo>
                <a:cubicBezTo>
                  <a:pt x="1107398" y="1821749"/>
                  <a:pt x="647102" y="1873348"/>
                  <a:pt x="306799" y="1840755"/>
                </a:cubicBezTo>
                <a:cubicBezTo>
                  <a:pt x="162178" y="1823791"/>
                  <a:pt x="-8954" y="1682103"/>
                  <a:pt x="0" y="1533956"/>
                </a:cubicBezTo>
                <a:cubicBezTo>
                  <a:pt x="5349" y="1324931"/>
                  <a:pt x="-11951" y="1168198"/>
                  <a:pt x="0" y="920378"/>
                </a:cubicBezTo>
                <a:cubicBezTo>
                  <a:pt x="11951" y="672558"/>
                  <a:pt x="-2902" y="481009"/>
                  <a:pt x="0" y="306799"/>
                </a:cubicBezTo>
                <a:close/>
              </a:path>
              <a:path w="7943700" h="1840755" stroke="0" extrusionOk="0">
                <a:moveTo>
                  <a:pt x="0" y="306799"/>
                </a:moveTo>
                <a:cubicBezTo>
                  <a:pt x="6821" y="117794"/>
                  <a:pt x="133806" y="-4662"/>
                  <a:pt x="306799" y="0"/>
                </a:cubicBezTo>
                <a:cubicBezTo>
                  <a:pt x="653440" y="-35873"/>
                  <a:pt x="794028" y="-24346"/>
                  <a:pt x="1046473" y="0"/>
                </a:cubicBezTo>
                <a:cubicBezTo>
                  <a:pt x="1298918" y="24346"/>
                  <a:pt x="1390089" y="-9923"/>
                  <a:pt x="1712846" y="0"/>
                </a:cubicBezTo>
                <a:cubicBezTo>
                  <a:pt x="2035603" y="9923"/>
                  <a:pt x="2181013" y="13580"/>
                  <a:pt x="2525821" y="0"/>
                </a:cubicBezTo>
                <a:cubicBezTo>
                  <a:pt x="2870629" y="-13580"/>
                  <a:pt x="3085037" y="-7878"/>
                  <a:pt x="3338796" y="0"/>
                </a:cubicBezTo>
                <a:cubicBezTo>
                  <a:pt x="3592556" y="7878"/>
                  <a:pt x="3709657" y="-19183"/>
                  <a:pt x="4005169" y="0"/>
                </a:cubicBezTo>
                <a:cubicBezTo>
                  <a:pt x="4300681" y="19183"/>
                  <a:pt x="4354004" y="12534"/>
                  <a:pt x="4598241" y="0"/>
                </a:cubicBezTo>
                <a:cubicBezTo>
                  <a:pt x="4842478" y="-12534"/>
                  <a:pt x="5063365" y="-2891"/>
                  <a:pt x="5337914" y="0"/>
                </a:cubicBezTo>
                <a:cubicBezTo>
                  <a:pt x="5612463" y="2891"/>
                  <a:pt x="5707391" y="-2225"/>
                  <a:pt x="5857685" y="0"/>
                </a:cubicBezTo>
                <a:cubicBezTo>
                  <a:pt x="6007979" y="2225"/>
                  <a:pt x="6142407" y="-19093"/>
                  <a:pt x="6377456" y="0"/>
                </a:cubicBezTo>
                <a:cubicBezTo>
                  <a:pt x="6612505" y="19093"/>
                  <a:pt x="7350814" y="9458"/>
                  <a:pt x="7636901" y="0"/>
                </a:cubicBezTo>
                <a:cubicBezTo>
                  <a:pt x="7768353" y="-9220"/>
                  <a:pt x="7958647" y="147287"/>
                  <a:pt x="7943700" y="306799"/>
                </a:cubicBezTo>
                <a:cubicBezTo>
                  <a:pt x="7956684" y="559829"/>
                  <a:pt x="7963643" y="664910"/>
                  <a:pt x="7943700" y="895834"/>
                </a:cubicBezTo>
                <a:cubicBezTo>
                  <a:pt x="7923757" y="1126758"/>
                  <a:pt x="7953330" y="1337126"/>
                  <a:pt x="7943700" y="1533956"/>
                </a:cubicBezTo>
                <a:cubicBezTo>
                  <a:pt x="7927341" y="1737573"/>
                  <a:pt x="7830878" y="1862111"/>
                  <a:pt x="7636901" y="1840755"/>
                </a:cubicBezTo>
                <a:cubicBezTo>
                  <a:pt x="7498856" y="1844372"/>
                  <a:pt x="7114901" y="1808800"/>
                  <a:pt x="6970528" y="1840755"/>
                </a:cubicBezTo>
                <a:cubicBezTo>
                  <a:pt x="6826155" y="1872710"/>
                  <a:pt x="6548554" y="1810847"/>
                  <a:pt x="6304155" y="1840755"/>
                </a:cubicBezTo>
                <a:cubicBezTo>
                  <a:pt x="6059756" y="1870663"/>
                  <a:pt x="6007166" y="1852522"/>
                  <a:pt x="5857685" y="1840755"/>
                </a:cubicBezTo>
                <a:cubicBezTo>
                  <a:pt x="5708204" y="1828989"/>
                  <a:pt x="5352790" y="1812930"/>
                  <a:pt x="5118011" y="1840755"/>
                </a:cubicBezTo>
                <a:cubicBezTo>
                  <a:pt x="4883232" y="1868580"/>
                  <a:pt x="4747247" y="1819210"/>
                  <a:pt x="4451638" y="1840755"/>
                </a:cubicBezTo>
                <a:cubicBezTo>
                  <a:pt x="4156029" y="1862300"/>
                  <a:pt x="3936508" y="1860810"/>
                  <a:pt x="3638664" y="1840755"/>
                </a:cubicBezTo>
                <a:cubicBezTo>
                  <a:pt x="3340820" y="1820700"/>
                  <a:pt x="3122699" y="1811119"/>
                  <a:pt x="2825689" y="1840755"/>
                </a:cubicBezTo>
                <a:cubicBezTo>
                  <a:pt x="2528680" y="1870391"/>
                  <a:pt x="2419112" y="1835308"/>
                  <a:pt x="2232617" y="1840755"/>
                </a:cubicBezTo>
                <a:cubicBezTo>
                  <a:pt x="2046122" y="1846202"/>
                  <a:pt x="1754560" y="1869793"/>
                  <a:pt x="1419642" y="1840755"/>
                </a:cubicBezTo>
                <a:cubicBezTo>
                  <a:pt x="1084724" y="1811717"/>
                  <a:pt x="543209" y="1844118"/>
                  <a:pt x="306799" y="1840755"/>
                </a:cubicBezTo>
                <a:cubicBezTo>
                  <a:pt x="112488" y="1836868"/>
                  <a:pt x="-35163" y="1705965"/>
                  <a:pt x="0" y="1533956"/>
                </a:cubicBezTo>
                <a:cubicBezTo>
                  <a:pt x="-20391" y="1305756"/>
                  <a:pt x="-1551" y="1097406"/>
                  <a:pt x="0" y="957192"/>
                </a:cubicBezTo>
                <a:cubicBezTo>
                  <a:pt x="1551" y="816978"/>
                  <a:pt x="-6530" y="524853"/>
                  <a:pt x="0" y="306799"/>
                </a:cubicBezTo>
                <a:close/>
              </a:path>
            </a:pathLst>
          </a:custGeom>
          <a:solidFill>
            <a:srgbClr val="CCFFFF"/>
          </a:solidFill>
          <a:ln w="38100">
            <a:solidFill>
              <a:srgbClr val="002060"/>
            </a:solidFill>
            <a:extLst>
              <a:ext uri="{C807C97D-BFC1-408E-A445-0C87EB9F89A2}">
                <ask:lineSketchStyleProps xmlns:ask="http://schemas.microsoft.com/office/drawing/2018/sketchyshapes" sd="3878763774">
                  <a:prstGeom prst="round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Hoa</a:t>
            </a:r>
            <a:r>
              <a:rPr kumimoji="0" lang="en-US" sz="5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sz="5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cúc</a:t>
            </a:r>
            <a:r>
              <a:rPr kumimoji="0" lang="en-US" sz="5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,</a:t>
            </a:r>
            <a:r>
              <a:rPr kumimoji="0" lang="en-US" sz="54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sz="54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hoa</a:t>
            </a:r>
            <a:r>
              <a:rPr kumimoji="0" lang="en-US" sz="54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sz="54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sen</a:t>
            </a:r>
            <a:r>
              <a:rPr kumimoji="0" lang="en-US" sz="54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, </a:t>
            </a:r>
            <a:r>
              <a:rPr kumimoji="0" lang="en-US" sz="54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hoa</a:t>
            </a:r>
            <a:r>
              <a:rPr kumimoji="0" lang="en-US" sz="54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sz="54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nhài</a:t>
            </a:r>
            <a:r>
              <a:rPr kumimoji="0" lang="en-US" sz="54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, </a:t>
            </a:r>
            <a:r>
              <a:rPr kumimoji="0" lang="en-US" sz="54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hoa</a:t>
            </a:r>
            <a:r>
              <a:rPr kumimoji="0" lang="en-US" sz="54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sz="54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hướng</a:t>
            </a:r>
            <a:r>
              <a:rPr kumimoji="0" lang="en-US" sz="54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sz="54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dương</a:t>
            </a:r>
            <a:r>
              <a:rPr kumimoji="0" lang="en-US" sz="54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….</a:t>
            </a:r>
            <a:endParaRPr kumimoji="0" lang="en-US" sz="5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AA998B6-DCD5-0857-869E-1B0C69598786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885419" y="2573783"/>
            <a:ext cx="1397000" cy="1397000"/>
          </a:xfrm>
          <a:prstGeom prst="rect">
            <a:avLst/>
          </a:prstGeom>
        </p:spPr>
      </p:pic>
      <p:pic>
        <p:nvPicPr>
          <p:cNvPr id="7" name="đông hồ 15 s">
            <a:hlinkClick r:id="" action="ppaction://media"/>
            <a:extLst>
              <a:ext uri="{FF2B5EF4-FFF2-40B4-BE49-F238E27FC236}">
                <a16:creationId xmlns:a16="http://schemas.microsoft.com/office/drawing/2014/main" id="{846CBA39-5721-5B30-D590-6719623E54FD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9885420" y="1"/>
            <a:ext cx="2306200" cy="1172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2468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2" presetClass="entr" presetSubtype="9" decel="54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ieng-tinh-tinh-www_tiengdong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ieng-tinh-tinh-www_tiengdong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125E-6 -1.85185E-6 L 3.125E-6 0.00023 C -0.003 0.0169 -0.00547 0.0338 -0.00886 0.05093 C -0.0319 0.16806 -0.00209 0.00533 -0.02891 0.13195 C -0.03177 0.14514 -0.03321 0.15903 -0.03516 0.17246 C -0.03698 0.23773 -0.03841 0.27778 -0.03516 0.35232 C -0.03425 0.3757 -0.03347 0.40046 -0.02761 0.42292 C -0.02552 0.43102 -0.02344 0.43912 -0.02136 0.44746 C -0.01992 0.45371 -0.01927 0.46042 -0.01758 0.46667 C -0.01576 0.47338 -0.01328 0.47963 -0.01133 0.48611 C -0.00964 0.49236 -0.00847 0.49931 -0.00625 0.50579 C -0.00339 0.51412 0.00039 0.52199 0.0039 0.53033 C 0.00481 0.5331 0.00547 0.5375 0.00768 0.53912 L 0.01276 0.54259 L 0.01276 0.54306 " pathEditMode="relative" rAng="0" ptsTypes="AAAAAAAAAAAAAAA">
                                      <p:cBhvr>
                                        <p:cTn id="32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24" y="27153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33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  <p:bldLst>
      <p:bldP spid="4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>
            <a:extLst>
              <a:ext uri="{FF2B5EF4-FFF2-40B4-BE49-F238E27FC236}">
                <a16:creationId xmlns:a16="http://schemas.microsoft.com/office/drawing/2014/main" id="{E5FA38A2-DF44-445F-9B72-E06CF2A8EEB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032744"/>
            <a:ext cx="12192000" cy="2498754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id="{F50D44C9-42B7-4C5D-A3F3-4B18EB38ABFA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81" y="4059978"/>
            <a:ext cx="12192000" cy="1081346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id="{2D233C96-C049-4802-9456-CAC40B5263D8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855339"/>
            <a:ext cx="12192000" cy="2002661"/>
          </a:xfrm>
          <a:prstGeom prst="rect">
            <a:avLst/>
          </a:prstGeom>
        </p:spPr>
      </p:pic>
      <p:grpSp>
        <p:nvGrpSpPr>
          <p:cNvPr id="63" name="组合 62">
            <a:extLst>
              <a:ext uri="{FF2B5EF4-FFF2-40B4-BE49-F238E27FC236}">
                <a16:creationId xmlns:a16="http://schemas.microsoft.com/office/drawing/2014/main" id="{057A0CC1-7597-4382-A23D-45446B4A8085}"/>
              </a:ext>
            </a:extLst>
          </p:cNvPr>
          <p:cNvGrpSpPr/>
          <p:nvPr/>
        </p:nvGrpSpPr>
        <p:grpSpPr>
          <a:xfrm>
            <a:off x="39732" y="5706559"/>
            <a:ext cx="12152268" cy="1151441"/>
            <a:chOff x="-2055784" y="5706558"/>
            <a:chExt cx="12152268" cy="1151441"/>
          </a:xfrm>
        </p:grpSpPr>
        <p:pic>
          <p:nvPicPr>
            <p:cNvPr id="64" name="图片 63">
              <a:extLst>
                <a:ext uri="{FF2B5EF4-FFF2-40B4-BE49-F238E27FC236}">
                  <a16:creationId xmlns:a16="http://schemas.microsoft.com/office/drawing/2014/main" id="{BF836161-3286-4D87-878A-647E345F62E5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29155" y="5952293"/>
              <a:ext cx="3267329" cy="905706"/>
            </a:xfrm>
            <a:prstGeom prst="rect">
              <a:avLst/>
            </a:prstGeom>
          </p:spPr>
        </p:pic>
        <p:pic>
          <p:nvPicPr>
            <p:cNvPr id="65" name="图片 64">
              <a:extLst>
                <a:ext uri="{FF2B5EF4-FFF2-40B4-BE49-F238E27FC236}">
                  <a16:creationId xmlns:a16="http://schemas.microsoft.com/office/drawing/2014/main" id="{A45EA57C-B2D4-49A7-BB53-8663999C8840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73398" y="5901249"/>
              <a:ext cx="3451875" cy="956750"/>
            </a:xfrm>
            <a:prstGeom prst="rect">
              <a:avLst/>
            </a:prstGeom>
          </p:spPr>
        </p:pic>
        <p:pic>
          <p:nvPicPr>
            <p:cNvPr id="66" name="图片 65">
              <a:extLst>
                <a:ext uri="{FF2B5EF4-FFF2-40B4-BE49-F238E27FC236}">
                  <a16:creationId xmlns:a16="http://schemas.microsoft.com/office/drawing/2014/main" id="{57A1C840-F6B1-4FEF-8AF8-69F386667970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0765" b="62852"/>
            <a:stretch>
              <a:fillRect/>
            </a:stretch>
          </p:blipFill>
          <p:spPr>
            <a:xfrm>
              <a:off x="-1077847" y="5802542"/>
              <a:ext cx="425329" cy="383030"/>
            </a:xfrm>
            <a:custGeom>
              <a:avLst/>
              <a:gdLst>
                <a:gd name="connsiteX0" fmla="*/ 0 w 655948"/>
                <a:gd name="connsiteY0" fmla="*/ 0 h 590714"/>
                <a:gd name="connsiteX1" fmla="*/ 655948 w 655948"/>
                <a:gd name="connsiteY1" fmla="*/ 0 h 590714"/>
                <a:gd name="connsiteX2" fmla="*/ 655948 w 655948"/>
                <a:gd name="connsiteY2" fmla="*/ 590714 h 590714"/>
                <a:gd name="connsiteX3" fmla="*/ 0 w 655948"/>
                <a:gd name="connsiteY3" fmla="*/ 590714 h 590714"/>
                <a:gd name="connsiteX4" fmla="*/ 0 w 655948"/>
                <a:gd name="connsiteY4" fmla="*/ 0 h 5907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55948" h="590714">
                  <a:moveTo>
                    <a:pt x="0" y="0"/>
                  </a:moveTo>
                  <a:lnTo>
                    <a:pt x="655948" y="0"/>
                  </a:lnTo>
                  <a:lnTo>
                    <a:pt x="655948" y="590714"/>
                  </a:lnTo>
                  <a:lnTo>
                    <a:pt x="0" y="590714"/>
                  </a:lnTo>
                  <a:lnTo>
                    <a:pt x="0" y="0"/>
                  </a:lnTo>
                  <a:close/>
                </a:path>
              </a:pathLst>
            </a:custGeom>
          </p:spPr>
        </p:pic>
        <p:pic>
          <p:nvPicPr>
            <p:cNvPr id="67" name="图片 66">
              <a:extLst>
                <a:ext uri="{FF2B5EF4-FFF2-40B4-BE49-F238E27FC236}">
                  <a16:creationId xmlns:a16="http://schemas.microsoft.com/office/drawing/2014/main" id="{4DC43758-75D0-4985-A4B6-9C897D88E18B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0765" t="12558" b="40721"/>
            <a:stretch>
              <a:fillRect/>
            </a:stretch>
          </p:blipFill>
          <p:spPr>
            <a:xfrm flipH="1">
              <a:off x="9022536" y="5706558"/>
              <a:ext cx="388851" cy="440426"/>
            </a:xfrm>
            <a:custGeom>
              <a:avLst/>
              <a:gdLst>
                <a:gd name="connsiteX0" fmla="*/ 0 w 655948"/>
                <a:gd name="connsiteY0" fmla="*/ 0 h 742950"/>
                <a:gd name="connsiteX1" fmla="*/ 655948 w 655948"/>
                <a:gd name="connsiteY1" fmla="*/ 0 h 742950"/>
                <a:gd name="connsiteX2" fmla="*/ 655948 w 655948"/>
                <a:gd name="connsiteY2" fmla="*/ 742950 h 742950"/>
                <a:gd name="connsiteX3" fmla="*/ 0 w 655948"/>
                <a:gd name="connsiteY3" fmla="*/ 742950 h 742950"/>
                <a:gd name="connsiteX4" fmla="*/ 0 w 655948"/>
                <a:gd name="connsiteY4" fmla="*/ 0 h 742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55948" h="742950">
                  <a:moveTo>
                    <a:pt x="0" y="0"/>
                  </a:moveTo>
                  <a:lnTo>
                    <a:pt x="655948" y="0"/>
                  </a:lnTo>
                  <a:lnTo>
                    <a:pt x="655948" y="742950"/>
                  </a:lnTo>
                  <a:lnTo>
                    <a:pt x="0" y="742950"/>
                  </a:lnTo>
                  <a:lnTo>
                    <a:pt x="0" y="0"/>
                  </a:lnTo>
                  <a:close/>
                </a:path>
              </a:pathLst>
            </a:custGeom>
          </p:spPr>
        </p:pic>
        <p:pic>
          <p:nvPicPr>
            <p:cNvPr id="68" name="图片 67">
              <a:extLst>
                <a:ext uri="{FF2B5EF4-FFF2-40B4-BE49-F238E27FC236}">
                  <a16:creationId xmlns:a16="http://schemas.microsoft.com/office/drawing/2014/main" id="{51ACFAEB-F0CB-41AB-A614-2478DB6F864A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4814" t="59279" r="64244"/>
            <a:stretch>
              <a:fillRect/>
            </a:stretch>
          </p:blipFill>
          <p:spPr>
            <a:xfrm>
              <a:off x="1081651" y="5952293"/>
              <a:ext cx="475557" cy="396198"/>
            </a:xfrm>
            <a:custGeom>
              <a:avLst/>
              <a:gdLst>
                <a:gd name="connsiteX0" fmla="*/ 0 w 777240"/>
                <a:gd name="connsiteY0" fmla="*/ 0 h 647537"/>
                <a:gd name="connsiteX1" fmla="*/ 777240 w 777240"/>
                <a:gd name="connsiteY1" fmla="*/ 0 h 647537"/>
                <a:gd name="connsiteX2" fmla="*/ 777240 w 777240"/>
                <a:gd name="connsiteY2" fmla="*/ 647537 h 647537"/>
                <a:gd name="connsiteX3" fmla="*/ 0 w 777240"/>
                <a:gd name="connsiteY3" fmla="*/ 647537 h 647537"/>
                <a:gd name="connsiteX4" fmla="*/ 0 w 777240"/>
                <a:gd name="connsiteY4" fmla="*/ 0 h 6475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7240" h="647537">
                  <a:moveTo>
                    <a:pt x="0" y="0"/>
                  </a:moveTo>
                  <a:lnTo>
                    <a:pt x="777240" y="0"/>
                  </a:lnTo>
                  <a:lnTo>
                    <a:pt x="777240" y="647537"/>
                  </a:lnTo>
                  <a:lnTo>
                    <a:pt x="0" y="647537"/>
                  </a:lnTo>
                  <a:lnTo>
                    <a:pt x="0" y="0"/>
                  </a:lnTo>
                  <a:close/>
                </a:path>
              </a:pathLst>
            </a:custGeom>
          </p:spPr>
        </p:pic>
        <p:pic>
          <p:nvPicPr>
            <p:cNvPr id="69" name="图片 68">
              <a:extLst>
                <a:ext uri="{FF2B5EF4-FFF2-40B4-BE49-F238E27FC236}">
                  <a16:creationId xmlns:a16="http://schemas.microsoft.com/office/drawing/2014/main" id="{66E9C615-93FF-429E-8BFD-05F6EC67EA87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0243" y="5901249"/>
              <a:ext cx="3451875" cy="956750"/>
            </a:xfrm>
            <a:prstGeom prst="rect">
              <a:avLst/>
            </a:prstGeom>
          </p:spPr>
        </p:pic>
        <p:pic>
          <p:nvPicPr>
            <p:cNvPr id="70" name="图片 69">
              <a:extLst>
                <a:ext uri="{FF2B5EF4-FFF2-40B4-BE49-F238E27FC236}">
                  <a16:creationId xmlns:a16="http://schemas.microsoft.com/office/drawing/2014/main" id="{5B551E20-9A29-43E6-B580-9C3A1270BAC0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-2055784" y="5901249"/>
              <a:ext cx="3451875" cy="956750"/>
            </a:xfrm>
            <a:prstGeom prst="rect">
              <a:avLst/>
            </a:prstGeom>
          </p:spPr>
        </p:pic>
      </p:grp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3753B882-32F8-0AB8-D9B3-F9374F934DFA}"/>
              </a:ext>
            </a:extLst>
          </p:cNvPr>
          <p:cNvSpPr/>
          <p:nvPr/>
        </p:nvSpPr>
        <p:spPr>
          <a:xfrm>
            <a:off x="351394" y="302250"/>
            <a:ext cx="9297573" cy="1155700"/>
          </a:xfrm>
          <a:custGeom>
            <a:avLst/>
            <a:gdLst>
              <a:gd name="connsiteX0" fmla="*/ 0 w 9297573"/>
              <a:gd name="connsiteY0" fmla="*/ 577850 h 1155700"/>
              <a:gd name="connsiteX1" fmla="*/ 577850 w 9297573"/>
              <a:gd name="connsiteY1" fmla="*/ 0 h 1155700"/>
              <a:gd name="connsiteX2" fmla="*/ 8719723 w 9297573"/>
              <a:gd name="connsiteY2" fmla="*/ 0 h 1155700"/>
              <a:gd name="connsiteX3" fmla="*/ 9297573 w 9297573"/>
              <a:gd name="connsiteY3" fmla="*/ 577850 h 1155700"/>
              <a:gd name="connsiteX4" fmla="*/ 9297573 w 9297573"/>
              <a:gd name="connsiteY4" fmla="*/ 577850 h 1155700"/>
              <a:gd name="connsiteX5" fmla="*/ 8719723 w 9297573"/>
              <a:gd name="connsiteY5" fmla="*/ 1155700 h 1155700"/>
              <a:gd name="connsiteX6" fmla="*/ 577850 w 9297573"/>
              <a:gd name="connsiteY6" fmla="*/ 1155700 h 1155700"/>
              <a:gd name="connsiteX7" fmla="*/ 0 w 9297573"/>
              <a:gd name="connsiteY7" fmla="*/ 577850 h 1155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297573" h="1155700" fill="none" extrusionOk="0">
                <a:moveTo>
                  <a:pt x="0" y="577850"/>
                </a:moveTo>
                <a:cubicBezTo>
                  <a:pt x="-5859" y="221266"/>
                  <a:pt x="264522" y="-12059"/>
                  <a:pt x="577850" y="0"/>
                </a:cubicBezTo>
                <a:cubicBezTo>
                  <a:pt x="2902109" y="82930"/>
                  <a:pt x="5213558" y="28335"/>
                  <a:pt x="8719723" y="0"/>
                </a:cubicBezTo>
                <a:cubicBezTo>
                  <a:pt x="9044398" y="40381"/>
                  <a:pt x="9274186" y="226746"/>
                  <a:pt x="9297573" y="577850"/>
                </a:cubicBezTo>
                <a:lnTo>
                  <a:pt x="9297573" y="577850"/>
                </a:lnTo>
                <a:cubicBezTo>
                  <a:pt x="9256270" y="945507"/>
                  <a:pt x="9041495" y="1159205"/>
                  <a:pt x="8719723" y="1155700"/>
                </a:cubicBezTo>
                <a:cubicBezTo>
                  <a:pt x="7142317" y="1112373"/>
                  <a:pt x="4064306" y="1130004"/>
                  <a:pt x="577850" y="1155700"/>
                </a:cubicBezTo>
                <a:cubicBezTo>
                  <a:pt x="245341" y="1150173"/>
                  <a:pt x="11305" y="942697"/>
                  <a:pt x="0" y="577850"/>
                </a:cubicBezTo>
                <a:close/>
              </a:path>
              <a:path w="9297573" h="1155700" stroke="0" extrusionOk="0">
                <a:moveTo>
                  <a:pt x="0" y="577850"/>
                </a:moveTo>
                <a:cubicBezTo>
                  <a:pt x="-15463" y="254202"/>
                  <a:pt x="260848" y="-14997"/>
                  <a:pt x="577850" y="0"/>
                </a:cubicBezTo>
                <a:cubicBezTo>
                  <a:pt x="3550864" y="158897"/>
                  <a:pt x="5082409" y="6292"/>
                  <a:pt x="8719723" y="0"/>
                </a:cubicBezTo>
                <a:cubicBezTo>
                  <a:pt x="9023003" y="-28247"/>
                  <a:pt x="9317092" y="270444"/>
                  <a:pt x="9297573" y="577850"/>
                </a:cubicBezTo>
                <a:lnTo>
                  <a:pt x="9297573" y="577850"/>
                </a:lnTo>
                <a:cubicBezTo>
                  <a:pt x="9285939" y="902652"/>
                  <a:pt x="9072345" y="1203001"/>
                  <a:pt x="8719723" y="1155700"/>
                </a:cubicBezTo>
                <a:cubicBezTo>
                  <a:pt x="5813253" y="1218082"/>
                  <a:pt x="1934822" y="1200269"/>
                  <a:pt x="577850" y="1155700"/>
                </a:cubicBezTo>
                <a:cubicBezTo>
                  <a:pt x="243563" y="1184102"/>
                  <a:pt x="14078" y="906580"/>
                  <a:pt x="0" y="577850"/>
                </a:cubicBezTo>
                <a:close/>
              </a:path>
            </a:pathLst>
          </a:custGeom>
          <a:solidFill>
            <a:srgbClr val="FFFFCC"/>
          </a:solidFill>
          <a:ln w="38100">
            <a:solidFill>
              <a:schemeClr val="accent4">
                <a:lumMod val="50000"/>
              </a:schemeClr>
            </a:solidFill>
            <a:extLst>
              <a:ext uri="{C807C97D-BFC1-408E-A445-0C87EB9F89A2}">
                <ask:lineSketchStyleProps xmlns:ask="http://schemas.microsoft.com/office/drawing/2018/sketchyshapes" sd="2434911842">
                  <a:prstGeom prst="roundRect">
                    <a:avLst>
                      <a:gd name="adj" fmla="val 50000"/>
                    </a:avLst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sz="4000" b="1" dirty="0" err="1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Kể</a:t>
            </a:r>
            <a:r>
              <a:rPr lang="en-US" sz="4000" b="1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4000" b="1" dirty="0" err="1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tên</a:t>
            </a:r>
            <a:r>
              <a:rPr lang="en-US" sz="4000" b="1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4000" b="1" dirty="0" err="1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một</a:t>
            </a:r>
            <a:r>
              <a:rPr lang="en-US" sz="4000" b="1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4000" b="1" dirty="0" err="1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số</a:t>
            </a:r>
            <a:r>
              <a:rPr lang="en-US" sz="4000" b="1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4000" b="1" dirty="0" err="1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loại</a:t>
            </a:r>
            <a:r>
              <a:rPr lang="en-US" sz="4000" b="1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4000" b="1" dirty="0" err="1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hoa</a:t>
            </a:r>
            <a:r>
              <a:rPr lang="en-US" sz="4000" b="1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4000" b="1" dirty="0" err="1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có</a:t>
            </a:r>
            <a:r>
              <a:rPr lang="en-US" sz="4000" b="1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4000" b="1" dirty="0" err="1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thể</a:t>
            </a:r>
            <a:r>
              <a:rPr lang="en-US" sz="4000" b="1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4000" b="1" dirty="0" err="1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làm</a:t>
            </a:r>
            <a:r>
              <a:rPr lang="en-US" sz="4000" b="1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4000" b="1" dirty="0" err="1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nước</a:t>
            </a:r>
            <a:r>
              <a:rPr lang="en-US" sz="4000" b="1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4000" b="1" dirty="0" err="1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hoa</a:t>
            </a:r>
            <a:endParaRPr lang="en-US" sz="4000" b="1" dirty="0">
              <a:solidFill>
                <a:prstClr val="black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1" name="图片 40">
            <a:extLst>
              <a:ext uri="{FF2B5EF4-FFF2-40B4-BE49-F238E27FC236}">
                <a16:creationId xmlns:a16="http://schemas.microsoft.com/office/drawing/2014/main" id="{2277A1F1-FC77-09B8-78BA-D02D0244C4D7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20516456">
            <a:off x="-140485" y="181805"/>
            <a:ext cx="1398208" cy="141752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AEDBE419-CF63-9C8F-4067-4A3B33DC5E75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67786" y="3582394"/>
            <a:ext cx="2092982" cy="2092982"/>
          </a:xfrm>
          <a:prstGeom prst="rect">
            <a:avLst/>
          </a:prstGeom>
        </p:spPr>
      </p:pic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5676AC6A-4C33-E1A0-D1A6-56DA25E69FE4}"/>
              </a:ext>
            </a:extLst>
          </p:cNvPr>
          <p:cNvSpPr/>
          <p:nvPr/>
        </p:nvSpPr>
        <p:spPr>
          <a:xfrm>
            <a:off x="2385849" y="2951962"/>
            <a:ext cx="8786648" cy="1662079"/>
          </a:xfrm>
          <a:custGeom>
            <a:avLst/>
            <a:gdLst>
              <a:gd name="connsiteX0" fmla="*/ 0 w 8786648"/>
              <a:gd name="connsiteY0" fmla="*/ 277019 h 1662079"/>
              <a:gd name="connsiteX1" fmla="*/ 277019 w 8786648"/>
              <a:gd name="connsiteY1" fmla="*/ 0 h 1662079"/>
              <a:gd name="connsiteX2" fmla="*/ 1045396 w 8786648"/>
              <a:gd name="connsiteY2" fmla="*/ 0 h 1662079"/>
              <a:gd name="connsiteX3" fmla="*/ 1731447 w 8786648"/>
              <a:gd name="connsiteY3" fmla="*/ 0 h 1662079"/>
              <a:gd name="connsiteX4" fmla="*/ 2499824 w 8786648"/>
              <a:gd name="connsiteY4" fmla="*/ 0 h 1662079"/>
              <a:gd name="connsiteX5" fmla="*/ 2938896 w 8786648"/>
              <a:gd name="connsiteY5" fmla="*/ 0 h 1662079"/>
              <a:gd name="connsiteX6" fmla="*/ 3377969 w 8786648"/>
              <a:gd name="connsiteY6" fmla="*/ 0 h 1662079"/>
              <a:gd name="connsiteX7" fmla="*/ 3899367 w 8786648"/>
              <a:gd name="connsiteY7" fmla="*/ 0 h 1662079"/>
              <a:gd name="connsiteX8" fmla="*/ 4503092 w 8786648"/>
              <a:gd name="connsiteY8" fmla="*/ 0 h 1662079"/>
              <a:gd name="connsiteX9" fmla="*/ 5271469 w 8786648"/>
              <a:gd name="connsiteY9" fmla="*/ 0 h 1662079"/>
              <a:gd name="connsiteX10" fmla="*/ 5792868 w 8786648"/>
              <a:gd name="connsiteY10" fmla="*/ 0 h 1662079"/>
              <a:gd name="connsiteX11" fmla="*/ 6396592 w 8786648"/>
              <a:gd name="connsiteY11" fmla="*/ 0 h 1662079"/>
              <a:gd name="connsiteX12" fmla="*/ 7082643 w 8786648"/>
              <a:gd name="connsiteY12" fmla="*/ 0 h 1662079"/>
              <a:gd name="connsiteX13" fmla="*/ 7768694 w 8786648"/>
              <a:gd name="connsiteY13" fmla="*/ 0 h 1662079"/>
              <a:gd name="connsiteX14" fmla="*/ 8509629 w 8786648"/>
              <a:gd name="connsiteY14" fmla="*/ 0 h 1662079"/>
              <a:gd name="connsiteX15" fmla="*/ 8786648 w 8786648"/>
              <a:gd name="connsiteY15" fmla="*/ 277019 h 1662079"/>
              <a:gd name="connsiteX16" fmla="*/ 8786648 w 8786648"/>
              <a:gd name="connsiteY16" fmla="*/ 797798 h 1662079"/>
              <a:gd name="connsiteX17" fmla="*/ 8786648 w 8786648"/>
              <a:gd name="connsiteY17" fmla="*/ 1385060 h 1662079"/>
              <a:gd name="connsiteX18" fmla="*/ 8509629 w 8786648"/>
              <a:gd name="connsiteY18" fmla="*/ 1662079 h 1662079"/>
              <a:gd name="connsiteX19" fmla="*/ 7823578 w 8786648"/>
              <a:gd name="connsiteY19" fmla="*/ 1662079 h 1662079"/>
              <a:gd name="connsiteX20" fmla="*/ 7384506 w 8786648"/>
              <a:gd name="connsiteY20" fmla="*/ 1662079 h 1662079"/>
              <a:gd name="connsiteX21" fmla="*/ 6945433 w 8786648"/>
              <a:gd name="connsiteY21" fmla="*/ 1662079 h 1662079"/>
              <a:gd name="connsiteX22" fmla="*/ 6259382 w 8786648"/>
              <a:gd name="connsiteY22" fmla="*/ 1662079 h 1662079"/>
              <a:gd name="connsiteX23" fmla="*/ 5820310 w 8786648"/>
              <a:gd name="connsiteY23" fmla="*/ 1662079 h 1662079"/>
              <a:gd name="connsiteX24" fmla="*/ 5216585 w 8786648"/>
              <a:gd name="connsiteY24" fmla="*/ 1662079 h 1662079"/>
              <a:gd name="connsiteX25" fmla="*/ 4777512 w 8786648"/>
              <a:gd name="connsiteY25" fmla="*/ 1662079 h 1662079"/>
              <a:gd name="connsiteX26" fmla="*/ 4256114 w 8786648"/>
              <a:gd name="connsiteY26" fmla="*/ 1662079 h 1662079"/>
              <a:gd name="connsiteX27" fmla="*/ 3652389 w 8786648"/>
              <a:gd name="connsiteY27" fmla="*/ 1662079 h 1662079"/>
              <a:gd name="connsiteX28" fmla="*/ 2801686 w 8786648"/>
              <a:gd name="connsiteY28" fmla="*/ 1662079 h 1662079"/>
              <a:gd name="connsiteX29" fmla="*/ 2197961 w 8786648"/>
              <a:gd name="connsiteY29" fmla="*/ 1662079 h 1662079"/>
              <a:gd name="connsiteX30" fmla="*/ 1758889 w 8786648"/>
              <a:gd name="connsiteY30" fmla="*/ 1662079 h 1662079"/>
              <a:gd name="connsiteX31" fmla="*/ 990512 w 8786648"/>
              <a:gd name="connsiteY31" fmla="*/ 1662079 h 1662079"/>
              <a:gd name="connsiteX32" fmla="*/ 277019 w 8786648"/>
              <a:gd name="connsiteY32" fmla="*/ 1662079 h 1662079"/>
              <a:gd name="connsiteX33" fmla="*/ 0 w 8786648"/>
              <a:gd name="connsiteY33" fmla="*/ 1385060 h 1662079"/>
              <a:gd name="connsiteX34" fmla="*/ 0 w 8786648"/>
              <a:gd name="connsiteY34" fmla="*/ 819959 h 1662079"/>
              <a:gd name="connsiteX35" fmla="*/ 0 w 8786648"/>
              <a:gd name="connsiteY35" fmla="*/ 277019 h 1662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8786648" h="1662079" fill="none" extrusionOk="0">
                <a:moveTo>
                  <a:pt x="0" y="277019"/>
                </a:moveTo>
                <a:cubicBezTo>
                  <a:pt x="13799" y="140449"/>
                  <a:pt x="107545" y="17877"/>
                  <a:pt x="277019" y="0"/>
                </a:cubicBezTo>
                <a:cubicBezTo>
                  <a:pt x="536681" y="33982"/>
                  <a:pt x="758015" y="22518"/>
                  <a:pt x="1045396" y="0"/>
                </a:cubicBezTo>
                <a:cubicBezTo>
                  <a:pt x="1332777" y="-22518"/>
                  <a:pt x="1406905" y="21522"/>
                  <a:pt x="1731447" y="0"/>
                </a:cubicBezTo>
                <a:cubicBezTo>
                  <a:pt x="2055989" y="-21522"/>
                  <a:pt x="2234683" y="-3927"/>
                  <a:pt x="2499824" y="0"/>
                </a:cubicBezTo>
                <a:cubicBezTo>
                  <a:pt x="2764965" y="3927"/>
                  <a:pt x="2827817" y="16276"/>
                  <a:pt x="2938896" y="0"/>
                </a:cubicBezTo>
                <a:cubicBezTo>
                  <a:pt x="3049975" y="-16276"/>
                  <a:pt x="3190073" y="9079"/>
                  <a:pt x="3377969" y="0"/>
                </a:cubicBezTo>
                <a:cubicBezTo>
                  <a:pt x="3565865" y="-9079"/>
                  <a:pt x="3692466" y="20433"/>
                  <a:pt x="3899367" y="0"/>
                </a:cubicBezTo>
                <a:cubicBezTo>
                  <a:pt x="4106268" y="-20433"/>
                  <a:pt x="4376988" y="-1909"/>
                  <a:pt x="4503092" y="0"/>
                </a:cubicBezTo>
                <a:cubicBezTo>
                  <a:pt x="4629197" y="1909"/>
                  <a:pt x="4986021" y="14253"/>
                  <a:pt x="5271469" y="0"/>
                </a:cubicBezTo>
                <a:cubicBezTo>
                  <a:pt x="5556917" y="-14253"/>
                  <a:pt x="5665397" y="-12642"/>
                  <a:pt x="5792868" y="0"/>
                </a:cubicBezTo>
                <a:cubicBezTo>
                  <a:pt x="5920339" y="12642"/>
                  <a:pt x="6102635" y="14880"/>
                  <a:pt x="6396592" y="0"/>
                </a:cubicBezTo>
                <a:cubicBezTo>
                  <a:pt x="6690549" y="-14880"/>
                  <a:pt x="6876711" y="4867"/>
                  <a:pt x="7082643" y="0"/>
                </a:cubicBezTo>
                <a:cubicBezTo>
                  <a:pt x="7288575" y="-4867"/>
                  <a:pt x="7580289" y="16920"/>
                  <a:pt x="7768694" y="0"/>
                </a:cubicBezTo>
                <a:cubicBezTo>
                  <a:pt x="7957099" y="-16920"/>
                  <a:pt x="8335657" y="23844"/>
                  <a:pt x="8509629" y="0"/>
                </a:cubicBezTo>
                <a:cubicBezTo>
                  <a:pt x="8675033" y="-676"/>
                  <a:pt x="8798409" y="153442"/>
                  <a:pt x="8786648" y="277019"/>
                </a:cubicBezTo>
                <a:cubicBezTo>
                  <a:pt x="8796128" y="388034"/>
                  <a:pt x="8812119" y="572810"/>
                  <a:pt x="8786648" y="797798"/>
                </a:cubicBezTo>
                <a:cubicBezTo>
                  <a:pt x="8761177" y="1022786"/>
                  <a:pt x="8780864" y="1241463"/>
                  <a:pt x="8786648" y="1385060"/>
                </a:cubicBezTo>
                <a:cubicBezTo>
                  <a:pt x="8805801" y="1520181"/>
                  <a:pt x="8671615" y="1688572"/>
                  <a:pt x="8509629" y="1662079"/>
                </a:cubicBezTo>
                <a:cubicBezTo>
                  <a:pt x="8367050" y="1660992"/>
                  <a:pt x="8117771" y="1644668"/>
                  <a:pt x="7823578" y="1662079"/>
                </a:cubicBezTo>
                <a:cubicBezTo>
                  <a:pt x="7529385" y="1679490"/>
                  <a:pt x="7597131" y="1648641"/>
                  <a:pt x="7384506" y="1662079"/>
                </a:cubicBezTo>
                <a:cubicBezTo>
                  <a:pt x="7171881" y="1675517"/>
                  <a:pt x="7045377" y="1672374"/>
                  <a:pt x="6945433" y="1662079"/>
                </a:cubicBezTo>
                <a:cubicBezTo>
                  <a:pt x="6845489" y="1651784"/>
                  <a:pt x="6585145" y="1676821"/>
                  <a:pt x="6259382" y="1662079"/>
                </a:cubicBezTo>
                <a:cubicBezTo>
                  <a:pt x="5933619" y="1647337"/>
                  <a:pt x="5986346" y="1649667"/>
                  <a:pt x="5820310" y="1662079"/>
                </a:cubicBezTo>
                <a:cubicBezTo>
                  <a:pt x="5654274" y="1674491"/>
                  <a:pt x="5447853" y="1652644"/>
                  <a:pt x="5216585" y="1662079"/>
                </a:cubicBezTo>
                <a:cubicBezTo>
                  <a:pt x="4985317" y="1671514"/>
                  <a:pt x="4948491" y="1647382"/>
                  <a:pt x="4777512" y="1662079"/>
                </a:cubicBezTo>
                <a:cubicBezTo>
                  <a:pt x="4606533" y="1676776"/>
                  <a:pt x="4471615" y="1653531"/>
                  <a:pt x="4256114" y="1662079"/>
                </a:cubicBezTo>
                <a:cubicBezTo>
                  <a:pt x="4040613" y="1670627"/>
                  <a:pt x="3872478" y="1683709"/>
                  <a:pt x="3652389" y="1662079"/>
                </a:cubicBezTo>
                <a:cubicBezTo>
                  <a:pt x="3432301" y="1640449"/>
                  <a:pt x="3071541" y="1628753"/>
                  <a:pt x="2801686" y="1662079"/>
                </a:cubicBezTo>
                <a:cubicBezTo>
                  <a:pt x="2531831" y="1695405"/>
                  <a:pt x="2416335" y="1678738"/>
                  <a:pt x="2197961" y="1662079"/>
                </a:cubicBezTo>
                <a:cubicBezTo>
                  <a:pt x="1979587" y="1645420"/>
                  <a:pt x="1950166" y="1646951"/>
                  <a:pt x="1758889" y="1662079"/>
                </a:cubicBezTo>
                <a:cubicBezTo>
                  <a:pt x="1567612" y="1677207"/>
                  <a:pt x="1296016" y="1640141"/>
                  <a:pt x="990512" y="1662079"/>
                </a:cubicBezTo>
                <a:cubicBezTo>
                  <a:pt x="685008" y="1684017"/>
                  <a:pt x="549837" y="1696211"/>
                  <a:pt x="277019" y="1662079"/>
                </a:cubicBezTo>
                <a:cubicBezTo>
                  <a:pt x="139271" y="1687569"/>
                  <a:pt x="8810" y="1530527"/>
                  <a:pt x="0" y="1385060"/>
                </a:cubicBezTo>
                <a:cubicBezTo>
                  <a:pt x="-25622" y="1268199"/>
                  <a:pt x="1956" y="949814"/>
                  <a:pt x="0" y="819959"/>
                </a:cubicBezTo>
                <a:cubicBezTo>
                  <a:pt x="-1956" y="690104"/>
                  <a:pt x="23742" y="475752"/>
                  <a:pt x="0" y="277019"/>
                </a:cubicBezTo>
                <a:close/>
              </a:path>
              <a:path w="8786648" h="1662079" stroke="0" extrusionOk="0">
                <a:moveTo>
                  <a:pt x="0" y="277019"/>
                </a:moveTo>
                <a:cubicBezTo>
                  <a:pt x="1622" y="119373"/>
                  <a:pt x="104739" y="-25304"/>
                  <a:pt x="277019" y="0"/>
                </a:cubicBezTo>
                <a:cubicBezTo>
                  <a:pt x="609660" y="17115"/>
                  <a:pt x="705125" y="-38046"/>
                  <a:pt x="1045396" y="0"/>
                </a:cubicBezTo>
                <a:cubicBezTo>
                  <a:pt x="1385667" y="38046"/>
                  <a:pt x="1488245" y="20708"/>
                  <a:pt x="1731447" y="0"/>
                </a:cubicBezTo>
                <a:cubicBezTo>
                  <a:pt x="1974649" y="-20708"/>
                  <a:pt x="2175065" y="-6980"/>
                  <a:pt x="2582150" y="0"/>
                </a:cubicBezTo>
                <a:cubicBezTo>
                  <a:pt x="2989235" y="6980"/>
                  <a:pt x="3177056" y="-29753"/>
                  <a:pt x="3432853" y="0"/>
                </a:cubicBezTo>
                <a:cubicBezTo>
                  <a:pt x="3688650" y="29753"/>
                  <a:pt x="3975861" y="-13794"/>
                  <a:pt x="4118904" y="0"/>
                </a:cubicBezTo>
                <a:cubicBezTo>
                  <a:pt x="4261947" y="13794"/>
                  <a:pt x="4500163" y="17072"/>
                  <a:pt x="4722628" y="0"/>
                </a:cubicBezTo>
                <a:cubicBezTo>
                  <a:pt x="4945093" y="-17072"/>
                  <a:pt x="5233602" y="34113"/>
                  <a:pt x="5491005" y="0"/>
                </a:cubicBezTo>
                <a:cubicBezTo>
                  <a:pt x="5748408" y="-34113"/>
                  <a:pt x="5798609" y="2948"/>
                  <a:pt x="6012404" y="0"/>
                </a:cubicBezTo>
                <a:cubicBezTo>
                  <a:pt x="6226199" y="-2948"/>
                  <a:pt x="6404681" y="-3516"/>
                  <a:pt x="6533803" y="0"/>
                </a:cubicBezTo>
                <a:cubicBezTo>
                  <a:pt x="6662925" y="3516"/>
                  <a:pt x="7025641" y="20710"/>
                  <a:pt x="7302180" y="0"/>
                </a:cubicBezTo>
                <a:cubicBezTo>
                  <a:pt x="7578719" y="-20710"/>
                  <a:pt x="7676210" y="9758"/>
                  <a:pt x="7905904" y="0"/>
                </a:cubicBezTo>
                <a:cubicBezTo>
                  <a:pt x="8135598" y="-9758"/>
                  <a:pt x="8234189" y="-23325"/>
                  <a:pt x="8509629" y="0"/>
                </a:cubicBezTo>
                <a:cubicBezTo>
                  <a:pt x="8641876" y="7231"/>
                  <a:pt x="8775959" y="111346"/>
                  <a:pt x="8786648" y="277019"/>
                </a:cubicBezTo>
                <a:cubicBezTo>
                  <a:pt x="8799891" y="401754"/>
                  <a:pt x="8785051" y="603028"/>
                  <a:pt x="8786648" y="808879"/>
                </a:cubicBezTo>
                <a:cubicBezTo>
                  <a:pt x="8788245" y="1014730"/>
                  <a:pt x="8763291" y="1230554"/>
                  <a:pt x="8786648" y="1385060"/>
                </a:cubicBezTo>
                <a:cubicBezTo>
                  <a:pt x="8776392" y="1574279"/>
                  <a:pt x="8662257" y="1650509"/>
                  <a:pt x="8509629" y="1662079"/>
                </a:cubicBezTo>
                <a:cubicBezTo>
                  <a:pt x="8322709" y="1637323"/>
                  <a:pt x="7944099" y="1693159"/>
                  <a:pt x="7741252" y="1662079"/>
                </a:cubicBezTo>
                <a:cubicBezTo>
                  <a:pt x="7538405" y="1630999"/>
                  <a:pt x="7253955" y="1657215"/>
                  <a:pt x="6972875" y="1662079"/>
                </a:cubicBezTo>
                <a:cubicBezTo>
                  <a:pt x="6691795" y="1666943"/>
                  <a:pt x="6517479" y="1664013"/>
                  <a:pt x="6286824" y="1662079"/>
                </a:cubicBezTo>
                <a:cubicBezTo>
                  <a:pt x="6056169" y="1660145"/>
                  <a:pt x="5769369" y="1658382"/>
                  <a:pt x="5436121" y="1662079"/>
                </a:cubicBezTo>
                <a:cubicBezTo>
                  <a:pt x="5102873" y="1665776"/>
                  <a:pt x="4877552" y="1669955"/>
                  <a:pt x="4585418" y="1662079"/>
                </a:cubicBezTo>
                <a:cubicBezTo>
                  <a:pt x="4293284" y="1654203"/>
                  <a:pt x="4222212" y="1634560"/>
                  <a:pt x="3981694" y="1662079"/>
                </a:cubicBezTo>
                <a:cubicBezTo>
                  <a:pt x="3741176" y="1689598"/>
                  <a:pt x="3555105" y="1671497"/>
                  <a:pt x="3130990" y="1662079"/>
                </a:cubicBezTo>
                <a:cubicBezTo>
                  <a:pt x="2706875" y="1652661"/>
                  <a:pt x="2578442" y="1669468"/>
                  <a:pt x="2362614" y="1662079"/>
                </a:cubicBezTo>
                <a:cubicBezTo>
                  <a:pt x="2146786" y="1654690"/>
                  <a:pt x="2061371" y="1681789"/>
                  <a:pt x="1923541" y="1662079"/>
                </a:cubicBezTo>
                <a:cubicBezTo>
                  <a:pt x="1785711" y="1642369"/>
                  <a:pt x="1469748" y="1660235"/>
                  <a:pt x="1319816" y="1662079"/>
                </a:cubicBezTo>
                <a:cubicBezTo>
                  <a:pt x="1169884" y="1663923"/>
                  <a:pt x="643735" y="1637293"/>
                  <a:pt x="277019" y="1662079"/>
                </a:cubicBezTo>
                <a:cubicBezTo>
                  <a:pt x="117628" y="1655458"/>
                  <a:pt x="33151" y="1539313"/>
                  <a:pt x="0" y="1385060"/>
                </a:cubicBezTo>
                <a:cubicBezTo>
                  <a:pt x="-5437" y="1208865"/>
                  <a:pt x="19310" y="1013779"/>
                  <a:pt x="0" y="831040"/>
                </a:cubicBezTo>
                <a:cubicBezTo>
                  <a:pt x="-19310" y="648301"/>
                  <a:pt x="-11308" y="463944"/>
                  <a:pt x="0" y="277019"/>
                </a:cubicBezTo>
                <a:close/>
              </a:path>
            </a:pathLst>
          </a:custGeom>
          <a:solidFill>
            <a:srgbClr val="CCFFFF"/>
          </a:solidFill>
          <a:ln w="38100">
            <a:solidFill>
              <a:srgbClr val="002060"/>
            </a:solidFill>
            <a:extLst>
              <a:ext uri="{C807C97D-BFC1-408E-A445-0C87EB9F89A2}">
                <ask:lineSketchStyleProps xmlns:ask="http://schemas.microsoft.com/office/drawing/2018/sketchyshapes" sd="3878763774">
                  <a:prstGeom prst="round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Hoa</a:t>
            </a:r>
            <a:r>
              <a:rPr kumimoji="0" lang="en-US" sz="5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sz="5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hồng</a:t>
            </a:r>
            <a:r>
              <a:rPr kumimoji="0" lang="en-US" sz="5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,</a:t>
            </a:r>
            <a:r>
              <a:rPr kumimoji="0" lang="en-US" sz="54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sz="54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hoa</a:t>
            </a:r>
            <a:r>
              <a:rPr kumimoji="0" lang="en-US" sz="54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sz="54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oải</a:t>
            </a:r>
            <a:r>
              <a:rPr kumimoji="0" lang="en-US" sz="54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sz="54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hương</a:t>
            </a:r>
            <a:r>
              <a:rPr kumimoji="0" lang="en-US" sz="54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, </a:t>
            </a:r>
            <a:r>
              <a:rPr kumimoji="0" lang="en-US" sz="54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hoa</a:t>
            </a:r>
            <a:r>
              <a:rPr kumimoji="0" lang="en-US" sz="54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sz="54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cẩm</a:t>
            </a:r>
            <a:r>
              <a:rPr kumimoji="0" lang="en-US" sz="54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sz="54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chướng</a:t>
            </a:r>
            <a:r>
              <a:rPr kumimoji="0" lang="en-US" sz="54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…</a:t>
            </a:r>
            <a:endParaRPr kumimoji="0" lang="en-US" sz="5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AA998B6-DCD5-0857-869E-1B0C69598786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628502" y="2627562"/>
            <a:ext cx="1397000" cy="1397000"/>
          </a:xfrm>
          <a:prstGeom prst="rect">
            <a:avLst/>
          </a:prstGeom>
        </p:spPr>
      </p:pic>
      <p:pic>
        <p:nvPicPr>
          <p:cNvPr id="5" name="đông hồ 15 s">
            <a:hlinkClick r:id="" action="ppaction://media"/>
            <a:extLst>
              <a:ext uri="{FF2B5EF4-FFF2-40B4-BE49-F238E27FC236}">
                <a16:creationId xmlns:a16="http://schemas.microsoft.com/office/drawing/2014/main" id="{A91C66E4-ABBC-87D4-0ED2-929E5501D6D5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9810417" y="93475"/>
            <a:ext cx="2381202" cy="1339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7974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9" decel="54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ieng-tinh-tinh-www_tiengdong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1.11111E-6 L -3.33333E-6 0.00023 C -0.00299 0.0169 -0.00547 0.0338 -0.00885 0.05093 C -0.0319 0.16806 -0.00208 0.00533 -0.0289 0.13195 C -0.03177 0.14514 -0.0332 0.15903 -0.03515 0.17245 C -0.03698 0.23773 -0.03841 0.27778 -0.03515 0.35232 C -0.03424 0.3757 -0.03346 0.40046 -0.0276 0.42292 C -0.02552 0.43102 -0.02343 0.43912 -0.02135 0.44745 C -0.01992 0.4537 -0.01927 0.46042 -0.01757 0.46667 C -0.01575 0.47338 -0.01328 0.47963 -0.01132 0.48611 C -0.00963 0.49236 -0.00846 0.49931 -0.00625 0.50579 C -0.00338 0.51412 0.00039 0.52199 0.00391 0.53033 C 0.00482 0.5331 0.00547 0.5375 0.00769 0.53912 L 0.01276 0.54259 L 0.01276 0.54306 " pathEditMode="relative" rAng="0" ptsTypes="AAAAAAAAAAAAAAA">
                                      <p:cBhvr>
                                        <p:cTn id="32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24" y="27153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33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  <p:bldLst>
      <p:bldP spid="4" grpId="0" animBg="1"/>
      <p:bldP spid="2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hape, rectangle&#10;&#10;Description automatically generated">
            <a:extLst>
              <a:ext uri="{FF2B5EF4-FFF2-40B4-BE49-F238E27FC236}">
                <a16:creationId xmlns:a16="http://schemas.microsoft.com/office/drawing/2014/main" id="{FA4948A0-C7DB-0146-C561-5303CCF654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061" y="666333"/>
            <a:ext cx="6735263" cy="4200953"/>
          </a:xfrm>
          <a:prstGeom prst="rect">
            <a:avLst/>
          </a:prstGeom>
        </p:spPr>
      </p:pic>
      <p:pic>
        <p:nvPicPr>
          <p:cNvPr id="2" name="Picture 7">
            <a:extLst>
              <a:ext uri="{FF2B5EF4-FFF2-40B4-BE49-F238E27FC236}">
                <a16:creationId xmlns:a16="http://schemas.microsoft.com/office/drawing/2014/main" id="{109E5EA1-2B3A-D1FC-3485-CF33424EE47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3373120" y="2344023"/>
            <a:ext cx="8818880" cy="440944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C500FBC-47CD-30C3-2C63-044124D9050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3902" y="790062"/>
            <a:ext cx="7120745" cy="3029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7985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>
            <a:extLst>
              <a:ext uri="{FF2B5EF4-FFF2-40B4-BE49-F238E27FC236}">
                <a16:creationId xmlns:a16="http://schemas.microsoft.com/office/drawing/2014/main" id="{E5FA38A2-DF44-445F-9B72-E06CF2A8EEB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032744"/>
            <a:ext cx="12192000" cy="2498754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id="{F50D44C9-42B7-4C5D-A3F3-4B18EB38ABFA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81" y="4059978"/>
            <a:ext cx="12192000" cy="1081346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id="{2D233C96-C049-4802-9456-CAC40B5263D8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855339"/>
            <a:ext cx="12192000" cy="2002661"/>
          </a:xfrm>
          <a:prstGeom prst="rect">
            <a:avLst/>
          </a:prstGeom>
        </p:spPr>
      </p:pic>
      <p:grpSp>
        <p:nvGrpSpPr>
          <p:cNvPr id="63" name="组合 62">
            <a:extLst>
              <a:ext uri="{FF2B5EF4-FFF2-40B4-BE49-F238E27FC236}">
                <a16:creationId xmlns:a16="http://schemas.microsoft.com/office/drawing/2014/main" id="{057A0CC1-7597-4382-A23D-45446B4A8085}"/>
              </a:ext>
            </a:extLst>
          </p:cNvPr>
          <p:cNvGrpSpPr/>
          <p:nvPr/>
        </p:nvGrpSpPr>
        <p:grpSpPr>
          <a:xfrm>
            <a:off x="39732" y="5706559"/>
            <a:ext cx="12152268" cy="1151441"/>
            <a:chOff x="-2055784" y="5706558"/>
            <a:chExt cx="12152268" cy="1151441"/>
          </a:xfrm>
        </p:grpSpPr>
        <p:pic>
          <p:nvPicPr>
            <p:cNvPr id="64" name="图片 63">
              <a:extLst>
                <a:ext uri="{FF2B5EF4-FFF2-40B4-BE49-F238E27FC236}">
                  <a16:creationId xmlns:a16="http://schemas.microsoft.com/office/drawing/2014/main" id="{BF836161-3286-4D87-878A-647E345F62E5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29155" y="5952293"/>
              <a:ext cx="3267329" cy="905706"/>
            </a:xfrm>
            <a:prstGeom prst="rect">
              <a:avLst/>
            </a:prstGeom>
          </p:spPr>
        </p:pic>
        <p:pic>
          <p:nvPicPr>
            <p:cNvPr id="65" name="图片 64">
              <a:extLst>
                <a:ext uri="{FF2B5EF4-FFF2-40B4-BE49-F238E27FC236}">
                  <a16:creationId xmlns:a16="http://schemas.microsoft.com/office/drawing/2014/main" id="{A45EA57C-B2D4-49A7-BB53-8663999C8840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73398" y="5901249"/>
              <a:ext cx="3451875" cy="956750"/>
            </a:xfrm>
            <a:prstGeom prst="rect">
              <a:avLst/>
            </a:prstGeom>
          </p:spPr>
        </p:pic>
        <p:pic>
          <p:nvPicPr>
            <p:cNvPr id="66" name="图片 65">
              <a:extLst>
                <a:ext uri="{FF2B5EF4-FFF2-40B4-BE49-F238E27FC236}">
                  <a16:creationId xmlns:a16="http://schemas.microsoft.com/office/drawing/2014/main" id="{57A1C840-F6B1-4FEF-8AF8-69F386667970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0765" b="62852"/>
            <a:stretch>
              <a:fillRect/>
            </a:stretch>
          </p:blipFill>
          <p:spPr>
            <a:xfrm>
              <a:off x="-1077847" y="5802542"/>
              <a:ext cx="425329" cy="383030"/>
            </a:xfrm>
            <a:custGeom>
              <a:avLst/>
              <a:gdLst>
                <a:gd name="connsiteX0" fmla="*/ 0 w 655948"/>
                <a:gd name="connsiteY0" fmla="*/ 0 h 590714"/>
                <a:gd name="connsiteX1" fmla="*/ 655948 w 655948"/>
                <a:gd name="connsiteY1" fmla="*/ 0 h 590714"/>
                <a:gd name="connsiteX2" fmla="*/ 655948 w 655948"/>
                <a:gd name="connsiteY2" fmla="*/ 590714 h 590714"/>
                <a:gd name="connsiteX3" fmla="*/ 0 w 655948"/>
                <a:gd name="connsiteY3" fmla="*/ 590714 h 590714"/>
                <a:gd name="connsiteX4" fmla="*/ 0 w 655948"/>
                <a:gd name="connsiteY4" fmla="*/ 0 h 5907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55948" h="590714">
                  <a:moveTo>
                    <a:pt x="0" y="0"/>
                  </a:moveTo>
                  <a:lnTo>
                    <a:pt x="655948" y="0"/>
                  </a:lnTo>
                  <a:lnTo>
                    <a:pt x="655948" y="590714"/>
                  </a:lnTo>
                  <a:lnTo>
                    <a:pt x="0" y="590714"/>
                  </a:lnTo>
                  <a:lnTo>
                    <a:pt x="0" y="0"/>
                  </a:lnTo>
                  <a:close/>
                </a:path>
              </a:pathLst>
            </a:custGeom>
          </p:spPr>
        </p:pic>
        <p:pic>
          <p:nvPicPr>
            <p:cNvPr id="67" name="图片 66">
              <a:extLst>
                <a:ext uri="{FF2B5EF4-FFF2-40B4-BE49-F238E27FC236}">
                  <a16:creationId xmlns:a16="http://schemas.microsoft.com/office/drawing/2014/main" id="{4DC43758-75D0-4985-A4B6-9C897D88E18B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0765" t="12558" b="40721"/>
            <a:stretch>
              <a:fillRect/>
            </a:stretch>
          </p:blipFill>
          <p:spPr>
            <a:xfrm flipH="1">
              <a:off x="9022536" y="5706558"/>
              <a:ext cx="388851" cy="440426"/>
            </a:xfrm>
            <a:custGeom>
              <a:avLst/>
              <a:gdLst>
                <a:gd name="connsiteX0" fmla="*/ 0 w 655948"/>
                <a:gd name="connsiteY0" fmla="*/ 0 h 742950"/>
                <a:gd name="connsiteX1" fmla="*/ 655948 w 655948"/>
                <a:gd name="connsiteY1" fmla="*/ 0 h 742950"/>
                <a:gd name="connsiteX2" fmla="*/ 655948 w 655948"/>
                <a:gd name="connsiteY2" fmla="*/ 742950 h 742950"/>
                <a:gd name="connsiteX3" fmla="*/ 0 w 655948"/>
                <a:gd name="connsiteY3" fmla="*/ 742950 h 742950"/>
                <a:gd name="connsiteX4" fmla="*/ 0 w 655948"/>
                <a:gd name="connsiteY4" fmla="*/ 0 h 742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55948" h="742950">
                  <a:moveTo>
                    <a:pt x="0" y="0"/>
                  </a:moveTo>
                  <a:lnTo>
                    <a:pt x="655948" y="0"/>
                  </a:lnTo>
                  <a:lnTo>
                    <a:pt x="655948" y="742950"/>
                  </a:lnTo>
                  <a:lnTo>
                    <a:pt x="0" y="742950"/>
                  </a:lnTo>
                  <a:lnTo>
                    <a:pt x="0" y="0"/>
                  </a:lnTo>
                  <a:close/>
                </a:path>
              </a:pathLst>
            </a:custGeom>
          </p:spPr>
        </p:pic>
        <p:pic>
          <p:nvPicPr>
            <p:cNvPr id="68" name="图片 67">
              <a:extLst>
                <a:ext uri="{FF2B5EF4-FFF2-40B4-BE49-F238E27FC236}">
                  <a16:creationId xmlns:a16="http://schemas.microsoft.com/office/drawing/2014/main" id="{51ACFAEB-F0CB-41AB-A614-2478DB6F864A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4814" t="59279" r="64244"/>
            <a:stretch>
              <a:fillRect/>
            </a:stretch>
          </p:blipFill>
          <p:spPr>
            <a:xfrm>
              <a:off x="1081651" y="5952293"/>
              <a:ext cx="475557" cy="396198"/>
            </a:xfrm>
            <a:custGeom>
              <a:avLst/>
              <a:gdLst>
                <a:gd name="connsiteX0" fmla="*/ 0 w 777240"/>
                <a:gd name="connsiteY0" fmla="*/ 0 h 647537"/>
                <a:gd name="connsiteX1" fmla="*/ 777240 w 777240"/>
                <a:gd name="connsiteY1" fmla="*/ 0 h 647537"/>
                <a:gd name="connsiteX2" fmla="*/ 777240 w 777240"/>
                <a:gd name="connsiteY2" fmla="*/ 647537 h 647537"/>
                <a:gd name="connsiteX3" fmla="*/ 0 w 777240"/>
                <a:gd name="connsiteY3" fmla="*/ 647537 h 647537"/>
                <a:gd name="connsiteX4" fmla="*/ 0 w 777240"/>
                <a:gd name="connsiteY4" fmla="*/ 0 h 6475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7240" h="647537">
                  <a:moveTo>
                    <a:pt x="0" y="0"/>
                  </a:moveTo>
                  <a:lnTo>
                    <a:pt x="777240" y="0"/>
                  </a:lnTo>
                  <a:lnTo>
                    <a:pt x="777240" y="647537"/>
                  </a:lnTo>
                  <a:lnTo>
                    <a:pt x="0" y="647537"/>
                  </a:lnTo>
                  <a:lnTo>
                    <a:pt x="0" y="0"/>
                  </a:lnTo>
                  <a:close/>
                </a:path>
              </a:pathLst>
            </a:custGeom>
          </p:spPr>
        </p:pic>
        <p:pic>
          <p:nvPicPr>
            <p:cNvPr id="69" name="图片 68">
              <a:extLst>
                <a:ext uri="{FF2B5EF4-FFF2-40B4-BE49-F238E27FC236}">
                  <a16:creationId xmlns:a16="http://schemas.microsoft.com/office/drawing/2014/main" id="{66E9C615-93FF-429E-8BFD-05F6EC67EA87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0243" y="5901249"/>
              <a:ext cx="3451875" cy="956750"/>
            </a:xfrm>
            <a:prstGeom prst="rect">
              <a:avLst/>
            </a:prstGeom>
          </p:spPr>
        </p:pic>
        <p:pic>
          <p:nvPicPr>
            <p:cNvPr id="70" name="图片 69">
              <a:extLst>
                <a:ext uri="{FF2B5EF4-FFF2-40B4-BE49-F238E27FC236}">
                  <a16:creationId xmlns:a16="http://schemas.microsoft.com/office/drawing/2014/main" id="{5B551E20-9A29-43E6-B580-9C3A1270BAC0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-2055784" y="5901249"/>
              <a:ext cx="3451875" cy="956750"/>
            </a:xfrm>
            <a:prstGeom prst="rect">
              <a:avLst/>
            </a:prstGeom>
          </p:spPr>
        </p:pic>
      </p:grp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3753B882-32F8-0AB8-D9B3-F9374F934DFA}"/>
              </a:ext>
            </a:extLst>
          </p:cNvPr>
          <p:cNvSpPr/>
          <p:nvPr/>
        </p:nvSpPr>
        <p:spPr>
          <a:xfrm>
            <a:off x="375735" y="169186"/>
            <a:ext cx="8768265" cy="1318367"/>
          </a:xfrm>
          <a:custGeom>
            <a:avLst/>
            <a:gdLst>
              <a:gd name="connsiteX0" fmla="*/ 0 w 8768265"/>
              <a:gd name="connsiteY0" fmla="*/ 659184 h 1318367"/>
              <a:gd name="connsiteX1" fmla="*/ 659184 w 8768265"/>
              <a:gd name="connsiteY1" fmla="*/ 0 h 1318367"/>
              <a:gd name="connsiteX2" fmla="*/ 8109082 w 8768265"/>
              <a:gd name="connsiteY2" fmla="*/ 0 h 1318367"/>
              <a:gd name="connsiteX3" fmla="*/ 8768266 w 8768265"/>
              <a:gd name="connsiteY3" fmla="*/ 659184 h 1318367"/>
              <a:gd name="connsiteX4" fmla="*/ 8768265 w 8768265"/>
              <a:gd name="connsiteY4" fmla="*/ 659184 h 1318367"/>
              <a:gd name="connsiteX5" fmla="*/ 8109081 w 8768265"/>
              <a:gd name="connsiteY5" fmla="*/ 1318368 h 1318367"/>
              <a:gd name="connsiteX6" fmla="*/ 659184 w 8768265"/>
              <a:gd name="connsiteY6" fmla="*/ 1318367 h 1318367"/>
              <a:gd name="connsiteX7" fmla="*/ 0 w 8768265"/>
              <a:gd name="connsiteY7" fmla="*/ 659183 h 1318367"/>
              <a:gd name="connsiteX8" fmla="*/ 0 w 8768265"/>
              <a:gd name="connsiteY8" fmla="*/ 659184 h 13183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768265" h="1318367" fill="none" extrusionOk="0">
                <a:moveTo>
                  <a:pt x="0" y="659184"/>
                </a:moveTo>
                <a:cubicBezTo>
                  <a:pt x="-6011" y="256712"/>
                  <a:pt x="305045" y="-20587"/>
                  <a:pt x="659184" y="0"/>
                </a:cubicBezTo>
                <a:cubicBezTo>
                  <a:pt x="3088175" y="82930"/>
                  <a:pt x="6234357" y="28335"/>
                  <a:pt x="8109082" y="0"/>
                </a:cubicBezTo>
                <a:cubicBezTo>
                  <a:pt x="8475913" y="20233"/>
                  <a:pt x="8742813" y="260337"/>
                  <a:pt x="8768266" y="659184"/>
                </a:cubicBezTo>
                <a:lnTo>
                  <a:pt x="8768265" y="659184"/>
                </a:lnTo>
                <a:cubicBezTo>
                  <a:pt x="8722970" y="1076449"/>
                  <a:pt x="8497086" y="1350233"/>
                  <a:pt x="8109081" y="1318368"/>
                </a:cubicBezTo>
                <a:cubicBezTo>
                  <a:pt x="5868603" y="1275041"/>
                  <a:pt x="3821840" y="1292671"/>
                  <a:pt x="659184" y="1318367"/>
                </a:cubicBezTo>
                <a:cubicBezTo>
                  <a:pt x="239079" y="1295199"/>
                  <a:pt x="5817" y="1046760"/>
                  <a:pt x="0" y="659183"/>
                </a:cubicBezTo>
                <a:lnTo>
                  <a:pt x="0" y="659184"/>
                </a:lnTo>
                <a:close/>
              </a:path>
              <a:path w="8768265" h="1318367" stroke="0" extrusionOk="0">
                <a:moveTo>
                  <a:pt x="0" y="659184"/>
                </a:moveTo>
                <a:cubicBezTo>
                  <a:pt x="-41668" y="282974"/>
                  <a:pt x="297317" y="-15380"/>
                  <a:pt x="659184" y="0"/>
                </a:cubicBezTo>
                <a:cubicBezTo>
                  <a:pt x="2060708" y="158897"/>
                  <a:pt x="4554057" y="6292"/>
                  <a:pt x="8109082" y="0"/>
                </a:cubicBezTo>
                <a:cubicBezTo>
                  <a:pt x="8446388" y="-47652"/>
                  <a:pt x="8777471" y="300659"/>
                  <a:pt x="8768266" y="659184"/>
                </a:cubicBezTo>
                <a:lnTo>
                  <a:pt x="8768265" y="659184"/>
                </a:lnTo>
                <a:cubicBezTo>
                  <a:pt x="8750490" y="1031894"/>
                  <a:pt x="8484338" y="1334189"/>
                  <a:pt x="8109081" y="1318368"/>
                </a:cubicBezTo>
                <a:cubicBezTo>
                  <a:pt x="6075317" y="1380750"/>
                  <a:pt x="2716932" y="1362936"/>
                  <a:pt x="659184" y="1318367"/>
                </a:cubicBezTo>
                <a:cubicBezTo>
                  <a:pt x="261371" y="1381653"/>
                  <a:pt x="19073" y="1036236"/>
                  <a:pt x="0" y="659183"/>
                </a:cubicBezTo>
                <a:lnTo>
                  <a:pt x="0" y="659184"/>
                </a:lnTo>
                <a:close/>
              </a:path>
            </a:pathLst>
          </a:custGeom>
          <a:solidFill>
            <a:srgbClr val="FFFFCC"/>
          </a:solidFill>
          <a:ln w="38100">
            <a:solidFill>
              <a:schemeClr val="accent4">
                <a:lumMod val="50000"/>
              </a:schemeClr>
            </a:solidFill>
            <a:extLst>
              <a:ext uri="{C807C97D-BFC1-408E-A445-0C87EB9F89A2}">
                <ask:lineSketchStyleProps xmlns:ask="http://schemas.microsoft.com/office/drawing/2018/sketchyshapes" sd="2434911842">
                  <a:prstGeom prst="roundRect">
                    <a:avLst>
                      <a:gd name="adj" fmla="val 50000"/>
                    </a:avLst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sz="4000" b="1" dirty="0" err="1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Hoạt</a:t>
            </a:r>
            <a:r>
              <a:rPr lang="en-US" sz="4000" b="1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4000" b="1" dirty="0" err="1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động</a:t>
            </a:r>
            <a:r>
              <a:rPr lang="en-US" sz="4000" b="1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4000" b="1" dirty="0" err="1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trồng</a:t>
            </a:r>
            <a:r>
              <a:rPr lang="en-US" sz="4000" b="1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4000" b="1" dirty="0" err="1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và</a:t>
            </a:r>
            <a:r>
              <a:rPr lang="en-US" sz="4000" b="1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4000" b="1" dirty="0" err="1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chăm</a:t>
            </a:r>
            <a:r>
              <a:rPr lang="en-US" sz="4000" b="1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4000" b="1" dirty="0" err="1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sóc</a:t>
            </a:r>
            <a:r>
              <a:rPr lang="en-US" sz="4000" b="1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4000" b="1" dirty="0" err="1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hoa</a:t>
            </a:r>
            <a:r>
              <a:rPr lang="en-US" sz="4000" b="1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US" sz="4000" b="1" dirty="0" err="1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cây</a:t>
            </a:r>
            <a:r>
              <a:rPr lang="en-US" sz="4000" b="1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4000" b="1" dirty="0" err="1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cảnh</a:t>
            </a:r>
            <a:r>
              <a:rPr lang="en-US" sz="4000" b="1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4000" b="1" dirty="0" err="1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đem</a:t>
            </a:r>
            <a:r>
              <a:rPr lang="en-US" sz="4000" b="1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4000" b="1" dirty="0" err="1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lại</a:t>
            </a:r>
            <a:r>
              <a:rPr lang="en-US" sz="4000" b="1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4000" b="1" dirty="0" err="1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lợi</a:t>
            </a:r>
            <a:r>
              <a:rPr lang="en-US" sz="4000" b="1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4000" b="1" dirty="0" err="1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ích</a:t>
            </a:r>
            <a:r>
              <a:rPr lang="en-US" sz="4000" b="1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4000" b="1" dirty="0" err="1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gì</a:t>
            </a:r>
            <a:r>
              <a:rPr lang="en-US" sz="4000" b="1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?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pic>
        <p:nvPicPr>
          <p:cNvPr id="23" name="图片 17">
            <a:extLst>
              <a:ext uri="{FF2B5EF4-FFF2-40B4-BE49-F238E27FC236}">
                <a16:creationId xmlns:a16="http://schemas.microsoft.com/office/drawing/2014/main" id="{CF377E46-2170-7A97-7B7B-8AB157D513CE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627084" flipH="1" flipV="1">
            <a:off x="-240613" y="391550"/>
            <a:ext cx="1609983" cy="114120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AEDBE419-CF63-9C8F-4067-4A3B33DC5E75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67786" y="3582394"/>
            <a:ext cx="2092982" cy="2092982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26CE5AA-731F-9592-EFC8-23A70B7AB0E6}"/>
              </a:ext>
            </a:extLst>
          </p:cNvPr>
          <p:cNvSpPr/>
          <p:nvPr/>
        </p:nvSpPr>
        <p:spPr>
          <a:xfrm>
            <a:off x="2324907" y="2270234"/>
            <a:ext cx="7722983" cy="1954925"/>
          </a:xfrm>
          <a:custGeom>
            <a:avLst/>
            <a:gdLst>
              <a:gd name="connsiteX0" fmla="*/ 0 w 7722983"/>
              <a:gd name="connsiteY0" fmla="*/ 325827 h 1954925"/>
              <a:gd name="connsiteX1" fmla="*/ 325827 w 7722983"/>
              <a:gd name="connsiteY1" fmla="*/ 0 h 1954925"/>
              <a:gd name="connsiteX2" fmla="*/ 1039388 w 7722983"/>
              <a:gd name="connsiteY2" fmla="*/ 0 h 1954925"/>
              <a:gd name="connsiteX3" fmla="*/ 1611523 w 7722983"/>
              <a:gd name="connsiteY3" fmla="*/ 0 h 1954925"/>
              <a:gd name="connsiteX4" fmla="*/ 2042231 w 7722983"/>
              <a:gd name="connsiteY4" fmla="*/ 0 h 1954925"/>
              <a:gd name="connsiteX5" fmla="*/ 2614366 w 7722983"/>
              <a:gd name="connsiteY5" fmla="*/ 0 h 1954925"/>
              <a:gd name="connsiteX6" fmla="*/ 3257214 w 7722983"/>
              <a:gd name="connsiteY6" fmla="*/ 0 h 1954925"/>
              <a:gd name="connsiteX7" fmla="*/ 3970776 w 7722983"/>
              <a:gd name="connsiteY7" fmla="*/ 0 h 1954925"/>
              <a:gd name="connsiteX8" fmla="*/ 4401484 w 7722983"/>
              <a:gd name="connsiteY8" fmla="*/ 0 h 1954925"/>
              <a:gd name="connsiteX9" fmla="*/ 4832192 w 7722983"/>
              <a:gd name="connsiteY9" fmla="*/ 0 h 1954925"/>
              <a:gd name="connsiteX10" fmla="*/ 5333614 w 7722983"/>
              <a:gd name="connsiteY10" fmla="*/ 0 h 1954925"/>
              <a:gd name="connsiteX11" fmla="*/ 5905748 w 7722983"/>
              <a:gd name="connsiteY11" fmla="*/ 0 h 1954925"/>
              <a:gd name="connsiteX12" fmla="*/ 6619310 w 7722983"/>
              <a:gd name="connsiteY12" fmla="*/ 0 h 1954925"/>
              <a:gd name="connsiteX13" fmla="*/ 7397156 w 7722983"/>
              <a:gd name="connsiteY13" fmla="*/ 0 h 1954925"/>
              <a:gd name="connsiteX14" fmla="*/ 7722983 w 7722983"/>
              <a:gd name="connsiteY14" fmla="*/ 325827 h 1954925"/>
              <a:gd name="connsiteX15" fmla="*/ 7722983 w 7722983"/>
              <a:gd name="connsiteY15" fmla="*/ 951397 h 1954925"/>
              <a:gd name="connsiteX16" fmla="*/ 7722983 w 7722983"/>
              <a:gd name="connsiteY16" fmla="*/ 1629098 h 1954925"/>
              <a:gd name="connsiteX17" fmla="*/ 7397156 w 7722983"/>
              <a:gd name="connsiteY17" fmla="*/ 1954925 h 1954925"/>
              <a:gd name="connsiteX18" fmla="*/ 6966448 w 7722983"/>
              <a:gd name="connsiteY18" fmla="*/ 1954925 h 1954925"/>
              <a:gd name="connsiteX19" fmla="*/ 6182173 w 7722983"/>
              <a:gd name="connsiteY19" fmla="*/ 1954925 h 1954925"/>
              <a:gd name="connsiteX20" fmla="*/ 5539325 w 7722983"/>
              <a:gd name="connsiteY20" fmla="*/ 1954925 h 1954925"/>
              <a:gd name="connsiteX21" fmla="*/ 4896477 w 7722983"/>
              <a:gd name="connsiteY21" fmla="*/ 1954925 h 1954925"/>
              <a:gd name="connsiteX22" fmla="*/ 4182916 w 7722983"/>
              <a:gd name="connsiteY22" fmla="*/ 1954925 h 1954925"/>
              <a:gd name="connsiteX23" fmla="*/ 3752207 w 7722983"/>
              <a:gd name="connsiteY23" fmla="*/ 1954925 h 1954925"/>
              <a:gd name="connsiteX24" fmla="*/ 3321499 w 7722983"/>
              <a:gd name="connsiteY24" fmla="*/ 1954925 h 1954925"/>
              <a:gd name="connsiteX25" fmla="*/ 2678651 w 7722983"/>
              <a:gd name="connsiteY25" fmla="*/ 1954925 h 1954925"/>
              <a:gd name="connsiteX26" fmla="*/ 2247943 w 7722983"/>
              <a:gd name="connsiteY26" fmla="*/ 1954925 h 1954925"/>
              <a:gd name="connsiteX27" fmla="*/ 1675808 w 7722983"/>
              <a:gd name="connsiteY27" fmla="*/ 1954925 h 1954925"/>
              <a:gd name="connsiteX28" fmla="*/ 1245100 w 7722983"/>
              <a:gd name="connsiteY28" fmla="*/ 1954925 h 1954925"/>
              <a:gd name="connsiteX29" fmla="*/ 325827 w 7722983"/>
              <a:gd name="connsiteY29" fmla="*/ 1954925 h 1954925"/>
              <a:gd name="connsiteX30" fmla="*/ 0 w 7722983"/>
              <a:gd name="connsiteY30" fmla="*/ 1629098 h 1954925"/>
              <a:gd name="connsiteX31" fmla="*/ 0 w 7722983"/>
              <a:gd name="connsiteY31" fmla="*/ 977463 h 1954925"/>
              <a:gd name="connsiteX32" fmla="*/ 0 w 7722983"/>
              <a:gd name="connsiteY32" fmla="*/ 325827 h 1954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7722983" h="1954925" fill="none" extrusionOk="0">
                <a:moveTo>
                  <a:pt x="0" y="325827"/>
                </a:moveTo>
                <a:cubicBezTo>
                  <a:pt x="-34823" y="130459"/>
                  <a:pt x="126391" y="25799"/>
                  <a:pt x="325827" y="0"/>
                </a:cubicBezTo>
                <a:cubicBezTo>
                  <a:pt x="544498" y="695"/>
                  <a:pt x="704191" y="16449"/>
                  <a:pt x="1039388" y="0"/>
                </a:cubicBezTo>
                <a:cubicBezTo>
                  <a:pt x="1374585" y="-16449"/>
                  <a:pt x="1351907" y="3340"/>
                  <a:pt x="1611523" y="0"/>
                </a:cubicBezTo>
                <a:cubicBezTo>
                  <a:pt x="1871140" y="-3340"/>
                  <a:pt x="1845109" y="16037"/>
                  <a:pt x="2042231" y="0"/>
                </a:cubicBezTo>
                <a:cubicBezTo>
                  <a:pt x="2239353" y="-16037"/>
                  <a:pt x="2356370" y="-14929"/>
                  <a:pt x="2614366" y="0"/>
                </a:cubicBezTo>
                <a:cubicBezTo>
                  <a:pt x="2872362" y="14929"/>
                  <a:pt x="2939258" y="-9645"/>
                  <a:pt x="3257214" y="0"/>
                </a:cubicBezTo>
                <a:cubicBezTo>
                  <a:pt x="3575170" y="9645"/>
                  <a:pt x="3651656" y="17048"/>
                  <a:pt x="3970776" y="0"/>
                </a:cubicBezTo>
                <a:cubicBezTo>
                  <a:pt x="4289896" y="-17048"/>
                  <a:pt x="4233029" y="-2646"/>
                  <a:pt x="4401484" y="0"/>
                </a:cubicBezTo>
                <a:cubicBezTo>
                  <a:pt x="4569939" y="2646"/>
                  <a:pt x="4736748" y="13018"/>
                  <a:pt x="4832192" y="0"/>
                </a:cubicBezTo>
                <a:cubicBezTo>
                  <a:pt x="4927636" y="-13018"/>
                  <a:pt x="5227163" y="-23171"/>
                  <a:pt x="5333614" y="0"/>
                </a:cubicBezTo>
                <a:cubicBezTo>
                  <a:pt x="5440065" y="23171"/>
                  <a:pt x="5625195" y="-21918"/>
                  <a:pt x="5905748" y="0"/>
                </a:cubicBezTo>
                <a:cubicBezTo>
                  <a:pt x="6186301" y="21918"/>
                  <a:pt x="6414932" y="3370"/>
                  <a:pt x="6619310" y="0"/>
                </a:cubicBezTo>
                <a:cubicBezTo>
                  <a:pt x="6823688" y="-3370"/>
                  <a:pt x="7210786" y="34841"/>
                  <a:pt x="7397156" y="0"/>
                </a:cubicBezTo>
                <a:cubicBezTo>
                  <a:pt x="7580933" y="-9854"/>
                  <a:pt x="7690763" y="144973"/>
                  <a:pt x="7722983" y="325827"/>
                </a:cubicBezTo>
                <a:cubicBezTo>
                  <a:pt x="7693360" y="460446"/>
                  <a:pt x="7732317" y="680580"/>
                  <a:pt x="7722983" y="951397"/>
                </a:cubicBezTo>
                <a:cubicBezTo>
                  <a:pt x="7713650" y="1222214"/>
                  <a:pt x="7709427" y="1409911"/>
                  <a:pt x="7722983" y="1629098"/>
                </a:cubicBezTo>
                <a:cubicBezTo>
                  <a:pt x="7740780" y="1808077"/>
                  <a:pt x="7579096" y="1959904"/>
                  <a:pt x="7397156" y="1954925"/>
                </a:cubicBezTo>
                <a:cubicBezTo>
                  <a:pt x="7281267" y="1945854"/>
                  <a:pt x="7148609" y="1968635"/>
                  <a:pt x="6966448" y="1954925"/>
                </a:cubicBezTo>
                <a:cubicBezTo>
                  <a:pt x="6784287" y="1941215"/>
                  <a:pt x="6553778" y="1973739"/>
                  <a:pt x="6182173" y="1954925"/>
                </a:cubicBezTo>
                <a:cubicBezTo>
                  <a:pt x="5810569" y="1936111"/>
                  <a:pt x="5842899" y="1953102"/>
                  <a:pt x="5539325" y="1954925"/>
                </a:cubicBezTo>
                <a:cubicBezTo>
                  <a:pt x="5235751" y="1956748"/>
                  <a:pt x="5064541" y="1966356"/>
                  <a:pt x="4896477" y="1954925"/>
                </a:cubicBezTo>
                <a:cubicBezTo>
                  <a:pt x="4728413" y="1943494"/>
                  <a:pt x="4455797" y="1967924"/>
                  <a:pt x="4182916" y="1954925"/>
                </a:cubicBezTo>
                <a:cubicBezTo>
                  <a:pt x="3910035" y="1941926"/>
                  <a:pt x="3864759" y="1944761"/>
                  <a:pt x="3752207" y="1954925"/>
                </a:cubicBezTo>
                <a:cubicBezTo>
                  <a:pt x="3639655" y="1965089"/>
                  <a:pt x="3447188" y="1941001"/>
                  <a:pt x="3321499" y="1954925"/>
                </a:cubicBezTo>
                <a:cubicBezTo>
                  <a:pt x="3195810" y="1968849"/>
                  <a:pt x="2931790" y="1932145"/>
                  <a:pt x="2678651" y="1954925"/>
                </a:cubicBezTo>
                <a:cubicBezTo>
                  <a:pt x="2425512" y="1977705"/>
                  <a:pt x="2451247" y="1943097"/>
                  <a:pt x="2247943" y="1954925"/>
                </a:cubicBezTo>
                <a:cubicBezTo>
                  <a:pt x="2044639" y="1966753"/>
                  <a:pt x="1961552" y="1977265"/>
                  <a:pt x="1675808" y="1954925"/>
                </a:cubicBezTo>
                <a:cubicBezTo>
                  <a:pt x="1390065" y="1932585"/>
                  <a:pt x="1409999" y="1935306"/>
                  <a:pt x="1245100" y="1954925"/>
                </a:cubicBezTo>
                <a:cubicBezTo>
                  <a:pt x="1080201" y="1974544"/>
                  <a:pt x="777708" y="1999844"/>
                  <a:pt x="325827" y="1954925"/>
                </a:cubicBezTo>
                <a:cubicBezTo>
                  <a:pt x="169616" y="1938700"/>
                  <a:pt x="-10191" y="1784810"/>
                  <a:pt x="0" y="1629098"/>
                </a:cubicBezTo>
                <a:cubicBezTo>
                  <a:pt x="-13684" y="1311116"/>
                  <a:pt x="10016" y="1146552"/>
                  <a:pt x="0" y="977463"/>
                </a:cubicBezTo>
                <a:cubicBezTo>
                  <a:pt x="-10016" y="808375"/>
                  <a:pt x="-17113" y="484570"/>
                  <a:pt x="0" y="325827"/>
                </a:cubicBezTo>
                <a:close/>
              </a:path>
              <a:path w="7722983" h="1954925" stroke="0" extrusionOk="0">
                <a:moveTo>
                  <a:pt x="0" y="325827"/>
                </a:moveTo>
                <a:cubicBezTo>
                  <a:pt x="1864" y="140532"/>
                  <a:pt x="135022" y="-14243"/>
                  <a:pt x="325827" y="0"/>
                </a:cubicBezTo>
                <a:cubicBezTo>
                  <a:pt x="626823" y="-26890"/>
                  <a:pt x="895110" y="-33007"/>
                  <a:pt x="1039388" y="0"/>
                </a:cubicBezTo>
                <a:cubicBezTo>
                  <a:pt x="1183666" y="33007"/>
                  <a:pt x="1396375" y="30917"/>
                  <a:pt x="1682236" y="0"/>
                </a:cubicBezTo>
                <a:cubicBezTo>
                  <a:pt x="1968097" y="-30917"/>
                  <a:pt x="2197476" y="135"/>
                  <a:pt x="2466511" y="0"/>
                </a:cubicBezTo>
                <a:cubicBezTo>
                  <a:pt x="2735546" y="-135"/>
                  <a:pt x="2897108" y="-17383"/>
                  <a:pt x="3250786" y="0"/>
                </a:cubicBezTo>
                <a:cubicBezTo>
                  <a:pt x="3604464" y="17383"/>
                  <a:pt x="3581229" y="-15147"/>
                  <a:pt x="3893634" y="0"/>
                </a:cubicBezTo>
                <a:cubicBezTo>
                  <a:pt x="4206039" y="15147"/>
                  <a:pt x="4286734" y="14098"/>
                  <a:pt x="4465769" y="0"/>
                </a:cubicBezTo>
                <a:cubicBezTo>
                  <a:pt x="4644805" y="-14098"/>
                  <a:pt x="4993468" y="-8473"/>
                  <a:pt x="5179330" y="0"/>
                </a:cubicBezTo>
                <a:cubicBezTo>
                  <a:pt x="5365192" y="8473"/>
                  <a:pt x="5451007" y="15237"/>
                  <a:pt x="5680752" y="0"/>
                </a:cubicBezTo>
                <a:cubicBezTo>
                  <a:pt x="5910497" y="-15237"/>
                  <a:pt x="6078202" y="24326"/>
                  <a:pt x="6182173" y="0"/>
                </a:cubicBezTo>
                <a:cubicBezTo>
                  <a:pt x="6286144" y="-24326"/>
                  <a:pt x="6956931" y="-33833"/>
                  <a:pt x="7397156" y="0"/>
                </a:cubicBezTo>
                <a:cubicBezTo>
                  <a:pt x="7570928" y="-1499"/>
                  <a:pt x="7729210" y="150014"/>
                  <a:pt x="7722983" y="325827"/>
                </a:cubicBezTo>
                <a:cubicBezTo>
                  <a:pt x="7742059" y="563221"/>
                  <a:pt x="7745472" y="702664"/>
                  <a:pt x="7722983" y="951397"/>
                </a:cubicBezTo>
                <a:cubicBezTo>
                  <a:pt x="7700495" y="1200130"/>
                  <a:pt x="7752187" y="1367307"/>
                  <a:pt x="7722983" y="1629098"/>
                </a:cubicBezTo>
                <a:cubicBezTo>
                  <a:pt x="7706316" y="1843868"/>
                  <a:pt x="7590362" y="1966463"/>
                  <a:pt x="7397156" y="1954925"/>
                </a:cubicBezTo>
                <a:cubicBezTo>
                  <a:pt x="7120392" y="1923802"/>
                  <a:pt x="7008349" y="1953999"/>
                  <a:pt x="6754308" y="1954925"/>
                </a:cubicBezTo>
                <a:cubicBezTo>
                  <a:pt x="6500267" y="1955851"/>
                  <a:pt x="6327502" y="1958537"/>
                  <a:pt x="6111460" y="1954925"/>
                </a:cubicBezTo>
                <a:cubicBezTo>
                  <a:pt x="5895418" y="1951313"/>
                  <a:pt x="5787725" y="1976233"/>
                  <a:pt x="5680752" y="1954925"/>
                </a:cubicBezTo>
                <a:cubicBezTo>
                  <a:pt x="5573779" y="1933617"/>
                  <a:pt x="5209562" y="1928088"/>
                  <a:pt x="4967190" y="1954925"/>
                </a:cubicBezTo>
                <a:cubicBezTo>
                  <a:pt x="4724818" y="1981762"/>
                  <a:pt x="4611958" y="1965233"/>
                  <a:pt x="4324342" y="1954925"/>
                </a:cubicBezTo>
                <a:cubicBezTo>
                  <a:pt x="4036726" y="1944617"/>
                  <a:pt x="3751831" y="1977094"/>
                  <a:pt x="3540067" y="1954925"/>
                </a:cubicBezTo>
                <a:cubicBezTo>
                  <a:pt x="3328304" y="1932756"/>
                  <a:pt x="3002256" y="1943140"/>
                  <a:pt x="2755793" y="1954925"/>
                </a:cubicBezTo>
                <a:cubicBezTo>
                  <a:pt x="2509330" y="1966710"/>
                  <a:pt x="2416787" y="1935954"/>
                  <a:pt x="2183658" y="1954925"/>
                </a:cubicBezTo>
                <a:cubicBezTo>
                  <a:pt x="1950530" y="1973896"/>
                  <a:pt x="1598393" y="1990536"/>
                  <a:pt x="1399383" y="1954925"/>
                </a:cubicBezTo>
                <a:cubicBezTo>
                  <a:pt x="1200373" y="1919314"/>
                  <a:pt x="778537" y="1994808"/>
                  <a:pt x="325827" y="1954925"/>
                </a:cubicBezTo>
                <a:cubicBezTo>
                  <a:pt x="125056" y="1951671"/>
                  <a:pt x="-29131" y="1811175"/>
                  <a:pt x="0" y="1629098"/>
                </a:cubicBezTo>
                <a:cubicBezTo>
                  <a:pt x="-19178" y="1433815"/>
                  <a:pt x="-15590" y="1180133"/>
                  <a:pt x="0" y="1016561"/>
                </a:cubicBezTo>
                <a:cubicBezTo>
                  <a:pt x="15590" y="852989"/>
                  <a:pt x="15218" y="617661"/>
                  <a:pt x="0" y="325827"/>
                </a:cubicBezTo>
                <a:close/>
              </a:path>
            </a:pathLst>
          </a:custGeom>
          <a:solidFill>
            <a:srgbClr val="CCFFFF"/>
          </a:solidFill>
          <a:ln w="38100">
            <a:solidFill>
              <a:srgbClr val="002060"/>
            </a:solidFill>
            <a:extLst>
              <a:ext uri="{C807C97D-BFC1-408E-A445-0C87EB9F89A2}">
                <ask:lineSketchStyleProps xmlns:ask="http://schemas.microsoft.com/office/drawing/2018/sketchyshapes" sd="3878763774">
                  <a:prstGeom prst="round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sz="40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</a:t>
            </a:r>
            <a:r>
              <a:rPr lang="vi-VN" sz="40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iúp con người rèn luyện sức khoẻ, yêu thiên nhiên, mang lại niềm vui trong cuộc sống và lợi ích kinh tế. </a:t>
            </a: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AA998B6-DCD5-0857-869E-1B0C69598786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799838" y="2291573"/>
            <a:ext cx="1397000" cy="1397000"/>
          </a:xfrm>
          <a:prstGeom prst="rect">
            <a:avLst/>
          </a:prstGeom>
        </p:spPr>
      </p:pic>
      <p:pic>
        <p:nvPicPr>
          <p:cNvPr id="2" name="đông hồ 15 s">
            <a:hlinkClick r:id="" action="ppaction://media"/>
            <a:extLst>
              <a:ext uri="{FF2B5EF4-FFF2-40B4-BE49-F238E27FC236}">
                <a16:creationId xmlns:a16="http://schemas.microsoft.com/office/drawing/2014/main" id="{F027A720-67E7-23CF-3321-99A0842BEAF8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9272991" y="74983"/>
            <a:ext cx="2570688" cy="1689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7163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9" decel="54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95833E-6 2.22222E-6 L -3.95833E-6 0.00023 C -0.00299 0.0169 -0.00546 0.03379 -0.00885 0.05092 C -0.0319 0.16805 -0.00208 0.00532 -0.0289 0.13194 C -0.03177 0.14514 -0.0332 0.15903 -0.03515 0.17245 C -0.03698 0.23773 -0.03841 0.27778 -0.03515 0.35231 C -0.03424 0.37569 -0.03346 0.40046 -0.0276 0.42291 C -0.02552 0.43102 -0.02343 0.43912 -0.02135 0.44745 C -0.01992 0.4537 -0.01927 0.46041 -0.01757 0.46666 C -0.01575 0.47338 -0.01328 0.47963 -0.01132 0.48611 C -0.00963 0.49236 -0.00846 0.4993 -0.00625 0.50578 C -0.00338 0.51412 0.00039 0.52199 0.00391 0.53032 C 0.00482 0.5331 0.00547 0.5375 0.00769 0.53912 L 0.01276 0.54259 L 0.01276 0.54305 " pathEditMode="relative" rAng="0" ptsTypes="AAAAAAAAAAAAAAA">
                                      <p:cBhvr>
                                        <p:cTn id="32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24" y="27153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33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  <p:bldLst>
      <p:bldP spid="4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2F2A3365-CE4C-04F7-5C03-5EB74EB43906}"/>
              </a:ext>
            </a:extLst>
          </p:cNvPr>
          <p:cNvSpPr txBox="1"/>
          <p:nvPr/>
        </p:nvSpPr>
        <p:spPr>
          <a:xfrm>
            <a:off x="-570565" y="874455"/>
            <a:ext cx="7173687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" sz="8000" b="0" i="0" u="none" strike="noStrike" kern="1200" cap="none" spc="0" normalizeH="0" baseline="0" noProof="0">
                <a:ln w="241300">
                  <a:solidFill>
                    <a:prstClr val="white"/>
                  </a:solidFill>
                </a:ln>
                <a:solidFill>
                  <a:prstClr val="white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SVN-Poky's" panose="020B0606040200020203" pitchFamily="34" charset="0"/>
                <a:ea typeface="LNTH-LuoLuoNotangYuanTi 1" pitchFamily="2" charset="-128"/>
                <a:cs typeface="LNTH-LuoLuoNotangYuanTi 1" pitchFamily="2" charset="-128"/>
              </a:rPr>
              <a:t>Tạm biệt!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" sz="8000" b="0" i="0" u="none" strike="noStrike" kern="1200" cap="none" spc="0" normalizeH="0" baseline="0" noProof="0">
                <a:ln w="241300">
                  <a:solidFill>
                    <a:prstClr val="white"/>
                  </a:solidFill>
                </a:ln>
                <a:solidFill>
                  <a:prstClr val="white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SVN-Poky's" panose="020B0606040200020203" pitchFamily="34" charset="0"/>
                <a:ea typeface="LNTH-LuoLuoNotangYuanTi 1" pitchFamily="2" charset="-128"/>
                <a:cs typeface="LNTH-LuoLuoNotangYuanTi 1" pitchFamily="2" charset="-128"/>
              </a:rPr>
              <a:t>Hẹn gặp lại</a:t>
            </a:r>
            <a:endParaRPr kumimoji="0" lang="vi-VN" sz="1400" b="0" i="0" u="none" strike="noStrike" kern="1200" cap="none" spc="0" normalizeH="0" baseline="0" noProof="0">
              <a:ln w="241300">
                <a:solidFill>
                  <a:prstClr val="white"/>
                </a:solidFill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D115D77-CD95-0BBA-1179-AA5F1F44A072}"/>
              </a:ext>
            </a:extLst>
          </p:cNvPr>
          <p:cNvSpPr txBox="1"/>
          <p:nvPr/>
        </p:nvSpPr>
        <p:spPr>
          <a:xfrm>
            <a:off x="-211902" y="876551"/>
            <a:ext cx="6456359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" sz="8000" b="0" i="0" u="none" strike="noStrike" kern="1200" cap="none" spc="0" normalizeH="0" baseline="0" noProof="0">
                <a:ln w="0">
                  <a:solidFill>
                    <a:prstClr val="black"/>
                  </a:solidFill>
                </a:ln>
                <a:solidFill>
                  <a:srgbClr val="FF6699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SVN-Poky's" panose="020B0606040200020203" pitchFamily="34" charset="0"/>
                <a:ea typeface="LNTH-LuoLuoNotangYuanTi 1" pitchFamily="2" charset="-128"/>
                <a:cs typeface="LNTH-LuoLuoNotangYuanTi 1" pitchFamily="2" charset="-128"/>
              </a:rPr>
              <a:t>Tạm</a:t>
            </a:r>
            <a:r>
              <a:rPr kumimoji="0" lang="en" sz="8000" b="0" i="0" u="none" strike="noStrike" kern="1200" cap="none" spc="0" normalizeH="0" baseline="0" noProof="0">
                <a:ln w="0">
                  <a:solidFill>
                    <a:prstClr val="black"/>
                  </a:solidFill>
                </a:ln>
                <a:solidFill>
                  <a:srgbClr val="44C1A3">
                    <a:lumMod val="75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SVN-Poky's" panose="020B0606040200020203" pitchFamily="34" charset="0"/>
                <a:ea typeface="LNTH-LuoLuoNotangYuanTi 1" pitchFamily="2" charset="-128"/>
                <a:cs typeface="LNTH-LuoLuoNotangYuanTi 1" pitchFamily="2" charset="-128"/>
              </a:rPr>
              <a:t> </a:t>
            </a:r>
            <a:r>
              <a:rPr kumimoji="0" lang="en" sz="8000" b="0" i="0" u="none" strike="noStrike" kern="1200" cap="none" spc="0" normalizeH="0" baseline="0" noProof="0">
                <a:ln w="0">
                  <a:solidFill>
                    <a:prstClr val="black"/>
                  </a:solidFill>
                </a:ln>
                <a:solidFill>
                  <a:srgbClr val="51C3F9">
                    <a:lumMod val="75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SVN-Poky's" panose="020B0606040200020203" pitchFamily="34" charset="0"/>
                <a:ea typeface="LNTH-LuoLuoNotangYuanTi 1" pitchFamily="2" charset="-128"/>
                <a:cs typeface="LNTH-LuoLuoNotangYuanTi 1" pitchFamily="2" charset="-128"/>
              </a:rPr>
              <a:t>biệt</a:t>
            </a:r>
            <a:r>
              <a:rPr kumimoji="0" lang="en" sz="8000" b="0" i="0" u="none" strike="noStrike" kern="1200" cap="none" spc="0" normalizeH="0" baseline="0" noProof="0">
                <a:ln w="0">
                  <a:solidFill>
                    <a:prstClr val="black"/>
                  </a:solidFill>
                </a:ln>
                <a:solidFill>
                  <a:srgbClr val="F19EC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SVN-Poky's" panose="020B0606040200020203" pitchFamily="34" charset="0"/>
                <a:ea typeface="LNTH-LuoLuoNotangYuanTi 1" pitchFamily="2" charset="-128"/>
                <a:cs typeface="LNTH-LuoLuoNotangYuanTi 1" pitchFamily="2" charset="-128"/>
              </a:rPr>
              <a:t>!</a:t>
            </a:r>
            <a:r>
              <a:rPr kumimoji="0" lang="en" sz="8000" b="0" i="0" u="none" strike="noStrike" kern="1200" cap="none" spc="0" normalizeH="0" baseline="0" noProof="0">
                <a:ln w="0">
                  <a:solidFill>
                    <a:prstClr val="black"/>
                  </a:solidFill>
                </a:ln>
                <a:solidFill>
                  <a:srgbClr val="44C1A3">
                    <a:lumMod val="75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SVN-Poky's" panose="020B0606040200020203" pitchFamily="34" charset="0"/>
                <a:ea typeface="LNTH-LuoLuoNotangYuanTi 1" pitchFamily="2" charset="-128"/>
                <a:cs typeface="LNTH-LuoLuoNotangYuanTi 1" pitchFamily="2" charset="-128"/>
              </a:rPr>
              <a:t> </a:t>
            </a:r>
            <a:r>
              <a:rPr kumimoji="0" lang="en" sz="8000" b="0" i="0" u="none" strike="noStrike" kern="1200" cap="none" spc="0" normalizeH="0" baseline="0" noProof="0">
                <a:ln w="0">
                  <a:solidFill>
                    <a:prstClr val="black"/>
                  </a:solidFill>
                </a:ln>
                <a:solidFill>
                  <a:srgbClr val="FFFF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SVN-Poky's" panose="020B0606040200020203" pitchFamily="34" charset="0"/>
                <a:ea typeface="LNTH-LuoLuoNotangYuanTi 1" pitchFamily="2" charset="-128"/>
                <a:cs typeface="LNTH-LuoLuoNotangYuanTi 1" pitchFamily="2" charset="-128"/>
              </a:rPr>
              <a:t>Hẹn</a:t>
            </a:r>
            <a:r>
              <a:rPr kumimoji="0" lang="en" sz="8000" b="0" i="0" u="none" strike="noStrike" kern="1200" cap="none" spc="0" normalizeH="0" baseline="0" noProof="0">
                <a:ln w="0">
                  <a:solidFill>
                    <a:prstClr val="black"/>
                  </a:solidFill>
                </a:ln>
                <a:solidFill>
                  <a:srgbClr val="44C1A3">
                    <a:lumMod val="75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SVN-Poky's" panose="020B0606040200020203" pitchFamily="34" charset="0"/>
                <a:ea typeface="LNTH-LuoLuoNotangYuanTi 1" pitchFamily="2" charset="-128"/>
                <a:cs typeface="LNTH-LuoLuoNotangYuanTi 1" pitchFamily="2" charset="-128"/>
              </a:rPr>
              <a:t> </a:t>
            </a:r>
            <a:r>
              <a:rPr kumimoji="0" lang="en" sz="8000" b="0" i="0" u="none" strike="noStrike" kern="1200" cap="none" spc="0" normalizeH="0" baseline="0" noProof="0">
                <a:ln w="0">
                  <a:solidFill>
                    <a:prstClr val="black"/>
                  </a:solidFill>
                </a:ln>
                <a:solidFill>
                  <a:srgbClr val="92D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SVN-Poky's" panose="020B0606040200020203" pitchFamily="34" charset="0"/>
                <a:ea typeface="LNTH-LuoLuoNotangYuanTi 1" pitchFamily="2" charset="-128"/>
                <a:cs typeface="LNTH-LuoLuoNotangYuanTi 1" pitchFamily="2" charset="-128"/>
              </a:rPr>
              <a:t>gặp</a:t>
            </a:r>
            <a:r>
              <a:rPr kumimoji="0" lang="en" sz="8000" b="0" i="0" u="none" strike="noStrike" kern="1200" cap="none" spc="0" normalizeH="0" baseline="0" noProof="0">
                <a:ln w="0">
                  <a:solidFill>
                    <a:prstClr val="black"/>
                  </a:solidFill>
                </a:ln>
                <a:solidFill>
                  <a:srgbClr val="44C1A3">
                    <a:lumMod val="75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SVN-Poky's" panose="020B0606040200020203" pitchFamily="34" charset="0"/>
                <a:ea typeface="LNTH-LuoLuoNotangYuanTi 1" pitchFamily="2" charset="-128"/>
                <a:cs typeface="LNTH-LuoLuoNotangYuanTi 1" pitchFamily="2" charset="-128"/>
              </a:rPr>
              <a:t> </a:t>
            </a:r>
            <a:r>
              <a:rPr kumimoji="0" lang="en" sz="8000" b="0" i="0" u="none" strike="noStrike" kern="1200" cap="none" spc="0" normalizeH="0" baseline="0" noProof="0">
                <a:ln w="0">
                  <a:solidFill>
                    <a:prstClr val="black"/>
                  </a:solidFill>
                </a:ln>
                <a:solidFill>
                  <a:srgbClr val="FFC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SVN-Poky's" panose="020B0606040200020203" pitchFamily="34" charset="0"/>
                <a:ea typeface="LNTH-LuoLuoNotangYuanTi 1" pitchFamily="2" charset="-128"/>
                <a:cs typeface="LNTH-LuoLuoNotangYuanTi 1" pitchFamily="2" charset="-128"/>
              </a:rPr>
              <a:t>lại</a:t>
            </a:r>
            <a:endParaRPr kumimoji="0" lang="vi-VN" sz="1400" b="0" i="0" u="none" strike="noStrike" kern="1200" cap="none" spc="0" normalizeH="0" baseline="0" noProof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pic>
        <p:nvPicPr>
          <p:cNvPr id="5" name="Picture 4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3E1628F4-E09D-4A4E-9105-AB7B4B3FE13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3120" y="2031525"/>
            <a:ext cx="5134548" cy="4826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2998546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repeatCount="1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4" presetClass="emph" presetSubtype="0" repeatCount="1000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lympia_2015_nhạc_mở_đầu">
            <a:hlinkClick r:id="" action="ppaction://media"/>
            <a:extLst>
              <a:ext uri="{FF2B5EF4-FFF2-40B4-BE49-F238E27FC236}">
                <a16:creationId xmlns:a16="http://schemas.microsoft.com/office/drawing/2014/main" id="{6AB0560E-0D71-4894-9D4A-1C58A674677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22398" y="311054"/>
            <a:ext cx="487363" cy="48736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8268490-83F3-4B35-9EBA-D4E334B72AF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2526" y="0"/>
            <a:ext cx="12192000" cy="6858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0664" y="798417"/>
            <a:ext cx="8730672" cy="63246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920" y="554736"/>
            <a:ext cx="12435840" cy="5687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012471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94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6D324677-3C36-47BC-B29A-D6E24166FF7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" y="0"/>
            <a:ext cx="12192000" cy="6437376"/>
          </a:xfrm>
          <a:prstGeom prst="rect">
            <a:avLst/>
          </a:prstGeom>
        </p:spPr>
      </p:pic>
      <p:grpSp>
        <p:nvGrpSpPr>
          <p:cNvPr id="6" name="Group 5"/>
          <p:cNvGrpSpPr/>
          <p:nvPr/>
        </p:nvGrpSpPr>
        <p:grpSpPr>
          <a:xfrm>
            <a:off x="3505200" y="1472105"/>
            <a:ext cx="6503152" cy="4648200"/>
            <a:chOff x="2019300" y="1219200"/>
            <a:chExt cx="6503152" cy="4648200"/>
          </a:xfrm>
        </p:grpSpPr>
        <p:sp>
          <p:nvSpPr>
            <p:cNvPr id="5" name="Rectangle 4"/>
            <p:cNvSpPr/>
            <p:nvPr/>
          </p:nvSpPr>
          <p:spPr>
            <a:xfrm>
              <a:off x="6247256" y="1219200"/>
              <a:ext cx="2275196" cy="1828800"/>
            </a:xfrm>
            <a:prstGeom prst="rect">
              <a:avLst/>
            </a:prstGeom>
            <a:scene3d>
              <a:camera prst="isometricOffAxis1Top">
                <a:rot lat="18098748" lon="17111529" rev="4476962"/>
              </a:camera>
              <a:lightRig rig="twoPt" dir="t"/>
            </a:scene3d>
            <a:sp3d extrusionH="76200" contourW="12700" prstMaterial="matte">
              <a:bevelT w="101600" h="3556000"/>
              <a:bevelB w="850900"/>
              <a:extrusionClr>
                <a:schemeClr val="tx2"/>
              </a:extrusionClr>
              <a:contourClr>
                <a:srgbClr val="6600CC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flatTx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Avo" panose="02040603050506020204" pitchFamily="18" charset="0"/>
                <a:ea typeface="+mn-ea"/>
                <a:cs typeface="+mn-cs"/>
              </a:endParaRPr>
            </a:p>
          </p:txBody>
        </p:sp>
        <p:sp>
          <p:nvSpPr>
            <p:cNvPr id="4" name="Rectangle 3"/>
            <p:cNvSpPr/>
            <p:nvPr/>
          </p:nvSpPr>
          <p:spPr>
            <a:xfrm>
              <a:off x="4863152" y="2160896"/>
              <a:ext cx="1600200" cy="1828800"/>
            </a:xfrm>
            <a:prstGeom prst="rect">
              <a:avLst/>
            </a:prstGeom>
            <a:scene3d>
              <a:camera prst="isometricOffAxis1Top">
                <a:rot lat="18098748" lon="17111529" rev="4476962"/>
              </a:camera>
              <a:lightRig rig="twoPt" dir="t"/>
            </a:scene3d>
            <a:sp3d extrusionH="76200" contourW="12700" prstMaterial="matte">
              <a:bevelT w="101600" h="2667000"/>
              <a:bevelB w="850900"/>
              <a:extrusionClr>
                <a:schemeClr val="tx2"/>
              </a:extrusionClr>
              <a:contourClr>
                <a:srgbClr val="6600CC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flatTx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Avo" panose="02040603050506020204" pitchFamily="18" charset="0"/>
                <a:ea typeface="+mn-ea"/>
                <a:cs typeface="+mn-cs"/>
              </a:endParaRPr>
            </a:p>
          </p:txBody>
        </p:sp>
        <p:sp>
          <p:nvSpPr>
            <p:cNvPr id="3" name="Rectangle 2"/>
            <p:cNvSpPr/>
            <p:nvPr/>
          </p:nvSpPr>
          <p:spPr>
            <a:xfrm>
              <a:off x="3429000" y="3110552"/>
              <a:ext cx="1600200" cy="1828800"/>
            </a:xfrm>
            <a:prstGeom prst="rect">
              <a:avLst/>
            </a:prstGeom>
            <a:scene3d>
              <a:camera prst="isometricOffAxis1Top">
                <a:rot lat="18098748" lon="17111529" rev="4476962"/>
              </a:camera>
              <a:lightRig rig="twoPt" dir="t"/>
            </a:scene3d>
            <a:sp3d extrusionH="76200" contourW="12700" prstMaterial="matte">
              <a:bevelT w="101600" h="1778000"/>
              <a:bevelB w="850900"/>
              <a:extrusionClr>
                <a:schemeClr val="tx2"/>
              </a:extrusionClr>
              <a:contourClr>
                <a:srgbClr val="6600CC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flatTx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Avo" panose="02040603050506020204" pitchFamily="18" charset="0"/>
                <a:ea typeface="+mn-ea"/>
                <a:cs typeface="+mn-cs"/>
              </a:endParaRPr>
            </a:p>
          </p:txBody>
        </p:sp>
        <p:sp>
          <p:nvSpPr>
            <p:cNvPr id="2" name="Rectangle 1"/>
            <p:cNvSpPr/>
            <p:nvPr/>
          </p:nvSpPr>
          <p:spPr>
            <a:xfrm>
              <a:off x="2019300" y="4038600"/>
              <a:ext cx="1600200" cy="1828800"/>
            </a:xfrm>
            <a:prstGeom prst="rect">
              <a:avLst/>
            </a:prstGeom>
            <a:scene3d>
              <a:camera prst="isometricOffAxis1Top">
                <a:rot lat="18098748" lon="17111529" rev="4476962"/>
              </a:camera>
              <a:lightRig rig="twoPt" dir="t"/>
            </a:scene3d>
            <a:sp3d extrusionH="76200" contourW="12700" prstMaterial="matte">
              <a:bevelT w="101600" h="889000"/>
              <a:bevelB w="850900"/>
              <a:extrusionClr>
                <a:schemeClr val="tx2"/>
              </a:extrusionClr>
              <a:contourClr>
                <a:srgbClr val="6600CC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flatTx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Avo" panose="02040603050506020204" pitchFamily="18" charset="0"/>
                <a:ea typeface="+mn-ea"/>
                <a:cs typeface="+mn-cs"/>
              </a:endParaRPr>
            </a:p>
          </p:txBody>
        </p:sp>
      </p:grpSp>
      <p:pic>
        <p:nvPicPr>
          <p:cNvPr id="1027" name="Picture 3" descr="C:\Users\Admin\Downloads\ngay tháng\dora-the-explorer-large.jpg"/>
          <p:cNvPicPr>
            <a:picLocks noChangeAspect="1" noChangeArrowheads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100000" l="1775" r="100000">
                        <a14:foregroundMark x1="66272" y1="93981" x2="66272" y2="93981"/>
                        <a14:foregroundMark x1="60059" y1="93287" x2="60059" y2="93287"/>
                        <a14:foregroundMark x1="60059" y1="93287" x2="60059" y2="93287"/>
                        <a14:foregroundMark x1="63314" y1="92361" x2="63314" y2="92361"/>
                        <a14:foregroundMark x1="71598" y1="96065" x2="71598" y2="96065"/>
                        <a14:foregroundMark x1="57692" y1="93056" x2="57692" y2="93056"/>
                        <a14:foregroundMark x1="69822" y1="93519" x2="69822" y2="93519"/>
                        <a14:foregroundMark x1="42012" y1="91435" x2="42012" y2="91435"/>
                        <a14:foregroundMark x1="37870" y1="93056" x2="37870" y2="93056"/>
                        <a14:foregroundMark x1="37574" y1="94444" x2="37574" y2="94444"/>
                        <a14:foregroundMark x1="71893" y1="17593" x2="71893" y2="17593"/>
                        <a14:foregroundMark x1="48521" y1="27546" x2="48521" y2="27546"/>
                        <a14:foregroundMark x1="50592" y1="27546" x2="50592" y2="27546"/>
                        <a14:foregroundMark x1="61243" y1="95602" x2="61243" y2="95602"/>
                        <a14:foregroundMark x1="65385" y1="96065" x2="65385" y2="96065"/>
                        <a14:foregroundMark x1="36391" y1="96759" x2="36391" y2="96759"/>
                        <a14:foregroundMark x1="46450" y1="93287" x2="46450" y2="93287"/>
                        <a14:foregroundMark x1="34911" y1="97685" x2="45562" y2="9213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0890" y="4136859"/>
            <a:ext cx="1714310" cy="21910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Admin\Downloads\ngay tháng\tải xuống.jpg"/>
          <p:cNvPicPr>
            <a:picLocks noChangeAspect="1" noChangeArrowheads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0" b="99556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21030" y="557986"/>
            <a:ext cx="1524000" cy="152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>
            <a:hlinkClick r:id="rId13" action="ppaction://hlinksldjump"/>
          </p:cNvPr>
          <p:cNvSpPr/>
          <p:nvPr/>
        </p:nvSpPr>
        <p:spPr>
          <a:xfrm>
            <a:off x="3991089" y="4326684"/>
            <a:ext cx="700834" cy="1107996"/>
          </a:xfrm>
          <a:prstGeom prst="rect">
            <a:avLst/>
          </a:prstGeom>
          <a:noFill/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00" b="1" i="0" u="none" strike="noStrike" kern="1200" cap="none" spc="0" normalizeH="0" baseline="0" noProof="0" dirty="0">
                <a:ln w="11430"/>
                <a:solidFill>
                  <a:srgbClr val="D60093"/>
                </a:solidFill>
                <a:effectLst>
                  <a:glow rad="139700">
                    <a:srgbClr val="F14124">
                      <a:satMod val="175000"/>
                      <a:alpha val="40000"/>
                    </a:srgb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UTM Avo" panose="02040603050506020204" pitchFamily="18" charset="0"/>
                <a:ea typeface="+mn-ea"/>
                <a:cs typeface="+mn-cs"/>
              </a:rPr>
              <a:t>1</a:t>
            </a:r>
          </a:p>
        </p:txBody>
      </p:sp>
      <p:sp>
        <p:nvSpPr>
          <p:cNvPr id="10" name="Rectangle 9">
            <a:hlinkClick r:id="rId14" action="ppaction://hlinksldjump"/>
          </p:cNvPr>
          <p:cNvSpPr/>
          <p:nvPr/>
        </p:nvSpPr>
        <p:spPr>
          <a:xfrm>
            <a:off x="5486602" y="3412284"/>
            <a:ext cx="700833" cy="1107996"/>
          </a:xfrm>
          <a:prstGeom prst="rect">
            <a:avLst/>
          </a:prstGeom>
          <a:noFill/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00" b="1" i="0" u="none" strike="noStrike" kern="1200" cap="none" spc="0" normalizeH="0" baseline="0" noProof="0" dirty="0">
                <a:ln w="11430"/>
                <a:solidFill>
                  <a:srgbClr val="D60093"/>
                </a:solidFill>
                <a:effectLst>
                  <a:glow rad="139700">
                    <a:srgbClr val="F14124">
                      <a:satMod val="175000"/>
                      <a:alpha val="40000"/>
                    </a:srgb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UTM Avo" panose="02040603050506020204" pitchFamily="18" charset="0"/>
                <a:ea typeface="+mn-ea"/>
                <a:cs typeface="+mn-cs"/>
              </a:rPr>
              <a:t>2</a:t>
            </a:r>
          </a:p>
        </p:txBody>
      </p:sp>
      <p:sp>
        <p:nvSpPr>
          <p:cNvPr id="11" name="Rectangle 10">
            <a:hlinkClick r:id="rId15" action="ppaction://hlinksldjump"/>
          </p:cNvPr>
          <p:cNvSpPr/>
          <p:nvPr/>
        </p:nvSpPr>
        <p:spPr>
          <a:xfrm>
            <a:off x="6920753" y="2386925"/>
            <a:ext cx="700834" cy="1107996"/>
          </a:xfrm>
          <a:prstGeom prst="rect">
            <a:avLst/>
          </a:prstGeom>
          <a:noFill/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00" b="1" i="0" u="none" strike="noStrike" kern="1200" cap="none" spc="0" normalizeH="0" baseline="0" noProof="0" dirty="0">
                <a:ln w="11430"/>
                <a:solidFill>
                  <a:srgbClr val="D60093"/>
                </a:solidFill>
                <a:effectLst>
                  <a:glow rad="139700">
                    <a:srgbClr val="F14124">
                      <a:satMod val="175000"/>
                      <a:alpha val="40000"/>
                    </a:srgb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UTM Avo" panose="02040603050506020204" pitchFamily="18" charset="0"/>
                <a:ea typeface="+mn-ea"/>
                <a:cs typeface="+mn-cs"/>
              </a:rPr>
              <a:t>3</a:t>
            </a:r>
          </a:p>
        </p:txBody>
      </p:sp>
      <p:sp>
        <p:nvSpPr>
          <p:cNvPr id="12" name="Rectangle 11">
            <a:hlinkClick r:id="rId16" action="ppaction://hlinksldjump"/>
          </p:cNvPr>
          <p:cNvSpPr/>
          <p:nvPr/>
        </p:nvSpPr>
        <p:spPr>
          <a:xfrm>
            <a:off x="8107676" y="1315323"/>
            <a:ext cx="700834" cy="1107996"/>
          </a:xfrm>
          <a:prstGeom prst="rect">
            <a:avLst/>
          </a:prstGeom>
          <a:noFill/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00" b="1" i="0" u="none" strike="noStrike" kern="1200" cap="none" spc="0" normalizeH="0" baseline="0" noProof="0" dirty="0">
                <a:ln w="11430"/>
                <a:solidFill>
                  <a:srgbClr val="D60093"/>
                </a:solidFill>
                <a:effectLst>
                  <a:glow rad="139700">
                    <a:srgbClr val="F14124">
                      <a:satMod val="175000"/>
                      <a:alpha val="40000"/>
                    </a:srgb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UTM Avo" panose="02040603050506020204" pitchFamily="18" charset="0"/>
                <a:ea typeface="+mn-ea"/>
                <a:cs typeface="+mn-cs"/>
              </a:rPr>
              <a:t>4</a:t>
            </a:r>
          </a:p>
        </p:txBody>
      </p:sp>
      <p:pic>
        <p:nvPicPr>
          <p:cNvPr id="8" name="gioi thieu tro choi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503250" y="5576417"/>
            <a:ext cx="609600" cy="609600"/>
          </a:xfrm>
          <a:prstGeom prst="rect">
            <a:avLst/>
          </a:prstGeom>
        </p:spPr>
      </p:pic>
      <p:pic>
        <p:nvPicPr>
          <p:cNvPr id="19" name="Picture 2" descr="C:\Users\Admin\Downloads\ngay tháng\tải xuống.jpg">
            <a:extLst>
              <a:ext uri="{FF2B5EF4-FFF2-40B4-BE49-F238E27FC236}">
                <a16:creationId xmlns:a16="http://schemas.microsoft.com/office/drawing/2014/main" id="{F59A3D4E-1E78-4667-A1F0-D72E366EA6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0" b="99556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7676" y="-482972"/>
            <a:ext cx="1524000" cy="1524000"/>
          </a:xfrm>
          <a:prstGeom prst="rect">
            <a:avLst/>
          </a:prstGeom>
          <a:noFill/>
          <a:scene3d>
            <a:camera prst="isometricOffAxis1Top"/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19">
            <a:hlinkClick r:id="rId18" action="ppaction://hlinksldjump"/>
            <a:extLst>
              <a:ext uri="{FF2B5EF4-FFF2-40B4-BE49-F238E27FC236}">
                <a16:creationId xmlns:a16="http://schemas.microsoft.com/office/drawing/2014/main" id="{CEA22550-1367-44B5-A21C-5CBD306DE9B8}"/>
              </a:ext>
            </a:extLst>
          </p:cNvPr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739" t="65135" r="32609"/>
          <a:stretch/>
        </p:blipFill>
        <p:spPr>
          <a:xfrm>
            <a:off x="11333398" y="5594686"/>
            <a:ext cx="595835" cy="686656"/>
          </a:xfrm>
          <a:prstGeom prst="rect">
            <a:avLst/>
          </a:prstGeom>
        </p:spPr>
      </p:pic>
      <p:sp>
        <p:nvSpPr>
          <p:cNvPr id="23" name="WordArt 18">
            <a:extLst>
              <a:ext uri="{FF2B5EF4-FFF2-40B4-BE49-F238E27FC236}">
                <a16:creationId xmlns:a16="http://schemas.microsoft.com/office/drawing/2014/main" id="{8CF08AB5-BD4B-4A88-9832-25BC8161B233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1112850" y="1306477"/>
            <a:ext cx="6477000" cy="1219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0" cap="none" spc="0" normalizeH="0" baseline="0" noProof="0" dirty="0" err="1">
                <a:ln w="1270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uLnTx/>
                <a:uFillTx/>
                <a:latin typeface="Times New Roman"/>
                <a:ea typeface="+mn-ea"/>
                <a:cs typeface="Times New Roman"/>
              </a:rPr>
              <a:t>Chúc</a:t>
            </a:r>
            <a:r>
              <a:rPr kumimoji="0" lang="en-US" sz="3600" b="0" i="0" u="none" strike="noStrike" kern="10" cap="none" spc="0" normalizeH="0" baseline="0" noProof="0" dirty="0">
                <a:ln w="1270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uLnTx/>
                <a:uFillTx/>
                <a:latin typeface="Times New Roman"/>
                <a:ea typeface="+mn-ea"/>
                <a:cs typeface="Times New Roman"/>
              </a:rPr>
              <a:t> </a:t>
            </a:r>
            <a:r>
              <a:rPr kumimoji="0" lang="en-US" sz="3600" b="0" i="0" u="none" strike="noStrike" kern="10" cap="none" spc="0" normalizeH="0" baseline="0" noProof="0" dirty="0" err="1">
                <a:ln w="1270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uLnTx/>
                <a:uFillTx/>
                <a:latin typeface="Times New Roman"/>
                <a:ea typeface="+mn-ea"/>
                <a:cs typeface="Times New Roman"/>
              </a:rPr>
              <a:t>mừng</a:t>
            </a:r>
            <a:r>
              <a:rPr kumimoji="0" lang="en-US" sz="3600" b="0" i="0" u="none" strike="noStrike" kern="10" cap="none" spc="0" normalizeH="0" baseline="0" noProof="0" dirty="0">
                <a:ln w="1270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uLnTx/>
                <a:uFillTx/>
                <a:latin typeface="Times New Roman"/>
                <a:ea typeface="+mn-ea"/>
                <a:cs typeface="Times New Roman"/>
              </a:rPr>
              <a:t> </a:t>
            </a:r>
            <a:r>
              <a:rPr kumimoji="0" lang="en-US" sz="3600" b="0" i="0" u="none" strike="noStrike" kern="10" cap="none" spc="0" normalizeH="0" baseline="0" noProof="0" dirty="0" err="1">
                <a:ln w="1270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uLnTx/>
                <a:uFillTx/>
                <a:latin typeface="Times New Roman"/>
                <a:ea typeface="+mn-ea"/>
                <a:cs typeface="Times New Roman"/>
              </a:rPr>
              <a:t>chiến</a:t>
            </a:r>
            <a:r>
              <a:rPr kumimoji="0" lang="en-US" sz="3600" b="0" i="0" u="none" strike="noStrike" kern="10" cap="none" spc="0" normalizeH="0" baseline="0" noProof="0" dirty="0">
                <a:ln w="1270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uLnTx/>
                <a:uFillTx/>
                <a:latin typeface="Times New Roman"/>
                <a:ea typeface="+mn-ea"/>
                <a:cs typeface="Times New Roman"/>
              </a:rPr>
              <a:t> </a:t>
            </a:r>
            <a:r>
              <a:rPr kumimoji="0" lang="en-US" sz="3600" b="0" i="0" u="none" strike="noStrike" kern="10" cap="none" spc="0" normalizeH="0" baseline="0" noProof="0" dirty="0" err="1">
                <a:ln w="1270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uLnTx/>
                <a:uFillTx/>
                <a:latin typeface="Times New Roman"/>
                <a:ea typeface="+mn-ea"/>
                <a:cs typeface="Times New Roman"/>
              </a:rPr>
              <a:t>thắng</a:t>
            </a:r>
            <a:r>
              <a:rPr kumimoji="0" lang="en-US" sz="3600" b="0" i="0" u="none" strike="noStrike" kern="10" cap="none" spc="0" normalizeH="0" baseline="0" noProof="0" dirty="0">
                <a:ln w="1270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uLnTx/>
                <a:uFillTx/>
                <a:latin typeface="Times New Roman"/>
                <a:ea typeface="+mn-ea"/>
                <a:cs typeface="Times New Roman"/>
              </a:rPr>
              <a:t>!</a:t>
            </a:r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DEBC320A-8BC5-445B-96FE-DEBD5D53CD10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-218221" y="-1295716"/>
            <a:ext cx="9849897" cy="5535642"/>
          </a:xfrm>
          <a:prstGeom prst="rect">
            <a:avLst/>
          </a:prstGeom>
        </p:spPr>
      </p:pic>
      <p:sp>
        <p:nvSpPr>
          <p:cNvPr id="9" name="TextBox 8">
            <a:hlinkClick r:id="rId18" action="ppaction://hlinksldjump"/>
            <a:extLst>
              <a:ext uri="{FF2B5EF4-FFF2-40B4-BE49-F238E27FC236}">
                <a16:creationId xmlns:a16="http://schemas.microsoft.com/office/drawing/2014/main" id="{F848618C-D6CA-4218-1691-34C45595969B}"/>
              </a:ext>
            </a:extLst>
          </p:cNvPr>
          <p:cNvSpPr txBox="1"/>
          <p:nvPr/>
        </p:nvSpPr>
        <p:spPr>
          <a:xfrm>
            <a:off x="9925585" y="126124"/>
            <a:ext cx="2077229" cy="646331"/>
          </a:xfrm>
          <a:prstGeom prst="rect">
            <a:avLst/>
          </a:prstGeom>
          <a:solidFill>
            <a:srgbClr val="7030A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en-US" sz="3600" b="1" dirty="0" err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Học</a:t>
            </a:r>
            <a:r>
              <a:rPr lang="en-US" sz="36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tiếp</a:t>
            </a:r>
            <a:endParaRPr lang="en-US" sz="3600" b="1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66683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0" dur="32136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>
                <p:cTn id="4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0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26 -2.96296E-6 C 0.01211 -0.00879 -0.01146 0.0044 0.00091 -0.00393 C 0.00898 -0.00995 0.01302 -0.01875 0.01823 -0.03078 C 0.02344 -0.04305 0.05807 -0.08912 0.07031 -0.10393 C 0.08255 -0.11852 0.08125 -0.12129 0.09166 -0.13194 C 0.10221 -0.14259 0.12656 -0.15949 0.13359 -0.16736 " pathEditMode="relative" rAng="0" ptsTypes="AAAAAA">
                                      <p:cBhvr>
                                        <p:cTn id="46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62" y="-838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húc mừng ta d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3359 -0.16736 L 0.24987 -0.31157 " pathEditMode="relative" rAng="0" ptsTypes="AA">
                                      <p:cBhvr>
                                        <p:cTn id="53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07" y="-7222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húc mừng ta d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4987 -0.31157 L 0.35976 -0.43402 " pathEditMode="relative" rAng="0" ptsTypes="AA">
                                      <p:cBhvr>
                                        <p:cTn id="60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95" y="-6134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húc mừng ta d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5976 -0.43403 L 0.50534 -0.58287 " pathEditMode="relative" rAng="0" ptsTypes="AA">
                                      <p:cBhvr>
                                        <p:cTn id="67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279" y="-7176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húc mừng ta d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2000"/>
                            </p:stCondLst>
                            <p:childTnLst>
                              <p:par>
                                <p:cTn id="72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1.11111E-6 L -0.00573 -0.17292 " pathEditMode="relative" rAng="0" ptsTypes="AA">
                                      <p:cBhvr>
                                        <p:cTn id="73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6" y="-8657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Âm thanh chiến thắ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4000"/>
                            </p:stCondLst>
                            <p:childTnLst>
                              <p:par>
                                <p:cTn id="7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3" presetClass="entr" presetSubtype="16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7"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10" grpId="0"/>
      <p:bldP spid="10" grpId="1"/>
      <p:bldP spid="11" grpId="0"/>
      <p:bldP spid="11" grpId="1"/>
      <p:bldP spid="12" grpId="0"/>
      <p:bldP spid="12" grpId="1"/>
      <p:bldP spid="23" grpId="0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>
            <a:extLst>
              <a:ext uri="{FF2B5EF4-FFF2-40B4-BE49-F238E27FC236}">
                <a16:creationId xmlns:a16="http://schemas.microsoft.com/office/drawing/2014/main" id="{6676043D-D89B-485A-B828-0566B0723FC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7198"/>
            <a:ext cx="12192000" cy="643737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646834" y="1495563"/>
            <a:ext cx="3260029" cy="523220"/>
          </a:xfrm>
          <a:prstGeom prst="rect">
            <a:avLst/>
          </a:prstGeom>
          <a:solidFill>
            <a:srgbClr val="7030A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800" b="1" dirty="0" err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Đây</a:t>
            </a:r>
            <a:r>
              <a:rPr lang="en-US" sz="28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sz="28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cây</a:t>
            </a:r>
            <a:r>
              <a:rPr lang="en-US" sz="28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gì</a:t>
            </a:r>
            <a:r>
              <a:rPr lang="en-US" sz="28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96933">
            <a:off x="1899567" y="370609"/>
            <a:ext cx="1128658" cy="735240"/>
          </a:xfrm>
          <a:prstGeom prst="rect">
            <a:avLst/>
          </a:prstGeom>
        </p:spPr>
      </p:pic>
      <p:sp>
        <p:nvSpPr>
          <p:cNvPr id="7" name="AutoShape 27"/>
          <p:cNvSpPr>
            <a:spLocks noChangeArrowheads="1"/>
          </p:cNvSpPr>
          <p:nvPr/>
        </p:nvSpPr>
        <p:spPr bwMode="auto">
          <a:xfrm>
            <a:off x="259889" y="1644769"/>
            <a:ext cx="1231820" cy="1235789"/>
          </a:xfrm>
          <a:prstGeom prst="sun">
            <a:avLst>
              <a:gd name="adj" fmla="val 19880"/>
            </a:avLst>
          </a:prstGeom>
          <a:gradFill rotWithShape="1">
            <a:gsLst>
              <a:gs pos="0">
                <a:srgbClr val="FF0066"/>
              </a:gs>
              <a:gs pos="100000">
                <a:srgbClr val="E9EE10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WordArt 28"/>
          <p:cNvSpPr>
            <a:spLocks noChangeArrowheads="1" noChangeShapeType="1" noTextEdit="1"/>
          </p:cNvSpPr>
          <p:nvPr/>
        </p:nvSpPr>
        <p:spPr bwMode="auto">
          <a:xfrm>
            <a:off x="606497" y="2005162"/>
            <a:ext cx="538605" cy="53704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0" cap="none" spc="0" normalizeH="0" baseline="0" noProof="0" dirty="0">
                <a:ln w="19050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uLnTx/>
                <a:uFillTx/>
                <a:latin typeface="VNI-Times"/>
                <a:ea typeface="+mn-ea"/>
                <a:cs typeface="+mn-cs"/>
              </a:rPr>
              <a:t>1</a:t>
            </a:r>
          </a:p>
        </p:txBody>
      </p:sp>
      <p:sp>
        <p:nvSpPr>
          <p:cNvPr id="10" name="WordArt 51"/>
          <p:cNvSpPr>
            <a:spLocks noChangeArrowheads="1" noChangeShapeType="1" noTextEdit="1"/>
          </p:cNvSpPr>
          <p:nvPr/>
        </p:nvSpPr>
        <p:spPr bwMode="auto">
          <a:xfrm>
            <a:off x="10054794" y="518179"/>
            <a:ext cx="423862" cy="566779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0" cap="none" spc="0" normalizeH="0" baseline="0" noProof="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uLnTx/>
                <a:uFillTx/>
                <a:latin typeface="Impact"/>
                <a:ea typeface="+mn-ea"/>
                <a:cs typeface="+mn-cs"/>
              </a:rPr>
              <a:t>4</a:t>
            </a:r>
          </a:p>
        </p:txBody>
      </p:sp>
      <p:sp>
        <p:nvSpPr>
          <p:cNvPr id="11" name="WordArt 51"/>
          <p:cNvSpPr>
            <a:spLocks noChangeArrowheads="1" noChangeShapeType="1" noTextEdit="1"/>
          </p:cNvSpPr>
          <p:nvPr/>
        </p:nvSpPr>
        <p:spPr bwMode="auto">
          <a:xfrm>
            <a:off x="10056127" y="509910"/>
            <a:ext cx="423862" cy="566779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0" cap="none" spc="0" normalizeH="0" baseline="0" noProof="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uLnTx/>
                <a:uFillTx/>
                <a:latin typeface="Impact"/>
                <a:ea typeface="+mn-ea"/>
                <a:cs typeface="+mn-cs"/>
              </a:rPr>
              <a:t>3</a:t>
            </a:r>
          </a:p>
        </p:txBody>
      </p:sp>
      <p:sp>
        <p:nvSpPr>
          <p:cNvPr id="12" name="WordArt 51"/>
          <p:cNvSpPr>
            <a:spLocks noChangeArrowheads="1" noChangeShapeType="1" noTextEdit="1"/>
          </p:cNvSpPr>
          <p:nvPr/>
        </p:nvSpPr>
        <p:spPr bwMode="auto">
          <a:xfrm>
            <a:off x="10075231" y="518178"/>
            <a:ext cx="423862" cy="566779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0" cap="none" spc="0" normalizeH="0" baseline="0" noProof="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uLnTx/>
                <a:uFillTx/>
                <a:latin typeface="Impact"/>
                <a:ea typeface="+mn-ea"/>
                <a:cs typeface="+mn-cs"/>
              </a:rPr>
              <a:t>2</a:t>
            </a:r>
          </a:p>
        </p:txBody>
      </p:sp>
      <p:sp>
        <p:nvSpPr>
          <p:cNvPr id="13" name="WordArt 51"/>
          <p:cNvSpPr>
            <a:spLocks noChangeArrowheads="1" noChangeShapeType="1" noTextEdit="1"/>
          </p:cNvSpPr>
          <p:nvPr/>
        </p:nvSpPr>
        <p:spPr bwMode="auto">
          <a:xfrm>
            <a:off x="10075231" y="482939"/>
            <a:ext cx="423862" cy="566779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0" cap="none" spc="0" normalizeH="0" baseline="0" noProof="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uLnTx/>
                <a:uFillTx/>
                <a:latin typeface="Impact"/>
                <a:ea typeface="+mn-ea"/>
                <a:cs typeface="+mn-cs"/>
              </a:rPr>
              <a:t>1</a:t>
            </a:r>
          </a:p>
        </p:txBody>
      </p:sp>
      <p:grpSp>
        <p:nvGrpSpPr>
          <p:cNvPr id="14" name="Group 33"/>
          <p:cNvGrpSpPr>
            <a:grpSpLocks/>
          </p:cNvGrpSpPr>
          <p:nvPr/>
        </p:nvGrpSpPr>
        <p:grpSpPr bwMode="auto">
          <a:xfrm>
            <a:off x="2286295" y="4528742"/>
            <a:ext cx="1752600" cy="1752600"/>
            <a:chOff x="4320" y="2928"/>
            <a:chExt cx="1104" cy="1104"/>
          </a:xfrm>
        </p:grpSpPr>
        <p:sp>
          <p:nvSpPr>
            <p:cNvPr id="15" name="AutoShape 34"/>
            <p:cNvSpPr>
              <a:spLocks noChangeArrowheads="1"/>
            </p:cNvSpPr>
            <p:nvPr/>
          </p:nvSpPr>
          <p:spPr bwMode="auto">
            <a:xfrm>
              <a:off x="4320" y="2928"/>
              <a:ext cx="1104" cy="1104"/>
            </a:xfrm>
            <a:prstGeom prst="star32">
              <a:avLst>
                <a:gd name="adj" fmla="val 37500"/>
              </a:avLst>
            </a:prstGeom>
            <a:gradFill rotWithShape="1">
              <a:gsLst>
                <a:gs pos="0">
                  <a:srgbClr val="EC9EC5"/>
                </a:gs>
                <a:gs pos="100000">
                  <a:srgbClr val="CC0066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6000" b="1" i="0" u="none" strike="noStrike" kern="1200" cap="none" spc="0" normalizeH="0" baseline="0" noProof="0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UTM Avo" panose="02040603050506020204" pitchFamily="18" charset="0"/>
                <a:ea typeface="+mn-ea"/>
                <a:cs typeface="+mn-cs"/>
              </a:endParaRPr>
            </a:p>
          </p:txBody>
        </p:sp>
        <p:sp>
          <p:nvSpPr>
            <p:cNvPr id="16" name="WordArt 35"/>
            <p:cNvSpPr>
              <a:spLocks noChangeArrowheads="1" noChangeShapeType="1" noTextEdit="1"/>
            </p:cNvSpPr>
            <p:nvPr/>
          </p:nvSpPr>
          <p:spPr bwMode="auto">
            <a:xfrm>
              <a:off x="4563" y="3168"/>
              <a:ext cx="672" cy="576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600" b="0" i="0" u="none" strike="noStrike" kern="10" cap="none" spc="0" normalizeH="0" baseline="0" noProof="0" dirty="0" err="1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/>
                  <a:ea typeface="+mn-ea"/>
                  <a:cs typeface="Times New Roman"/>
                </a:rPr>
                <a:t>Hết</a:t>
              </a:r>
              <a:r>
                <a:rPr kumimoji="0" lang="en-US" sz="3600" b="0" i="0" u="none" strike="noStrike" kern="10" cap="none" spc="0" normalizeH="0" baseline="0" noProof="0" dirty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/>
                  <a:ea typeface="+mn-ea"/>
                  <a:cs typeface="Times New Roman"/>
                </a:rPr>
                <a:t> </a:t>
              </a:r>
              <a:r>
                <a:rPr kumimoji="0" lang="en-US" sz="3600" b="0" i="0" u="none" strike="noStrike" kern="10" cap="none" spc="0" normalizeH="0" baseline="0" noProof="0" dirty="0" err="1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/>
                  <a:ea typeface="+mn-ea"/>
                  <a:cs typeface="Times New Roman"/>
                </a:rPr>
                <a:t>giờ</a:t>
              </a:r>
              <a:endParaRPr kumimoji="0" lang="en-US" sz="3600" b="0" i="0" u="none" strike="noStrike" kern="10" cap="none" spc="0" normalizeH="0" baseline="0" noProof="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+mn-ea"/>
                <a:cs typeface="Times New Roman"/>
              </a:endParaRPr>
            </a:p>
          </p:txBody>
        </p:sp>
      </p:grpSp>
      <p:sp>
        <p:nvSpPr>
          <p:cNvPr id="17" name="WordArt 51"/>
          <p:cNvSpPr>
            <a:spLocks noChangeArrowheads="1" noChangeShapeType="1" noTextEdit="1"/>
          </p:cNvSpPr>
          <p:nvPr/>
        </p:nvSpPr>
        <p:spPr bwMode="auto">
          <a:xfrm>
            <a:off x="10056127" y="518179"/>
            <a:ext cx="423862" cy="566779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0" cap="none" spc="0" normalizeH="0" baseline="0" noProof="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uLnTx/>
                <a:uFillTx/>
                <a:latin typeface="Impact"/>
                <a:ea typeface="+mn-ea"/>
                <a:cs typeface="+mn-cs"/>
              </a:rPr>
              <a:t>5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CDED2FA6-C309-43B1-8CE4-A9A23CEB9DAF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6944" b="70556" l="18111" r="82670">
                        <a14:foregroundMark x1="19204" y1="30833" x2="19204" y2="30833"/>
                        <a14:foregroundMark x1="18111" y1="49444" x2="18111" y2="49444"/>
                        <a14:foregroundMark x1="49336" y1="31944" x2="49336" y2="31944"/>
                        <a14:foregroundMark x1="48712" y1="34306" x2="48712" y2="34306"/>
                        <a14:foregroundMark x1="48322" y1="33889" x2="53786" y2="32639"/>
                        <a14:foregroundMark x1="53786" y1="32639" x2="53786" y2="32639"/>
                        <a14:foregroundMark x1="78610" y1="29861" x2="78610" y2="29861"/>
                        <a14:foregroundMark x1="80016" y1="50417" x2="80016" y2="50417"/>
                        <a14:foregroundMark x1="82670" y1="59028" x2="82670" y2="59028"/>
                        <a14:foregroundMark x1="32240" y1="29861" x2="32240" y2="29861"/>
                        <a14:foregroundMark x1="68618" y1="22500" x2="68618" y2="22500"/>
                        <a14:foregroundMark x1="68618" y1="22500" x2="68618" y2="22500"/>
                        <a14:foregroundMark x1="53005" y1="20972" x2="53005" y2="20972"/>
                        <a14:foregroundMark x1="48634" y1="29306" x2="48634" y2="29306"/>
                        <a14:foregroundMark x1="48634" y1="25000" x2="48634" y2="25000"/>
                        <a14:foregroundMark x1="65418" y1="44167" x2="65418" y2="44167"/>
                        <a14:foregroundMark x1="68696" y1="45417" x2="68696" y2="45417"/>
                        <a14:foregroundMark x1="32006" y1="23194" x2="32006" y2="23194"/>
                        <a14:foregroundMark x1="31616" y1="22361" x2="31616" y2="22361"/>
                        <a14:foregroundMark x1="32553" y1="20972" x2="32553" y2="20972"/>
                        <a14:foregroundMark x1="31850" y1="22361" x2="32006" y2="23194"/>
                        <a14:backgroundMark x1="26308" y1="36806" x2="26308" y2="36806"/>
                        <a14:backgroundMark x1="34738" y1="36944" x2="34738" y2="36944"/>
                        <a14:backgroundMark x1="49180" y1="55139" x2="49180" y2="55139"/>
                        <a14:backgroundMark x1="53786" y1="52500" x2="53786" y2="525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4159" t="10796" r="13861" b="22348"/>
          <a:stretch/>
        </p:blipFill>
        <p:spPr>
          <a:xfrm>
            <a:off x="3162595" y="62003"/>
            <a:ext cx="6573029" cy="1465045"/>
          </a:xfrm>
          <a:prstGeom prst="rect">
            <a:avLst/>
          </a:prstGeom>
        </p:spPr>
      </p:pic>
      <p:pic>
        <p:nvPicPr>
          <p:cNvPr id="20" name="Picture 19">
            <a:hlinkClick r:id="rId9" action="ppaction://hlinksldjump"/>
            <a:extLst>
              <a:ext uri="{FF2B5EF4-FFF2-40B4-BE49-F238E27FC236}">
                <a16:creationId xmlns:a16="http://schemas.microsoft.com/office/drawing/2014/main" id="{D6399218-D262-42AC-A97C-13AB1ADFF570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739" t="65135" r="32609"/>
          <a:stretch/>
        </p:blipFill>
        <p:spPr>
          <a:xfrm>
            <a:off x="11333398" y="5594686"/>
            <a:ext cx="595835" cy="686656"/>
          </a:xfrm>
          <a:prstGeom prst="rect">
            <a:avLst/>
          </a:prstGeom>
        </p:spPr>
      </p:pic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A4886C37-1279-59CC-A53C-4FBA091A3D2B}"/>
              </a:ext>
            </a:extLst>
          </p:cNvPr>
          <p:cNvSpPr/>
          <p:nvPr/>
        </p:nvSpPr>
        <p:spPr>
          <a:xfrm>
            <a:off x="6686550" y="5457825"/>
            <a:ext cx="3667125" cy="704850"/>
          </a:xfrm>
          <a:prstGeom prst="roundRect">
            <a:avLst/>
          </a:prstGeom>
          <a:ln w="5715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600" b="1" dirty="0" err="1">
                <a:solidFill>
                  <a:srgbClr val="FF0000"/>
                </a:solidFill>
              </a:rPr>
              <a:t>Cây</a:t>
            </a:r>
            <a:r>
              <a:rPr lang="en-US" sz="3600" b="1" dirty="0">
                <a:solidFill>
                  <a:srgbClr val="FF0000"/>
                </a:solidFill>
              </a:rPr>
              <a:t> </a:t>
            </a:r>
            <a:r>
              <a:rPr lang="en-US" sz="3600" b="1" dirty="0" err="1">
                <a:solidFill>
                  <a:srgbClr val="FF0000"/>
                </a:solidFill>
              </a:rPr>
              <a:t>ngọc</a:t>
            </a:r>
            <a:r>
              <a:rPr lang="en-US" sz="3600" b="1" dirty="0">
                <a:solidFill>
                  <a:srgbClr val="FF0000"/>
                </a:solidFill>
              </a:rPr>
              <a:t> </a:t>
            </a:r>
            <a:r>
              <a:rPr lang="en-US" sz="3600" b="1" dirty="0" err="1">
                <a:solidFill>
                  <a:srgbClr val="FF0000"/>
                </a:solidFill>
              </a:rPr>
              <a:t>ngân</a:t>
            </a:r>
            <a:endParaRPr lang="en-US" sz="3600" b="1" dirty="0">
              <a:solidFill>
                <a:srgbClr val="FF0000"/>
              </a:solidFill>
            </a:endParaRPr>
          </a:p>
        </p:txBody>
      </p:sp>
      <p:pic>
        <p:nvPicPr>
          <p:cNvPr id="4098" name="Picture 2" descr="Cây Ngọc Ngân - cayxanhgarden">
            <a:extLst>
              <a:ext uri="{FF2B5EF4-FFF2-40B4-BE49-F238E27FC236}">
                <a16:creationId xmlns:a16="http://schemas.microsoft.com/office/drawing/2014/main" id="{30E5C4BC-F757-D856-2E68-CA9C1D8999C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6857" y="1609724"/>
            <a:ext cx="3765393" cy="3515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17331227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3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500"/>
                            </p:stCondLst>
                            <p:childTnLst>
                              <p:par>
                                <p:cTn id="40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000"/>
                            </p:stCondLst>
                            <p:childTnLst>
                              <p:par>
                                <p:cTn id="4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500"/>
                            </p:stCondLst>
                            <p:childTnLst>
                              <p:par>
                                <p:cTn id="50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000"/>
                            </p:stCondLst>
                            <p:childTnLst>
                              <p:par>
                                <p:cTn id="5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500"/>
                            </p:stCondLst>
                            <p:childTnLst>
                              <p:par>
                                <p:cTn id="60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1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000"/>
                            </p:stCondLst>
                            <p:childTnLst>
                              <p:par>
                                <p:cTn id="6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4500"/>
                            </p:stCondLst>
                            <p:childTnLst>
                              <p:par>
                                <p:cTn id="70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1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iengChuongLopHoc-V.A-4025349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8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7" grpId="1" animBg="1"/>
      <p:bldP spid="8" grpId="0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7" grpId="0" animBg="1"/>
      <p:bldP spid="17" grpId="1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>
            <a:extLst>
              <a:ext uri="{FF2B5EF4-FFF2-40B4-BE49-F238E27FC236}">
                <a16:creationId xmlns:a16="http://schemas.microsoft.com/office/drawing/2014/main" id="{81FCCACA-0C83-4142-A931-A38846372FA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" y="0"/>
            <a:ext cx="12192000" cy="643737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819320" y="1586444"/>
            <a:ext cx="2838405" cy="523220"/>
          </a:xfrm>
          <a:prstGeom prst="rect">
            <a:avLst/>
          </a:prstGeom>
          <a:solidFill>
            <a:srgbClr val="7030A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en-US" sz="2800" b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Đây là cây gì?</a:t>
            </a:r>
            <a:endParaRPr lang="en-US" sz="2800" b="1" dirty="0" err="1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96933">
            <a:off x="1899567" y="370609"/>
            <a:ext cx="1128658" cy="735240"/>
          </a:xfrm>
          <a:prstGeom prst="rect">
            <a:avLst/>
          </a:prstGeom>
        </p:spPr>
      </p:pic>
      <p:sp>
        <p:nvSpPr>
          <p:cNvPr id="7" name="AutoShape 27"/>
          <p:cNvSpPr>
            <a:spLocks noChangeArrowheads="1"/>
          </p:cNvSpPr>
          <p:nvPr/>
        </p:nvSpPr>
        <p:spPr bwMode="auto">
          <a:xfrm>
            <a:off x="306585" y="1644768"/>
            <a:ext cx="1231820" cy="1235789"/>
          </a:xfrm>
          <a:prstGeom prst="sun">
            <a:avLst>
              <a:gd name="adj" fmla="val 19880"/>
            </a:avLst>
          </a:prstGeom>
          <a:gradFill rotWithShape="1">
            <a:gsLst>
              <a:gs pos="0">
                <a:srgbClr val="FF0066"/>
              </a:gs>
              <a:gs pos="100000">
                <a:srgbClr val="E9EE10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WordArt 28"/>
          <p:cNvSpPr>
            <a:spLocks noChangeArrowheads="1" noChangeShapeType="1" noTextEdit="1"/>
          </p:cNvSpPr>
          <p:nvPr/>
        </p:nvSpPr>
        <p:spPr bwMode="auto">
          <a:xfrm>
            <a:off x="653193" y="2005161"/>
            <a:ext cx="538605" cy="53704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0" cap="none" spc="0" normalizeH="0" baseline="0" noProof="0" dirty="0">
                <a:ln w="19050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uLnTx/>
                <a:uFillTx/>
                <a:latin typeface="VNI-Times"/>
                <a:ea typeface="+mn-ea"/>
                <a:cs typeface="+mn-cs"/>
              </a:rPr>
              <a:t>2</a:t>
            </a:r>
          </a:p>
        </p:txBody>
      </p:sp>
      <p:sp>
        <p:nvSpPr>
          <p:cNvPr id="10" name="WordArt 51"/>
          <p:cNvSpPr>
            <a:spLocks noChangeArrowheads="1" noChangeShapeType="1" noTextEdit="1"/>
          </p:cNvSpPr>
          <p:nvPr/>
        </p:nvSpPr>
        <p:spPr bwMode="auto">
          <a:xfrm>
            <a:off x="10054794" y="518179"/>
            <a:ext cx="423862" cy="566779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0" cap="none" spc="0" normalizeH="0" baseline="0" noProof="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uLnTx/>
                <a:uFillTx/>
                <a:latin typeface="Impact"/>
                <a:ea typeface="+mn-ea"/>
                <a:cs typeface="+mn-cs"/>
              </a:rPr>
              <a:t>4</a:t>
            </a:r>
          </a:p>
        </p:txBody>
      </p:sp>
      <p:sp>
        <p:nvSpPr>
          <p:cNvPr id="11" name="WordArt 51"/>
          <p:cNvSpPr>
            <a:spLocks noChangeArrowheads="1" noChangeShapeType="1" noTextEdit="1"/>
          </p:cNvSpPr>
          <p:nvPr/>
        </p:nvSpPr>
        <p:spPr bwMode="auto">
          <a:xfrm>
            <a:off x="10056127" y="509910"/>
            <a:ext cx="423862" cy="566779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0" cap="none" spc="0" normalizeH="0" baseline="0" noProof="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uLnTx/>
                <a:uFillTx/>
                <a:latin typeface="Impact"/>
                <a:ea typeface="+mn-ea"/>
                <a:cs typeface="+mn-cs"/>
              </a:rPr>
              <a:t>3</a:t>
            </a:r>
          </a:p>
        </p:txBody>
      </p:sp>
      <p:sp>
        <p:nvSpPr>
          <p:cNvPr id="12" name="WordArt 51"/>
          <p:cNvSpPr>
            <a:spLocks noChangeArrowheads="1" noChangeShapeType="1" noTextEdit="1"/>
          </p:cNvSpPr>
          <p:nvPr/>
        </p:nvSpPr>
        <p:spPr bwMode="auto">
          <a:xfrm>
            <a:off x="10075231" y="518178"/>
            <a:ext cx="423862" cy="566779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0" cap="none" spc="0" normalizeH="0" baseline="0" noProof="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uLnTx/>
                <a:uFillTx/>
                <a:latin typeface="Impact"/>
                <a:ea typeface="+mn-ea"/>
                <a:cs typeface="+mn-cs"/>
              </a:rPr>
              <a:t>2</a:t>
            </a:r>
          </a:p>
        </p:txBody>
      </p:sp>
      <p:sp>
        <p:nvSpPr>
          <p:cNvPr id="13" name="WordArt 51"/>
          <p:cNvSpPr>
            <a:spLocks noChangeArrowheads="1" noChangeShapeType="1" noTextEdit="1"/>
          </p:cNvSpPr>
          <p:nvPr/>
        </p:nvSpPr>
        <p:spPr bwMode="auto">
          <a:xfrm>
            <a:off x="10075231" y="482939"/>
            <a:ext cx="423862" cy="566779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0" cap="none" spc="0" normalizeH="0" baseline="0" noProof="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uLnTx/>
                <a:uFillTx/>
                <a:latin typeface="Impact"/>
                <a:ea typeface="+mn-ea"/>
                <a:cs typeface="+mn-cs"/>
              </a:rPr>
              <a:t>1</a:t>
            </a:r>
          </a:p>
        </p:txBody>
      </p:sp>
      <p:grpSp>
        <p:nvGrpSpPr>
          <p:cNvPr id="14" name="Group 33"/>
          <p:cNvGrpSpPr>
            <a:grpSpLocks/>
          </p:cNvGrpSpPr>
          <p:nvPr/>
        </p:nvGrpSpPr>
        <p:grpSpPr bwMode="auto">
          <a:xfrm>
            <a:off x="4934472" y="4528742"/>
            <a:ext cx="1752600" cy="1752600"/>
            <a:chOff x="4320" y="2928"/>
            <a:chExt cx="1104" cy="1104"/>
          </a:xfrm>
        </p:grpSpPr>
        <p:sp>
          <p:nvSpPr>
            <p:cNvPr id="15" name="AutoShape 34"/>
            <p:cNvSpPr>
              <a:spLocks noChangeArrowheads="1"/>
            </p:cNvSpPr>
            <p:nvPr/>
          </p:nvSpPr>
          <p:spPr bwMode="auto">
            <a:xfrm>
              <a:off x="4320" y="2928"/>
              <a:ext cx="1104" cy="1104"/>
            </a:xfrm>
            <a:prstGeom prst="star32">
              <a:avLst>
                <a:gd name="adj" fmla="val 37500"/>
              </a:avLst>
            </a:prstGeom>
            <a:gradFill rotWithShape="1">
              <a:gsLst>
                <a:gs pos="0">
                  <a:srgbClr val="EC9EC5"/>
                </a:gs>
                <a:gs pos="100000">
                  <a:srgbClr val="CC0066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6000" b="1" i="0" u="none" strike="noStrike" kern="1200" cap="none" spc="0" normalizeH="0" baseline="0" noProof="0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.VnHelvetInsH" pitchFamily="34" charset="0"/>
                <a:ea typeface="+mn-ea"/>
                <a:cs typeface="+mn-cs"/>
              </a:endParaRPr>
            </a:p>
          </p:txBody>
        </p:sp>
        <p:sp>
          <p:nvSpPr>
            <p:cNvPr id="16" name="WordArt 35"/>
            <p:cNvSpPr>
              <a:spLocks noChangeArrowheads="1" noChangeShapeType="1" noTextEdit="1"/>
            </p:cNvSpPr>
            <p:nvPr/>
          </p:nvSpPr>
          <p:spPr bwMode="auto">
            <a:xfrm>
              <a:off x="4563" y="3168"/>
              <a:ext cx="672" cy="576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600" b="0" i="0" u="none" strike="noStrike" kern="10" cap="none" spc="0" normalizeH="0" baseline="0" noProof="0" dirty="0" err="1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/>
                  <a:ea typeface="+mn-ea"/>
                  <a:cs typeface="Times New Roman"/>
                </a:rPr>
                <a:t>Hết</a:t>
              </a:r>
              <a:r>
                <a:rPr kumimoji="0" lang="en-US" sz="3600" b="0" i="0" u="none" strike="noStrike" kern="10" cap="none" spc="0" normalizeH="0" baseline="0" noProof="0" dirty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/>
                  <a:ea typeface="+mn-ea"/>
                  <a:cs typeface="Times New Roman"/>
                </a:rPr>
                <a:t> </a:t>
              </a:r>
              <a:r>
                <a:rPr kumimoji="0" lang="en-US" sz="3600" b="0" i="0" u="none" strike="noStrike" kern="10" cap="none" spc="0" normalizeH="0" baseline="0" noProof="0" dirty="0" err="1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/>
                  <a:ea typeface="+mn-ea"/>
                  <a:cs typeface="Times New Roman"/>
                </a:rPr>
                <a:t>giờ</a:t>
              </a:r>
              <a:endParaRPr kumimoji="0" lang="en-US" sz="3600" b="0" i="0" u="none" strike="noStrike" kern="10" cap="none" spc="0" normalizeH="0" baseline="0" noProof="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+mn-ea"/>
                <a:cs typeface="Times New Roman"/>
              </a:endParaRPr>
            </a:p>
          </p:txBody>
        </p:sp>
      </p:grpSp>
      <p:sp>
        <p:nvSpPr>
          <p:cNvPr id="17" name="WordArt 51"/>
          <p:cNvSpPr>
            <a:spLocks noChangeArrowheads="1" noChangeShapeType="1" noTextEdit="1"/>
          </p:cNvSpPr>
          <p:nvPr/>
        </p:nvSpPr>
        <p:spPr bwMode="auto">
          <a:xfrm>
            <a:off x="10056127" y="518179"/>
            <a:ext cx="423862" cy="566779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0" cap="none" spc="0" normalizeH="0" baseline="0" noProof="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uLnTx/>
                <a:uFillTx/>
                <a:latin typeface="Impact"/>
                <a:ea typeface="+mn-ea"/>
                <a:cs typeface="+mn-cs"/>
              </a:rPr>
              <a:t>5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CDED2FA6-C309-43B1-8CE4-A9A23CEB9DAF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6944" b="70556" l="18111" r="82670">
                        <a14:foregroundMark x1="19204" y1="30833" x2="19204" y2="30833"/>
                        <a14:foregroundMark x1="18111" y1="49444" x2="18111" y2="49444"/>
                        <a14:foregroundMark x1="49336" y1="31944" x2="49336" y2="31944"/>
                        <a14:foregroundMark x1="48712" y1="34306" x2="48712" y2="34306"/>
                        <a14:foregroundMark x1="48322" y1="33889" x2="53786" y2="32639"/>
                        <a14:foregroundMark x1="53786" y1="32639" x2="53786" y2="32639"/>
                        <a14:foregroundMark x1="78610" y1="29861" x2="78610" y2="29861"/>
                        <a14:foregroundMark x1="80016" y1="50417" x2="80016" y2="50417"/>
                        <a14:foregroundMark x1="82670" y1="59028" x2="82670" y2="59028"/>
                        <a14:foregroundMark x1="32240" y1="29861" x2="32240" y2="29861"/>
                        <a14:foregroundMark x1="68618" y1="22500" x2="68618" y2="22500"/>
                        <a14:foregroundMark x1="68618" y1="22500" x2="68618" y2="22500"/>
                        <a14:foregroundMark x1="53005" y1="20972" x2="53005" y2="20972"/>
                        <a14:foregroundMark x1="48634" y1="29306" x2="48634" y2="29306"/>
                        <a14:foregroundMark x1="48634" y1="25000" x2="48634" y2="25000"/>
                        <a14:foregroundMark x1="65418" y1="44167" x2="65418" y2="44167"/>
                        <a14:foregroundMark x1="68696" y1="45417" x2="68696" y2="45417"/>
                        <a14:foregroundMark x1="32006" y1="23194" x2="32006" y2="23194"/>
                        <a14:foregroundMark x1="31616" y1="22361" x2="31616" y2="22361"/>
                        <a14:foregroundMark x1="32553" y1="20972" x2="32553" y2="20972"/>
                        <a14:foregroundMark x1="31850" y1="22361" x2="32006" y2="23194"/>
                        <a14:backgroundMark x1="26308" y1="36806" x2="26308" y2="36806"/>
                        <a14:backgroundMark x1="34738" y1="36944" x2="34738" y2="36944"/>
                        <a14:backgroundMark x1="49180" y1="55139" x2="49180" y2="55139"/>
                        <a14:backgroundMark x1="53786" y1="52500" x2="53786" y2="525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4159" t="10796" r="13861" b="22348"/>
          <a:stretch/>
        </p:blipFill>
        <p:spPr>
          <a:xfrm>
            <a:off x="3162595" y="62003"/>
            <a:ext cx="6573029" cy="1465045"/>
          </a:xfrm>
          <a:prstGeom prst="rect">
            <a:avLst/>
          </a:prstGeom>
        </p:spPr>
      </p:pic>
      <p:pic>
        <p:nvPicPr>
          <p:cNvPr id="18" name="Picture 17">
            <a:hlinkClick r:id="rId9" action="ppaction://hlinksldjump"/>
            <a:extLst>
              <a:ext uri="{FF2B5EF4-FFF2-40B4-BE49-F238E27FC236}">
                <a16:creationId xmlns:a16="http://schemas.microsoft.com/office/drawing/2014/main" id="{BA8E6141-DB61-4D95-9F98-936229171842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739" t="65135" r="32609"/>
          <a:stretch/>
        </p:blipFill>
        <p:spPr>
          <a:xfrm>
            <a:off x="11333398" y="5594686"/>
            <a:ext cx="595835" cy="686656"/>
          </a:xfrm>
          <a:prstGeom prst="rect">
            <a:avLst/>
          </a:prstGeom>
        </p:spPr>
      </p:pic>
      <p:pic>
        <p:nvPicPr>
          <p:cNvPr id="1026" name="Picture 2" descr="SET CÂY LƯỠI HỔ 2 | quatangcaycanh">
            <a:extLst>
              <a:ext uri="{FF2B5EF4-FFF2-40B4-BE49-F238E27FC236}">
                <a16:creationId xmlns:a16="http://schemas.microsoft.com/office/drawing/2014/main" id="{1B01D6BB-69D0-503E-153C-35753EBA7E1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8024" y="1447799"/>
            <a:ext cx="3657601" cy="3657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20955580-EA40-459C-3E39-ED53C58C7868}"/>
              </a:ext>
            </a:extLst>
          </p:cNvPr>
          <p:cNvSpPr/>
          <p:nvPr/>
        </p:nvSpPr>
        <p:spPr>
          <a:xfrm>
            <a:off x="7048500" y="5448300"/>
            <a:ext cx="3667125" cy="704850"/>
          </a:xfrm>
          <a:prstGeom prst="roundRect">
            <a:avLst/>
          </a:prstGeom>
          <a:ln w="5715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600" b="1" dirty="0" err="1">
                <a:solidFill>
                  <a:srgbClr val="FF0000"/>
                </a:solidFill>
              </a:rPr>
              <a:t>Cây</a:t>
            </a:r>
            <a:r>
              <a:rPr lang="en-US" sz="3600" b="1" dirty="0">
                <a:solidFill>
                  <a:srgbClr val="FF0000"/>
                </a:solidFill>
              </a:rPr>
              <a:t> </a:t>
            </a:r>
            <a:r>
              <a:rPr lang="en-US" sz="3600" b="1" dirty="0" err="1">
                <a:solidFill>
                  <a:srgbClr val="FF0000"/>
                </a:solidFill>
              </a:rPr>
              <a:t>lưỡi</a:t>
            </a:r>
            <a:r>
              <a:rPr lang="en-US" sz="3600" b="1" dirty="0">
                <a:solidFill>
                  <a:srgbClr val="FF0000"/>
                </a:solidFill>
              </a:rPr>
              <a:t> </a:t>
            </a:r>
            <a:r>
              <a:rPr lang="en-US" sz="3600" b="1" dirty="0" err="1">
                <a:solidFill>
                  <a:srgbClr val="FF0000"/>
                </a:solidFill>
              </a:rPr>
              <a:t>hổ</a:t>
            </a:r>
            <a:endParaRPr lang="en-US" sz="36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2533102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000"/>
                            </p:stCondLst>
                            <p:childTnLst>
                              <p:par>
                                <p:cTn id="4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500"/>
                            </p:stCondLst>
                            <p:childTnLst>
                              <p:par>
                                <p:cTn id="48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9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000"/>
                            </p:stCondLst>
                            <p:childTnLst>
                              <p:par>
                                <p:cTn id="5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500"/>
                            </p:stCondLst>
                            <p:childTnLst>
                              <p:par>
                                <p:cTn id="58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9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000"/>
                            </p:stCondLst>
                            <p:childTnLst>
                              <p:par>
                                <p:cTn id="6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500"/>
                            </p:stCondLst>
                            <p:childTnLst>
                              <p:par>
                                <p:cTn id="68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9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iengChuongLopHoc-V.A-4025349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6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7" grpId="1" animBg="1"/>
      <p:bldP spid="8" grpId="0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7" grpId="0" animBg="1"/>
      <p:bldP spid="17" grpId="1" animBg="1"/>
      <p:bldP spid="3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>
            <a:extLst>
              <a:ext uri="{FF2B5EF4-FFF2-40B4-BE49-F238E27FC236}">
                <a16:creationId xmlns:a16="http://schemas.microsoft.com/office/drawing/2014/main" id="{6AFD478C-3EA7-49DF-8A36-64F577C622E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" y="0"/>
            <a:ext cx="12192000" cy="643737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759047" y="1718723"/>
            <a:ext cx="4155978" cy="646331"/>
          </a:xfrm>
          <a:prstGeom prst="rect">
            <a:avLst/>
          </a:prstGeom>
          <a:solidFill>
            <a:srgbClr val="7030A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en-US" sz="3600" b="1" dirty="0" err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Đây</a:t>
            </a:r>
            <a:r>
              <a:rPr lang="en-US" sz="36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sz="36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cây</a:t>
            </a:r>
            <a:r>
              <a:rPr lang="en-US" sz="36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gì</a:t>
            </a:r>
            <a:r>
              <a:rPr lang="en-US" sz="36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96933">
            <a:off x="1899567" y="370609"/>
            <a:ext cx="1128658" cy="735240"/>
          </a:xfrm>
          <a:prstGeom prst="rect">
            <a:avLst/>
          </a:prstGeom>
        </p:spPr>
      </p:pic>
      <p:sp>
        <p:nvSpPr>
          <p:cNvPr id="7" name="AutoShape 27"/>
          <p:cNvSpPr>
            <a:spLocks noChangeArrowheads="1"/>
          </p:cNvSpPr>
          <p:nvPr/>
        </p:nvSpPr>
        <p:spPr bwMode="auto">
          <a:xfrm>
            <a:off x="355776" y="1797862"/>
            <a:ext cx="1231820" cy="1235789"/>
          </a:xfrm>
          <a:prstGeom prst="sun">
            <a:avLst>
              <a:gd name="adj" fmla="val 19880"/>
            </a:avLst>
          </a:prstGeom>
          <a:gradFill rotWithShape="1">
            <a:gsLst>
              <a:gs pos="0">
                <a:srgbClr val="FF0066"/>
              </a:gs>
              <a:gs pos="100000">
                <a:srgbClr val="E9EE10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WordArt 28"/>
          <p:cNvSpPr>
            <a:spLocks noChangeArrowheads="1" noChangeShapeType="1" noTextEdit="1"/>
          </p:cNvSpPr>
          <p:nvPr/>
        </p:nvSpPr>
        <p:spPr bwMode="auto">
          <a:xfrm>
            <a:off x="711296" y="2147232"/>
            <a:ext cx="538605" cy="53704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0" cap="none" spc="0" normalizeH="0" baseline="0" noProof="0" dirty="0">
                <a:ln w="19050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uLnTx/>
                <a:uFillTx/>
                <a:latin typeface="VNI-Times"/>
                <a:ea typeface="+mn-ea"/>
                <a:cs typeface="+mn-cs"/>
              </a:rPr>
              <a:t>3</a:t>
            </a:r>
          </a:p>
        </p:txBody>
      </p:sp>
      <p:sp>
        <p:nvSpPr>
          <p:cNvPr id="10" name="WordArt 51"/>
          <p:cNvSpPr>
            <a:spLocks noChangeArrowheads="1" noChangeShapeType="1" noTextEdit="1"/>
          </p:cNvSpPr>
          <p:nvPr/>
        </p:nvSpPr>
        <p:spPr bwMode="auto">
          <a:xfrm>
            <a:off x="10054794" y="518179"/>
            <a:ext cx="423862" cy="566779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0" cap="none" spc="0" normalizeH="0" baseline="0" noProof="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uLnTx/>
                <a:uFillTx/>
                <a:latin typeface="Impact"/>
                <a:ea typeface="+mn-ea"/>
                <a:cs typeface="+mn-cs"/>
              </a:rPr>
              <a:t>4</a:t>
            </a:r>
          </a:p>
        </p:txBody>
      </p:sp>
      <p:sp>
        <p:nvSpPr>
          <p:cNvPr id="11" name="WordArt 51"/>
          <p:cNvSpPr>
            <a:spLocks noChangeArrowheads="1" noChangeShapeType="1" noTextEdit="1"/>
          </p:cNvSpPr>
          <p:nvPr/>
        </p:nvSpPr>
        <p:spPr bwMode="auto">
          <a:xfrm>
            <a:off x="10056127" y="509910"/>
            <a:ext cx="423862" cy="566779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0" cap="none" spc="0" normalizeH="0" baseline="0" noProof="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uLnTx/>
                <a:uFillTx/>
                <a:latin typeface="Impact"/>
                <a:ea typeface="+mn-ea"/>
                <a:cs typeface="+mn-cs"/>
              </a:rPr>
              <a:t>3</a:t>
            </a:r>
          </a:p>
        </p:txBody>
      </p:sp>
      <p:sp>
        <p:nvSpPr>
          <p:cNvPr id="12" name="WordArt 51"/>
          <p:cNvSpPr>
            <a:spLocks noChangeArrowheads="1" noChangeShapeType="1" noTextEdit="1"/>
          </p:cNvSpPr>
          <p:nvPr/>
        </p:nvSpPr>
        <p:spPr bwMode="auto">
          <a:xfrm>
            <a:off x="10075231" y="518178"/>
            <a:ext cx="423862" cy="566779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0" cap="none" spc="0" normalizeH="0" baseline="0" noProof="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uLnTx/>
                <a:uFillTx/>
                <a:latin typeface="Impact"/>
                <a:ea typeface="+mn-ea"/>
                <a:cs typeface="+mn-cs"/>
              </a:rPr>
              <a:t>2</a:t>
            </a:r>
          </a:p>
        </p:txBody>
      </p:sp>
      <p:sp>
        <p:nvSpPr>
          <p:cNvPr id="13" name="WordArt 51"/>
          <p:cNvSpPr>
            <a:spLocks noChangeArrowheads="1" noChangeShapeType="1" noTextEdit="1"/>
          </p:cNvSpPr>
          <p:nvPr/>
        </p:nvSpPr>
        <p:spPr bwMode="auto">
          <a:xfrm>
            <a:off x="10075231" y="482939"/>
            <a:ext cx="423862" cy="566779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0" cap="none" spc="0" normalizeH="0" baseline="0" noProof="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uLnTx/>
                <a:uFillTx/>
                <a:latin typeface="Impact"/>
                <a:ea typeface="+mn-ea"/>
                <a:cs typeface="+mn-cs"/>
              </a:rPr>
              <a:t>1</a:t>
            </a:r>
          </a:p>
        </p:txBody>
      </p:sp>
      <p:grpSp>
        <p:nvGrpSpPr>
          <p:cNvPr id="14" name="Group 33"/>
          <p:cNvGrpSpPr>
            <a:grpSpLocks/>
          </p:cNvGrpSpPr>
          <p:nvPr/>
        </p:nvGrpSpPr>
        <p:grpSpPr bwMode="auto">
          <a:xfrm>
            <a:off x="711296" y="4778726"/>
            <a:ext cx="1752600" cy="1752600"/>
            <a:chOff x="4320" y="2928"/>
            <a:chExt cx="1104" cy="1104"/>
          </a:xfrm>
        </p:grpSpPr>
        <p:sp>
          <p:nvSpPr>
            <p:cNvPr id="15" name="AutoShape 34"/>
            <p:cNvSpPr>
              <a:spLocks noChangeArrowheads="1"/>
            </p:cNvSpPr>
            <p:nvPr/>
          </p:nvSpPr>
          <p:spPr bwMode="auto">
            <a:xfrm>
              <a:off x="4320" y="2928"/>
              <a:ext cx="1104" cy="1104"/>
            </a:xfrm>
            <a:prstGeom prst="star32">
              <a:avLst>
                <a:gd name="adj" fmla="val 37500"/>
              </a:avLst>
            </a:prstGeom>
            <a:gradFill rotWithShape="1">
              <a:gsLst>
                <a:gs pos="0">
                  <a:srgbClr val="EC9EC5"/>
                </a:gs>
                <a:gs pos="100000">
                  <a:srgbClr val="CC0066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6000" b="1" i="0" u="none" strike="noStrike" kern="1200" cap="none" spc="0" normalizeH="0" baseline="0" noProof="0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.VnHelvetInsH" pitchFamily="34" charset="0"/>
                <a:ea typeface="+mn-ea"/>
                <a:cs typeface="+mn-cs"/>
              </a:endParaRPr>
            </a:p>
          </p:txBody>
        </p:sp>
        <p:sp>
          <p:nvSpPr>
            <p:cNvPr id="16" name="WordArt 35"/>
            <p:cNvSpPr>
              <a:spLocks noChangeArrowheads="1" noChangeShapeType="1" noTextEdit="1"/>
            </p:cNvSpPr>
            <p:nvPr/>
          </p:nvSpPr>
          <p:spPr bwMode="auto">
            <a:xfrm>
              <a:off x="4563" y="3168"/>
              <a:ext cx="672" cy="576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600" b="0" i="0" u="none" strike="noStrike" kern="10" cap="none" spc="0" normalizeH="0" baseline="0" noProof="0" dirty="0" err="1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/>
                  <a:ea typeface="+mn-ea"/>
                  <a:cs typeface="Times New Roman"/>
                </a:rPr>
                <a:t>Hết</a:t>
              </a:r>
              <a:r>
                <a:rPr kumimoji="0" lang="en-US" sz="3600" b="0" i="0" u="none" strike="noStrike" kern="10" cap="none" spc="0" normalizeH="0" baseline="0" noProof="0" dirty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/>
                  <a:ea typeface="+mn-ea"/>
                  <a:cs typeface="Times New Roman"/>
                </a:rPr>
                <a:t> </a:t>
              </a:r>
              <a:r>
                <a:rPr kumimoji="0" lang="en-US" sz="3600" b="0" i="0" u="none" strike="noStrike" kern="10" cap="none" spc="0" normalizeH="0" baseline="0" noProof="0" dirty="0" err="1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/>
                  <a:ea typeface="+mn-ea"/>
                  <a:cs typeface="Times New Roman"/>
                </a:rPr>
                <a:t>giờ</a:t>
              </a:r>
              <a:endParaRPr kumimoji="0" lang="en-US" sz="3600" b="0" i="0" u="none" strike="noStrike" kern="10" cap="none" spc="0" normalizeH="0" baseline="0" noProof="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+mn-ea"/>
                <a:cs typeface="Times New Roman"/>
              </a:endParaRPr>
            </a:p>
          </p:txBody>
        </p:sp>
      </p:grpSp>
      <p:sp>
        <p:nvSpPr>
          <p:cNvPr id="17" name="WordArt 51"/>
          <p:cNvSpPr>
            <a:spLocks noChangeArrowheads="1" noChangeShapeType="1" noTextEdit="1"/>
          </p:cNvSpPr>
          <p:nvPr/>
        </p:nvSpPr>
        <p:spPr bwMode="auto">
          <a:xfrm>
            <a:off x="10056127" y="518179"/>
            <a:ext cx="423862" cy="566779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0" cap="none" spc="0" normalizeH="0" baseline="0" noProof="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uLnTx/>
                <a:uFillTx/>
                <a:latin typeface="Impact"/>
                <a:ea typeface="+mn-ea"/>
                <a:cs typeface="+mn-cs"/>
              </a:rPr>
              <a:t>5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CDED2FA6-C309-43B1-8CE4-A9A23CEB9DAF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6944" b="70556" l="18111" r="82670">
                        <a14:foregroundMark x1="19204" y1="30833" x2="19204" y2="30833"/>
                        <a14:foregroundMark x1="18111" y1="49444" x2="18111" y2="49444"/>
                        <a14:foregroundMark x1="49336" y1="31944" x2="49336" y2="31944"/>
                        <a14:foregroundMark x1="48712" y1="34306" x2="48712" y2="34306"/>
                        <a14:foregroundMark x1="48322" y1="33889" x2="53786" y2="32639"/>
                        <a14:foregroundMark x1="53786" y1="32639" x2="53786" y2="32639"/>
                        <a14:foregroundMark x1="78610" y1="29861" x2="78610" y2="29861"/>
                        <a14:foregroundMark x1="80016" y1="50417" x2="80016" y2="50417"/>
                        <a14:foregroundMark x1="82670" y1="59028" x2="82670" y2="59028"/>
                        <a14:foregroundMark x1="32240" y1="29861" x2="32240" y2="29861"/>
                        <a14:foregroundMark x1="68618" y1="22500" x2="68618" y2="22500"/>
                        <a14:foregroundMark x1="68618" y1="22500" x2="68618" y2="22500"/>
                        <a14:foregroundMark x1="53005" y1="20972" x2="53005" y2="20972"/>
                        <a14:foregroundMark x1="48634" y1="29306" x2="48634" y2="29306"/>
                        <a14:foregroundMark x1="48634" y1="25000" x2="48634" y2="25000"/>
                        <a14:foregroundMark x1="65418" y1="44167" x2="65418" y2="44167"/>
                        <a14:foregroundMark x1="68696" y1="45417" x2="68696" y2="45417"/>
                        <a14:foregroundMark x1="32006" y1="23194" x2="32006" y2="23194"/>
                        <a14:foregroundMark x1="31616" y1="22361" x2="31616" y2="22361"/>
                        <a14:foregroundMark x1="32553" y1="20972" x2="32553" y2="20972"/>
                        <a14:foregroundMark x1="31850" y1="22361" x2="32006" y2="23194"/>
                        <a14:backgroundMark x1="26308" y1="36806" x2="26308" y2="36806"/>
                        <a14:backgroundMark x1="34738" y1="36944" x2="34738" y2="36944"/>
                        <a14:backgroundMark x1="49180" y1="55139" x2="49180" y2="55139"/>
                        <a14:backgroundMark x1="53786" y1="52500" x2="53786" y2="525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4159" t="10796" r="13861" b="22348"/>
          <a:stretch/>
        </p:blipFill>
        <p:spPr>
          <a:xfrm>
            <a:off x="3162595" y="62003"/>
            <a:ext cx="6573029" cy="1465045"/>
          </a:xfrm>
          <a:prstGeom prst="rect">
            <a:avLst/>
          </a:prstGeom>
        </p:spPr>
      </p:pic>
      <p:pic>
        <p:nvPicPr>
          <p:cNvPr id="18" name="Picture 17">
            <a:hlinkClick r:id="rId9" action="ppaction://hlinksldjump"/>
            <a:extLst>
              <a:ext uri="{FF2B5EF4-FFF2-40B4-BE49-F238E27FC236}">
                <a16:creationId xmlns:a16="http://schemas.microsoft.com/office/drawing/2014/main" id="{D5623838-A793-4A78-88A0-A071AB616FFC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739" t="65135" r="32609"/>
          <a:stretch/>
        </p:blipFill>
        <p:spPr>
          <a:xfrm>
            <a:off x="11333398" y="5594686"/>
            <a:ext cx="595835" cy="686656"/>
          </a:xfrm>
          <a:prstGeom prst="rect">
            <a:avLst/>
          </a:prstGeom>
        </p:spPr>
      </p:pic>
      <p:pic>
        <p:nvPicPr>
          <p:cNvPr id="2050" name="Picture 2" descr="Cây nha đam: mô tả, tính vị, công dụng và các bài thuốc chữa bệnh">
            <a:extLst>
              <a:ext uri="{FF2B5EF4-FFF2-40B4-BE49-F238E27FC236}">
                <a16:creationId xmlns:a16="http://schemas.microsoft.com/office/drawing/2014/main" id="{AC83E61B-E5E1-AA32-DDEA-0293259469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1802" y="1581149"/>
            <a:ext cx="5346797" cy="3648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CE5BE6B3-DC04-432E-3423-9272F1B55E5F}"/>
              </a:ext>
            </a:extLst>
          </p:cNvPr>
          <p:cNvSpPr/>
          <p:nvPr/>
        </p:nvSpPr>
        <p:spPr>
          <a:xfrm>
            <a:off x="7048500" y="5448300"/>
            <a:ext cx="3667125" cy="704850"/>
          </a:xfrm>
          <a:prstGeom prst="roundRect">
            <a:avLst/>
          </a:prstGeom>
          <a:ln w="5715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600" b="1" dirty="0" err="1">
                <a:solidFill>
                  <a:srgbClr val="FF0000"/>
                </a:solidFill>
              </a:rPr>
              <a:t>Cây</a:t>
            </a:r>
            <a:r>
              <a:rPr lang="en-US" sz="3600" b="1" dirty="0">
                <a:solidFill>
                  <a:srgbClr val="FF0000"/>
                </a:solidFill>
              </a:rPr>
              <a:t> </a:t>
            </a:r>
            <a:r>
              <a:rPr lang="en-US" sz="3600" b="1" dirty="0" err="1">
                <a:solidFill>
                  <a:srgbClr val="FF0000"/>
                </a:solidFill>
              </a:rPr>
              <a:t>nha</a:t>
            </a:r>
            <a:r>
              <a:rPr lang="en-US" sz="3600" b="1" dirty="0">
                <a:solidFill>
                  <a:srgbClr val="FF0000"/>
                </a:solidFill>
              </a:rPr>
              <a:t> </a:t>
            </a:r>
            <a:r>
              <a:rPr lang="en-US" sz="3600" b="1" dirty="0" err="1">
                <a:solidFill>
                  <a:srgbClr val="FF0000"/>
                </a:solidFill>
              </a:rPr>
              <a:t>đam</a:t>
            </a:r>
            <a:endParaRPr lang="en-US" sz="36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4997149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3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500"/>
                            </p:stCondLst>
                            <p:childTnLst>
                              <p:par>
                                <p:cTn id="40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000"/>
                            </p:stCondLst>
                            <p:childTnLst>
                              <p:par>
                                <p:cTn id="4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500"/>
                            </p:stCondLst>
                            <p:childTnLst>
                              <p:par>
                                <p:cTn id="50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000"/>
                            </p:stCondLst>
                            <p:childTnLst>
                              <p:par>
                                <p:cTn id="5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500"/>
                            </p:stCondLst>
                            <p:childTnLst>
                              <p:par>
                                <p:cTn id="60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1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000"/>
                            </p:stCondLst>
                            <p:childTnLst>
                              <p:par>
                                <p:cTn id="6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4500"/>
                            </p:stCondLst>
                            <p:childTnLst>
                              <p:par>
                                <p:cTn id="70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1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iengChuongLopHoc-V.A-4025349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8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7" grpId="1" animBg="1"/>
      <p:bldP spid="8" grpId="0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7" grpId="0" animBg="1"/>
      <p:bldP spid="17" grpId="1" animBg="1"/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6DEC2760-0960-4AC0-A3EF-33A3A35F6A3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" y="0"/>
            <a:ext cx="12192000" cy="643737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96933">
            <a:off x="1899567" y="370609"/>
            <a:ext cx="1128658" cy="735240"/>
          </a:xfrm>
          <a:prstGeom prst="rect">
            <a:avLst/>
          </a:prstGeom>
        </p:spPr>
      </p:pic>
      <p:sp>
        <p:nvSpPr>
          <p:cNvPr id="7" name="AutoShape 27"/>
          <p:cNvSpPr>
            <a:spLocks noChangeArrowheads="1"/>
          </p:cNvSpPr>
          <p:nvPr/>
        </p:nvSpPr>
        <p:spPr bwMode="auto">
          <a:xfrm>
            <a:off x="201889" y="1923068"/>
            <a:ext cx="1231820" cy="1235789"/>
          </a:xfrm>
          <a:prstGeom prst="sun">
            <a:avLst>
              <a:gd name="adj" fmla="val 19880"/>
            </a:avLst>
          </a:prstGeom>
          <a:gradFill rotWithShape="1">
            <a:gsLst>
              <a:gs pos="0">
                <a:srgbClr val="FF0066"/>
              </a:gs>
              <a:gs pos="100000">
                <a:srgbClr val="E9EE10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WordArt 28"/>
          <p:cNvSpPr>
            <a:spLocks noChangeArrowheads="1" noChangeShapeType="1" noTextEdit="1"/>
          </p:cNvSpPr>
          <p:nvPr/>
        </p:nvSpPr>
        <p:spPr bwMode="auto">
          <a:xfrm>
            <a:off x="548496" y="2286415"/>
            <a:ext cx="538605" cy="53704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0" cap="none" spc="0" normalizeH="0" baseline="0" noProof="0" dirty="0">
                <a:ln w="19050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uLnTx/>
                <a:uFillTx/>
                <a:latin typeface="VNI-Times"/>
                <a:ea typeface="+mn-ea"/>
                <a:cs typeface="+mn-cs"/>
              </a:rPr>
              <a:t>4</a:t>
            </a:r>
          </a:p>
        </p:txBody>
      </p:sp>
      <p:sp>
        <p:nvSpPr>
          <p:cNvPr id="10" name="WordArt 51"/>
          <p:cNvSpPr>
            <a:spLocks noChangeArrowheads="1" noChangeShapeType="1" noTextEdit="1"/>
          </p:cNvSpPr>
          <p:nvPr/>
        </p:nvSpPr>
        <p:spPr bwMode="auto">
          <a:xfrm>
            <a:off x="10054794" y="518179"/>
            <a:ext cx="423862" cy="566779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0" cap="none" spc="0" normalizeH="0" baseline="0" noProof="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uLnTx/>
                <a:uFillTx/>
                <a:latin typeface="Impact"/>
                <a:ea typeface="+mn-ea"/>
                <a:cs typeface="+mn-cs"/>
              </a:rPr>
              <a:t>4</a:t>
            </a:r>
          </a:p>
        </p:txBody>
      </p:sp>
      <p:sp>
        <p:nvSpPr>
          <p:cNvPr id="11" name="WordArt 51"/>
          <p:cNvSpPr>
            <a:spLocks noChangeArrowheads="1" noChangeShapeType="1" noTextEdit="1"/>
          </p:cNvSpPr>
          <p:nvPr/>
        </p:nvSpPr>
        <p:spPr bwMode="auto">
          <a:xfrm>
            <a:off x="10056127" y="509910"/>
            <a:ext cx="423862" cy="566779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0" cap="none" spc="0" normalizeH="0" baseline="0" noProof="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uLnTx/>
                <a:uFillTx/>
                <a:latin typeface="Impact"/>
                <a:ea typeface="+mn-ea"/>
                <a:cs typeface="+mn-cs"/>
              </a:rPr>
              <a:t>3</a:t>
            </a:r>
          </a:p>
        </p:txBody>
      </p:sp>
      <p:sp>
        <p:nvSpPr>
          <p:cNvPr id="12" name="WordArt 51"/>
          <p:cNvSpPr>
            <a:spLocks noChangeArrowheads="1" noChangeShapeType="1" noTextEdit="1"/>
          </p:cNvSpPr>
          <p:nvPr/>
        </p:nvSpPr>
        <p:spPr bwMode="auto">
          <a:xfrm>
            <a:off x="10075231" y="518178"/>
            <a:ext cx="423862" cy="566779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0" cap="none" spc="0" normalizeH="0" baseline="0" noProof="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uLnTx/>
                <a:uFillTx/>
                <a:latin typeface="Impact"/>
                <a:ea typeface="+mn-ea"/>
                <a:cs typeface="+mn-cs"/>
              </a:rPr>
              <a:t>2</a:t>
            </a:r>
          </a:p>
        </p:txBody>
      </p:sp>
      <p:sp>
        <p:nvSpPr>
          <p:cNvPr id="13" name="WordArt 51"/>
          <p:cNvSpPr>
            <a:spLocks noChangeArrowheads="1" noChangeShapeType="1" noTextEdit="1"/>
          </p:cNvSpPr>
          <p:nvPr/>
        </p:nvSpPr>
        <p:spPr bwMode="auto">
          <a:xfrm>
            <a:off x="10075231" y="482939"/>
            <a:ext cx="423862" cy="566779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0" cap="none" spc="0" normalizeH="0" baseline="0" noProof="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uLnTx/>
                <a:uFillTx/>
                <a:latin typeface="Impact"/>
                <a:ea typeface="+mn-ea"/>
                <a:cs typeface="+mn-cs"/>
              </a:rPr>
              <a:t>1</a:t>
            </a:r>
          </a:p>
        </p:txBody>
      </p:sp>
      <p:grpSp>
        <p:nvGrpSpPr>
          <p:cNvPr id="14" name="Group 33"/>
          <p:cNvGrpSpPr>
            <a:grpSpLocks/>
          </p:cNvGrpSpPr>
          <p:nvPr/>
        </p:nvGrpSpPr>
        <p:grpSpPr bwMode="auto">
          <a:xfrm>
            <a:off x="6292100" y="4640713"/>
            <a:ext cx="1752600" cy="1752600"/>
            <a:chOff x="4320" y="2928"/>
            <a:chExt cx="1104" cy="1104"/>
          </a:xfrm>
        </p:grpSpPr>
        <p:sp>
          <p:nvSpPr>
            <p:cNvPr id="15" name="AutoShape 34"/>
            <p:cNvSpPr>
              <a:spLocks noChangeArrowheads="1"/>
            </p:cNvSpPr>
            <p:nvPr/>
          </p:nvSpPr>
          <p:spPr bwMode="auto">
            <a:xfrm>
              <a:off x="4320" y="2928"/>
              <a:ext cx="1104" cy="1104"/>
            </a:xfrm>
            <a:prstGeom prst="star32">
              <a:avLst>
                <a:gd name="adj" fmla="val 37500"/>
              </a:avLst>
            </a:prstGeom>
            <a:gradFill rotWithShape="1">
              <a:gsLst>
                <a:gs pos="0">
                  <a:srgbClr val="EC9EC5"/>
                </a:gs>
                <a:gs pos="100000">
                  <a:srgbClr val="CC0066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6000" b="1" i="0" u="none" strike="noStrike" kern="1200" cap="none" spc="0" normalizeH="0" baseline="0" noProof="0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.VnHelvetInsH" pitchFamily="34" charset="0"/>
                <a:ea typeface="+mn-ea"/>
                <a:cs typeface="+mn-cs"/>
              </a:endParaRPr>
            </a:p>
          </p:txBody>
        </p:sp>
        <p:sp>
          <p:nvSpPr>
            <p:cNvPr id="16" name="WordArt 35"/>
            <p:cNvSpPr>
              <a:spLocks noChangeArrowheads="1" noChangeShapeType="1" noTextEdit="1"/>
            </p:cNvSpPr>
            <p:nvPr/>
          </p:nvSpPr>
          <p:spPr bwMode="auto">
            <a:xfrm>
              <a:off x="4563" y="3168"/>
              <a:ext cx="672" cy="576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600" b="0" i="0" u="none" strike="noStrike" kern="10" cap="none" spc="0" normalizeH="0" baseline="0" noProof="0" dirty="0" err="1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/>
                  <a:ea typeface="+mn-ea"/>
                  <a:cs typeface="Times New Roman"/>
                </a:rPr>
                <a:t>Hết</a:t>
              </a:r>
              <a:r>
                <a:rPr kumimoji="0" lang="en-US" sz="3600" b="0" i="0" u="none" strike="noStrike" kern="10" cap="none" spc="0" normalizeH="0" baseline="0" noProof="0" dirty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/>
                  <a:ea typeface="+mn-ea"/>
                  <a:cs typeface="Times New Roman"/>
                </a:rPr>
                <a:t> </a:t>
              </a:r>
              <a:r>
                <a:rPr kumimoji="0" lang="en-US" sz="3600" b="0" i="0" u="none" strike="noStrike" kern="10" cap="none" spc="0" normalizeH="0" baseline="0" noProof="0" dirty="0" err="1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/>
                  <a:ea typeface="+mn-ea"/>
                  <a:cs typeface="Times New Roman"/>
                </a:rPr>
                <a:t>giờ</a:t>
              </a:r>
              <a:endParaRPr kumimoji="0" lang="en-US" sz="3600" b="0" i="0" u="none" strike="noStrike" kern="10" cap="none" spc="0" normalizeH="0" baseline="0" noProof="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+mn-ea"/>
                <a:cs typeface="Times New Roman"/>
              </a:endParaRPr>
            </a:p>
          </p:txBody>
        </p:sp>
      </p:grpSp>
      <p:sp>
        <p:nvSpPr>
          <p:cNvPr id="17" name="WordArt 51"/>
          <p:cNvSpPr>
            <a:spLocks noChangeArrowheads="1" noChangeShapeType="1" noTextEdit="1"/>
          </p:cNvSpPr>
          <p:nvPr/>
        </p:nvSpPr>
        <p:spPr bwMode="auto">
          <a:xfrm>
            <a:off x="10056127" y="518179"/>
            <a:ext cx="423862" cy="566779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0" cap="none" spc="0" normalizeH="0" baseline="0" noProof="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uLnTx/>
                <a:uFillTx/>
                <a:latin typeface="Impact"/>
                <a:ea typeface="+mn-ea"/>
                <a:cs typeface="+mn-cs"/>
              </a:rPr>
              <a:t>5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CDED2FA6-C309-43B1-8CE4-A9A23CEB9DAF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6944" b="70556" l="18111" r="82670">
                        <a14:foregroundMark x1="19204" y1="30833" x2="19204" y2="30833"/>
                        <a14:foregroundMark x1="18111" y1="49444" x2="18111" y2="49444"/>
                        <a14:foregroundMark x1="49336" y1="31944" x2="49336" y2="31944"/>
                        <a14:foregroundMark x1="48712" y1="34306" x2="48712" y2="34306"/>
                        <a14:foregroundMark x1="48322" y1="33889" x2="53786" y2="32639"/>
                        <a14:foregroundMark x1="53786" y1="32639" x2="53786" y2="32639"/>
                        <a14:foregroundMark x1="78610" y1="29861" x2="78610" y2="29861"/>
                        <a14:foregroundMark x1="80016" y1="50417" x2="80016" y2="50417"/>
                        <a14:foregroundMark x1="82670" y1="59028" x2="82670" y2="59028"/>
                        <a14:foregroundMark x1="32240" y1="29861" x2="32240" y2="29861"/>
                        <a14:foregroundMark x1="68618" y1="22500" x2="68618" y2="22500"/>
                        <a14:foregroundMark x1="68618" y1="22500" x2="68618" y2="22500"/>
                        <a14:foregroundMark x1="53005" y1="20972" x2="53005" y2="20972"/>
                        <a14:foregroundMark x1="48634" y1="29306" x2="48634" y2="29306"/>
                        <a14:foregroundMark x1="48634" y1="25000" x2="48634" y2="25000"/>
                        <a14:foregroundMark x1="65418" y1="44167" x2="65418" y2="44167"/>
                        <a14:foregroundMark x1="68696" y1="45417" x2="68696" y2="45417"/>
                        <a14:foregroundMark x1="32006" y1="23194" x2="32006" y2="23194"/>
                        <a14:foregroundMark x1="31616" y1="22361" x2="31616" y2="22361"/>
                        <a14:foregroundMark x1="32553" y1="20972" x2="32553" y2="20972"/>
                        <a14:foregroundMark x1="31850" y1="22361" x2="32006" y2="23194"/>
                        <a14:backgroundMark x1="26308" y1="36806" x2="26308" y2="36806"/>
                        <a14:backgroundMark x1="34738" y1="36944" x2="34738" y2="36944"/>
                        <a14:backgroundMark x1="49180" y1="55139" x2="49180" y2="55139"/>
                        <a14:backgroundMark x1="53786" y1="52500" x2="53786" y2="525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4159" t="10796" r="13861" b="22348"/>
          <a:stretch/>
        </p:blipFill>
        <p:spPr>
          <a:xfrm>
            <a:off x="3162595" y="62003"/>
            <a:ext cx="6573029" cy="1465045"/>
          </a:xfrm>
          <a:prstGeom prst="rect">
            <a:avLst/>
          </a:prstGeom>
        </p:spPr>
      </p:pic>
      <p:pic>
        <p:nvPicPr>
          <p:cNvPr id="18" name="Picture 17">
            <a:hlinkClick r:id="rId9" action="ppaction://hlinksldjump"/>
            <a:extLst>
              <a:ext uri="{FF2B5EF4-FFF2-40B4-BE49-F238E27FC236}">
                <a16:creationId xmlns:a16="http://schemas.microsoft.com/office/drawing/2014/main" id="{2411B418-2793-4C5D-AC8D-78615F48F22C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739" t="65135" r="32609"/>
          <a:stretch/>
        </p:blipFill>
        <p:spPr>
          <a:xfrm>
            <a:off x="11333398" y="5594686"/>
            <a:ext cx="595835" cy="686656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0966D42-1CDF-A95F-6115-936836735B03}"/>
              </a:ext>
            </a:extLst>
          </p:cNvPr>
          <p:cNvSpPr txBox="1"/>
          <p:nvPr/>
        </p:nvSpPr>
        <p:spPr>
          <a:xfrm>
            <a:off x="1759047" y="1718723"/>
            <a:ext cx="4155978" cy="646331"/>
          </a:xfrm>
          <a:prstGeom prst="rect">
            <a:avLst/>
          </a:prstGeom>
          <a:solidFill>
            <a:srgbClr val="7030A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en-US" sz="3600" b="1" dirty="0" err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Đây</a:t>
            </a:r>
            <a:r>
              <a:rPr lang="en-US" sz="36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sz="36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cây</a:t>
            </a:r>
            <a:r>
              <a:rPr lang="en-US" sz="36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gì</a:t>
            </a:r>
            <a:r>
              <a:rPr lang="en-US" sz="36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</p:txBody>
      </p:sp>
      <p:pic>
        <p:nvPicPr>
          <p:cNvPr id="3074" name="Picture 2" descr="Công dụng và ý nghĩa phong thủy của cây lan ý">
            <a:extLst>
              <a:ext uri="{FF2B5EF4-FFF2-40B4-BE49-F238E27FC236}">
                <a16:creationId xmlns:a16="http://schemas.microsoft.com/office/drawing/2014/main" id="{A735072C-7D95-8E5C-BCB7-383CC9F185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1639491"/>
            <a:ext cx="5162550" cy="29039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B309399C-FAE7-D57D-1FEC-3F1CE3C3ED04}"/>
              </a:ext>
            </a:extLst>
          </p:cNvPr>
          <p:cNvSpPr/>
          <p:nvPr/>
        </p:nvSpPr>
        <p:spPr>
          <a:xfrm>
            <a:off x="8382000" y="4724400"/>
            <a:ext cx="2505075" cy="704850"/>
          </a:xfrm>
          <a:prstGeom prst="roundRect">
            <a:avLst/>
          </a:prstGeom>
          <a:ln w="5715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600" b="1" dirty="0" err="1">
                <a:solidFill>
                  <a:srgbClr val="FF0000"/>
                </a:solidFill>
              </a:rPr>
              <a:t>Cây</a:t>
            </a:r>
            <a:r>
              <a:rPr lang="en-US" sz="3600" b="1" dirty="0">
                <a:solidFill>
                  <a:srgbClr val="FF0000"/>
                </a:solidFill>
              </a:rPr>
              <a:t> </a:t>
            </a:r>
            <a:r>
              <a:rPr lang="en-US" sz="3600" b="1" dirty="0" err="1">
                <a:solidFill>
                  <a:srgbClr val="FF0000"/>
                </a:solidFill>
              </a:rPr>
              <a:t>lan</a:t>
            </a:r>
            <a:r>
              <a:rPr lang="en-US" sz="3600" b="1" dirty="0">
                <a:solidFill>
                  <a:srgbClr val="FF0000"/>
                </a:solidFill>
              </a:rPr>
              <a:t> ý</a:t>
            </a:r>
          </a:p>
        </p:txBody>
      </p:sp>
    </p:spTree>
    <p:extLst>
      <p:ext uri="{BB962C8B-B14F-4D97-AF65-F5344CB8AC3E}">
        <p14:creationId xmlns:p14="http://schemas.microsoft.com/office/powerpoint/2010/main" val="3412751789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500"/>
                            </p:stCondLst>
                            <p:childTnLst>
                              <p:par>
                                <p:cTn id="43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000"/>
                            </p:stCondLst>
                            <p:childTnLst>
                              <p:par>
                                <p:cTn id="4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500"/>
                            </p:stCondLst>
                            <p:childTnLst>
                              <p:par>
                                <p:cTn id="53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4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000"/>
                            </p:stCondLst>
                            <p:childTnLst>
                              <p:par>
                                <p:cTn id="5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500"/>
                            </p:stCondLst>
                            <p:childTnLst>
                              <p:par>
                                <p:cTn id="63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4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iengChuongLopHoc-V.A-4025349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1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7" grpId="0" animBg="1"/>
      <p:bldP spid="17" grpId="1" animBg="1"/>
      <p:bldP spid="2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hape, rectangle&#10;&#10;Description automatically generated">
            <a:extLst>
              <a:ext uri="{FF2B5EF4-FFF2-40B4-BE49-F238E27FC236}">
                <a16:creationId xmlns:a16="http://schemas.microsoft.com/office/drawing/2014/main" id="{FA4948A0-C7DB-0146-C561-5303CCF654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061" y="666333"/>
            <a:ext cx="6735263" cy="4200953"/>
          </a:xfrm>
          <a:prstGeom prst="rect">
            <a:avLst/>
          </a:prstGeom>
        </p:spPr>
      </p:pic>
      <p:pic>
        <p:nvPicPr>
          <p:cNvPr id="2" name="Picture 7">
            <a:extLst>
              <a:ext uri="{FF2B5EF4-FFF2-40B4-BE49-F238E27FC236}">
                <a16:creationId xmlns:a16="http://schemas.microsoft.com/office/drawing/2014/main" id="{109E5EA1-2B3A-D1FC-3485-CF33424EE47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3373120" y="2344023"/>
            <a:ext cx="8818880" cy="440944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B27B07D-E43D-B05E-90C3-F0C0A8E546F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958" y="869074"/>
            <a:ext cx="6992718" cy="30177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6683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9Slide.vn</Template>
  <TotalTime>239</TotalTime>
  <Words>334</Words>
  <Application>Microsoft Office PowerPoint</Application>
  <PresentationFormat>Widescreen</PresentationFormat>
  <Paragraphs>59</Paragraphs>
  <Slides>21</Slides>
  <Notes>2</Notes>
  <HiddenSlides>0</HiddenSlides>
  <MMClips>5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33" baseType="lpstr">
      <vt:lpstr>等线</vt:lpstr>
      <vt:lpstr>等线 Light</vt:lpstr>
      <vt:lpstr>.VnHelvetInsH</vt:lpstr>
      <vt:lpstr>Arial</vt:lpstr>
      <vt:lpstr>Calibri</vt:lpstr>
      <vt:lpstr>Impact</vt:lpstr>
      <vt:lpstr>SVN-Poky's</vt:lpstr>
      <vt:lpstr>Times New Roman</vt:lpstr>
      <vt:lpstr>UTM Avo</vt:lpstr>
      <vt:lpstr>VNI-Times</vt:lpstr>
      <vt:lpstr>思源黑体 CN Bold</vt:lpstr>
      <vt:lpstr>Office 主题​​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Manager>9Slide.vn</Manager>
  <Company>9Slide.vn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>9Slide.vn</dc:subject>
  <dc:creator>Admin</dc:creator>
  <dc:description>9Slide.vn</dc:description>
  <cp:lastModifiedBy>Hương Trịnh</cp:lastModifiedBy>
  <cp:revision>27</cp:revision>
  <dcterms:created xsi:type="dcterms:W3CDTF">2023-07-05T12:14:43Z</dcterms:created>
  <dcterms:modified xsi:type="dcterms:W3CDTF">2023-12-25T13:15:04Z</dcterms:modified>
  <cp:category>9Slide.vn</cp:category>
</cp:coreProperties>
</file>