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56" r:id="rId8"/>
    <p:sldMasterId id="2147483768" r:id="rId9"/>
  </p:sldMasterIdLst>
  <p:notesMasterIdLst>
    <p:notesMasterId r:id="rId38"/>
  </p:notesMasterIdLst>
  <p:sldIdLst>
    <p:sldId id="436" r:id="rId10"/>
    <p:sldId id="266" r:id="rId11"/>
    <p:sldId id="309" r:id="rId12"/>
    <p:sldId id="310" r:id="rId13"/>
    <p:sldId id="311" r:id="rId14"/>
    <p:sldId id="312" r:id="rId15"/>
    <p:sldId id="313" r:id="rId16"/>
    <p:sldId id="264" r:id="rId17"/>
    <p:sldId id="261" r:id="rId18"/>
    <p:sldId id="263" r:id="rId19"/>
    <p:sldId id="418" r:id="rId20"/>
    <p:sldId id="437" r:id="rId21"/>
    <p:sldId id="438" r:id="rId22"/>
    <p:sldId id="275" r:id="rId23"/>
    <p:sldId id="276" r:id="rId24"/>
    <p:sldId id="278" r:id="rId25"/>
    <p:sldId id="439" r:id="rId26"/>
    <p:sldId id="281" r:id="rId27"/>
    <p:sldId id="282" r:id="rId28"/>
    <p:sldId id="306" r:id="rId29"/>
    <p:sldId id="440" r:id="rId30"/>
    <p:sldId id="319" r:id="rId31"/>
    <p:sldId id="442" r:id="rId32"/>
    <p:sldId id="443" r:id="rId33"/>
    <p:sldId id="441" r:id="rId34"/>
    <p:sldId id="444" r:id="rId35"/>
    <p:sldId id="260" r:id="rId36"/>
    <p:sldId id="32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C08E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5" d="100"/>
          <a:sy n="55" d="100"/>
        </p:scale>
        <p:origin x="12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presProps" Target="presProps.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B4982C-CDF1-44E1-B681-304FED0342B6}" type="datetimeFigureOut">
              <a:rPr lang="en-US" smtClean="0"/>
              <a:t>11/18/2024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113A54-A5EC-41AD-84CD-455B7AD17987}" type="slidenum">
              <a:rPr lang="en-US" smtClean="0"/>
              <a:t>‹#›</a:t>
            </a:fld>
            <a:endParaRPr lang="en-US"/>
          </a:p>
        </p:txBody>
      </p:sp>
    </p:spTree>
    <p:extLst>
      <p:ext uri="{BB962C8B-B14F-4D97-AF65-F5344CB8AC3E}">
        <p14:creationId xmlns:p14="http://schemas.microsoft.com/office/powerpoint/2010/main" val="4264445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Trả</a:t>
            </a:r>
            <a:r>
              <a:rPr lang="en-US" dirty="0"/>
              <a:t> </a:t>
            </a:r>
            <a:r>
              <a:rPr lang="en-US" dirty="0" err="1"/>
              <a:t>lời</a:t>
            </a:r>
            <a:r>
              <a:rPr lang="en-US" dirty="0"/>
              <a:t> </a:t>
            </a:r>
            <a:r>
              <a:rPr lang="en-US" dirty="0" err="1"/>
              <a:t>xong</a:t>
            </a:r>
            <a:r>
              <a:rPr lang="en-US" dirty="0"/>
              <a:t> </a:t>
            </a:r>
            <a:r>
              <a:rPr lang="en-US" dirty="0" err="1"/>
              <a:t>hết</a:t>
            </a:r>
            <a:r>
              <a:rPr lang="en-US" dirty="0"/>
              <a:t> </a:t>
            </a:r>
            <a:r>
              <a:rPr lang="en-US" dirty="0" err="1"/>
              <a:t>bấm</a:t>
            </a:r>
            <a:r>
              <a:rPr lang="en-US" dirty="0"/>
              <a:t> </a:t>
            </a:r>
            <a:r>
              <a:rPr lang="en-US" dirty="0" err="1"/>
              <a:t>vào</a:t>
            </a:r>
            <a:r>
              <a:rPr lang="en-US" dirty="0"/>
              <a:t> </a:t>
            </a:r>
            <a:r>
              <a:rPr lang="en-US" dirty="0" err="1"/>
              <a:t>mặt</a:t>
            </a:r>
            <a:r>
              <a:rPr lang="en-US" dirty="0"/>
              <a:t> </a:t>
            </a:r>
            <a:r>
              <a:rPr lang="en-US" dirty="0" err="1"/>
              <a:t>trời</a:t>
            </a:r>
            <a:r>
              <a:rPr lang="en-US" dirty="0"/>
              <a:t> </a:t>
            </a:r>
            <a:r>
              <a:rPr lang="en-US" dirty="0" err="1"/>
              <a:t>để</a:t>
            </a:r>
            <a:r>
              <a:rPr lang="en-US" dirty="0"/>
              <a:t> </a:t>
            </a:r>
            <a:r>
              <a:rPr lang="en-US" dirty="0" err="1"/>
              <a:t>tiếp</a:t>
            </a:r>
            <a:r>
              <a:rPr lang="en-US" dirty="0"/>
              <a:t> </a:t>
            </a:r>
            <a:r>
              <a:rPr lang="en-US" dirty="0" err="1"/>
              <a:t>tục</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9EA073-F624-4BD9-B49E-49024B79A0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6093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Bấm</a:t>
            </a:r>
            <a:r>
              <a:rPr lang="en-US" dirty="0"/>
              <a:t> </a:t>
            </a:r>
            <a:r>
              <a:rPr lang="en-US" dirty="0" err="1"/>
              <a:t>vào</a:t>
            </a:r>
            <a:r>
              <a:rPr lang="en-US" dirty="0"/>
              <a:t> </a:t>
            </a:r>
            <a:r>
              <a:rPr lang="en-US" dirty="0" err="1"/>
              <a:t>bông</a:t>
            </a:r>
            <a:r>
              <a:rPr lang="en-US" dirty="0"/>
              <a:t> </a:t>
            </a:r>
            <a:r>
              <a:rPr lang="en-US" dirty="0" err="1"/>
              <a:t>hoa</a:t>
            </a:r>
            <a:r>
              <a:rPr lang="en-US" dirty="0"/>
              <a:t> </a:t>
            </a:r>
            <a:r>
              <a:rPr lang="en-US" dirty="0" err="1"/>
              <a:t>để</a:t>
            </a:r>
            <a:r>
              <a:rPr lang="en-US" dirty="0"/>
              <a:t> quay </a:t>
            </a:r>
            <a:r>
              <a:rPr lang="en-US" dirty="0" err="1"/>
              <a:t>về</a:t>
            </a:r>
            <a:endParaRPr lang="en-US" dirty="0"/>
          </a:p>
        </p:txBody>
      </p:sp>
      <p:sp>
        <p:nvSpPr>
          <p:cNvPr id="4" name="Slide Number Placeholder 3"/>
          <p:cNvSpPr>
            <a:spLocks noGrp="1"/>
          </p:cNvSpPr>
          <p:nvPr>
            <p:ph type="sldNum" sz="quarter" idx="5"/>
          </p:nvPr>
        </p:nvSpPr>
        <p:spPr/>
        <p:txBody>
          <a:bodyPr/>
          <a:lstStyle/>
          <a:p>
            <a:fld id="{30113A54-A5EC-41AD-84CD-455B7AD17987}" type="slidenum">
              <a:rPr lang="en-US" smtClean="0"/>
              <a:t>4</a:t>
            </a:fld>
            <a:endParaRPr lang="en-US"/>
          </a:p>
        </p:txBody>
      </p:sp>
    </p:spTree>
    <p:extLst>
      <p:ext uri="{BB962C8B-B14F-4D97-AF65-F5344CB8AC3E}">
        <p14:creationId xmlns:p14="http://schemas.microsoft.com/office/powerpoint/2010/main" val="2633125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Bấm</a:t>
            </a:r>
            <a:r>
              <a:rPr lang="en-US" dirty="0"/>
              <a:t> </a:t>
            </a:r>
            <a:r>
              <a:rPr lang="en-US" dirty="0" err="1"/>
              <a:t>vào</a:t>
            </a:r>
            <a:r>
              <a:rPr lang="en-US" dirty="0"/>
              <a:t> </a:t>
            </a:r>
            <a:r>
              <a:rPr lang="en-US" dirty="0" err="1"/>
              <a:t>bông</a:t>
            </a:r>
            <a:r>
              <a:rPr lang="en-US" dirty="0"/>
              <a:t> </a:t>
            </a:r>
            <a:r>
              <a:rPr lang="en-US" dirty="0" err="1"/>
              <a:t>hoa</a:t>
            </a:r>
            <a:r>
              <a:rPr lang="en-US" dirty="0"/>
              <a:t> </a:t>
            </a:r>
            <a:r>
              <a:rPr lang="en-US" dirty="0" err="1"/>
              <a:t>để</a:t>
            </a:r>
            <a:r>
              <a:rPr lang="en-US" dirty="0"/>
              <a:t> quay </a:t>
            </a:r>
            <a:r>
              <a:rPr lang="en-US" dirty="0" err="1"/>
              <a:t>về</a:t>
            </a:r>
            <a:endParaRPr lang="en-US" dirty="0"/>
          </a:p>
          <a:p>
            <a:endParaRPr lang="en-US" dirty="0"/>
          </a:p>
        </p:txBody>
      </p:sp>
      <p:sp>
        <p:nvSpPr>
          <p:cNvPr id="4" name="Slide Number Placeholder 3"/>
          <p:cNvSpPr>
            <a:spLocks noGrp="1"/>
          </p:cNvSpPr>
          <p:nvPr>
            <p:ph type="sldNum" sz="quarter" idx="5"/>
          </p:nvPr>
        </p:nvSpPr>
        <p:spPr/>
        <p:txBody>
          <a:bodyPr/>
          <a:lstStyle/>
          <a:p>
            <a:fld id="{30113A54-A5EC-41AD-84CD-455B7AD17987}" type="slidenum">
              <a:rPr lang="en-US" smtClean="0"/>
              <a:t>5</a:t>
            </a:fld>
            <a:endParaRPr lang="en-US"/>
          </a:p>
        </p:txBody>
      </p:sp>
    </p:spTree>
    <p:extLst>
      <p:ext uri="{BB962C8B-B14F-4D97-AF65-F5344CB8AC3E}">
        <p14:creationId xmlns:p14="http://schemas.microsoft.com/office/powerpoint/2010/main" val="87357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Bấm</a:t>
            </a:r>
            <a:r>
              <a:rPr lang="en-US" dirty="0"/>
              <a:t> </a:t>
            </a:r>
            <a:r>
              <a:rPr lang="en-US" dirty="0" err="1"/>
              <a:t>vào</a:t>
            </a:r>
            <a:r>
              <a:rPr lang="en-US" dirty="0"/>
              <a:t> </a:t>
            </a:r>
            <a:r>
              <a:rPr lang="en-US" dirty="0" err="1"/>
              <a:t>bông</a:t>
            </a:r>
            <a:r>
              <a:rPr lang="en-US" dirty="0"/>
              <a:t> </a:t>
            </a:r>
            <a:r>
              <a:rPr lang="en-US" dirty="0" err="1"/>
              <a:t>hoa</a:t>
            </a:r>
            <a:r>
              <a:rPr lang="en-US" dirty="0"/>
              <a:t> </a:t>
            </a:r>
            <a:r>
              <a:rPr lang="en-US" dirty="0" err="1"/>
              <a:t>để</a:t>
            </a:r>
            <a:r>
              <a:rPr lang="en-US" dirty="0"/>
              <a:t> quay </a:t>
            </a:r>
            <a:r>
              <a:rPr lang="en-US" dirty="0" err="1"/>
              <a:t>về</a:t>
            </a:r>
            <a:endParaRPr lang="en-US" dirty="0"/>
          </a:p>
          <a:p>
            <a:endParaRPr lang="en-US" dirty="0"/>
          </a:p>
        </p:txBody>
      </p:sp>
      <p:sp>
        <p:nvSpPr>
          <p:cNvPr id="4" name="Slide Number Placeholder 3"/>
          <p:cNvSpPr>
            <a:spLocks noGrp="1"/>
          </p:cNvSpPr>
          <p:nvPr>
            <p:ph type="sldNum" sz="quarter" idx="5"/>
          </p:nvPr>
        </p:nvSpPr>
        <p:spPr/>
        <p:txBody>
          <a:bodyPr/>
          <a:lstStyle/>
          <a:p>
            <a:fld id="{30113A54-A5EC-41AD-84CD-455B7AD17987}" type="slidenum">
              <a:rPr lang="en-US" smtClean="0"/>
              <a:t>6</a:t>
            </a:fld>
            <a:endParaRPr lang="en-US"/>
          </a:p>
        </p:txBody>
      </p:sp>
    </p:spTree>
    <p:extLst>
      <p:ext uri="{BB962C8B-B14F-4D97-AF65-F5344CB8AC3E}">
        <p14:creationId xmlns:p14="http://schemas.microsoft.com/office/powerpoint/2010/main" val="649258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Bấm</a:t>
            </a:r>
            <a:r>
              <a:rPr lang="en-US" dirty="0"/>
              <a:t> </a:t>
            </a:r>
            <a:r>
              <a:rPr lang="en-US" dirty="0" err="1"/>
              <a:t>vào</a:t>
            </a:r>
            <a:r>
              <a:rPr lang="en-US" dirty="0"/>
              <a:t> </a:t>
            </a:r>
            <a:r>
              <a:rPr lang="en-US" dirty="0" err="1"/>
              <a:t>bông</a:t>
            </a:r>
            <a:r>
              <a:rPr lang="en-US" dirty="0"/>
              <a:t> </a:t>
            </a:r>
            <a:r>
              <a:rPr lang="en-US" dirty="0" err="1"/>
              <a:t>hoa</a:t>
            </a:r>
            <a:r>
              <a:rPr lang="en-US" dirty="0"/>
              <a:t> </a:t>
            </a:r>
            <a:r>
              <a:rPr lang="en-US" dirty="0" err="1"/>
              <a:t>để</a:t>
            </a:r>
            <a:r>
              <a:rPr lang="en-US" dirty="0"/>
              <a:t> quay </a:t>
            </a:r>
            <a:r>
              <a:rPr lang="en-US" dirty="0" err="1"/>
              <a:t>về</a:t>
            </a:r>
            <a:endParaRPr lang="en-US" dirty="0"/>
          </a:p>
          <a:p>
            <a:endParaRPr lang="en-US" dirty="0"/>
          </a:p>
        </p:txBody>
      </p:sp>
      <p:sp>
        <p:nvSpPr>
          <p:cNvPr id="4" name="Slide Number Placeholder 3"/>
          <p:cNvSpPr>
            <a:spLocks noGrp="1"/>
          </p:cNvSpPr>
          <p:nvPr>
            <p:ph type="sldNum" sz="quarter" idx="5"/>
          </p:nvPr>
        </p:nvSpPr>
        <p:spPr/>
        <p:txBody>
          <a:bodyPr/>
          <a:lstStyle/>
          <a:p>
            <a:fld id="{30113A54-A5EC-41AD-84CD-455B7AD17987}" type="slidenum">
              <a:rPr lang="en-US" smtClean="0"/>
              <a:t>7</a:t>
            </a:fld>
            <a:endParaRPr lang="en-US"/>
          </a:p>
        </p:txBody>
      </p:sp>
    </p:spTree>
    <p:extLst>
      <p:ext uri="{BB962C8B-B14F-4D97-AF65-F5344CB8AC3E}">
        <p14:creationId xmlns:p14="http://schemas.microsoft.com/office/powerpoint/2010/main" val="2080845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khai thác để thống nhất với phụ huynh về chi phí cho phần thưởng và để sắp xếp thứ tự phần thưởng theo mức độ đạt được của học sinh.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69A630-7BFB-4341-8677-89FC7F8D04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772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khai thác để thống nhất với phụ huynh về chi phí cho phần thưởng và để sắp xếp thứ tự phần thưởng theo mức độ đạt được của học sinh.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69A630-7BFB-4341-8677-89FC7F8D04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5178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khai thác để thống nhất với phụ huynh về chi phí cho phần thưởng và để sắp xếp thứ tự phần thưởng theo mức độ đạt được của học sinh.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69A630-7BFB-4341-8677-89FC7F8D04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53877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2024/11/18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223422611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2024/11/18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84722960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73087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2024/11/18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278777354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0F410-F771-42D6-BC00-CC590170F2F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FAD68E-FDB2-4B4C-A3E6-0A3F8F3411A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D19300-3157-4D2E-9D8A-3953603F1938}"/>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5" name="Footer Placeholder 4">
            <a:extLst>
              <a:ext uri="{FF2B5EF4-FFF2-40B4-BE49-F238E27FC236}">
                <a16:creationId xmlns:a16="http://schemas.microsoft.com/office/drawing/2014/main" id="{1E0561A6-99B5-4511-90B5-F24B28854D2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6A2076E-4E36-4138-846F-73E7BB278518}"/>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4735796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72A35-8268-4AAA-923D-93517ED3F95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EDD42E3-F1DD-41B3-9B02-CA44BC06ED5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96DD24-F66B-4D98-8CB8-B87B3B4D9FE7}"/>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5" name="Footer Placeholder 4">
            <a:extLst>
              <a:ext uri="{FF2B5EF4-FFF2-40B4-BE49-F238E27FC236}">
                <a16:creationId xmlns:a16="http://schemas.microsoft.com/office/drawing/2014/main" id="{A0773CED-D87C-44F0-A8BD-0A842C8502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1CCF5B1-1556-4870-B34E-C92E76D4B26B}"/>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276439162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5A460-5AD0-4B58-AF72-124661BE873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0A0962-D842-4C2D-956E-43662E53EB7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5B3DCC-BD80-4EA7-94EF-9CA5453E18CA}"/>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5" name="Footer Placeholder 4">
            <a:extLst>
              <a:ext uri="{FF2B5EF4-FFF2-40B4-BE49-F238E27FC236}">
                <a16:creationId xmlns:a16="http://schemas.microsoft.com/office/drawing/2014/main" id="{0BCF9290-9293-4F7C-9273-B875115B5D5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3B1C97-1224-40DF-A2FF-58025711CA7E}"/>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415486338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7352B-610A-446C-ABBC-134166A290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C546FC4-B111-466E-9C20-852F962A3FF0}"/>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F823B3-5CC6-4B46-B3F5-61FB24760D62}"/>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55E72A-850E-43FC-9765-87F1055A8499}"/>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6" name="Footer Placeholder 5">
            <a:extLst>
              <a:ext uri="{FF2B5EF4-FFF2-40B4-BE49-F238E27FC236}">
                <a16:creationId xmlns:a16="http://schemas.microsoft.com/office/drawing/2014/main" id="{1BE5AF0F-2962-4F0A-8ED0-5E1217CAE3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779CD05-A790-4209-98FB-B5DC05D80A8B}"/>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256005449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7701A-D064-408D-9C22-BC1F8054C08E}"/>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2E4E282D-8F99-4CF1-B6BA-F92DA3CED97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454FE4-A404-444B-B0D8-F3926E12D821}"/>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65CA07-20BC-4F3E-96AA-BCE3FD074E7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ECB392-03E5-4FD0-9EE4-BAB24A8E8450}"/>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AEFA9D-4A5E-461F-ACE8-AF9AF8D200C5}"/>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8" name="Footer Placeholder 7">
            <a:extLst>
              <a:ext uri="{FF2B5EF4-FFF2-40B4-BE49-F238E27FC236}">
                <a16:creationId xmlns:a16="http://schemas.microsoft.com/office/drawing/2014/main" id="{69986E7F-F65B-4C21-85A6-975693501B2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FB406CA1-57C6-4D4E-B90D-8E34A8D0758B}"/>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294811502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F0A3-048A-4228-8312-E0EDECDCF9F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1E46E7C-0CB9-4DA0-94A3-976E1E67B85E}"/>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4" name="Footer Placeholder 3">
            <a:extLst>
              <a:ext uri="{FF2B5EF4-FFF2-40B4-BE49-F238E27FC236}">
                <a16:creationId xmlns:a16="http://schemas.microsoft.com/office/drawing/2014/main" id="{65A26F9A-5EB1-4E87-B5AC-2EF14A1F906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42C16B3-96DD-43F4-8A4B-E2CFB0A80CDB}"/>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353550890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39055D-CC37-48E0-879B-204B58CE572D}"/>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3" name="Footer Placeholder 2">
            <a:extLst>
              <a:ext uri="{FF2B5EF4-FFF2-40B4-BE49-F238E27FC236}">
                <a16:creationId xmlns:a16="http://schemas.microsoft.com/office/drawing/2014/main" id="{3E9B9446-B3BD-4719-B12E-A88413419E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3AF77BB-80E8-4482-90F5-633ADC8F2E54}"/>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278244201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F574-A44D-457C-B655-337C581E79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785248-F69A-4DE0-B81F-5E14FF30F40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4329AA-960C-47D2-8616-DC8C737AC14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D17B71-E1FF-4298-9AF1-1C78EF190381}"/>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6" name="Footer Placeholder 5">
            <a:extLst>
              <a:ext uri="{FF2B5EF4-FFF2-40B4-BE49-F238E27FC236}">
                <a16:creationId xmlns:a16="http://schemas.microsoft.com/office/drawing/2014/main" id="{2C4A00E4-163A-4905-A266-F4B01DC8B3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6487168-9922-45AE-B044-1DF172BB63A5}"/>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8312493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2024/11/18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92102433"/>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E162C-27EE-4C29-9FAF-08C708EAE3F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CDA85CD-7DB6-4D78-9762-AD3798026D8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D45E46-FBC2-4B1A-BD6D-CB238D85445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CA278E-AA27-469A-B565-023E410FFDEC}"/>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6" name="Footer Placeholder 5">
            <a:extLst>
              <a:ext uri="{FF2B5EF4-FFF2-40B4-BE49-F238E27FC236}">
                <a16:creationId xmlns:a16="http://schemas.microsoft.com/office/drawing/2014/main" id="{BD9CC5D3-36AA-429A-8973-A802FF7381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38CFE0-B9CF-4037-88A9-8DCCA050B607}"/>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420383791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5F964-9CFC-4B35-B715-52142E194AE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A4D67E-0E2C-4C19-BE40-E2DEF5AD47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8AA25D-609B-4144-8E6D-76489D29FABB}"/>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5" name="Footer Placeholder 4">
            <a:extLst>
              <a:ext uri="{FF2B5EF4-FFF2-40B4-BE49-F238E27FC236}">
                <a16:creationId xmlns:a16="http://schemas.microsoft.com/office/drawing/2014/main" id="{1DA3B969-C566-4BF4-92AF-ED9B179BB6F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B86BCAF-350D-47F5-90B0-CB559763691B}"/>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4298554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039F53-96CE-4459-A751-B35AFB22DCD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53D705-5B1A-4552-AF65-1FF0C95C876B}"/>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4FA5DC-94FA-4CE7-BFFD-9C0F9B6D916F}"/>
              </a:ext>
            </a:extLst>
          </p:cNvPr>
          <p:cNvSpPr>
            <a:spLocks noGrp="1"/>
          </p:cNvSpPr>
          <p:nvPr>
            <p:ph type="dt" sz="half" idx="10"/>
          </p:nvPr>
        </p:nvSpPr>
        <p:spPr>
          <a:xfrm>
            <a:off x="838200" y="6356350"/>
            <a:ext cx="2743200" cy="365125"/>
          </a:xfrm>
          <a:prstGeom prst="rect">
            <a:avLst/>
          </a:prstGeom>
        </p:spPr>
        <p:txBody>
          <a:bodyPr/>
          <a:lstStyle/>
          <a:p>
            <a:fld id="{F2F3C37D-09AE-4658-92CC-D9AF3F0F4D0C}" type="datetimeFigureOut">
              <a:rPr lang="en-US" smtClean="0"/>
              <a:t>11/18/2024</a:t>
            </a:fld>
            <a:endParaRPr lang="en-US"/>
          </a:p>
        </p:txBody>
      </p:sp>
      <p:sp>
        <p:nvSpPr>
          <p:cNvPr id="5" name="Footer Placeholder 4">
            <a:extLst>
              <a:ext uri="{FF2B5EF4-FFF2-40B4-BE49-F238E27FC236}">
                <a16:creationId xmlns:a16="http://schemas.microsoft.com/office/drawing/2014/main" id="{C596FC2F-D8DB-4251-ABC1-EF7AD97253A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935294D-0A13-4DB4-AC8E-9276AA4C507A}"/>
              </a:ext>
            </a:extLst>
          </p:cNvPr>
          <p:cNvSpPr>
            <a:spLocks noGrp="1"/>
          </p:cNvSpPr>
          <p:nvPr>
            <p:ph type="sldNum" sz="quarter" idx="12"/>
          </p:nvPr>
        </p:nvSpPr>
        <p:spPr>
          <a:xfrm>
            <a:off x="8610600" y="6356350"/>
            <a:ext cx="2743200" cy="365125"/>
          </a:xfrm>
          <a:prstGeom prst="rect">
            <a:avLst/>
          </a:prstGeom>
        </p:spPr>
        <p:txBody>
          <a:bodyPr/>
          <a:lstStyle/>
          <a:p>
            <a:fld id="{13C41D55-A1E5-4F92-A07D-34744CF56EB4}" type="slidenum">
              <a:rPr lang="en-US" smtClean="0"/>
              <a:t>‹#›</a:t>
            </a:fld>
            <a:endParaRPr lang="en-US"/>
          </a:p>
        </p:txBody>
      </p:sp>
    </p:spTree>
    <p:extLst>
      <p:ext uri="{BB962C8B-B14F-4D97-AF65-F5344CB8AC3E}">
        <p14:creationId xmlns:p14="http://schemas.microsoft.com/office/powerpoint/2010/main" val="155010213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B4BAE-F33C-13A7-2EB4-41F2E8190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B10CAE92-5D2F-B91A-96E8-6C66B986F8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F12A670C-F4E4-60B9-EC83-0150ACA9187F}"/>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D2503F5C-4951-CBC6-8D86-34CB60330E2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14D9CD77-5EC5-3569-462D-3E48FAB87B61}"/>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3194486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B1843-F7E0-2220-59F8-E86A53DF8381}"/>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B481F8F5-4FBE-00D1-8630-52C24303A5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770B50CB-671B-FD89-F194-411DEECFD733}"/>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7226D107-330F-BC56-CDFB-04DF018F4FC6}"/>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04CE706-1D2F-BC73-EBDC-13BCABBBF947}"/>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4230084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600F-CC85-A372-F374-AB7E4B510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34DFD141-AC8C-CF3D-1033-22705315A0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838485-A5AE-4018-3BFA-D4BCC2BAB783}"/>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064E2809-A555-3677-B6FD-1FDB3C5FB8C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2C3FAAF-2EA1-1A3F-202B-7BFE936587DE}"/>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461215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E3D34-D8FF-C982-74C0-E7AFA0A96558}"/>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9B7C4737-54DB-6D5A-6E91-4CE652CE61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85D81C24-BF02-BDB0-65D8-E92DAED1CA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C6046F3F-9E2F-FA2A-48C3-5332E3338E76}"/>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C636F3CC-B11B-D398-EDA5-1EA4AAB53852}"/>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F0BE9933-0378-1713-F455-60D716C9C6F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498766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4009E-AD56-88E4-B74C-CE40241FA9FC}"/>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4056984-3740-9E6F-DF93-090BA3FFBF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FAE3D-9274-DB90-7850-C18CB2F2BE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BDF43232-3685-44C3-0824-6DDA06911C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D21D8-D8C1-39C5-7EB7-87434B021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D789B92-88E9-C96E-7DD6-4B62ACDE32DE}"/>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8" name="Footer Placeholder 7">
            <a:extLst>
              <a:ext uri="{FF2B5EF4-FFF2-40B4-BE49-F238E27FC236}">
                <a16:creationId xmlns:a16="http://schemas.microsoft.com/office/drawing/2014/main" id="{739194A0-3892-F97B-233A-61A297ED26BA}"/>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D8199A34-B1D9-90CF-B204-7DE71B5E378C}"/>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3335874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5C1E-3C6A-BECC-F205-481E12A7CCA0}"/>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A58D459E-B119-2F15-C994-13052250C33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4" name="Footer Placeholder 3">
            <a:extLst>
              <a:ext uri="{FF2B5EF4-FFF2-40B4-BE49-F238E27FC236}">
                <a16:creationId xmlns:a16="http://schemas.microsoft.com/office/drawing/2014/main" id="{50C3AFDA-6FA6-FACA-F2E5-E6FA7F7E6F02}"/>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2BE2CAC1-ABEE-DB74-293A-971754750B9F}"/>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2967545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74185B-5371-AE81-1EB8-0FCF2BC5EDFB}"/>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3" name="Footer Placeholder 2">
            <a:extLst>
              <a:ext uri="{FF2B5EF4-FFF2-40B4-BE49-F238E27FC236}">
                <a16:creationId xmlns:a16="http://schemas.microsoft.com/office/drawing/2014/main" id="{39F5AC73-CDB7-BD8C-1DE1-32BF77A70163}"/>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E8E3E10E-97E0-51C5-5253-2CF7BA12209D}"/>
              </a:ext>
            </a:extLst>
          </p:cNvPr>
          <p:cNvSpPr>
            <a:spLocks noGrp="1"/>
          </p:cNvSpPr>
          <p:nvPr>
            <p:ph type="sldNum" sz="quarter" idx="12"/>
          </p:nvPr>
        </p:nvSpPr>
        <p:spPr/>
        <p:txBody>
          <a:bodyPr/>
          <a:lstStyle/>
          <a:p>
            <a:fld id="{EFD70165-86C9-4CAB-ABA9-F9D37FFB3182}" type="slidenum">
              <a:rPr lang="vi-VN" smtClean="0"/>
              <a:t>‹#›</a:t>
            </a:fld>
            <a:endParaRPr lang="vi-VN"/>
          </a:p>
        </p:txBody>
      </p:sp>
      <p:pic>
        <p:nvPicPr>
          <p:cNvPr id="5" name="Picture 4" descr="Logo&#10;&#10;Description automatically generated">
            <a:extLst>
              <a:ext uri="{FF2B5EF4-FFF2-40B4-BE49-F238E27FC236}">
                <a16:creationId xmlns:a16="http://schemas.microsoft.com/office/drawing/2014/main" id="{D7125786-6F20-521E-F10B-DCCADEB0E4B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5" b="-5"/>
          <a:stretch/>
        </p:blipFill>
        <p:spPr>
          <a:xfrm>
            <a:off x="12372069" y="1602658"/>
            <a:ext cx="2807558" cy="2807558"/>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Tree>
    <p:extLst>
      <p:ext uri="{BB962C8B-B14F-4D97-AF65-F5344CB8AC3E}">
        <p14:creationId xmlns:p14="http://schemas.microsoft.com/office/powerpoint/2010/main" val="404341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2024/11/18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339870948"/>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5C540-3410-0A70-24AF-D3B5010F75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207163F9-18FC-A559-2576-AF2C29DEF8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1A2B2B5F-1101-1E39-1D4B-F51EB4A36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B13B72-6B9E-B7A4-867E-1F645037FFD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0C8A9A32-7251-11F4-64F1-4FCCBE4E777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93D5068B-C08F-DB48-8A87-3E9A025722C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1221609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9E2E-8E5D-18AD-186A-851166FA32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517F00D0-FAA7-8FB9-2ABD-71BE5583CA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8A3135B-D539-666E-6FE5-216FEE58B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ACED71-83C0-AE67-595F-435272CE641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4CE960D0-0C67-1EB3-1431-D47771B2257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679773CE-2CD3-8135-61FE-C943D32E0D58}"/>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5454338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FB88E-64EC-D145-5119-85820DF4303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80BD37E1-DB6F-BDE4-47D4-4F8625907E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B1D5674-31BA-9708-AE75-833C81C36331}"/>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2F5804AE-A118-58A0-F2C5-543E8F61E2D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4A3A778-6BBB-72B8-45A1-FF4D1184F5A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1441457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DDE64D-C763-5085-CB6B-DB1C816365D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301AEE91-7D6B-D453-2A1B-42146C3AA1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404E233-F72F-8536-3345-7B03E9C754C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19070AC7-9A5A-5DAC-4ED1-6E1B74B3C75E}"/>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5295D64-5937-85B7-CE9C-DFF60DE0D040}"/>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5060220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B4BAE-F33C-13A7-2EB4-41F2E8190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B10CAE92-5D2F-B91A-96E8-6C66B986F8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F12A670C-F4E4-60B9-EC83-0150ACA9187F}"/>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D2503F5C-4951-CBC6-8D86-34CB60330E2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14D9CD77-5EC5-3569-462D-3E48FAB87B61}"/>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2526509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04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600F-CC85-A372-F374-AB7E4B510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34DFD141-AC8C-CF3D-1033-22705315A0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838485-A5AE-4018-3BFA-D4BCC2BAB783}"/>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064E2809-A555-3677-B6FD-1FDB3C5FB8C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2C3FAAF-2EA1-1A3F-202B-7BFE936587DE}"/>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8690694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E3D34-D8FF-C982-74C0-E7AFA0A96558}"/>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9B7C4737-54DB-6D5A-6E91-4CE652CE61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85D81C24-BF02-BDB0-65D8-E92DAED1CA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C6046F3F-9E2F-FA2A-48C3-5332E3338E76}"/>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C636F3CC-B11B-D398-EDA5-1EA4AAB53852}"/>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F0BE9933-0378-1713-F455-60D716C9C6F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4898223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4009E-AD56-88E4-B74C-CE40241FA9FC}"/>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4056984-3740-9E6F-DF93-090BA3FFBF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FAE3D-9274-DB90-7850-C18CB2F2BE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BDF43232-3685-44C3-0824-6DDA06911C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D21D8-D8C1-39C5-7EB7-87434B021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D789B92-88E9-C96E-7DD6-4B62ACDE32DE}"/>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8" name="Footer Placeholder 7">
            <a:extLst>
              <a:ext uri="{FF2B5EF4-FFF2-40B4-BE49-F238E27FC236}">
                <a16:creationId xmlns:a16="http://schemas.microsoft.com/office/drawing/2014/main" id="{739194A0-3892-F97B-233A-61A297ED26BA}"/>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D8199A34-B1D9-90CF-B204-7DE71B5E378C}"/>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2834952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5C1E-3C6A-BECC-F205-481E12A7CCA0}"/>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A58D459E-B119-2F15-C994-13052250C33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4" name="Footer Placeholder 3">
            <a:extLst>
              <a:ext uri="{FF2B5EF4-FFF2-40B4-BE49-F238E27FC236}">
                <a16:creationId xmlns:a16="http://schemas.microsoft.com/office/drawing/2014/main" id="{50C3AFDA-6FA6-FACA-F2E5-E6FA7F7E6F02}"/>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2BE2CAC1-ABEE-DB74-293A-971754750B9F}"/>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1841901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2024/11/18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03318568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74185B-5371-AE81-1EB8-0FCF2BC5EDFB}"/>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3" name="Footer Placeholder 2">
            <a:extLst>
              <a:ext uri="{FF2B5EF4-FFF2-40B4-BE49-F238E27FC236}">
                <a16:creationId xmlns:a16="http://schemas.microsoft.com/office/drawing/2014/main" id="{39F5AC73-CDB7-BD8C-1DE1-32BF77A70163}"/>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E8E3E10E-97E0-51C5-5253-2CF7BA12209D}"/>
              </a:ext>
            </a:extLst>
          </p:cNvPr>
          <p:cNvSpPr>
            <a:spLocks noGrp="1"/>
          </p:cNvSpPr>
          <p:nvPr>
            <p:ph type="sldNum" sz="quarter" idx="12"/>
          </p:nvPr>
        </p:nvSpPr>
        <p:spPr/>
        <p:txBody>
          <a:bodyPr/>
          <a:lstStyle/>
          <a:p>
            <a:fld id="{EFD70165-86C9-4CAB-ABA9-F9D37FFB3182}" type="slidenum">
              <a:rPr lang="vi-VN" smtClean="0"/>
              <a:t>‹#›</a:t>
            </a:fld>
            <a:endParaRPr lang="vi-VN"/>
          </a:p>
        </p:txBody>
      </p:sp>
      <p:pic>
        <p:nvPicPr>
          <p:cNvPr id="5" name="Picture 4" descr="Logo&#10;&#10;Description automatically generated">
            <a:extLst>
              <a:ext uri="{FF2B5EF4-FFF2-40B4-BE49-F238E27FC236}">
                <a16:creationId xmlns:a16="http://schemas.microsoft.com/office/drawing/2014/main" id="{D7125786-6F20-521E-F10B-DCCADEB0E4B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5" b="-5"/>
          <a:stretch/>
        </p:blipFill>
        <p:spPr>
          <a:xfrm>
            <a:off x="12372069" y="1602658"/>
            <a:ext cx="2807558" cy="2807558"/>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Tree>
    <p:extLst>
      <p:ext uri="{BB962C8B-B14F-4D97-AF65-F5344CB8AC3E}">
        <p14:creationId xmlns:p14="http://schemas.microsoft.com/office/powerpoint/2010/main" val="31320543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5C540-3410-0A70-24AF-D3B5010F75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207163F9-18FC-A559-2576-AF2C29DEF8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1A2B2B5F-1101-1E39-1D4B-F51EB4A36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B13B72-6B9E-B7A4-867E-1F645037FFD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0C8A9A32-7251-11F4-64F1-4FCCBE4E777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93D5068B-C08F-DB48-8A87-3E9A025722C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2374961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9E2E-8E5D-18AD-186A-851166FA32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517F00D0-FAA7-8FB9-2ABD-71BE5583CA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8A3135B-D539-666E-6FE5-216FEE58B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ACED71-83C0-AE67-595F-435272CE641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4CE960D0-0C67-1EB3-1431-D47771B2257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679773CE-2CD3-8135-61FE-C943D32E0D58}"/>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8005539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FB88E-64EC-D145-5119-85820DF4303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80BD37E1-DB6F-BDE4-47D4-4F8625907E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B1D5674-31BA-9708-AE75-833C81C36331}"/>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2F5804AE-A118-58A0-F2C5-543E8F61E2D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4A3A778-6BBB-72B8-45A1-FF4D1184F5A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2258731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DDE64D-C763-5085-CB6B-DB1C816365D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301AEE91-7D6B-D453-2A1B-42146C3AA1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404E233-F72F-8536-3345-7B03E9C754C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19070AC7-9A5A-5DAC-4ED1-6E1B74B3C75E}"/>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5295D64-5937-85B7-CE9C-DFF60DE0D040}"/>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1990773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2DB0E-F5FA-1A8C-D7CD-2FB2BB3E59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BF0325-A9B3-E14C-347E-50EF216278A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08F40F-E898-B648-8CEC-CD778CCA265A}"/>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4D4222D8-CC26-0488-3562-5D6A481E284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11E7897-7150-0B0F-ADA0-D0F6E5375FB9}"/>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1889378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A9C61-8B32-676D-1CE5-2FE7BFA3F35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4381E75-F5DF-DD09-86B7-BEB7F36A4D36}"/>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A257B-0784-E905-5DAF-F47DE16CD6CA}"/>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01E9A736-92D7-6FB6-5F01-05F8508452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23BE509-E944-D474-7B96-8415D6EE408E}"/>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2854220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96CB5-CA63-EAA2-B97C-91BFCC0E3AA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409958-4797-161A-3706-B270E313634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5B63A2-196C-F25A-52B9-C2B839FE60F8}"/>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84AA8D06-A3E4-B2C5-0419-42C7C135D5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9613BA1-127D-1391-0AD0-AF486BB977FE}"/>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999027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ABCE-0865-373F-FFF8-1CD7E15CC77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A18FD98-120A-D7A3-DBBA-B2B600322E3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38DE7A-077C-E133-D290-00284D969BC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6D5041-2CB2-FF5C-ED4E-2C8101AD6621}"/>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64CB99C9-00BB-1316-A373-EE0D79DFF43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6D40C38-CD56-D78C-12CB-64BA6DB995BE}"/>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28866675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D386B-5E8C-3F0C-F881-0D84A90B2E3A}"/>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45BBD49-0F4E-F594-189C-40D7B3464D1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33F8CD-E42F-DD17-0D7F-7EFDE3A4E02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9E9327-A800-C942-F84B-9E1134F26F2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4C752F-101F-D296-0FC6-3153A86BFFD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0FF3FB-C8D0-DAC3-F49B-B6E70413F5AF}"/>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8" name="Footer Placeholder 7">
            <a:extLst>
              <a:ext uri="{FF2B5EF4-FFF2-40B4-BE49-F238E27FC236}">
                <a16:creationId xmlns:a16="http://schemas.microsoft.com/office/drawing/2014/main" id="{D39CF83F-215D-0804-CCC7-8A3E3E26F9B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2EBDA55-91A5-1526-812A-E2DF5468D4A4}"/>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78151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2024/11/18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4013376772"/>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7D77C-3299-841F-E582-A6C654F0893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1A57E58-7E89-049C-4956-BF0BDEED9044}"/>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4" name="Footer Placeholder 3">
            <a:extLst>
              <a:ext uri="{FF2B5EF4-FFF2-40B4-BE49-F238E27FC236}">
                <a16:creationId xmlns:a16="http://schemas.microsoft.com/office/drawing/2014/main" id="{2D285E11-05B9-3C93-B503-EC7D519CC0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C4FC585-269D-1E5F-F888-A8F46FF0338A}"/>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6651899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81B259-1582-C08C-6139-9AD5345BDDBA}"/>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3" name="Footer Placeholder 2">
            <a:extLst>
              <a:ext uri="{FF2B5EF4-FFF2-40B4-BE49-F238E27FC236}">
                <a16:creationId xmlns:a16="http://schemas.microsoft.com/office/drawing/2014/main" id="{973A3DD0-9FDF-559D-FA92-C425E47B6C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8D0A204-BC3B-2AB6-A62E-001801C62750}"/>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0658446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4DA66-DEFB-025B-65DC-E8C15AEDB78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6737EB-25AB-791F-1CCB-AF9E28C3DD1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DB3636-0574-5A1B-3BF5-D6425016ACB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18964B-5441-8F14-FD82-FF4AA9184882}"/>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EFCCD3B4-60AE-6E6B-AB55-CB76B6C0D42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89F833-0BAE-7462-BE23-EFDFEBD7F49F}"/>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9456255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E16D2-04E8-FEE5-61AE-085661AF861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249D79-0281-AAF9-38C5-6189580EBCB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52925DB-AA98-DDC2-3465-8C751867BED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A06DC-113C-F3B1-FCE5-DE9F51842898}"/>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ED318F03-2FC5-CCD9-2D3C-06DC10EC0E3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F8D53FD-2993-EE69-4E3A-D1376A6452FA}"/>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22801463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761A-CBB3-F66B-80F8-AEFEA1B9EA9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23B6BF-42C7-0674-D4A7-52F6663FD915}"/>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D2C7B-C356-6ED9-AEC5-7739A19E8B9E}"/>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09F2EAC1-882A-1743-638C-EFDC34426D4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6CD2B84-BD04-D02E-8271-8215FD106CB8}"/>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5655437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6AC407-CF26-6E81-7230-75DDF4E56902}"/>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A05B84-7B63-AEE1-9B58-A25802D7EC3F}"/>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EE4754-D923-D8A0-1193-4990F7C6F0A5}"/>
              </a:ext>
            </a:extLst>
          </p:cNvPr>
          <p:cNvSpPr>
            <a:spLocks noGrp="1"/>
          </p:cNvSpPr>
          <p:nvPr>
            <p:ph type="dt" sz="half" idx="10"/>
          </p:nvPr>
        </p:nvSpPr>
        <p:spPr>
          <a:xfrm>
            <a:off x="838200" y="6356350"/>
            <a:ext cx="2743200" cy="365125"/>
          </a:xfrm>
          <a:prstGeom prst="rect">
            <a:avLst/>
          </a:prstGeom>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7976D2EB-0DAA-5728-708D-17A2FEF6276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71C1E80-4C81-FC60-4B98-D7F86B470F99}"/>
              </a:ext>
            </a:extLst>
          </p:cNvPr>
          <p:cNvSpPr>
            <a:spLocks noGrp="1"/>
          </p:cNvSpPr>
          <p:nvPr>
            <p:ph type="sldNum" sz="quarter" idx="12"/>
          </p:nvPr>
        </p:nvSpPr>
        <p:spPr>
          <a:xfrm>
            <a:off x="8610600" y="6356350"/>
            <a:ext cx="2743200" cy="365125"/>
          </a:xfrm>
          <a:prstGeom prst="rect">
            <a:avLst/>
          </a:prstGeom>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23860372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2DB0E-F5FA-1A8C-D7CD-2FB2BB3E59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BF0325-A9B3-E14C-347E-50EF216278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08F40F-E898-B648-8CEC-CD778CCA265A}"/>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4D4222D8-CC26-0488-3562-5D6A481E28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1E7897-7150-0B0F-ADA0-D0F6E5375FB9}"/>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3626381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A9C61-8B32-676D-1CE5-2FE7BFA3F3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381E75-F5DF-DD09-86B7-BEB7F36A4D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A257B-0784-E905-5DAF-F47DE16CD6CA}"/>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01E9A736-92D7-6FB6-5F01-05F8508452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3BE509-E944-D474-7B96-8415D6EE408E}"/>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42847889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96CB5-CA63-EAA2-B97C-91BFCC0E3A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409958-4797-161A-3706-B270E31363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5B63A2-196C-F25A-52B9-C2B839FE60F8}"/>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84AA8D06-A3E4-B2C5-0419-42C7C135D5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613BA1-127D-1391-0AD0-AF486BB977FE}"/>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0018801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ABCE-0865-373F-FFF8-1CD7E15CC7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18FD98-120A-D7A3-DBBA-B2B600322E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38DE7A-077C-E133-D290-00284D969B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6D5041-2CB2-FF5C-ED4E-2C8101AD6621}"/>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64CB99C9-00BB-1316-A373-EE0D79DFF4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D40C38-CD56-D78C-12CB-64BA6DB995BE}"/>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722024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2024/11/18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014138559"/>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D386B-5E8C-3F0C-F881-0D84A90B2E3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5BBD49-0F4E-F594-189C-40D7B3464D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33F8CD-E42F-DD17-0D7F-7EFDE3A4E0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9E9327-A800-C942-F84B-9E1134F26F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4C752F-101F-D296-0FC6-3153A86BFFD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0FF3FB-C8D0-DAC3-F49B-B6E70413F5AF}"/>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8" name="Footer Placeholder 7">
            <a:extLst>
              <a:ext uri="{FF2B5EF4-FFF2-40B4-BE49-F238E27FC236}">
                <a16:creationId xmlns:a16="http://schemas.microsoft.com/office/drawing/2014/main" id="{D39CF83F-215D-0804-CCC7-8A3E3E26F9B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EBDA55-91A5-1526-812A-E2DF5468D4A4}"/>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421156476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7D77C-3299-841F-E582-A6C654F089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A57E58-7E89-049C-4956-BF0BDEED9044}"/>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4" name="Footer Placeholder 3">
            <a:extLst>
              <a:ext uri="{FF2B5EF4-FFF2-40B4-BE49-F238E27FC236}">
                <a16:creationId xmlns:a16="http://schemas.microsoft.com/office/drawing/2014/main" id="{2D285E11-05B9-3C93-B503-EC7D519CC0E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4FC585-269D-1E5F-F888-A8F46FF0338A}"/>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597756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81B259-1582-C08C-6139-9AD5345BDDBA}"/>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3" name="Footer Placeholder 2">
            <a:extLst>
              <a:ext uri="{FF2B5EF4-FFF2-40B4-BE49-F238E27FC236}">
                <a16:creationId xmlns:a16="http://schemas.microsoft.com/office/drawing/2014/main" id="{973A3DD0-9FDF-559D-FA92-C425E47B6C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D0A204-BC3B-2AB6-A62E-001801C62750}"/>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26730822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4DA66-DEFB-025B-65DC-E8C15AEDB7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6737EB-25AB-791F-1CCB-AF9E28C3DD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DB3636-0574-5A1B-3BF5-D6425016A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18964B-5441-8F14-FD82-FF4AA9184882}"/>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EFCCD3B4-60AE-6E6B-AB55-CB76B6C0D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89F833-0BAE-7462-BE23-EFDFEBD7F49F}"/>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9270000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E16D2-04E8-FEE5-61AE-085661AF86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249D79-0281-AAF9-38C5-6189580EBC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52925DB-AA98-DDC2-3465-8C751867BE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A06DC-113C-F3B1-FCE5-DE9F51842898}"/>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6" name="Footer Placeholder 5">
            <a:extLst>
              <a:ext uri="{FF2B5EF4-FFF2-40B4-BE49-F238E27FC236}">
                <a16:creationId xmlns:a16="http://schemas.microsoft.com/office/drawing/2014/main" id="{ED318F03-2FC5-CCD9-2D3C-06DC10EC0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8D53FD-2993-EE69-4E3A-D1376A6452FA}"/>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11823426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761A-CBB3-F66B-80F8-AEFEA1B9EA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23B6BF-42C7-0674-D4A7-52F6663FD9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D2C7B-C356-6ED9-AEC5-7739A19E8B9E}"/>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09F2EAC1-882A-1743-638C-EFDC34426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CD2B84-BD04-D02E-8271-8215FD106CB8}"/>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38353791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6AC407-CF26-6E81-7230-75DDF4E569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A05B84-7B63-AEE1-9B58-A25802D7EC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EE4754-D923-D8A0-1193-4990F7C6F0A5}"/>
              </a:ext>
            </a:extLst>
          </p:cNvPr>
          <p:cNvSpPr>
            <a:spLocks noGrp="1"/>
          </p:cNvSpPr>
          <p:nvPr>
            <p:ph type="dt" sz="half" idx="10"/>
          </p:nvPr>
        </p:nvSpPr>
        <p:spPr/>
        <p:txBody>
          <a:body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7976D2EB-0DAA-5728-708D-17A2FEF627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1C1E80-4C81-FC60-4B98-D7F86B470F99}"/>
              </a:ext>
            </a:extLst>
          </p:cNvPr>
          <p:cNvSpPr>
            <a:spLocks noGrp="1"/>
          </p:cNvSpPr>
          <p:nvPr>
            <p:ph type="sldNum" sz="quarter" idx="12"/>
          </p:nvPr>
        </p:nvSpPr>
        <p:spPr/>
        <p:txBody>
          <a:bodyPr/>
          <a:lstStyle/>
          <a:p>
            <a:fld id="{4F25E493-88E4-4A3C-9CAB-FA69EBCBDFB4}" type="slidenum">
              <a:rPr lang="en-US" smtClean="0"/>
              <a:t>‹#›</a:t>
            </a:fld>
            <a:endParaRPr lang="en-US"/>
          </a:p>
        </p:txBody>
      </p:sp>
    </p:spTree>
    <p:extLst>
      <p:ext uri="{BB962C8B-B14F-4D97-AF65-F5344CB8AC3E}">
        <p14:creationId xmlns:p14="http://schemas.microsoft.com/office/powerpoint/2010/main" val="27891686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B4BAE-F33C-13A7-2EB4-41F2E8190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B10CAE92-5D2F-B91A-96E8-6C66B986F8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F12A670C-F4E4-60B9-EC83-0150ACA9187F}"/>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D2503F5C-4951-CBC6-8D86-34CB60330E2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14D9CD77-5EC5-3569-462D-3E48FAB87B61}"/>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16601486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36413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600F-CC85-A372-F374-AB7E4B510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34DFD141-AC8C-CF3D-1033-22705315A0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838485-A5AE-4018-3BFA-D4BCC2BAB783}"/>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064E2809-A555-3677-B6FD-1FDB3C5FB8C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2C3FAAF-2EA1-1A3F-202B-7BFE936587DE}"/>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976877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2024/11/18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625396542"/>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E3D34-D8FF-C982-74C0-E7AFA0A96558}"/>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9B7C4737-54DB-6D5A-6E91-4CE652CE61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85D81C24-BF02-BDB0-65D8-E92DAED1CA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C6046F3F-9E2F-FA2A-48C3-5332E3338E76}"/>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C636F3CC-B11B-D398-EDA5-1EA4AAB53852}"/>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F0BE9933-0378-1713-F455-60D716C9C6F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31629796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4009E-AD56-88E4-B74C-CE40241FA9FC}"/>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4056984-3740-9E6F-DF93-090BA3FFBF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FAE3D-9274-DB90-7850-C18CB2F2BE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BDF43232-3685-44C3-0824-6DDA06911C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D21D8-D8C1-39C5-7EB7-87434B021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D789B92-88E9-C96E-7DD6-4B62ACDE32DE}"/>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8" name="Footer Placeholder 7">
            <a:extLst>
              <a:ext uri="{FF2B5EF4-FFF2-40B4-BE49-F238E27FC236}">
                <a16:creationId xmlns:a16="http://schemas.microsoft.com/office/drawing/2014/main" id="{739194A0-3892-F97B-233A-61A297ED26BA}"/>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D8199A34-B1D9-90CF-B204-7DE71B5E378C}"/>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3139840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5C1E-3C6A-BECC-F205-481E12A7CCA0}"/>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A58D459E-B119-2F15-C994-13052250C33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4" name="Footer Placeholder 3">
            <a:extLst>
              <a:ext uri="{FF2B5EF4-FFF2-40B4-BE49-F238E27FC236}">
                <a16:creationId xmlns:a16="http://schemas.microsoft.com/office/drawing/2014/main" id="{50C3AFDA-6FA6-FACA-F2E5-E6FA7F7E6F02}"/>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2BE2CAC1-ABEE-DB74-293A-971754750B9F}"/>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6778597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74185B-5371-AE81-1EB8-0FCF2BC5EDFB}"/>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3" name="Footer Placeholder 2">
            <a:extLst>
              <a:ext uri="{FF2B5EF4-FFF2-40B4-BE49-F238E27FC236}">
                <a16:creationId xmlns:a16="http://schemas.microsoft.com/office/drawing/2014/main" id="{39F5AC73-CDB7-BD8C-1DE1-32BF77A70163}"/>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E8E3E10E-97E0-51C5-5253-2CF7BA12209D}"/>
              </a:ext>
            </a:extLst>
          </p:cNvPr>
          <p:cNvSpPr>
            <a:spLocks noGrp="1"/>
          </p:cNvSpPr>
          <p:nvPr>
            <p:ph type="sldNum" sz="quarter" idx="12"/>
          </p:nvPr>
        </p:nvSpPr>
        <p:spPr/>
        <p:txBody>
          <a:bodyPr/>
          <a:lstStyle/>
          <a:p>
            <a:fld id="{EFD70165-86C9-4CAB-ABA9-F9D37FFB3182}" type="slidenum">
              <a:rPr lang="vi-VN" smtClean="0"/>
              <a:t>‹#›</a:t>
            </a:fld>
            <a:endParaRPr lang="vi-VN"/>
          </a:p>
        </p:txBody>
      </p:sp>
      <p:pic>
        <p:nvPicPr>
          <p:cNvPr id="5" name="Picture 4" descr="Logo&#10;&#10;Description automatically generated">
            <a:extLst>
              <a:ext uri="{FF2B5EF4-FFF2-40B4-BE49-F238E27FC236}">
                <a16:creationId xmlns:a16="http://schemas.microsoft.com/office/drawing/2014/main" id="{D7125786-6F20-521E-F10B-DCCADEB0E4B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5" b="-5"/>
          <a:stretch/>
        </p:blipFill>
        <p:spPr>
          <a:xfrm>
            <a:off x="12372069" y="1602658"/>
            <a:ext cx="2807558" cy="2807558"/>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Tree>
    <p:extLst>
      <p:ext uri="{BB962C8B-B14F-4D97-AF65-F5344CB8AC3E}">
        <p14:creationId xmlns:p14="http://schemas.microsoft.com/office/powerpoint/2010/main" val="39692854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5C540-3410-0A70-24AF-D3B5010F75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207163F9-18FC-A559-2576-AF2C29DEF8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1A2B2B5F-1101-1E39-1D4B-F51EB4A36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B13B72-6B9E-B7A4-867E-1F645037FFD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0C8A9A32-7251-11F4-64F1-4FCCBE4E777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93D5068B-C08F-DB48-8A87-3E9A025722C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3794660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9E2E-8E5D-18AD-186A-851166FA32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517F00D0-FAA7-8FB9-2ABD-71BE5583CA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8A3135B-D539-666E-6FE5-216FEE58B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ACED71-83C0-AE67-595F-435272CE641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4CE960D0-0C67-1EB3-1431-D47771B2257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679773CE-2CD3-8135-61FE-C943D32E0D58}"/>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07794267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FB88E-64EC-D145-5119-85820DF4303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80BD37E1-DB6F-BDE4-47D4-4F8625907E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B1D5674-31BA-9708-AE75-833C81C36331}"/>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2F5804AE-A118-58A0-F2C5-543E8F61E2D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4A3A778-6BBB-72B8-45A1-FF4D1184F5A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9507731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DDE64D-C763-5085-CB6B-DB1C816365D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301AEE91-7D6B-D453-2A1B-42146C3AA1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404E233-F72F-8536-3345-7B03E9C754C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19070AC7-9A5A-5DAC-4ED1-6E1B74B3C75E}"/>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5295D64-5937-85B7-CE9C-DFF60DE0D040}"/>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8867573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B4BAE-F33C-13A7-2EB4-41F2E8190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B10CAE92-5D2F-B91A-96E8-6C66B986F8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F12A670C-F4E4-60B9-EC83-0150ACA9187F}"/>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D2503F5C-4951-CBC6-8D86-34CB60330E2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14D9CD77-5EC5-3569-462D-3E48FAB87B61}"/>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982443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2024/11/18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3046501671"/>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600F-CC85-A372-F374-AB7E4B510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34DFD141-AC8C-CF3D-1033-22705315A0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838485-A5AE-4018-3BFA-D4BCC2BAB783}"/>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064E2809-A555-3677-B6FD-1FDB3C5FB8C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2C3FAAF-2EA1-1A3F-202B-7BFE936587DE}"/>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9114096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E3D34-D8FF-C982-74C0-E7AFA0A96558}"/>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9B7C4737-54DB-6D5A-6E91-4CE652CE61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85D81C24-BF02-BDB0-65D8-E92DAED1CA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C6046F3F-9E2F-FA2A-48C3-5332E3338E76}"/>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C636F3CC-B11B-D398-EDA5-1EA4AAB53852}"/>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F0BE9933-0378-1713-F455-60D716C9C6F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130972153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4009E-AD56-88E4-B74C-CE40241FA9FC}"/>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4056984-3740-9E6F-DF93-090BA3FFBF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FAE3D-9274-DB90-7850-C18CB2F2BE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BDF43232-3685-44C3-0824-6DDA06911C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D21D8-D8C1-39C5-7EB7-87434B021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D789B92-88E9-C96E-7DD6-4B62ACDE32DE}"/>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8" name="Footer Placeholder 7">
            <a:extLst>
              <a:ext uri="{FF2B5EF4-FFF2-40B4-BE49-F238E27FC236}">
                <a16:creationId xmlns:a16="http://schemas.microsoft.com/office/drawing/2014/main" id="{739194A0-3892-F97B-233A-61A297ED26BA}"/>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D8199A34-B1D9-90CF-B204-7DE71B5E378C}"/>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1047048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5C1E-3C6A-BECC-F205-481E12A7CCA0}"/>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A58D459E-B119-2F15-C994-13052250C33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4" name="Footer Placeholder 3">
            <a:extLst>
              <a:ext uri="{FF2B5EF4-FFF2-40B4-BE49-F238E27FC236}">
                <a16:creationId xmlns:a16="http://schemas.microsoft.com/office/drawing/2014/main" id="{50C3AFDA-6FA6-FACA-F2E5-E6FA7F7E6F02}"/>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2BE2CAC1-ABEE-DB74-293A-971754750B9F}"/>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2150728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74185B-5371-AE81-1EB8-0FCF2BC5EDFB}"/>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3" name="Footer Placeholder 2">
            <a:extLst>
              <a:ext uri="{FF2B5EF4-FFF2-40B4-BE49-F238E27FC236}">
                <a16:creationId xmlns:a16="http://schemas.microsoft.com/office/drawing/2014/main" id="{39F5AC73-CDB7-BD8C-1DE1-32BF77A70163}"/>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E8E3E10E-97E0-51C5-5253-2CF7BA12209D}"/>
              </a:ext>
            </a:extLst>
          </p:cNvPr>
          <p:cNvSpPr>
            <a:spLocks noGrp="1"/>
          </p:cNvSpPr>
          <p:nvPr>
            <p:ph type="sldNum" sz="quarter" idx="12"/>
          </p:nvPr>
        </p:nvSpPr>
        <p:spPr/>
        <p:txBody>
          <a:bodyPr/>
          <a:lstStyle/>
          <a:p>
            <a:fld id="{EFD70165-86C9-4CAB-ABA9-F9D37FFB3182}" type="slidenum">
              <a:rPr lang="vi-VN" smtClean="0"/>
              <a:t>‹#›</a:t>
            </a:fld>
            <a:endParaRPr lang="vi-VN"/>
          </a:p>
        </p:txBody>
      </p:sp>
      <p:pic>
        <p:nvPicPr>
          <p:cNvPr id="5" name="Picture 4" descr="Logo&#10;&#10;Description automatically generated">
            <a:extLst>
              <a:ext uri="{FF2B5EF4-FFF2-40B4-BE49-F238E27FC236}">
                <a16:creationId xmlns:a16="http://schemas.microsoft.com/office/drawing/2014/main" id="{D7125786-6F20-521E-F10B-DCCADEB0E4B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5" b="-5"/>
          <a:stretch/>
        </p:blipFill>
        <p:spPr>
          <a:xfrm>
            <a:off x="12372069" y="1602658"/>
            <a:ext cx="2807558" cy="2807558"/>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Tree>
    <p:extLst>
      <p:ext uri="{BB962C8B-B14F-4D97-AF65-F5344CB8AC3E}">
        <p14:creationId xmlns:p14="http://schemas.microsoft.com/office/powerpoint/2010/main" val="18883765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5C540-3410-0A70-24AF-D3B5010F75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207163F9-18FC-A559-2576-AF2C29DEF8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1A2B2B5F-1101-1E39-1D4B-F51EB4A36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B13B72-6B9E-B7A4-867E-1F645037FFD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0C8A9A32-7251-11F4-64F1-4FCCBE4E777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93D5068B-C08F-DB48-8A87-3E9A025722C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3395901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9E2E-8E5D-18AD-186A-851166FA32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517F00D0-FAA7-8FB9-2ABD-71BE5583CA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8A3135B-D539-666E-6FE5-216FEE58B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ACED71-83C0-AE67-595F-435272CE6414}"/>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6" name="Footer Placeholder 5">
            <a:extLst>
              <a:ext uri="{FF2B5EF4-FFF2-40B4-BE49-F238E27FC236}">
                <a16:creationId xmlns:a16="http://schemas.microsoft.com/office/drawing/2014/main" id="{4CE960D0-0C67-1EB3-1431-D47771B2257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679773CE-2CD3-8135-61FE-C943D32E0D58}"/>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08650415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FB88E-64EC-D145-5119-85820DF4303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80BD37E1-DB6F-BDE4-47D4-4F8625907E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B1D5674-31BA-9708-AE75-833C81C36331}"/>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2F5804AE-A118-58A0-F2C5-543E8F61E2D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4A3A778-6BBB-72B8-45A1-FF4D1184F5A9}"/>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3971638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DDE64D-C763-5085-CB6B-DB1C816365D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301AEE91-7D6B-D453-2A1B-42146C3AA1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404E233-F72F-8536-3345-7B03E9C754CC}"/>
              </a:ext>
            </a:extLst>
          </p:cNvPr>
          <p:cNvSpPr>
            <a:spLocks noGrp="1"/>
          </p:cNvSpPr>
          <p:nvPr>
            <p:ph type="dt" sz="half" idx="10"/>
          </p:nvPr>
        </p:nvSpPr>
        <p:spPr/>
        <p:txBody>
          <a:body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19070AC7-9A5A-5DAC-4ED1-6E1B74B3C75E}"/>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5295D64-5937-85B7-CE9C-DFF60DE0D040}"/>
              </a:ext>
            </a:extLst>
          </p:cNvPr>
          <p:cNvSpPr>
            <a:spLocks noGrp="1"/>
          </p:cNvSpPr>
          <p:nvPr>
            <p:ph type="sldNum" sz="quarter" idx="12"/>
          </p:nvPr>
        </p:nvSpPr>
        <p:spPr/>
        <p:txBody>
          <a:bodyPr/>
          <a:lstStyle/>
          <a:p>
            <a:fld id="{EFD70165-86C9-4CAB-ABA9-F9D37FFB3182}" type="slidenum">
              <a:rPr lang="vi-VN" smtClean="0"/>
              <a:t>‹#›</a:t>
            </a:fld>
            <a:endParaRPr lang="vi-VN"/>
          </a:p>
        </p:txBody>
      </p:sp>
    </p:spTree>
    <p:extLst>
      <p:ext uri="{BB962C8B-B14F-4D97-AF65-F5344CB8AC3E}">
        <p14:creationId xmlns:p14="http://schemas.microsoft.com/office/powerpoint/2010/main" val="29683321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1163857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2024/11/18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49853749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12328252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33785052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6627086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20539745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414394936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23384446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147573099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29057121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131287970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64ABA6-32CA-4A24-A335-5DBA8593C701}" type="datetimeFigureOut">
              <a:rPr lang="en-US" smtClean="0"/>
              <a:t>11/18/2024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699D5C0-7A58-4056-AF1A-DCAADFD3FFF4}" type="slidenum">
              <a:rPr lang="en-US" smtClean="0"/>
              <a:t>‹#›</a:t>
            </a:fld>
            <a:endParaRPr lang="en-US"/>
          </a:p>
        </p:txBody>
      </p:sp>
    </p:spTree>
    <p:extLst>
      <p:ext uri="{BB962C8B-B14F-4D97-AF65-F5344CB8AC3E}">
        <p14:creationId xmlns:p14="http://schemas.microsoft.com/office/powerpoint/2010/main" val="224428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heme" Target="../theme/theme9.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2024/11/18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extLst>
      <p:ext uri="{BB962C8B-B14F-4D97-AF65-F5344CB8AC3E}">
        <p14:creationId xmlns:p14="http://schemas.microsoft.com/office/powerpoint/2010/main" val="2928233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55131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B620A2-7303-5C95-E15E-6E4DEF9781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4DF42F7F-8318-33EB-6344-35866E980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F6F2B7C-27F5-0DB5-76C0-08A446A396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8265E3A8-DDBC-9929-9882-FB8C477E32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95674FC1-C7D1-384E-1A8C-07402A4746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70165-86C9-4CAB-ABA9-F9D37FFB3182}" type="slidenum">
              <a:rPr lang="vi-VN" smtClean="0"/>
              <a:t>‹#›</a:t>
            </a:fld>
            <a:endParaRPr lang="vi-VN"/>
          </a:p>
        </p:txBody>
      </p:sp>
    </p:spTree>
    <p:extLst>
      <p:ext uri="{BB962C8B-B14F-4D97-AF65-F5344CB8AC3E}">
        <p14:creationId xmlns:p14="http://schemas.microsoft.com/office/powerpoint/2010/main" val="10317717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B620A2-7303-5C95-E15E-6E4DEF9781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4DF42F7F-8318-33EB-6344-35866E980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F6F2B7C-27F5-0DB5-76C0-08A446A396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8265E3A8-DDBC-9929-9882-FB8C477E32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95674FC1-C7D1-384E-1A8C-07402A4746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70165-86C9-4CAB-ABA9-F9D37FFB3182}" type="slidenum">
              <a:rPr lang="vi-VN" smtClean="0"/>
              <a:t>‹#›</a:t>
            </a:fld>
            <a:endParaRPr lang="vi-VN"/>
          </a:p>
        </p:txBody>
      </p:sp>
    </p:spTree>
    <p:extLst>
      <p:ext uri="{BB962C8B-B14F-4D97-AF65-F5344CB8AC3E}">
        <p14:creationId xmlns:p14="http://schemas.microsoft.com/office/powerpoint/2010/main" val="337022720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568725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9Slide.vn - 2019">
            <a:extLst>
              <a:ext uri="{FF2B5EF4-FFF2-40B4-BE49-F238E27FC236}">
                <a16:creationId xmlns:a16="http://schemas.microsoft.com/office/drawing/2014/main" id="{AF479D78-3521-F186-DFFA-F2811B234B34}"/>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D1D92EB1-CAAD-8615-B387-02A961A400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34A497-3EA0-42D2-F1D4-00AC506889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06CA32-C7EB-B508-94DB-4A5E0814DC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6F65F0-D98B-4178-9DCC-667900EC3AFB}" type="datetimeFigureOut">
              <a:rPr lang="en-US" smtClean="0"/>
              <a:t>11/18/2024</a:t>
            </a:fld>
            <a:endParaRPr lang="en-US"/>
          </a:p>
        </p:txBody>
      </p:sp>
      <p:sp>
        <p:nvSpPr>
          <p:cNvPr id="5" name="Footer Placeholder 4">
            <a:extLst>
              <a:ext uri="{FF2B5EF4-FFF2-40B4-BE49-F238E27FC236}">
                <a16:creationId xmlns:a16="http://schemas.microsoft.com/office/drawing/2014/main" id="{E3598DEF-6DA9-06F1-8B26-495427858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3E5D55-3598-18F7-B7B9-771BAB75E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25E493-88E4-4A3C-9CAB-FA69EBCBDFB4}" type="slidenum">
              <a:rPr lang="en-US" smtClean="0"/>
              <a:t>‹#›</a:t>
            </a:fld>
            <a:endParaRPr lang="en-US"/>
          </a:p>
        </p:txBody>
      </p:sp>
    </p:spTree>
    <p:extLst>
      <p:ext uri="{BB962C8B-B14F-4D97-AF65-F5344CB8AC3E}">
        <p14:creationId xmlns:p14="http://schemas.microsoft.com/office/powerpoint/2010/main" val="133132469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B620A2-7303-5C95-E15E-6E4DEF9781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4DF42F7F-8318-33EB-6344-35866E980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F6F2B7C-27F5-0DB5-76C0-08A446A396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8265E3A8-DDBC-9929-9882-FB8C477E32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95674FC1-C7D1-384E-1A8C-07402A4746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70165-86C9-4CAB-ABA9-F9D37FFB3182}" type="slidenum">
              <a:rPr lang="vi-VN" smtClean="0"/>
              <a:t>‹#›</a:t>
            </a:fld>
            <a:endParaRPr lang="vi-VN"/>
          </a:p>
        </p:txBody>
      </p:sp>
    </p:spTree>
    <p:extLst>
      <p:ext uri="{BB962C8B-B14F-4D97-AF65-F5344CB8AC3E}">
        <p14:creationId xmlns:p14="http://schemas.microsoft.com/office/powerpoint/2010/main" val="110719833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B620A2-7303-5C95-E15E-6E4DEF9781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4DF42F7F-8318-33EB-6344-35866E980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F6F2B7C-27F5-0DB5-76C0-08A446A396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AAC6E-C304-49DC-B43F-ACF82047886D}" type="datetimeFigureOut">
              <a:rPr lang="vi-VN" smtClean="0"/>
              <a:t>18/11/2024</a:t>
            </a:fld>
            <a:endParaRPr lang="vi-VN"/>
          </a:p>
        </p:txBody>
      </p:sp>
      <p:sp>
        <p:nvSpPr>
          <p:cNvPr id="5" name="Footer Placeholder 4">
            <a:extLst>
              <a:ext uri="{FF2B5EF4-FFF2-40B4-BE49-F238E27FC236}">
                <a16:creationId xmlns:a16="http://schemas.microsoft.com/office/drawing/2014/main" id="{8265E3A8-DDBC-9929-9882-FB8C477E32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95674FC1-C7D1-384E-1A8C-07402A4746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70165-86C9-4CAB-ABA9-F9D37FFB3182}" type="slidenum">
              <a:rPr lang="vi-VN" smtClean="0"/>
              <a:t>‹#›</a:t>
            </a:fld>
            <a:endParaRPr lang="vi-VN"/>
          </a:p>
        </p:txBody>
      </p:sp>
    </p:spTree>
    <p:extLst>
      <p:ext uri="{BB962C8B-B14F-4D97-AF65-F5344CB8AC3E}">
        <p14:creationId xmlns:p14="http://schemas.microsoft.com/office/powerpoint/2010/main" val="171980942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85076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51.xml"/><Relationship Id="rId6" Type="http://schemas.openxmlformats.org/officeDocument/2006/relationships/image" Target="../media/image5.png"/><Relationship Id="rId5" Type="http://schemas.openxmlformats.org/officeDocument/2006/relationships/image" Target="../media/image4.tiff"/><Relationship Id="rId4" Type="http://schemas.openxmlformats.org/officeDocument/2006/relationships/image" Target="../media/image3.png"/><Relationship Id="rId9" Type="http://schemas.openxmlformats.org/officeDocument/2006/relationships/audio" Target="../media/audio1.wav"/></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24.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40.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62.xml"/><Relationship Id="rId6" Type="http://schemas.microsoft.com/office/2007/relationships/hdphoto" Target="../media/hdphoto2.wdp"/><Relationship Id="rId5" Type="http://schemas.openxmlformats.org/officeDocument/2006/relationships/image" Target="../media/image48.png"/><Relationship Id="rId4" Type="http://schemas.openxmlformats.org/officeDocument/2006/relationships/image" Target="../media/image47.sv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62.xml"/><Relationship Id="rId6" Type="http://schemas.microsoft.com/office/2007/relationships/hdphoto" Target="../media/hdphoto2.wdp"/><Relationship Id="rId5" Type="http://schemas.openxmlformats.org/officeDocument/2006/relationships/image" Target="../media/image48.png"/><Relationship Id="rId4" Type="http://schemas.openxmlformats.org/officeDocument/2006/relationships/image" Target="../media/image47.sv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62.xml"/><Relationship Id="rId6" Type="http://schemas.microsoft.com/office/2007/relationships/hdphoto" Target="../media/hdphoto2.wdp"/><Relationship Id="rId5" Type="http://schemas.openxmlformats.org/officeDocument/2006/relationships/image" Target="../media/image48.png"/><Relationship Id="rId4" Type="http://schemas.openxmlformats.org/officeDocument/2006/relationships/image" Target="../media/image47.svg"/></Relationships>
</file>

<file path=ppt/slides/_rels/slide14.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9.png"/><Relationship Id="rId2" Type="http://schemas.openxmlformats.org/officeDocument/2006/relationships/audio" Target="../media/audio1.wav"/><Relationship Id="rId1" Type="http://schemas.openxmlformats.org/officeDocument/2006/relationships/slideLayout" Target="../slideLayouts/slideLayout23.xml"/><Relationship Id="rId6" Type="http://schemas.microsoft.com/office/2007/relationships/hdphoto" Target="../media/hdphoto3.wdp"/><Relationship Id="rId5" Type="http://schemas.openxmlformats.org/officeDocument/2006/relationships/image" Target="../media/image50.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55.jpg"/><Relationship Id="rId3" Type="http://schemas.openxmlformats.org/officeDocument/2006/relationships/image" Target="../media/image51.png"/><Relationship Id="rId7" Type="http://schemas.openxmlformats.org/officeDocument/2006/relationships/image" Target="../media/image54.jpg"/><Relationship Id="rId2" Type="http://schemas.openxmlformats.org/officeDocument/2006/relationships/image" Target="../media/image49.png"/><Relationship Id="rId1" Type="http://schemas.openxmlformats.org/officeDocument/2006/relationships/slideLayout" Target="../slideLayouts/slideLayout23.xml"/><Relationship Id="rId6" Type="http://schemas.openxmlformats.org/officeDocument/2006/relationships/image" Target="../media/image53.png"/><Relationship Id="rId5" Type="http://schemas.microsoft.com/office/2007/relationships/hdphoto" Target="../media/hdphoto4.wdp"/><Relationship Id="rId4" Type="http://schemas.openxmlformats.org/officeDocument/2006/relationships/image" Target="../media/image52.png"/><Relationship Id="rId9" Type="http://schemas.openxmlformats.org/officeDocument/2006/relationships/image" Target="../media/image56.jp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23.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57.jpg"/></Relationships>
</file>

<file path=ppt/slides/_rels/slide17.xml.rels><?xml version="1.0" encoding="UTF-8" standalone="yes"?>
<Relationships xmlns="http://schemas.openxmlformats.org/package/2006/relationships"><Relationship Id="rId8" Type="http://schemas.openxmlformats.org/officeDocument/2006/relationships/image" Target="../media/image64.jpg"/><Relationship Id="rId3" Type="http://schemas.openxmlformats.org/officeDocument/2006/relationships/image" Target="../media/image51.png"/><Relationship Id="rId7" Type="http://schemas.openxmlformats.org/officeDocument/2006/relationships/image" Target="../media/image63.jpg"/><Relationship Id="rId2" Type="http://schemas.openxmlformats.org/officeDocument/2006/relationships/image" Target="../media/image49.png"/><Relationship Id="rId1" Type="http://schemas.openxmlformats.org/officeDocument/2006/relationships/slideLayout" Target="../slideLayouts/slideLayout23.xml"/><Relationship Id="rId6" Type="http://schemas.openxmlformats.org/officeDocument/2006/relationships/image" Target="../media/image62.jpg"/><Relationship Id="rId5" Type="http://schemas.openxmlformats.org/officeDocument/2006/relationships/image" Target="../media/image61.png"/><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49.png"/><Relationship Id="rId1" Type="http://schemas.openxmlformats.org/officeDocument/2006/relationships/slideLayout" Target="../slideLayouts/slideLayout23.xml"/><Relationship Id="rId6" Type="http://schemas.openxmlformats.org/officeDocument/2006/relationships/image" Target="../media/image68.jpg"/><Relationship Id="rId5" Type="http://schemas.openxmlformats.org/officeDocument/2006/relationships/image" Target="../media/image67.jpg"/><Relationship Id="rId4" Type="http://schemas.openxmlformats.org/officeDocument/2006/relationships/image" Target="../media/image66.jp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9.png"/><Relationship Id="rId1" Type="http://schemas.openxmlformats.org/officeDocument/2006/relationships/slideLayout" Target="../slideLayouts/slideLayout23.xml"/><Relationship Id="rId6" Type="http://schemas.openxmlformats.org/officeDocument/2006/relationships/image" Target="../media/image72.jpg"/><Relationship Id="rId5" Type="http://schemas.openxmlformats.org/officeDocument/2006/relationships/image" Target="../media/image71.jpg"/><Relationship Id="rId4" Type="http://schemas.openxmlformats.org/officeDocument/2006/relationships/image" Target="../media/image70.jp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gif"/><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jpe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jpeg"/><Relationship Id="rId7" Type="http://schemas.openxmlformats.org/officeDocument/2006/relationships/image" Target="../media/image90.png"/><Relationship Id="rId2" Type="http://schemas.openxmlformats.org/officeDocument/2006/relationships/slideLayout" Target="../slideLayouts/slideLayout95.xml"/><Relationship Id="rId1" Type="http://schemas.openxmlformats.org/officeDocument/2006/relationships/tags" Target="../tags/tag64.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2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81.png"/></Relationships>
</file>

<file path=ppt/slides/_rels/slide3.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slide" Target="slide4.xml"/><Relationship Id="rId18" Type="http://schemas.openxmlformats.org/officeDocument/2006/relationships/image" Target="../media/image19.png"/><Relationship Id="rId3" Type="http://schemas.openxmlformats.org/officeDocument/2006/relationships/audio" Target="../media/audio2.wav"/><Relationship Id="rId21" Type="http://schemas.openxmlformats.org/officeDocument/2006/relationships/image" Target="../media/image21.gif"/><Relationship Id="rId7" Type="http://schemas.openxmlformats.org/officeDocument/2006/relationships/slide" Target="slide8.xml"/><Relationship Id="rId12" Type="http://schemas.openxmlformats.org/officeDocument/2006/relationships/image" Target="../media/image14.png"/><Relationship Id="rId17" Type="http://schemas.openxmlformats.org/officeDocument/2006/relationships/slide" Target="slide6.xml"/><Relationship Id="rId2" Type="http://schemas.openxmlformats.org/officeDocument/2006/relationships/notesSlide" Target="../notesSlides/notesSlide1.xml"/><Relationship Id="rId16" Type="http://schemas.openxmlformats.org/officeDocument/2006/relationships/image" Target="../media/image18.png"/><Relationship Id="rId20" Type="http://schemas.openxmlformats.org/officeDocument/2006/relationships/image" Target="../media/image20.png"/><Relationship Id="rId1" Type="http://schemas.openxmlformats.org/officeDocument/2006/relationships/slideLayout" Target="../slideLayouts/slideLayout18.xml"/><Relationship Id="rId6" Type="http://schemas.openxmlformats.org/officeDocument/2006/relationships/image" Target="../media/image9.emf"/><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slide" Target="slide5.xml"/><Relationship Id="rId10" Type="http://schemas.openxmlformats.org/officeDocument/2006/relationships/image" Target="../media/image12.png"/><Relationship Id="rId19" Type="http://schemas.openxmlformats.org/officeDocument/2006/relationships/slide" Target="slide7.xml"/><Relationship Id="rId4" Type="http://schemas.openxmlformats.org/officeDocument/2006/relationships/audio" Target="../media/audio3.wav"/><Relationship Id="rId9" Type="http://schemas.openxmlformats.org/officeDocument/2006/relationships/image" Target="../media/image11.pn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slide" Target="slide3.xml"/><Relationship Id="rId5" Type="http://schemas.openxmlformats.org/officeDocument/2006/relationships/image" Target="../media/image23.emf"/><Relationship Id="rId4" Type="http://schemas.openxmlformats.org/officeDocument/2006/relationships/image" Target="../media/image22.emf"/></Relationships>
</file>

<file path=ppt/slides/_rels/slide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slide" Target="slide3.xml"/><Relationship Id="rId5" Type="http://schemas.openxmlformats.org/officeDocument/2006/relationships/image" Target="../media/image23.emf"/><Relationship Id="rId4" Type="http://schemas.openxmlformats.org/officeDocument/2006/relationships/image" Target="../media/image22.emf"/></Relationships>
</file>

<file path=ppt/slides/_rels/slide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slide" Target="slide3.xml"/><Relationship Id="rId5" Type="http://schemas.openxmlformats.org/officeDocument/2006/relationships/image" Target="../media/image23.emf"/><Relationship Id="rId4" Type="http://schemas.openxmlformats.org/officeDocument/2006/relationships/image" Target="../media/image22.emf"/></Relationships>
</file>

<file path=ppt/slides/_rels/slide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slide" Target="slide3.xml"/><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35.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video" Target="../media/media1.mp4"/><Relationship Id="rId7" Type="http://schemas.openxmlformats.org/officeDocument/2006/relationships/image" Target="../media/image37.GIF"/><Relationship Id="rId2" Type="http://schemas.microsoft.com/office/2007/relationships/media" Target="../media/media1.mp4"/><Relationship Id="rId1" Type="http://schemas.openxmlformats.org/officeDocument/2006/relationships/tags" Target="../tags/tag63.xml"/><Relationship Id="rId6" Type="http://schemas.openxmlformats.org/officeDocument/2006/relationships/image" Target="../media/image36.GIF"/><Relationship Id="rId5" Type="http://schemas.openxmlformats.org/officeDocument/2006/relationships/image" Target="../media/image35.pn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3507ED3-ACBE-4216-11EB-DFD0C3F65F6E}"/>
              </a:ext>
            </a:extLst>
          </p:cNvPr>
          <p:cNvPicPr>
            <a:picLocks noChangeAspect="1"/>
          </p:cNvPicPr>
          <p:nvPr/>
        </p:nvPicPr>
        <p:blipFill rotWithShape="1">
          <a:blip r:embed="rId3"/>
          <a:srcRect t="6300"/>
          <a:stretch/>
        </p:blipFill>
        <p:spPr>
          <a:xfrm>
            <a:off x="-1069474" y="-601579"/>
            <a:ext cx="14330948" cy="8061158"/>
          </a:xfrm>
          <a:prstGeom prst="rect">
            <a:avLst/>
          </a:prstGeom>
        </p:spPr>
      </p:pic>
      <p:pic>
        <p:nvPicPr>
          <p:cNvPr id="18" name="Picture 17" descr="Shape, rectangle&#10;&#10;Description automatically generated">
            <a:extLst>
              <a:ext uri="{FF2B5EF4-FFF2-40B4-BE49-F238E27FC236}">
                <a16:creationId xmlns:a16="http://schemas.microsoft.com/office/drawing/2014/main" id="{5D79B1F5-709D-1DF7-9213-D572C85D29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026" y="425665"/>
            <a:ext cx="8210550" cy="4200953"/>
          </a:xfrm>
          <a:prstGeom prst="rect">
            <a:avLst/>
          </a:prstGeom>
        </p:spPr>
      </p:pic>
      <p:pic>
        <p:nvPicPr>
          <p:cNvPr id="2" name="图片 4">
            <a:extLst>
              <a:ext uri="{FF2B5EF4-FFF2-40B4-BE49-F238E27FC236}">
                <a16:creationId xmlns:a16="http://schemas.microsoft.com/office/drawing/2014/main" id="{90574126-508C-C8C3-5F2B-F24C640E27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6931" y="4019550"/>
            <a:ext cx="4548121" cy="2838450"/>
          </a:xfrm>
          <a:prstGeom prst="rect">
            <a:avLst/>
          </a:prstGeom>
        </p:spPr>
      </p:pic>
      <p:pic>
        <p:nvPicPr>
          <p:cNvPr id="3" name="Picture 2">
            <a:extLst>
              <a:ext uri="{FF2B5EF4-FFF2-40B4-BE49-F238E27FC236}">
                <a16:creationId xmlns:a16="http://schemas.microsoft.com/office/drawing/2014/main" id="{044E793C-40A7-5FD4-7356-933B7A1D8ED9}"/>
              </a:ext>
            </a:extLst>
          </p:cNvPr>
          <p:cNvPicPr>
            <a:picLocks noChangeAspect="1"/>
          </p:cNvPicPr>
          <p:nvPr/>
        </p:nvPicPr>
        <p:blipFill>
          <a:blip r:embed="rId6"/>
          <a:stretch>
            <a:fillRect/>
          </a:stretch>
        </p:blipFill>
        <p:spPr>
          <a:xfrm>
            <a:off x="8796763" y="3959380"/>
            <a:ext cx="3395237" cy="2822420"/>
          </a:xfrm>
          <a:prstGeom prst="rect">
            <a:avLst/>
          </a:prstGeom>
        </p:spPr>
      </p:pic>
      <p:pic>
        <p:nvPicPr>
          <p:cNvPr id="12" name="Picture 11">
            <a:extLst>
              <a:ext uri="{FF2B5EF4-FFF2-40B4-BE49-F238E27FC236}">
                <a16:creationId xmlns:a16="http://schemas.microsoft.com/office/drawing/2014/main" id="{2A49DE35-7C21-60B0-9344-1CEB1C28F147}"/>
              </a:ext>
            </a:extLst>
          </p:cNvPr>
          <p:cNvPicPr>
            <a:picLocks noChangeAspect="1"/>
          </p:cNvPicPr>
          <p:nvPr/>
        </p:nvPicPr>
        <p:blipFill>
          <a:blip r:embed="rId7"/>
          <a:stretch>
            <a:fillRect/>
          </a:stretch>
        </p:blipFill>
        <p:spPr>
          <a:xfrm>
            <a:off x="4742544" y="861759"/>
            <a:ext cx="3316511" cy="1438781"/>
          </a:xfrm>
          <a:prstGeom prst="rect">
            <a:avLst/>
          </a:prstGeom>
        </p:spPr>
      </p:pic>
      <p:pic>
        <p:nvPicPr>
          <p:cNvPr id="15" name="Picture 14">
            <a:extLst>
              <a:ext uri="{FF2B5EF4-FFF2-40B4-BE49-F238E27FC236}">
                <a16:creationId xmlns:a16="http://schemas.microsoft.com/office/drawing/2014/main" id="{944D911F-13F6-1BD1-28E8-F17BBFBD64AC}"/>
              </a:ext>
            </a:extLst>
          </p:cNvPr>
          <p:cNvPicPr>
            <a:picLocks noChangeAspect="1"/>
          </p:cNvPicPr>
          <p:nvPr/>
        </p:nvPicPr>
        <p:blipFill>
          <a:blip r:embed="rId8"/>
          <a:stretch>
            <a:fillRect/>
          </a:stretch>
        </p:blipFill>
        <p:spPr>
          <a:xfrm rot="206158">
            <a:off x="2951279" y="1494526"/>
            <a:ext cx="7565792" cy="3164098"/>
          </a:xfrm>
          <a:prstGeom prst="rect">
            <a:avLst/>
          </a:prstGeom>
        </p:spPr>
      </p:pic>
    </p:spTree>
    <p:extLst>
      <p:ext uri="{BB962C8B-B14F-4D97-AF65-F5344CB8AC3E}">
        <p14:creationId xmlns:p14="http://schemas.microsoft.com/office/powerpoint/2010/main" val="955143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13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1300" fill="hold"/>
                                            <p:tgtEl>
                                              <p:spTgt spid="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300" fill="hold"/>
                                            <p:tgtEl>
                                              <p:spTgt spid="3"/>
                                            </p:tgtEl>
                                            <p:attrNameLst>
                                              <p:attrName>ppt_x</p:attrName>
                                            </p:attrNameLst>
                                          </p:cBhvr>
                                          <p:tavLst>
                                            <p:tav tm="0">
                                              <p:val>
                                                <p:strVal val="#ppt_x"/>
                                              </p:val>
                                            </p:tav>
                                            <p:tav tm="100000">
                                              <p:val>
                                                <p:strVal val="#ppt_x"/>
                                              </p:val>
                                            </p:tav>
                                          </p:tavLst>
                                        </p:anim>
                                        <p:anim calcmode="lin" valueType="num">
                                          <p:cBhvr additive="base">
                                            <p:cTn id="8" dur="1300" fill="hold"/>
                                            <p:tgtEl>
                                              <p:spTgt spid="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9" name="whoosh.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115" name="Picture 4114">
            <a:extLst>
              <a:ext uri="{FF2B5EF4-FFF2-40B4-BE49-F238E27FC236}">
                <a16:creationId xmlns:a16="http://schemas.microsoft.com/office/drawing/2014/main" id="{56AB09AB-7605-1523-24F0-63A5082440EA}"/>
              </a:ext>
            </a:extLst>
          </p:cNvPr>
          <p:cNvPicPr>
            <a:picLocks noChangeAspect="1"/>
          </p:cNvPicPr>
          <p:nvPr/>
        </p:nvPicPr>
        <p:blipFill>
          <a:blip r:embed="rId4"/>
          <a:stretch>
            <a:fillRect/>
          </a:stretch>
        </p:blipFill>
        <p:spPr>
          <a:xfrm>
            <a:off x="4209956" y="962561"/>
            <a:ext cx="3772087" cy="1314232"/>
          </a:xfrm>
          <a:prstGeom prst="rect">
            <a:avLst/>
          </a:prstGeom>
        </p:spPr>
      </p:pic>
      <p:grpSp>
        <p:nvGrpSpPr>
          <p:cNvPr id="4142" name="Group 4141">
            <a:extLst>
              <a:ext uri="{FF2B5EF4-FFF2-40B4-BE49-F238E27FC236}">
                <a16:creationId xmlns:a16="http://schemas.microsoft.com/office/drawing/2014/main" id="{59D6ACDF-9984-6952-3EBE-08CC3EE164B3}"/>
              </a:ext>
            </a:extLst>
          </p:cNvPr>
          <p:cNvGrpSpPr/>
          <p:nvPr/>
        </p:nvGrpSpPr>
        <p:grpSpPr>
          <a:xfrm>
            <a:off x="4318000" y="4565939"/>
            <a:ext cx="3383282" cy="774223"/>
            <a:chOff x="4744720" y="4585228"/>
            <a:chExt cx="3383282" cy="774223"/>
          </a:xfrm>
        </p:grpSpPr>
        <p:pic>
          <p:nvPicPr>
            <p:cNvPr id="4128" name="Picture 30">
              <a:extLst>
                <a:ext uri="{FF2B5EF4-FFF2-40B4-BE49-F238E27FC236}">
                  <a16:creationId xmlns:a16="http://schemas.microsoft.com/office/drawing/2014/main" id="{AC1D9229-63EB-A22F-6A8F-A84B9B4A2BAA}"/>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354318" y="4617769"/>
              <a:ext cx="741682" cy="741682"/>
            </a:xfrm>
            <a:prstGeom prst="rect">
              <a:avLst/>
            </a:prstGeom>
            <a:noFill/>
            <a:extLst>
              <a:ext uri="{909E8E84-426E-40DD-AFC4-6F175D3DCCD1}">
                <a14:hiddenFill xmlns:a14="http://schemas.microsoft.com/office/drawing/2010/main">
                  <a:solidFill>
                    <a:srgbClr val="FFFFFF"/>
                  </a:solidFill>
                </a14:hiddenFill>
              </a:ext>
            </a:extLst>
          </p:spPr>
        </p:pic>
        <p:pic>
          <p:nvPicPr>
            <p:cNvPr id="4129" name="Picture 32">
              <a:extLst>
                <a:ext uri="{FF2B5EF4-FFF2-40B4-BE49-F238E27FC236}">
                  <a16:creationId xmlns:a16="http://schemas.microsoft.com/office/drawing/2014/main" id="{886ED5C4-A026-B316-0C56-0FA500E7E8D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4744720" y="4638091"/>
              <a:ext cx="690880" cy="690880"/>
            </a:xfrm>
            <a:prstGeom prst="rect">
              <a:avLst/>
            </a:prstGeom>
            <a:noFill/>
            <a:extLst>
              <a:ext uri="{909E8E84-426E-40DD-AFC4-6F175D3DCCD1}">
                <a14:hiddenFill xmlns:a14="http://schemas.microsoft.com/office/drawing/2010/main">
                  <a:solidFill>
                    <a:srgbClr val="FFFFFF"/>
                  </a:solidFill>
                </a14:hiddenFill>
              </a:ext>
            </a:extLst>
          </p:spPr>
        </p:pic>
        <p:pic>
          <p:nvPicPr>
            <p:cNvPr id="4134" name="Picture 38">
              <a:extLst>
                <a:ext uri="{FF2B5EF4-FFF2-40B4-BE49-F238E27FC236}">
                  <a16:creationId xmlns:a16="http://schemas.microsoft.com/office/drawing/2014/main" id="{29F0E6CA-DDC3-5779-C0F0-7661A3932E68}"/>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rot="5400000">
              <a:off x="6217916" y="4617769"/>
              <a:ext cx="690880" cy="690880"/>
            </a:xfrm>
            <a:prstGeom prst="rect">
              <a:avLst/>
            </a:prstGeom>
            <a:noFill/>
            <a:extLst>
              <a:ext uri="{909E8E84-426E-40DD-AFC4-6F175D3DCCD1}">
                <a14:hiddenFill xmlns:a14="http://schemas.microsoft.com/office/drawing/2010/main">
                  <a:solidFill>
                    <a:srgbClr val="FFFFFF"/>
                  </a:solidFill>
                </a14:hiddenFill>
              </a:ext>
            </a:extLst>
          </p:spPr>
        </p:pic>
        <p:pic>
          <p:nvPicPr>
            <p:cNvPr id="4140" name="Picture 4139">
              <a:extLst>
                <a:ext uri="{FF2B5EF4-FFF2-40B4-BE49-F238E27FC236}">
                  <a16:creationId xmlns:a16="http://schemas.microsoft.com/office/drawing/2014/main" id="{E9CDDF56-1513-B699-0AA3-A5443270EBDD}"/>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contrast="40000"/>
                      </a14:imgEffect>
                    </a14:imgLayer>
                  </a14:imgProps>
                </a:ext>
              </a:extLst>
            </a:blip>
            <a:stretch>
              <a:fillRect/>
            </a:stretch>
          </p:blipFill>
          <p:spPr>
            <a:xfrm>
              <a:off x="6959596" y="4585228"/>
              <a:ext cx="682729" cy="723421"/>
            </a:xfrm>
            <a:prstGeom prst="rect">
              <a:avLst/>
            </a:prstGeom>
          </p:spPr>
        </p:pic>
        <p:pic>
          <p:nvPicPr>
            <p:cNvPr id="4141" name="Picture 4140">
              <a:extLst>
                <a:ext uri="{FF2B5EF4-FFF2-40B4-BE49-F238E27FC236}">
                  <a16:creationId xmlns:a16="http://schemas.microsoft.com/office/drawing/2014/main" id="{B8D142DA-608D-3EE1-05E3-9B56DA0CCE76}"/>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contrast="40000"/>
                      </a14:imgEffect>
                    </a14:imgLayer>
                  </a14:imgProps>
                </a:ext>
              </a:extLst>
            </a:blip>
            <a:stretch>
              <a:fillRect/>
            </a:stretch>
          </p:blipFill>
          <p:spPr>
            <a:xfrm>
              <a:off x="7445273" y="4585228"/>
              <a:ext cx="682729" cy="723421"/>
            </a:xfrm>
            <a:prstGeom prst="rect">
              <a:avLst/>
            </a:prstGeom>
          </p:spPr>
        </p:pic>
      </p:grpSp>
      <p:pic>
        <p:nvPicPr>
          <p:cNvPr id="2" name="Picture 1">
            <a:extLst>
              <a:ext uri="{FF2B5EF4-FFF2-40B4-BE49-F238E27FC236}">
                <a16:creationId xmlns:a16="http://schemas.microsoft.com/office/drawing/2014/main" id="{D0F78287-97EF-C44F-6FF6-DA9FE83068B5}"/>
              </a:ext>
            </a:extLst>
          </p:cNvPr>
          <p:cNvPicPr>
            <a:picLocks noChangeAspect="1"/>
          </p:cNvPicPr>
          <p:nvPr/>
        </p:nvPicPr>
        <p:blipFill>
          <a:blip r:embed="rId10"/>
          <a:stretch>
            <a:fillRect/>
          </a:stretch>
        </p:blipFill>
        <p:spPr>
          <a:xfrm>
            <a:off x="2700414" y="2348831"/>
            <a:ext cx="7145131" cy="2615411"/>
          </a:xfrm>
          <a:prstGeom prst="rect">
            <a:avLst/>
          </a:prstGeom>
        </p:spPr>
      </p:pic>
    </p:spTree>
    <p:extLst>
      <p:ext uri="{BB962C8B-B14F-4D97-AF65-F5344CB8AC3E}">
        <p14:creationId xmlns:p14="http://schemas.microsoft.com/office/powerpoint/2010/main" val="38917513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4115"/>
                                        </p:tgtEl>
                                        <p:attrNameLst>
                                          <p:attrName>style.visibility</p:attrName>
                                        </p:attrNameLst>
                                      </p:cBhvr>
                                      <p:to>
                                        <p:strVal val="visible"/>
                                      </p:to>
                                    </p:set>
                                    <p:anim calcmode="lin" valueType="num">
                                      <p:cBhvr>
                                        <p:cTn id="7" dur="500" fill="hold"/>
                                        <p:tgtEl>
                                          <p:spTgt spid="4115"/>
                                        </p:tgtEl>
                                        <p:attrNameLst>
                                          <p:attrName>ppt_w</p:attrName>
                                        </p:attrNameLst>
                                      </p:cBhvr>
                                      <p:tavLst>
                                        <p:tav tm="0">
                                          <p:val>
                                            <p:fltVal val="0"/>
                                          </p:val>
                                        </p:tav>
                                        <p:tav tm="100000">
                                          <p:val>
                                            <p:strVal val="#ppt_w"/>
                                          </p:val>
                                        </p:tav>
                                      </p:tavLst>
                                    </p:anim>
                                    <p:anim calcmode="lin" valueType="num">
                                      <p:cBhvr>
                                        <p:cTn id="8" dur="500" fill="hold"/>
                                        <p:tgtEl>
                                          <p:spTgt spid="411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4142"/>
                                        </p:tgtEl>
                                        <p:attrNameLst>
                                          <p:attrName>style.visibility</p:attrName>
                                        </p:attrNameLst>
                                      </p:cBhvr>
                                      <p:to>
                                        <p:strVal val="visible"/>
                                      </p:to>
                                    </p:set>
                                    <p:animEffect transition="in" filter="fade">
                                      <p:cBhvr>
                                        <p:cTn id="19" dur="1000"/>
                                        <p:tgtEl>
                                          <p:spTgt spid="4142"/>
                                        </p:tgtEl>
                                      </p:cBhvr>
                                    </p:animEffect>
                                    <p:anim calcmode="lin" valueType="num">
                                      <p:cBhvr>
                                        <p:cTn id="20" dur="1000" fill="hold"/>
                                        <p:tgtEl>
                                          <p:spTgt spid="4142"/>
                                        </p:tgtEl>
                                        <p:attrNameLst>
                                          <p:attrName>ppt_x</p:attrName>
                                        </p:attrNameLst>
                                      </p:cBhvr>
                                      <p:tavLst>
                                        <p:tav tm="0">
                                          <p:val>
                                            <p:strVal val="#ppt_x"/>
                                          </p:val>
                                        </p:tav>
                                        <p:tav tm="100000">
                                          <p:val>
                                            <p:strVal val="#ppt_x"/>
                                          </p:val>
                                        </p:tav>
                                      </p:tavLst>
                                    </p:anim>
                                    <p:anim calcmode="lin" valueType="num">
                                      <p:cBhvr>
                                        <p:cTn id="21" dur="900" decel="100000" fill="hold"/>
                                        <p:tgtEl>
                                          <p:spTgt spid="414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1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1B7AB67-E622-49FE-84A9-B8928A5F6D8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903" t="2963" r="6221" b="20328"/>
          <a:stretch/>
        </p:blipFill>
        <p:spPr>
          <a:xfrm>
            <a:off x="0" y="11288"/>
            <a:ext cx="12192000" cy="6858001"/>
          </a:xfrm>
          <a:prstGeom prst="rect">
            <a:avLst/>
          </a:prstGeom>
        </p:spPr>
      </p:pic>
      <p:grpSp>
        <p:nvGrpSpPr>
          <p:cNvPr id="5" name="Group 4">
            <a:extLst>
              <a:ext uri="{FF2B5EF4-FFF2-40B4-BE49-F238E27FC236}">
                <a16:creationId xmlns:a16="http://schemas.microsoft.com/office/drawing/2014/main" id="{58201863-0F44-8D68-5790-0319546740F4}"/>
              </a:ext>
            </a:extLst>
          </p:cNvPr>
          <p:cNvGrpSpPr/>
          <p:nvPr/>
        </p:nvGrpSpPr>
        <p:grpSpPr>
          <a:xfrm>
            <a:off x="1285875" y="975159"/>
            <a:ext cx="9458325" cy="5294548"/>
            <a:chOff x="252876" y="1003734"/>
            <a:chExt cx="6035629" cy="5294548"/>
          </a:xfrm>
        </p:grpSpPr>
        <p:grpSp>
          <p:nvGrpSpPr>
            <p:cNvPr id="10" name="Group 9">
              <a:extLst>
                <a:ext uri="{FF2B5EF4-FFF2-40B4-BE49-F238E27FC236}">
                  <a16:creationId xmlns:a16="http://schemas.microsoft.com/office/drawing/2014/main" id="{EC43118F-00D7-F0A6-E0A4-5F43C5EC922D}"/>
                </a:ext>
              </a:extLst>
            </p:cNvPr>
            <p:cNvGrpSpPr/>
            <p:nvPr/>
          </p:nvGrpSpPr>
          <p:grpSpPr>
            <a:xfrm>
              <a:off x="252876" y="2241217"/>
              <a:ext cx="6035629" cy="4057065"/>
              <a:chOff x="1797061" y="2614749"/>
              <a:chExt cx="8659562" cy="3021554"/>
            </a:xfrm>
          </p:grpSpPr>
          <p:sp>
            <p:nvSpPr>
              <p:cNvPr id="11" name="Rectangle: Rounded Corners 10">
                <a:extLst>
                  <a:ext uri="{FF2B5EF4-FFF2-40B4-BE49-F238E27FC236}">
                    <a16:creationId xmlns:a16="http://schemas.microsoft.com/office/drawing/2014/main" id="{172335C9-7A82-466D-B51B-43E24A8286B7}"/>
                  </a:ext>
                </a:extLst>
              </p:cNvPr>
              <p:cNvSpPr/>
              <p:nvPr/>
            </p:nvSpPr>
            <p:spPr>
              <a:xfrm>
                <a:off x="1797061" y="2614749"/>
                <a:ext cx="8659562" cy="3021554"/>
              </a:xfrm>
              <a:prstGeom prst="roundRect">
                <a:avLst/>
              </a:prstGeom>
              <a:solidFill>
                <a:schemeClr val="accent4"/>
              </a:solidFill>
              <a:ln w="28575">
                <a:solidFill>
                  <a:schemeClr val="accent2"/>
                </a:solidFill>
                <a:extLst>
                  <a:ext uri="{C807C97D-BFC1-408E-A445-0C87EB9F89A2}">
                    <ask:lineSketchStyleProps xmlns:ask="http://schemas.microsoft.com/office/drawing/2018/sketchyshapes" sd="2765732515">
                      <a:custGeom>
                        <a:avLst/>
                        <a:gdLst>
                          <a:gd name="connsiteX0" fmla="*/ 0 w 6035629"/>
                          <a:gd name="connsiteY0" fmla="*/ 676191 h 4057065"/>
                          <a:gd name="connsiteX1" fmla="*/ 676191 w 6035629"/>
                          <a:gd name="connsiteY1" fmla="*/ 0 h 4057065"/>
                          <a:gd name="connsiteX2" fmla="*/ 5359438 w 6035629"/>
                          <a:gd name="connsiteY2" fmla="*/ 0 h 4057065"/>
                          <a:gd name="connsiteX3" fmla="*/ 6035629 w 6035629"/>
                          <a:gd name="connsiteY3" fmla="*/ 676191 h 4057065"/>
                          <a:gd name="connsiteX4" fmla="*/ 6035629 w 6035629"/>
                          <a:gd name="connsiteY4" fmla="*/ 3380874 h 4057065"/>
                          <a:gd name="connsiteX5" fmla="*/ 5359438 w 6035629"/>
                          <a:gd name="connsiteY5" fmla="*/ 4057065 h 4057065"/>
                          <a:gd name="connsiteX6" fmla="*/ 676191 w 6035629"/>
                          <a:gd name="connsiteY6" fmla="*/ 4057065 h 4057065"/>
                          <a:gd name="connsiteX7" fmla="*/ 0 w 6035629"/>
                          <a:gd name="connsiteY7" fmla="*/ 3380874 h 4057065"/>
                          <a:gd name="connsiteX8" fmla="*/ 0 w 6035629"/>
                          <a:gd name="connsiteY8" fmla="*/ 676191 h 405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5629" h="4057065" fill="none" extrusionOk="0">
                            <a:moveTo>
                              <a:pt x="0" y="676191"/>
                            </a:moveTo>
                            <a:cubicBezTo>
                              <a:pt x="4322" y="229887"/>
                              <a:pt x="322386" y="29486"/>
                              <a:pt x="676191" y="0"/>
                            </a:cubicBezTo>
                            <a:cubicBezTo>
                              <a:pt x="1662832" y="40899"/>
                              <a:pt x="4436138" y="-109523"/>
                              <a:pt x="5359438" y="0"/>
                            </a:cubicBezTo>
                            <a:cubicBezTo>
                              <a:pt x="5710613" y="-13970"/>
                              <a:pt x="6006314" y="303784"/>
                              <a:pt x="6035629" y="676191"/>
                            </a:cubicBezTo>
                            <a:cubicBezTo>
                              <a:pt x="5997771" y="1367241"/>
                              <a:pt x="6053202" y="2849095"/>
                              <a:pt x="6035629" y="3380874"/>
                            </a:cubicBezTo>
                            <a:cubicBezTo>
                              <a:pt x="6006683" y="3761749"/>
                              <a:pt x="5699442" y="4017035"/>
                              <a:pt x="5359438" y="4057065"/>
                            </a:cubicBezTo>
                            <a:cubicBezTo>
                              <a:pt x="3905386" y="4120743"/>
                              <a:pt x="1255648" y="4141289"/>
                              <a:pt x="676191" y="4057065"/>
                            </a:cubicBezTo>
                            <a:cubicBezTo>
                              <a:pt x="337999" y="4044604"/>
                              <a:pt x="-48604" y="3737868"/>
                              <a:pt x="0" y="3380874"/>
                            </a:cubicBezTo>
                            <a:cubicBezTo>
                              <a:pt x="-80875" y="3021715"/>
                              <a:pt x="-139817" y="1131477"/>
                              <a:pt x="0" y="676191"/>
                            </a:cubicBezTo>
                            <a:close/>
                          </a:path>
                          <a:path w="6035629" h="4057065" stroke="0" extrusionOk="0">
                            <a:moveTo>
                              <a:pt x="0" y="676191"/>
                            </a:moveTo>
                            <a:cubicBezTo>
                              <a:pt x="10741" y="285022"/>
                              <a:pt x="302615" y="16381"/>
                              <a:pt x="676191" y="0"/>
                            </a:cubicBezTo>
                            <a:cubicBezTo>
                              <a:pt x="1576306" y="21374"/>
                              <a:pt x="3789715" y="-155317"/>
                              <a:pt x="5359438" y="0"/>
                            </a:cubicBezTo>
                            <a:cubicBezTo>
                              <a:pt x="5699348" y="20441"/>
                              <a:pt x="6038256" y="354975"/>
                              <a:pt x="6035629" y="676191"/>
                            </a:cubicBezTo>
                            <a:cubicBezTo>
                              <a:pt x="5878396" y="1331621"/>
                              <a:pt x="6170939" y="2194082"/>
                              <a:pt x="6035629" y="3380874"/>
                            </a:cubicBezTo>
                            <a:cubicBezTo>
                              <a:pt x="6019892" y="3806724"/>
                              <a:pt x="5684729" y="4026784"/>
                              <a:pt x="5359438" y="4057065"/>
                            </a:cubicBezTo>
                            <a:cubicBezTo>
                              <a:pt x="4183393" y="3918330"/>
                              <a:pt x="2609948" y="4161163"/>
                              <a:pt x="676191" y="4057065"/>
                            </a:cubicBezTo>
                            <a:cubicBezTo>
                              <a:pt x="343724" y="3999238"/>
                              <a:pt x="-29510" y="3718564"/>
                              <a:pt x="0" y="3380874"/>
                            </a:cubicBezTo>
                            <a:cubicBezTo>
                              <a:pt x="94598" y="2592995"/>
                              <a:pt x="-52688" y="1660047"/>
                              <a:pt x="0" y="676191"/>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4A0B6C84-FE25-61D3-4830-66E005D88559}"/>
                  </a:ext>
                </a:extLst>
              </p:cNvPr>
              <p:cNvSpPr/>
              <p:nvPr/>
            </p:nvSpPr>
            <p:spPr>
              <a:xfrm>
                <a:off x="2025680" y="2777926"/>
                <a:ext cx="8202325" cy="2700622"/>
              </a:xfrm>
              <a:prstGeom prst="roundRect">
                <a:avLst/>
              </a:prstGeom>
              <a:solidFill>
                <a:schemeClr val="accent4">
                  <a:lumMod val="20000"/>
                  <a:lumOff val="80000"/>
                </a:schemeClr>
              </a:solidFill>
              <a:ln w="28575">
                <a:solidFill>
                  <a:schemeClr val="accent2"/>
                </a:solidFill>
                <a:prstDash val="dash"/>
                <a:extLst>
                  <a:ext uri="{C807C97D-BFC1-408E-A445-0C87EB9F89A2}">
                    <ask:lineSketchStyleProps xmlns:ask="http://schemas.microsoft.com/office/drawing/2018/sketchyshapes" sd="916402460">
                      <a:custGeom>
                        <a:avLst/>
                        <a:gdLst>
                          <a:gd name="connsiteX0" fmla="*/ 0 w 5716939"/>
                          <a:gd name="connsiteY0" fmla="*/ 604370 h 3626147"/>
                          <a:gd name="connsiteX1" fmla="*/ 604370 w 5716939"/>
                          <a:gd name="connsiteY1" fmla="*/ 0 h 3626147"/>
                          <a:gd name="connsiteX2" fmla="*/ 5112569 w 5716939"/>
                          <a:gd name="connsiteY2" fmla="*/ 0 h 3626147"/>
                          <a:gd name="connsiteX3" fmla="*/ 5716939 w 5716939"/>
                          <a:gd name="connsiteY3" fmla="*/ 604370 h 3626147"/>
                          <a:gd name="connsiteX4" fmla="*/ 5716939 w 5716939"/>
                          <a:gd name="connsiteY4" fmla="*/ 3021777 h 3626147"/>
                          <a:gd name="connsiteX5" fmla="*/ 5112569 w 5716939"/>
                          <a:gd name="connsiteY5" fmla="*/ 3626147 h 3626147"/>
                          <a:gd name="connsiteX6" fmla="*/ 604370 w 5716939"/>
                          <a:gd name="connsiteY6" fmla="*/ 3626147 h 3626147"/>
                          <a:gd name="connsiteX7" fmla="*/ 0 w 5716939"/>
                          <a:gd name="connsiteY7" fmla="*/ 3021777 h 3626147"/>
                          <a:gd name="connsiteX8" fmla="*/ 0 w 5716939"/>
                          <a:gd name="connsiteY8" fmla="*/ 604370 h 362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6939" h="3626147" fill="none" extrusionOk="0">
                            <a:moveTo>
                              <a:pt x="0" y="604370"/>
                            </a:moveTo>
                            <a:cubicBezTo>
                              <a:pt x="-1440" y="274632"/>
                              <a:pt x="295336" y="-19475"/>
                              <a:pt x="604370" y="0"/>
                            </a:cubicBezTo>
                            <a:cubicBezTo>
                              <a:pt x="2621168" y="114599"/>
                              <a:pt x="3279096" y="-18680"/>
                              <a:pt x="5112569" y="0"/>
                            </a:cubicBezTo>
                            <a:cubicBezTo>
                              <a:pt x="5494813" y="13386"/>
                              <a:pt x="5662122" y="266033"/>
                              <a:pt x="5716939" y="604370"/>
                            </a:cubicBezTo>
                            <a:cubicBezTo>
                              <a:pt x="5810557" y="1111891"/>
                              <a:pt x="5755491" y="2551689"/>
                              <a:pt x="5716939" y="3021777"/>
                            </a:cubicBezTo>
                            <a:cubicBezTo>
                              <a:pt x="5653242" y="3337273"/>
                              <a:pt x="5447194" y="3635190"/>
                              <a:pt x="5112569" y="3626147"/>
                            </a:cubicBezTo>
                            <a:cubicBezTo>
                              <a:pt x="3066997" y="3740942"/>
                              <a:pt x="1128213" y="3582904"/>
                              <a:pt x="604370" y="3626147"/>
                            </a:cubicBezTo>
                            <a:cubicBezTo>
                              <a:pt x="280458" y="3638689"/>
                              <a:pt x="2708" y="3410998"/>
                              <a:pt x="0" y="3021777"/>
                            </a:cubicBezTo>
                            <a:cubicBezTo>
                              <a:pt x="50884" y="2067391"/>
                              <a:pt x="-159781" y="1193041"/>
                              <a:pt x="0" y="604370"/>
                            </a:cubicBezTo>
                            <a:close/>
                          </a:path>
                          <a:path w="5716939" h="3626147" stroke="0" extrusionOk="0">
                            <a:moveTo>
                              <a:pt x="0" y="604370"/>
                            </a:moveTo>
                            <a:cubicBezTo>
                              <a:pt x="16494" y="208397"/>
                              <a:pt x="305692" y="-12540"/>
                              <a:pt x="604370" y="0"/>
                            </a:cubicBezTo>
                            <a:cubicBezTo>
                              <a:pt x="2145866" y="-12500"/>
                              <a:pt x="3420116" y="150728"/>
                              <a:pt x="5112569" y="0"/>
                            </a:cubicBezTo>
                            <a:cubicBezTo>
                              <a:pt x="5450667" y="-14667"/>
                              <a:pt x="5710794" y="272210"/>
                              <a:pt x="5716939" y="604370"/>
                            </a:cubicBezTo>
                            <a:cubicBezTo>
                              <a:pt x="5574963" y="1552069"/>
                              <a:pt x="5634397" y="2524894"/>
                              <a:pt x="5716939" y="3021777"/>
                            </a:cubicBezTo>
                            <a:cubicBezTo>
                              <a:pt x="5704957" y="3360865"/>
                              <a:pt x="5418294" y="3622920"/>
                              <a:pt x="5112569" y="3626147"/>
                            </a:cubicBezTo>
                            <a:cubicBezTo>
                              <a:pt x="3409477" y="3603773"/>
                              <a:pt x="2847075" y="3581565"/>
                              <a:pt x="604370" y="3626147"/>
                            </a:cubicBezTo>
                            <a:cubicBezTo>
                              <a:pt x="289641" y="3684987"/>
                              <a:pt x="8956" y="3376902"/>
                              <a:pt x="0" y="3021777"/>
                            </a:cubicBezTo>
                            <a:cubicBezTo>
                              <a:pt x="-44919" y="2191432"/>
                              <a:pt x="50560" y="1120646"/>
                              <a:pt x="0" y="60437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4" name="Picture 13">
              <a:extLst>
                <a:ext uri="{FF2B5EF4-FFF2-40B4-BE49-F238E27FC236}">
                  <a16:creationId xmlns:a16="http://schemas.microsoft.com/office/drawing/2014/main" id="{FDB35A39-66EC-2B89-DB7B-9491EA9D8A39}"/>
                </a:ext>
              </a:extLst>
            </p:cNvPr>
            <p:cNvPicPr>
              <a:picLocks noChangeAspect="1"/>
            </p:cNvPicPr>
            <p:nvPr/>
          </p:nvPicPr>
          <p:blipFill>
            <a:blip r:embed="rId5">
              <a:extLst>
                <a:ext uri="{BEBA8EAE-BF5A-486C-A8C5-ECC9F3942E4B}">
                  <a14:imgProps xmlns:a14="http://schemas.microsoft.com/office/drawing/2010/main">
                    <a14:imgLayer r:embed="rId6">
                      <a14:imgEffect>
                        <a14:artisticFilmGrain/>
                      </a14:imgEffect>
                      <a14:imgEffect>
                        <a14:brightnessContrast bright="20000"/>
                      </a14:imgEffect>
                    </a14:imgLayer>
                  </a14:imgProps>
                </a:ext>
              </a:extLst>
            </a:blip>
            <a:stretch>
              <a:fillRect/>
            </a:stretch>
          </p:blipFill>
          <p:spPr>
            <a:xfrm flipH="1">
              <a:off x="2678068" y="1003734"/>
              <a:ext cx="1431861" cy="1990780"/>
            </a:xfrm>
            <a:prstGeom prst="rect">
              <a:avLst/>
            </a:prstGeom>
          </p:spPr>
        </p:pic>
        <p:sp>
          <p:nvSpPr>
            <p:cNvPr id="20" name="TextBox 19">
              <a:extLst>
                <a:ext uri="{FF2B5EF4-FFF2-40B4-BE49-F238E27FC236}">
                  <a16:creationId xmlns:a16="http://schemas.microsoft.com/office/drawing/2014/main" id="{503E3654-A5B6-5A8A-0895-74E41A9546FD}"/>
                </a:ext>
              </a:extLst>
            </p:cNvPr>
            <p:cNvSpPr txBox="1"/>
            <p:nvPr/>
          </p:nvSpPr>
          <p:spPr>
            <a:xfrm>
              <a:off x="661789" y="2791638"/>
              <a:ext cx="5243791" cy="270843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cs typeface="Calibri" panose="020F0502020204030204" pitchFamily="34" charset="0"/>
                </a:rPr>
                <a:t>Ngày nhà giáo Việt Nam là một ngày kỉ niệm được tổ chức hàng năm vào ngày 20 tháng 11 tại Việt Nam. Đây là ngày “tôn sư trọng đạo” nhằm tôn vinh “những người đưa đò thầm lặng” của bao thế hệ.  </a:t>
              </a:r>
              <a:endParaRPr kumimoji="0" lang="en-US"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904212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1B7AB67-E622-49FE-84A9-B8928A5F6D8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903" t="2963" r="6221" b="20328"/>
          <a:stretch/>
        </p:blipFill>
        <p:spPr>
          <a:xfrm>
            <a:off x="0" y="11288"/>
            <a:ext cx="12192000" cy="6858001"/>
          </a:xfrm>
          <a:prstGeom prst="rect">
            <a:avLst/>
          </a:prstGeom>
        </p:spPr>
      </p:pic>
      <p:grpSp>
        <p:nvGrpSpPr>
          <p:cNvPr id="5" name="Group 4">
            <a:extLst>
              <a:ext uri="{FF2B5EF4-FFF2-40B4-BE49-F238E27FC236}">
                <a16:creationId xmlns:a16="http://schemas.microsoft.com/office/drawing/2014/main" id="{58201863-0F44-8D68-5790-0319546740F4}"/>
              </a:ext>
            </a:extLst>
          </p:cNvPr>
          <p:cNvGrpSpPr/>
          <p:nvPr/>
        </p:nvGrpSpPr>
        <p:grpSpPr>
          <a:xfrm>
            <a:off x="1285875" y="975159"/>
            <a:ext cx="9458325" cy="5294548"/>
            <a:chOff x="252876" y="1003734"/>
            <a:chExt cx="6035629" cy="5294548"/>
          </a:xfrm>
        </p:grpSpPr>
        <p:grpSp>
          <p:nvGrpSpPr>
            <p:cNvPr id="10" name="Group 9">
              <a:extLst>
                <a:ext uri="{FF2B5EF4-FFF2-40B4-BE49-F238E27FC236}">
                  <a16:creationId xmlns:a16="http://schemas.microsoft.com/office/drawing/2014/main" id="{EC43118F-00D7-F0A6-E0A4-5F43C5EC922D}"/>
                </a:ext>
              </a:extLst>
            </p:cNvPr>
            <p:cNvGrpSpPr/>
            <p:nvPr/>
          </p:nvGrpSpPr>
          <p:grpSpPr>
            <a:xfrm>
              <a:off x="252876" y="2241217"/>
              <a:ext cx="6035629" cy="4057065"/>
              <a:chOff x="1797061" y="2614749"/>
              <a:chExt cx="8659562" cy="3021554"/>
            </a:xfrm>
          </p:grpSpPr>
          <p:sp>
            <p:nvSpPr>
              <p:cNvPr id="11" name="Rectangle: Rounded Corners 10">
                <a:extLst>
                  <a:ext uri="{FF2B5EF4-FFF2-40B4-BE49-F238E27FC236}">
                    <a16:creationId xmlns:a16="http://schemas.microsoft.com/office/drawing/2014/main" id="{172335C9-7A82-466D-B51B-43E24A8286B7}"/>
                  </a:ext>
                </a:extLst>
              </p:cNvPr>
              <p:cNvSpPr/>
              <p:nvPr/>
            </p:nvSpPr>
            <p:spPr>
              <a:xfrm>
                <a:off x="1797061" y="2614749"/>
                <a:ext cx="8659562" cy="3021554"/>
              </a:xfrm>
              <a:prstGeom prst="roundRect">
                <a:avLst/>
              </a:prstGeom>
              <a:solidFill>
                <a:schemeClr val="accent4"/>
              </a:solidFill>
              <a:ln w="28575">
                <a:solidFill>
                  <a:schemeClr val="accent2"/>
                </a:solidFill>
                <a:extLst>
                  <a:ext uri="{C807C97D-BFC1-408E-A445-0C87EB9F89A2}">
                    <ask:lineSketchStyleProps xmlns:ask="http://schemas.microsoft.com/office/drawing/2018/sketchyshapes" sd="2765732515">
                      <a:custGeom>
                        <a:avLst/>
                        <a:gdLst>
                          <a:gd name="connsiteX0" fmla="*/ 0 w 6035629"/>
                          <a:gd name="connsiteY0" fmla="*/ 676191 h 4057065"/>
                          <a:gd name="connsiteX1" fmla="*/ 676191 w 6035629"/>
                          <a:gd name="connsiteY1" fmla="*/ 0 h 4057065"/>
                          <a:gd name="connsiteX2" fmla="*/ 5359438 w 6035629"/>
                          <a:gd name="connsiteY2" fmla="*/ 0 h 4057065"/>
                          <a:gd name="connsiteX3" fmla="*/ 6035629 w 6035629"/>
                          <a:gd name="connsiteY3" fmla="*/ 676191 h 4057065"/>
                          <a:gd name="connsiteX4" fmla="*/ 6035629 w 6035629"/>
                          <a:gd name="connsiteY4" fmla="*/ 3380874 h 4057065"/>
                          <a:gd name="connsiteX5" fmla="*/ 5359438 w 6035629"/>
                          <a:gd name="connsiteY5" fmla="*/ 4057065 h 4057065"/>
                          <a:gd name="connsiteX6" fmla="*/ 676191 w 6035629"/>
                          <a:gd name="connsiteY6" fmla="*/ 4057065 h 4057065"/>
                          <a:gd name="connsiteX7" fmla="*/ 0 w 6035629"/>
                          <a:gd name="connsiteY7" fmla="*/ 3380874 h 4057065"/>
                          <a:gd name="connsiteX8" fmla="*/ 0 w 6035629"/>
                          <a:gd name="connsiteY8" fmla="*/ 676191 h 405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5629" h="4057065" fill="none" extrusionOk="0">
                            <a:moveTo>
                              <a:pt x="0" y="676191"/>
                            </a:moveTo>
                            <a:cubicBezTo>
                              <a:pt x="4322" y="229887"/>
                              <a:pt x="322386" y="29486"/>
                              <a:pt x="676191" y="0"/>
                            </a:cubicBezTo>
                            <a:cubicBezTo>
                              <a:pt x="1662832" y="40899"/>
                              <a:pt x="4436138" y="-109523"/>
                              <a:pt x="5359438" y="0"/>
                            </a:cubicBezTo>
                            <a:cubicBezTo>
                              <a:pt x="5710613" y="-13970"/>
                              <a:pt x="6006314" y="303784"/>
                              <a:pt x="6035629" y="676191"/>
                            </a:cubicBezTo>
                            <a:cubicBezTo>
                              <a:pt x="5997771" y="1367241"/>
                              <a:pt x="6053202" y="2849095"/>
                              <a:pt x="6035629" y="3380874"/>
                            </a:cubicBezTo>
                            <a:cubicBezTo>
                              <a:pt x="6006683" y="3761749"/>
                              <a:pt x="5699442" y="4017035"/>
                              <a:pt x="5359438" y="4057065"/>
                            </a:cubicBezTo>
                            <a:cubicBezTo>
                              <a:pt x="3905386" y="4120743"/>
                              <a:pt x="1255648" y="4141289"/>
                              <a:pt x="676191" y="4057065"/>
                            </a:cubicBezTo>
                            <a:cubicBezTo>
                              <a:pt x="337999" y="4044604"/>
                              <a:pt x="-48604" y="3737868"/>
                              <a:pt x="0" y="3380874"/>
                            </a:cubicBezTo>
                            <a:cubicBezTo>
                              <a:pt x="-80875" y="3021715"/>
                              <a:pt x="-139817" y="1131477"/>
                              <a:pt x="0" y="676191"/>
                            </a:cubicBezTo>
                            <a:close/>
                          </a:path>
                          <a:path w="6035629" h="4057065" stroke="0" extrusionOk="0">
                            <a:moveTo>
                              <a:pt x="0" y="676191"/>
                            </a:moveTo>
                            <a:cubicBezTo>
                              <a:pt x="10741" y="285022"/>
                              <a:pt x="302615" y="16381"/>
                              <a:pt x="676191" y="0"/>
                            </a:cubicBezTo>
                            <a:cubicBezTo>
                              <a:pt x="1576306" y="21374"/>
                              <a:pt x="3789715" y="-155317"/>
                              <a:pt x="5359438" y="0"/>
                            </a:cubicBezTo>
                            <a:cubicBezTo>
                              <a:pt x="5699348" y="20441"/>
                              <a:pt x="6038256" y="354975"/>
                              <a:pt x="6035629" y="676191"/>
                            </a:cubicBezTo>
                            <a:cubicBezTo>
                              <a:pt x="5878396" y="1331621"/>
                              <a:pt x="6170939" y="2194082"/>
                              <a:pt x="6035629" y="3380874"/>
                            </a:cubicBezTo>
                            <a:cubicBezTo>
                              <a:pt x="6019892" y="3806724"/>
                              <a:pt x="5684729" y="4026784"/>
                              <a:pt x="5359438" y="4057065"/>
                            </a:cubicBezTo>
                            <a:cubicBezTo>
                              <a:pt x="4183393" y="3918330"/>
                              <a:pt x="2609948" y="4161163"/>
                              <a:pt x="676191" y="4057065"/>
                            </a:cubicBezTo>
                            <a:cubicBezTo>
                              <a:pt x="343724" y="3999238"/>
                              <a:pt x="-29510" y="3718564"/>
                              <a:pt x="0" y="3380874"/>
                            </a:cubicBezTo>
                            <a:cubicBezTo>
                              <a:pt x="94598" y="2592995"/>
                              <a:pt x="-52688" y="1660047"/>
                              <a:pt x="0" y="676191"/>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4A0B6C84-FE25-61D3-4830-66E005D88559}"/>
                  </a:ext>
                </a:extLst>
              </p:cNvPr>
              <p:cNvSpPr/>
              <p:nvPr/>
            </p:nvSpPr>
            <p:spPr>
              <a:xfrm>
                <a:off x="2025680" y="2777926"/>
                <a:ext cx="8202325" cy="2700622"/>
              </a:xfrm>
              <a:prstGeom prst="roundRect">
                <a:avLst/>
              </a:prstGeom>
              <a:solidFill>
                <a:schemeClr val="accent4">
                  <a:lumMod val="20000"/>
                  <a:lumOff val="80000"/>
                </a:schemeClr>
              </a:solidFill>
              <a:ln w="28575">
                <a:solidFill>
                  <a:schemeClr val="accent2"/>
                </a:solidFill>
                <a:prstDash val="dash"/>
                <a:extLst>
                  <a:ext uri="{C807C97D-BFC1-408E-A445-0C87EB9F89A2}">
                    <ask:lineSketchStyleProps xmlns:ask="http://schemas.microsoft.com/office/drawing/2018/sketchyshapes" sd="916402460">
                      <a:custGeom>
                        <a:avLst/>
                        <a:gdLst>
                          <a:gd name="connsiteX0" fmla="*/ 0 w 5716939"/>
                          <a:gd name="connsiteY0" fmla="*/ 604370 h 3626147"/>
                          <a:gd name="connsiteX1" fmla="*/ 604370 w 5716939"/>
                          <a:gd name="connsiteY1" fmla="*/ 0 h 3626147"/>
                          <a:gd name="connsiteX2" fmla="*/ 5112569 w 5716939"/>
                          <a:gd name="connsiteY2" fmla="*/ 0 h 3626147"/>
                          <a:gd name="connsiteX3" fmla="*/ 5716939 w 5716939"/>
                          <a:gd name="connsiteY3" fmla="*/ 604370 h 3626147"/>
                          <a:gd name="connsiteX4" fmla="*/ 5716939 w 5716939"/>
                          <a:gd name="connsiteY4" fmla="*/ 3021777 h 3626147"/>
                          <a:gd name="connsiteX5" fmla="*/ 5112569 w 5716939"/>
                          <a:gd name="connsiteY5" fmla="*/ 3626147 h 3626147"/>
                          <a:gd name="connsiteX6" fmla="*/ 604370 w 5716939"/>
                          <a:gd name="connsiteY6" fmla="*/ 3626147 h 3626147"/>
                          <a:gd name="connsiteX7" fmla="*/ 0 w 5716939"/>
                          <a:gd name="connsiteY7" fmla="*/ 3021777 h 3626147"/>
                          <a:gd name="connsiteX8" fmla="*/ 0 w 5716939"/>
                          <a:gd name="connsiteY8" fmla="*/ 604370 h 362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6939" h="3626147" fill="none" extrusionOk="0">
                            <a:moveTo>
                              <a:pt x="0" y="604370"/>
                            </a:moveTo>
                            <a:cubicBezTo>
                              <a:pt x="-1440" y="274632"/>
                              <a:pt x="295336" y="-19475"/>
                              <a:pt x="604370" y="0"/>
                            </a:cubicBezTo>
                            <a:cubicBezTo>
                              <a:pt x="2621168" y="114599"/>
                              <a:pt x="3279096" y="-18680"/>
                              <a:pt x="5112569" y="0"/>
                            </a:cubicBezTo>
                            <a:cubicBezTo>
                              <a:pt x="5494813" y="13386"/>
                              <a:pt x="5662122" y="266033"/>
                              <a:pt x="5716939" y="604370"/>
                            </a:cubicBezTo>
                            <a:cubicBezTo>
                              <a:pt x="5810557" y="1111891"/>
                              <a:pt x="5755491" y="2551689"/>
                              <a:pt x="5716939" y="3021777"/>
                            </a:cubicBezTo>
                            <a:cubicBezTo>
                              <a:pt x="5653242" y="3337273"/>
                              <a:pt x="5447194" y="3635190"/>
                              <a:pt x="5112569" y="3626147"/>
                            </a:cubicBezTo>
                            <a:cubicBezTo>
                              <a:pt x="3066997" y="3740942"/>
                              <a:pt x="1128213" y="3582904"/>
                              <a:pt x="604370" y="3626147"/>
                            </a:cubicBezTo>
                            <a:cubicBezTo>
                              <a:pt x="280458" y="3638689"/>
                              <a:pt x="2708" y="3410998"/>
                              <a:pt x="0" y="3021777"/>
                            </a:cubicBezTo>
                            <a:cubicBezTo>
                              <a:pt x="50884" y="2067391"/>
                              <a:pt x="-159781" y="1193041"/>
                              <a:pt x="0" y="604370"/>
                            </a:cubicBezTo>
                            <a:close/>
                          </a:path>
                          <a:path w="5716939" h="3626147" stroke="0" extrusionOk="0">
                            <a:moveTo>
                              <a:pt x="0" y="604370"/>
                            </a:moveTo>
                            <a:cubicBezTo>
                              <a:pt x="16494" y="208397"/>
                              <a:pt x="305692" y="-12540"/>
                              <a:pt x="604370" y="0"/>
                            </a:cubicBezTo>
                            <a:cubicBezTo>
                              <a:pt x="2145866" y="-12500"/>
                              <a:pt x="3420116" y="150728"/>
                              <a:pt x="5112569" y="0"/>
                            </a:cubicBezTo>
                            <a:cubicBezTo>
                              <a:pt x="5450667" y="-14667"/>
                              <a:pt x="5710794" y="272210"/>
                              <a:pt x="5716939" y="604370"/>
                            </a:cubicBezTo>
                            <a:cubicBezTo>
                              <a:pt x="5574963" y="1552069"/>
                              <a:pt x="5634397" y="2524894"/>
                              <a:pt x="5716939" y="3021777"/>
                            </a:cubicBezTo>
                            <a:cubicBezTo>
                              <a:pt x="5704957" y="3360865"/>
                              <a:pt x="5418294" y="3622920"/>
                              <a:pt x="5112569" y="3626147"/>
                            </a:cubicBezTo>
                            <a:cubicBezTo>
                              <a:pt x="3409477" y="3603773"/>
                              <a:pt x="2847075" y="3581565"/>
                              <a:pt x="604370" y="3626147"/>
                            </a:cubicBezTo>
                            <a:cubicBezTo>
                              <a:pt x="289641" y="3684987"/>
                              <a:pt x="8956" y="3376902"/>
                              <a:pt x="0" y="3021777"/>
                            </a:cubicBezTo>
                            <a:cubicBezTo>
                              <a:pt x="-44919" y="2191432"/>
                              <a:pt x="50560" y="1120646"/>
                              <a:pt x="0" y="60437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4" name="Picture 13">
              <a:extLst>
                <a:ext uri="{FF2B5EF4-FFF2-40B4-BE49-F238E27FC236}">
                  <a16:creationId xmlns:a16="http://schemas.microsoft.com/office/drawing/2014/main" id="{FDB35A39-66EC-2B89-DB7B-9491EA9D8A39}"/>
                </a:ext>
              </a:extLst>
            </p:cNvPr>
            <p:cNvPicPr>
              <a:picLocks noChangeAspect="1"/>
            </p:cNvPicPr>
            <p:nvPr/>
          </p:nvPicPr>
          <p:blipFill>
            <a:blip r:embed="rId5">
              <a:extLst>
                <a:ext uri="{BEBA8EAE-BF5A-486C-A8C5-ECC9F3942E4B}">
                  <a14:imgProps xmlns:a14="http://schemas.microsoft.com/office/drawing/2010/main">
                    <a14:imgLayer r:embed="rId6">
                      <a14:imgEffect>
                        <a14:artisticFilmGrain/>
                      </a14:imgEffect>
                      <a14:imgEffect>
                        <a14:brightnessContrast bright="20000"/>
                      </a14:imgEffect>
                    </a14:imgLayer>
                  </a14:imgProps>
                </a:ext>
              </a:extLst>
            </a:blip>
            <a:stretch>
              <a:fillRect/>
            </a:stretch>
          </p:blipFill>
          <p:spPr>
            <a:xfrm flipH="1">
              <a:off x="2678068" y="1003734"/>
              <a:ext cx="1431861" cy="1990780"/>
            </a:xfrm>
            <a:prstGeom prst="rect">
              <a:avLst/>
            </a:prstGeom>
          </p:spPr>
        </p:pic>
        <p:sp>
          <p:nvSpPr>
            <p:cNvPr id="20" name="TextBox 19">
              <a:extLst>
                <a:ext uri="{FF2B5EF4-FFF2-40B4-BE49-F238E27FC236}">
                  <a16:creationId xmlns:a16="http://schemas.microsoft.com/office/drawing/2014/main" id="{503E3654-A5B6-5A8A-0895-74E41A9546FD}"/>
                </a:ext>
              </a:extLst>
            </p:cNvPr>
            <p:cNvSpPr txBox="1"/>
            <p:nvPr/>
          </p:nvSpPr>
          <p:spPr>
            <a:xfrm>
              <a:off x="661789" y="2934513"/>
              <a:ext cx="5243791" cy="270843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ea typeface="+mn-ea"/>
                  <a:cs typeface="Calibri" panose="020F0502020204030204" pitchFamily="34" charset="0"/>
                </a:rPr>
                <a:t>Cùng với đó, ngày Nhà giáo Việt Nam 20/11 cũng là dịp để ngành giáo dục nhìn lại và đánh giá hiệu quả của các hoạt động giáo dục và lập phương hướng cho các cải tiến trong dạy và học.</a:t>
              </a:r>
              <a:endParaRPr kumimoji="0" lang="en-US"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ea typeface="+mn-ea"/>
                <a:cs typeface="Calibri" panose="020F0502020204030204" pitchFamily="34" charset="0"/>
              </a:endParaRPr>
            </a:p>
          </p:txBody>
        </p:sp>
      </p:grpSp>
    </p:spTree>
    <p:extLst>
      <p:ext uri="{BB962C8B-B14F-4D97-AF65-F5344CB8AC3E}">
        <p14:creationId xmlns:p14="http://schemas.microsoft.com/office/powerpoint/2010/main" val="11791419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1B7AB67-E622-49FE-84A9-B8928A5F6D8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903" t="2963" r="6221" b="20328"/>
          <a:stretch/>
        </p:blipFill>
        <p:spPr>
          <a:xfrm>
            <a:off x="0" y="11288"/>
            <a:ext cx="12192000" cy="6858001"/>
          </a:xfrm>
          <a:prstGeom prst="rect">
            <a:avLst/>
          </a:prstGeom>
        </p:spPr>
      </p:pic>
      <p:grpSp>
        <p:nvGrpSpPr>
          <p:cNvPr id="5" name="Group 4">
            <a:extLst>
              <a:ext uri="{FF2B5EF4-FFF2-40B4-BE49-F238E27FC236}">
                <a16:creationId xmlns:a16="http://schemas.microsoft.com/office/drawing/2014/main" id="{58201863-0F44-8D68-5790-0319546740F4}"/>
              </a:ext>
            </a:extLst>
          </p:cNvPr>
          <p:cNvGrpSpPr/>
          <p:nvPr/>
        </p:nvGrpSpPr>
        <p:grpSpPr>
          <a:xfrm>
            <a:off x="1285875" y="975159"/>
            <a:ext cx="9458325" cy="5294548"/>
            <a:chOff x="252876" y="1003734"/>
            <a:chExt cx="6035629" cy="5294548"/>
          </a:xfrm>
        </p:grpSpPr>
        <p:grpSp>
          <p:nvGrpSpPr>
            <p:cNvPr id="10" name="Group 9">
              <a:extLst>
                <a:ext uri="{FF2B5EF4-FFF2-40B4-BE49-F238E27FC236}">
                  <a16:creationId xmlns:a16="http://schemas.microsoft.com/office/drawing/2014/main" id="{EC43118F-00D7-F0A6-E0A4-5F43C5EC922D}"/>
                </a:ext>
              </a:extLst>
            </p:cNvPr>
            <p:cNvGrpSpPr/>
            <p:nvPr/>
          </p:nvGrpSpPr>
          <p:grpSpPr>
            <a:xfrm>
              <a:off x="252876" y="2241217"/>
              <a:ext cx="6035629" cy="4057065"/>
              <a:chOff x="1797061" y="2614749"/>
              <a:chExt cx="8659562" cy="3021554"/>
            </a:xfrm>
          </p:grpSpPr>
          <p:sp>
            <p:nvSpPr>
              <p:cNvPr id="11" name="Rectangle: Rounded Corners 10">
                <a:extLst>
                  <a:ext uri="{FF2B5EF4-FFF2-40B4-BE49-F238E27FC236}">
                    <a16:creationId xmlns:a16="http://schemas.microsoft.com/office/drawing/2014/main" id="{172335C9-7A82-466D-B51B-43E24A8286B7}"/>
                  </a:ext>
                </a:extLst>
              </p:cNvPr>
              <p:cNvSpPr/>
              <p:nvPr/>
            </p:nvSpPr>
            <p:spPr>
              <a:xfrm>
                <a:off x="1797061" y="2614749"/>
                <a:ext cx="8659562" cy="3021554"/>
              </a:xfrm>
              <a:prstGeom prst="roundRect">
                <a:avLst/>
              </a:prstGeom>
              <a:solidFill>
                <a:schemeClr val="accent4"/>
              </a:solidFill>
              <a:ln w="28575">
                <a:solidFill>
                  <a:schemeClr val="accent2"/>
                </a:solidFill>
                <a:extLst>
                  <a:ext uri="{C807C97D-BFC1-408E-A445-0C87EB9F89A2}">
                    <ask:lineSketchStyleProps xmlns:ask="http://schemas.microsoft.com/office/drawing/2018/sketchyshapes" sd="2765732515">
                      <a:custGeom>
                        <a:avLst/>
                        <a:gdLst>
                          <a:gd name="connsiteX0" fmla="*/ 0 w 6035629"/>
                          <a:gd name="connsiteY0" fmla="*/ 676191 h 4057065"/>
                          <a:gd name="connsiteX1" fmla="*/ 676191 w 6035629"/>
                          <a:gd name="connsiteY1" fmla="*/ 0 h 4057065"/>
                          <a:gd name="connsiteX2" fmla="*/ 5359438 w 6035629"/>
                          <a:gd name="connsiteY2" fmla="*/ 0 h 4057065"/>
                          <a:gd name="connsiteX3" fmla="*/ 6035629 w 6035629"/>
                          <a:gd name="connsiteY3" fmla="*/ 676191 h 4057065"/>
                          <a:gd name="connsiteX4" fmla="*/ 6035629 w 6035629"/>
                          <a:gd name="connsiteY4" fmla="*/ 3380874 h 4057065"/>
                          <a:gd name="connsiteX5" fmla="*/ 5359438 w 6035629"/>
                          <a:gd name="connsiteY5" fmla="*/ 4057065 h 4057065"/>
                          <a:gd name="connsiteX6" fmla="*/ 676191 w 6035629"/>
                          <a:gd name="connsiteY6" fmla="*/ 4057065 h 4057065"/>
                          <a:gd name="connsiteX7" fmla="*/ 0 w 6035629"/>
                          <a:gd name="connsiteY7" fmla="*/ 3380874 h 4057065"/>
                          <a:gd name="connsiteX8" fmla="*/ 0 w 6035629"/>
                          <a:gd name="connsiteY8" fmla="*/ 676191 h 405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5629" h="4057065" fill="none" extrusionOk="0">
                            <a:moveTo>
                              <a:pt x="0" y="676191"/>
                            </a:moveTo>
                            <a:cubicBezTo>
                              <a:pt x="4322" y="229887"/>
                              <a:pt x="322386" y="29486"/>
                              <a:pt x="676191" y="0"/>
                            </a:cubicBezTo>
                            <a:cubicBezTo>
                              <a:pt x="1662832" y="40899"/>
                              <a:pt x="4436138" y="-109523"/>
                              <a:pt x="5359438" y="0"/>
                            </a:cubicBezTo>
                            <a:cubicBezTo>
                              <a:pt x="5710613" y="-13970"/>
                              <a:pt x="6006314" y="303784"/>
                              <a:pt x="6035629" y="676191"/>
                            </a:cubicBezTo>
                            <a:cubicBezTo>
                              <a:pt x="5997771" y="1367241"/>
                              <a:pt x="6053202" y="2849095"/>
                              <a:pt x="6035629" y="3380874"/>
                            </a:cubicBezTo>
                            <a:cubicBezTo>
                              <a:pt x="6006683" y="3761749"/>
                              <a:pt x="5699442" y="4017035"/>
                              <a:pt x="5359438" y="4057065"/>
                            </a:cubicBezTo>
                            <a:cubicBezTo>
                              <a:pt x="3905386" y="4120743"/>
                              <a:pt x="1255648" y="4141289"/>
                              <a:pt x="676191" y="4057065"/>
                            </a:cubicBezTo>
                            <a:cubicBezTo>
                              <a:pt x="337999" y="4044604"/>
                              <a:pt x="-48604" y="3737868"/>
                              <a:pt x="0" y="3380874"/>
                            </a:cubicBezTo>
                            <a:cubicBezTo>
                              <a:pt x="-80875" y="3021715"/>
                              <a:pt x="-139817" y="1131477"/>
                              <a:pt x="0" y="676191"/>
                            </a:cubicBezTo>
                            <a:close/>
                          </a:path>
                          <a:path w="6035629" h="4057065" stroke="0" extrusionOk="0">
                            <a:moveTo>
                              <a:pt x="0" y="676191"/>
                            </a:moveTo>
                            <a:cubicBezTo>
                              <a:pt x="10741" y="285022"/>
                              <a:pt x="302615" y="16381"/>
                              <a:pt x="676191" y="0"/>
                            </a:cubicBezTo>
                            <a:cubicBezTo>
                              <a:pt x="1576306" y="21374"/>
                              <a:pt x="3789715" y="-155317"/>
                              <a:pt x="5359438" y="0"/>
                            </a:cubicBezTo>
                            <a:cubicBezTo>
                              <a:pt x="5699348" y="20441"/>
                              <a:pt x="6038256" y="354975"/>
                              <a:pt x="6035629" y="676191"/>
                            </a:cubicBezTo>
                            <a:cubicBezTo>
                              <a:pt x="5878396" y="1331621"/>
                              <a:pt x="6170939" y="2194082"/>
                              <a:pt x="6035629" y="3380874"/>
                            </a:cubicBezTo>
                            <a:cubicBezTo>
                              <a:pt x="6019892" y="3806724"/>
                              <a:pt x="5684729" y="4026784"/>
                              <a:pt x="5359438" y="4057065"/>
                            </a:cubicBezTo>
                            <a:cubicBezTo>
                              <a:pt x="4183393" y="3918330"/>
                              <a:pt x="2609948" y="4161163"/>
                              <a:pt x="676191" y="4057065"/>
                            </a:cubicBezTo>
                            <a:cubicBezTo>
                              <a:pt x="343724" y="3999238"/>
                              <a:pt x="-29510" y="3718564"/>
                              <a:pt x="0" y="3380874"/>
                            </a:cubicBezTo>
                            <a:cubicBezTo>
                              <a:pt x="94598" y="2592995"/>
                              <a:pt x="-52688" y="1660047"/>
                              <a:pt x="0" y="676191"/>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4A0B6C84-FE25-61D3-4830-66E005D88559}"/>
                  </a:ext>
                </a:extLst>
              </p:cNvPr>
              <p:cNvSpPr/>
              <p:nvPr/>
            </p:nvSpPr>
            <p:spPr>
              <a:xfrm>
                <a:off x="2025680" y="2777926"/>
                <a:ext cx="8202325" cy="2700622"/>
              </a:xfrm>
              <a:prstGeom prst="roundRect">
                <a:avLst/>
              </a:prstGeom>
              <a:solidFill>
                <a:schemeClr val="accent4">
                  <a:lumMod val="20000"/>
                  <a:lumOff val="80000"/>
                </a:schemeClr>
              </a:solidFill>
              <a:ln w="28575">
                <a:solidFill>
                  <a:schemeClr val="accent2"/>
                </a:solidFill>
                <a:prstDash val="dash"/>
                <a:extLst>
                  <a:ext uri="{C807C97D-BFC1-408E-A445-0C87EB9F89A2}">
                    <ask:lineSketchStyleProps xmlns:ask="http://schemas.microsoft.com/office/drawing/2018/sketchyshapes" sd="916402460">
                      <a:custGeom>
                        <a:avLst/>
                        <a:gdLst>
                          <a:gd name="connsiteX0" fmla="*/ 0 w 5716939"/>
                          <a:gd name="connsiteY0" fmla="*/ 604370 h 3626147"/>
                          <a:gd name="connsiteX1" fmla="*/ 604370 w 5716939"/>
                          <a:gd name="connsiteY1" fmla="*/ 0 h 3626147"/>
                          <a:gd name="connsiteX2" fmla="*/ 5112569 w 5716939"/>
                          <a:gd name="connsiteY2" fmla="*/ 0 h 3626147"/>
                          <a:gd name="connsiteX3" fmla="*/ 5716939 w 5716939"/>
                          <a:gd name="connsiteY3" fmla="*/ 604370 h 3626147"/>
                          <a:gd name="connsiteX4" fmla="*/ 5716939 w 5716939"/>
                          <a:gd name="connsiteY4" fmla="*/ 3021777 h 3626147"/>
                          <a:gd name="connsiteX5" fmla="*/ 5112569 w 5716939"/>
                          <a:gd name="connsiteY5" fmla="*/ 3626147 h 3626147"/>
                          <a:gd name="connsiteX6" fmla="*/ 604370 w 5716939"/>
                          <a:gd name="connsiteY6" fmla="*/ 3626147 h 3626147"/>
                          <a:gd name="connsiteX7" fmla="*/ 0 w 5716939"/>
                          <a:gd name="connsiteY7" fmla="*/ 3021777 h 3626147"/>
                          <a:gd name="connsiteX8" fmla="*/ 0 w 5716939"/>
                          <a:gd name="connsiteY8" fmla="*/ 604370 h 362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6939" h="3626147" fill="none" extrusionOk="0">
                            <a:moveTo>
                              <a:pt x="0" y="604370"/>
                            </a:moveTo>
                            <a:cubicBezTo>
                              <a:pt x="-1440" y="274632"/>
                              <a:pt x="295336" y="-19475"/>
                              <a:pt x="604370" y="0"/>
                            </a:cubicBezTo>
                            <a:cubicBezTo>
                              <a:pt x="2621168" y="114599"/>
                              <a:pt x="3279096" y="-18680"/>
                              <a:pt x="5112569" y="0"/>
                            </a:cubicBezTo>
                            <a:cubicBezTo>
                              <a:pt x="5494813" y="13386"/>
                              <a:pt x="5662122" y="266033"/>
                              <a:pt x="5716939" y="604370"/>
                            </a:cubicBezTo>
                            <a:cubicBezTo>
                              <a:pt x="5810557" y="1111891"/>
                              <a:pt x="5755491" y="2551689"/>
                              <a:pt x="5716939" y="3021777"/>
                            </a:cubicBezTo>
                            <a:cubicBezTo>
                              <a:pt x="5653242" y="3337273"/>
                              <a:pt x="5447194" y="3635190"/>
                              <a:pt x="5112569" y="3626147"/>
                            </a:cubicBezTo>
                            <a:cubicBezTo>
                              <a:pt x="3066997" y="3740942"/>
                              <a:pt x="1128213" y="3582904"/>
                              <a:pt x="604370" y="3626147"/>
                            </a:cubicBezTo>
                            <a:cubicBezTo>
                              <a:pt x="280458" y="3638689"/>
                              <a:pt x="2708" y="3410998"/>
                              <a:pt x="0" y="3021777"/>
                            </a:cubicBezTo>
                            <a:cubicBezTo>
                              <a:pt x="50884" y="2067391"/>
                              <a:pt x="-159781" y="1193041"/>
                              <a:pt x="0" y="604370"/>
                            </a:cubicBezTo>
                            <a:close/>
                          </a:path>
                          <a:path w="5716939" h="3626147" stroke="0" extrusionOk="0">
                            <a:moveTo>
                              <a:pt x="0" y="604370"/>
                            </a:moveTo>
                            <a:cubicBezTo>
                              <a:pt x="16494" y="208397"/>
                              <a:pt x="305692" y="-12540"/>
                              <a:pt x="604370" y="0"/>
                            </a:cubicBezTo>
                            <a:cubicBezTo>
                              <a:pt x="2145866" y="-12500"/>
                              <a:pt x="3420116" y="150728"/>
                              <a:pt x="5112569" y="0"/>
                            </a:cubicBezTo>
                            <a:cubicBezTo>
                              <a:pt x="5450667" y="-14667"/>
                              <a:pt x="5710794" y="272210"/>
                              <a:pt x="5716939" y="604370"/>
                            </a:cubicBezTo>
                            <a:cubicBezTo>
                              <a:pt x="5574963" y="1552069"/>
                              <a:pt x="5634397" y="2524894"/>
                              <a:pt x="5716939" y="3021777"/>
                            </a:cubicBezTo>
                            <a:cubicBezTo>
                              <a:pt x="5704957" y="3360865"/>
                              <a:pt x="5418294" y="3622920"/>
                              <a:pt x="5112569" y="3626147"/>
                            </a:cubicBezTo>
                            <a:cubicBezTo>
                              <a:pt x="3409477" y="3603773"/>
                              <a:pt x="2847075" y="3581565"/>
                              <a:pt x="604370" y="3626147"/>
                            </a:cubicBezTo>
                            <a:cubicBezTo>
                              <a:pt x="289641" y="3684987"/>
                              <a:pt x="8956" y="3376902"/>
                              <a:pt x="0" y="3021777"/>
                            </a:cubicBezTo>
                            <a:cubicBezTo>
                              <a:pt x="-44919" y="2191432"/>
                              <a:pt x="50560" y="1120646"/>
                              <a:pt x="0" y="60437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4" name="Picture 13">
              <a:extLst>
                <a:ext uri="{FF2B5EF4-FFF2-40B4-BE49-F238E27FC236}">
                  <a16:creationId xmlns:a16="http://schemas.microsoft.com/office/drawing/2014/main" id="{FDB35A39-66EC-2B89-DB7B-9491EA9D8A39}"/>
                </a:ext>
              </a:extLst>
            </p:cNvPr>
            <p:cNvPicPr>
              <a:picLocks noChangeAspect="1"/>
            </p:cNvPicPr>
            <p:nvPr/>
          </p:nvPicPr>
          <p:blipFill>
            <a:blip r:embed="rId5">
              <a:extLst>
                <a:ext uri="{BEBA8EAE-BF5A-486C-A8C5-ECC9F3942E4B}">
                  <a14:imgProps xmlns:a14="http://schemas.microsoft.com/office/drawing/2010/main">
                    <a14:imgLayer r:embed="rId6">
                      <a14:imgEffect>
                        <a14:artisticFilmGrain/>
                      </a14:imgEffect>
                      <a14:imgEffect>
                        <a14:brightnessContrast bright="20000"/>
                      </a14:imgEffect>
                    </a14:imgLayer>
                  </a14:imgProps>
                </a:ext>
              </a:extLst>
            </a:blip>
            <a:stretch>
              <a:fillRect/>
            </a:stretch>
          </p:blipFill>
          <p:spPr>
            <a:xfrm flipH="1">
              <a:off x="2678068" y="1003734"/>
              <a:ext cx="1431861" cy="1990780"/>
            </a:xfrm>
            <a:prstGeom prst="rect">
              <a:avLst/>
            </a:prstGeom>
          </p:spPr>
        </p:pic>
        <p:sp>
          <p:nvSpPr>
            <p:cNvPr id="20" name="TextBox 19">
              <a:extLst>
                <a:ext uri="{FF2B5EF4-FFF2-40B4-BE49-F238E27FC236}">
                  <a16:creationId xmlns:a16="http://schemas.microsoft.com/office/drawing/2014/main" id="{503E3654-A5B6-5A8A-0895-74E41A9546FD}"/>
                </a:ext>
              </a:extLst>
            </p:cNvPr>
            <p:cNvSpPr txBox="1"/>
            <p:nvPr/>
          </p:nvSpPr>
          <p:spPr>
            <a:xfrm>
              <a:off x="661789" y="2934513"/>
              <a:ext cx="5243791" cy="270843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ea typeface="+mn-ea"/>
                  <a:cs typeface="Calibri" panose="020F0502020204030204" pitchFamily="34" charset="0"/>
                </a:rPr>
                <a:t>Mỗi dịp 20/11 hàng năm, nhiều hoạt động kỉ niệm, tôn vinh, tri ân các thầy cô giáo được tổ chức trang trọng, ý nghĩa trên khắp cả nước, thể hiện ý nghĩa tốt đẹp của ngày Nhà giáo Việt Nam.</a:t>
              </a:r>
              <a:endParaRPr kumimoji="0" lang="en-US" sz="3400" b="1" i="0" u="none" strike="noStrike" kern="1200" cap="none" spc="0" normalizeH="0" baseline="0" noProof="0" dirty="0">
                <a:ln>
                  <a:noFill/>
                </a:ln>
                <a:solidFill>
                  <a:srgbClr val="002060"/>
                </a:solidFill>
                <a:effectLst>
                  <a:innerShdw blurRad="76200" dist="38100" dir="10800000">
                    <a:prstClr val="white">
                      <a:lumMod val="50000"/>
                      <a:alpha val="40000"/>
                    </a:prstClr>
                  </a:innerShdw>
                </a:effectLst>
                <a:uLnTx/>
                <a:uFillTx/>
                <a:latin typeface="Calibri" panose="020F0502020204030204" pitchFamily="34" charset="0"/>
                <a:ea typeface="+mn-ea"/>
                <a:cs typeface="Calibri" panose="020F0502020204030204" pitchFamily="34" charset="0"/>
              </a:endParaRPr>
            </a:p>
          </p:txBody>
        </p:sp>
      </p:grpSp>
    </p:spTree>
    <p:extLst>
      <p:ext uri="{BB962C8B-B14F-4D97-AF65-F5344CB8AC3E}">
        <p14:creationId xmlns:p14="http://schemas.microsoft.com/office/powerpoint/2010/main" val="2947276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192A70-6A10-35AE-4203-A4F19FB619BD}"/>
              </a:ext>
            </a:extLst>
          </p:cNvPr>
          <p:cNvPicPr>
            <a:picLocks noChangeAspect="1"/>
          </p:cNvPicPr>
          <p:nvPr/>
        </p:nvPicPr>
        <p:blipFill>
          <a:blip r:embed="rId3"/>
          <a:stretch>
            <a:fillRect/>
          </a:stretch>
        </p:blipFill>
        <p:spPr>
          <a:xfrm>
            <a:off x="-4564" y="-10724"/>
            <a:ext cx="12196563" cy="6868723"/>
          </a:xfrm>
          <a:prstGeom prst="rect">
            <a:avLst/>
          </a:prstGeom>
        </p:spPr>
      </p:pic>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514927"/>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48" name="Picture 47">
            <a:extLst>
              <a:ext uri="{FF2B5EF4-FFF2-40B4-BE49-F238E27FC236}">
                <a16:creationId xmlns:a16="http://schemas.microsoft.com/office/drawing/2014/main" id="{DF4915CB-9DEA-FBF4-289D-62FBE08FCFEB}"/>
              </a:ext>
            </a:extLst>
          </p:cNvPr>
          <p:cNvPicPr>
            <a:picLocks noChangeAspect="1"/>
          </p:cNvPicPr>
          <p:nvPr/>
        </p:nvPicPr>
        <p:blipFill>
          <a:blip r:embed="rId4"/>
          <a:stretch>
            <a:fillRect/>
          </a:stretch>
        </p:blipFill>
        <p:spPr>
          <a:xfrm>
            <a:off x="6999465" y="3084103"/>
            <a:ext cx="3974937" cy="3304318"/>
          </a:xfrm>
          <a:prstGeom prst="rect">
            <a:avLst/>
          </a:prstGeom>
        </p:spPr>
      </p:pic>
      <p:grpSp>
        <p:nvGrpSpPr>
          <p:cNvPr id="49" name="Group 48">
            <a:extLst>
              <a:ext uri="{FF2B5EF4-FFF2-40B4-BE49-F238E27FC236}">
                <a16:creationId xmlns:a16="http://schemas.microsoft.com/office/drawing/2014/main" id="{D804A39D-7C6B-6288-1C4A-AFD2CF76919F}"/>
              </a:ext>
            </a:extLst>
          </p:cNvPr>
          <p:cNvGrpSpPr/>
          <p:nvPr/>
        </p:nvGrpSpPr>
        <p:grpSpPr>
          <a:xfrm>
            <a:off x="6659270" y="456559"/>
            <a:ext cx="4956813" cy="2523940"/>
            <a:chOff x="6693245" y="596179"/>
            <a:chExt cx="4956813" cy="2523940"/>
          </a:xfrm>
        </p:grpSpPr>
        <p:grpSp>
          <p:nvGrpSpPr>
            <p:cNvPr id="23" name="Group 22">
              <a:extLst>
                <a:ext uri="{FF2B5EF4-FFF2-40B4-BE49-F238E27FC236}">
                  <a16:creationId xmlns:a16="http://schemas.microsoft.com/office/drawing/2014/main" id="{ECD655C8-C6CD-2F53-E661-554F6A689EE5}"/>
                </a:ext>
              </a:extLst>
            </p:cNvPr>
            <p:cNvGrpSpPr/>
            <p:nvPr/>
          </p:nvGrpSpPr>
          <p:grpSpPr>
            <a:xfrm>
              <a:off x="6693245" y="1259363"/>
              <a:ext cx="4956813" cy="1860756"/>
              <a:chOff x="6646302" y="1180730"/>
              <a:chExt cx="4956813" cy="1860756"/>
            </a:xfrm>
          </p:grpSpPr>
          <p:sp>
            <p:nvSpPr>
              <p:cNvPr id="22" name="Google Shape;5718;p61">
                <a:extLst>
                  <a:ext uri="{FF2B5EF4-FFF2-40B4-BE49-F238E27FC236}">
                    <a16:creationId xmlns:a16="http://schemas.microsoft.com/office/drawing/2014/main" id="{1062146F-4B04-3215-5A4A-7F8CC22D8E61}"/>
                  </a:ext>
                </a:extLst>
              </p:cNvPr>
              <p:cNvSpPr/>
              <p:nvPr/>
            </p:nvSpPr>
            <p:spPr>
              <a:xfrm>
                <a:off x="6646302" y="1180730"/>
                <a:ext cx="4956813" cy="1860756"/>
              </a:xfrm>
              <a:custGeom>
                <a:avLst/>
                <a:gdLst/>
                <a:ahLst/>
                <a:cxnLst/>
                <a:rect l="l" t="t" r="r" b="b"/>
                <a:pathLst>
                  <a:path w="54156" h="9156" extrusionOk="0">
                    <a:moveTo>
                      <a:pt x="4389" y="4119"/>
                    </a:moveTo>
                    <a:lnTo>
                      <a:pt x="4389" y="4119"/>
                    </a:lnTo>
                    <a:lnTo>
                      <a:pt x="4137" y="4011"/>
                    </a:lnTo>
                    <a:lnTo>
                      <a:pt x="3490" y="3705"/>
                    </a:lnTo>
                    <a:lnTo>
                      <a:pt x="2626" y="3274"/>
                    </a:lnTo>
                    <a:lnTo>
                      <a:pt x="2141" y="3022"/>
                    </a:lnTo>
                    <a:lnTo>
                      <a:pt x="1673" y="2752"/>
                    </a:lnTo>
                    <a:lnTo>
                      <a:pt x="1224" y="2482"/>
                    </a:lnTo>
                    <a:lnTo>
                      <a:pt x="810" y="2195"/>
                    </a:lnTo>
                    <a:lnTo>
                      <a:pt x="630" y="2051"/>
                    </a:lnTo>
                    <a:lnTo>
                      <a:pt x="468" y="1907"/>
                    </a:lnTo>
                    <a:lnTo>
                      <a:pt x="324" y="1763"/>
                    </a:lnTo>
                    <a:lnTo>
                      <a:pt x="216" y="1619"/>
                    </a:lnTo>
                    <a:lnTo>
                      <a:pt x="108" y="1475"/>
                    </a:lnTo>
                    <a:lnTo>
                      <a:pt x="55" y="1349"/>
                    </a:lnTo>
                    <a:lnTo>
                      <a:pt x="19" y="1223"/>
                    </a:lnTo>
                    <a:lnTo>
                      <a:pt x="1" y="1098"/>
                    </a:lnTo>
                    <a:lnTo>
                      <a:pt x="37" y="972"/>
                    </a:lnTo>
                    <a:lnTo>
                      <a:pt x="108" y="864"/>
                    </a:lnTo>
                    <a:lnTo>
                      <a:pt x="234" y="774"/>
                    </a:lnTo>
                    <a:lnTo>
                      <a:pt x="378" y="666"/>
                    </a:lnTo>
                    <a:lnTo>
                      <a:pt x="378" y="666"/>
                    </a:lnTo>
                    <a:lnTo>
                      <a:pt x="504" y="630"/>
                    </a:lnTo>
                    <a:lnTo>
                      <a:pt x="666" y="576"/>
                    </a:lnTo>
                    <a:lnTo>
                      <a:pt x="1188" y="504"/>
                    </a:lnTo>
                    <a:lnTo>
                      <a:pt x="1907" y="432"/>
                    </a:lnTo>
                    <a:lnTo>
                      <a:pt x="2806" y="360"/>
                    </a:lnTo>
                    <a:lnTo>
                      <a:pt x="3885" y="288"/>
                    </a:lnTo>
                    <a:lnTo>
                      <a:pt x="5144" y="234"/>
                    </a:lnTo>
                    <a:lnTo>
                      <a:pt x="6547" y="180"/>
                    </a:lnTo>
                    <a:lnTo>
                      <a:pt x="8076" y="126"/>
                    </a:lnTo>
                    <a:lnTo>
                      <a:pt x="11511" y="54"/>
                    </a:lnTo>
                    <a:lnTo>
                      <a:pt x="15342" y="18"/>
                    </a:lnTo>
                    <a:lnTo>
                      <a:pt x="19443" y="0"/>
                    </a:lnTo>
                    <a:lnTo>
                      <a:pt x="23724" y="18"/>
                    </a:lnTo>
                    <a:lnTo>
                      <a:pt x="28076" y="54"/>
                    </a:lnTo>
                    <a:lnTo>
                      <a:pt x="32357" y="126"/>
                    </a:lnTo>
                    <a:lnTo>
                      <a:pt x="36511" y="216"/>
                    </a:lnTo>
                    <a:lnTo>
                      <a:pt x="40396" y="360"/>
                    </a:lnTo>
                    <a:lnTo>
                      <a:pt x="42213" y="432"/>
                    </a:lnTo>
                    <a:lnTo>
                      <a:pt x="43903" y="522"/>
                    </a:lnTo>
                    <a:lnTo>
                      <a:pt x="45504" y="612"/>
                    </a:lnTo>
                    <a:lnTo>
                      <a:pt x="46943" y="720"/>
                    </a:lnTo>
                    <a:lnTo>
                      <a:pt x="48256" y="828"/>
                    </a:lnTo>
                    <a:lnTo>
                      <a:pt x="49407" y="954"/>
                    </a:lnTo>
                    <a:lnTo>
                      <a:pt x="50378" y="1080"/>
                    </a:lnTo>
                    <a:lnTo>
                      <a:pt x="51170" y="1205"/>
                    </a:lnTo>
                    <a:lnTo>
                      <a:pt x="51170" y="1205"/>
                    </a:lnTo>
                    <a:lnTo>
                      <a:pt x="51817" y="1349"/>
                    </a:lnTo>
                    <a:lnTo>
                      <a:pt x="52375" y="1493"/>
                    </a:lnTo>
                    <a:lnTo>
                      <a:pt x="52842" y="1637"/>
                    </a:lnTo>
                    <a:lnTo>
                      <a:pt x="53238" y="1799"/>
                    </a:lnTo>
                    <a:lnTo>
                      <a:pt x="53544" y="1943"/>
                    </a:lnTo>
                    <a:lnTo>
                      <a:pt x="53795" y="2105"/>
                    </a:lnTo>
                    <a:lnTo>
                      <a:pt x="53975" y="2249"/>
                    </a:lnTo>
                    <a:lnTo>
                      <a:pt x="54029" y="2321"/>
                    </a:lnTo>
                    <a:lnTo>
                      <a:pt x="54083" y="2411"/>
                    </a:lnTo>
                    <a:lnTo>
                      <a:pt x="54119" y="2482"/>
                    </a:lnTo>
                    <a:lnTo>
                      <a:pt x="54137" y="2554"/>
                    </a:lnTo>
                    <a:lnTo>
                      <a:pt x="54155" y="2626"/>
                    </a:lnTo>
                    <a:lnTo>
                      <a:pt x="54137" y="2698"/>
                    </a:lnTo>
                    <a:lnTo>
                      <a:pt x="54137" y="2788"/>
                    </a:lnTo>
                    <a:lnTo>
                      <a:pt x="54101" y="2860"/>
                    </a:lnTo>
                    <a:lnTo>
                      <a:pt x="54011" y="3004"/>
                    </a:lnTo>
                    <a:lnTo>
                      <a:pt x="53885" y="3148"/>
                    </a:lnTo>
                    <a:lnTo>
                      <a:pt x="53723" y="3292"/>
                    </a:lnTo>
                    <a:lnTo>
                      <a:pt x="53526" y="3436"/>
                    </a:lnTo>
                    <a:lnTo>
                      <a:pt x="53310" y="3562"/>
                    </a:lnTo>
                    <a:lnTo>
                      <a:pt x="53076" y="3705"/>
                    </a:lnTo>
                    <a:lnTo>
                      <a:pt x="52806" y="3831"/>
                    </a:lnTo>
                    <a:lnTo>
                      <a:pt x="52267" y="4065"/>
                    </a:lnTo>
                    <a:lnTo>
                      <a:pt x="51691" y="4281"/>
                    </a:lnTo>
                    <a:lnTo>
                      <a:pt x="51152" y="4461"/>
                    </a:lnTo>
                    <a:lnTo>
                      <a:pt x="50666" y="4605"/>
                    </a:lnTo>
                    <a:lnTo>
                      <a:pt x="50288" y="4713"/>
                    </a:lnTo>
                    <a:lnTo>
                      <a:pt x="49929" y="4803"/>
                    </a:lnTo>
                    <a:lnTo>
                      <a:pt x="49929" y="4803"/>
                    </a:lnTo>
                    <a:lnTo>
                      <a:pt x="50162" y="4946"/>
                    </a:lnTo>
                    <a:lnTo>
                      <a:pt x="50774" y="5324"/>
                    </a:lnTo>
                    <a:lnTo>
                      <a:pt x="51170" y="5576"/>
                    </a:lnTo>
                    <a:lnTo>
                      <a:pt x="51601" y="5864"/>
                    </a:lnTo>
                    <a:lnTo>
                      <a:pt x="52051" y="6188"/>
                    </a:lnTo>
                    <a:lnTo>
                      <a:pt x="52482" y="6529"/>
                    </a:lnTo>
                    <a:lnTo>
                      <a:pt x="52896" y="6871"/>
                    </a:lnTo>
                    <a:lnTo>
                      <a:pt x="53274" y="7213"/>
                    </a:lnTo>
                    <a:lnTo>
                      <a:pt x="53436" y="7393"/>
                    </a:lnTo>
                    <a:lnTo>
                      <a:pt x="53580" y="7554"/>
                    </a:lnTo>
                    <a:lnTo>
                      <a:pt x="53688" y="7734"/>
                    </a:lnTo>
                    <a:lnTo>
                      <a:pt x="53795" y="7896"/>
                    </a:lnTo>
                    <a:lnTo>
                      <a:pt x="53867" y="8040"/>
                    </a:lnTo>
                    <a:lnTo>
                      <a:pt x="53903" y="8184"/>
                    </a:lnTo>
                    <a:lnTo>
                      <a:pt x="53921" y="8328"/>
                    </a:lnTo>
                    <a:lnTo>
                      <a:pt x="53903" y="8472"/>
                    </a:lnTo>
                    <a:lnTo>
                      <a:pt x="53849" y="8580"/>
                    </a:lnTo>
                    <a:lnTo>
                      <a:pt x="53759" y="8705"/>
                    </a:lnTo>
                    <a:lnTo>
                      <a:pt x="53616" y="8795"/>
                    </a:lnTo>
                    <a:lnTo>
                      <a:pt x="53454" y="8885"/>
                    </a:lnTo>
                    <a:lnTo>
                      <a:pt x="53454" y="8885"/>
                    </a:lnTo>
                    <a:lnTo>
                      <a:pt x="53220" y="8957"/>
                    </a:lnTo>
                    <a:lnTo>
                      <a:pt x="52896" y="9011"/>
                    </a:lnTo>
                    <a:lnTo>
                      <a:pt x="52518" y="9065"/>
                    </a:lnTo>
                    <a:lnTo>
                      <a:pt x="52069" y="9101"/>
                    </a:lnTo>
                    <a:lnTo>
                      <a:pt x="51565" y="9119"/>
                    </a:lnTo>
                    <a:lnTo>
                      <a:pt x="51008" y="9137"/>
                    </a:lnTo>
                    <a:lnTo>
                      <a:pt x="49695" y="9155"/>
                    </a:lnTo>
                    <a:lnTo>
                      <a:pt x="48202" y="9119"/>
                    </a:lnTo>
                    <a:lnTo>
                      <a:pt x="46547" y="9065"/>
                    </a:lnTo>
                    <a:lnTo>
                      <a:pt x="44731" y="8993"/>
                    </a:lnTo>
                    <a:lnTo>
                      <a:pt x="42824" y="8885"/>
                    </a:lnTo>
                    <a:lnTo>
                      <a:pt x="38742" y="8670"/>
                    </a:lnTo>
                    <a:lnTo>
                      <a:pt x="34533" y="8454"/>
                    </a:lnTo>
                    <a:lnTo>
                      <a:pt x="32447" y="8364"/>
                    </a:lnTo>
                    <a:lnTo>
                      <a:pt x="30396" y="8274"/>
                    </a:lnTo>
                    <a:lnTo>
                      <a:pt x="28436" y="8220"/>
                    </a:lnTo>
                    <a:lnTo>
                      <a:pt x="26583" y="8184"/>
                    </a:lnTo>
                    <a:lnTo>
                      <a:pt x="26583" y="8184"/>
                    </a:lnTo>
                    <a:lnTo>
                      <a:pt x="22914" y="8166"/>
                    </a:lnTo>
                    <a:lnTo>
                      <a:pt x="19587" y="8184"/>
                    </a:lnTo>
                    <a:lnTo>
                      <a:pt x="16601" y="8220"/>
                    </a:lnTo>
                    <a:lnTo>
                      <a:pt x="13921" y="8274"/>
                    </a:lnTo>
                    <a:lnTo>
                      <a:pt x="11547" y="8328"/>
                    </a:lnTo>
                    <a:lnTo>
                      <a:pt x="9479" y="8400"/>
                    </a:lnTo>
                    <a:lnTo>
                      <a:pt x="6134" y="8490"/>
                    </a:lnTo>
                    <a:lnTo>
                      <a:pt x="4839" y="8508"/>
                    </a:lnTo>
                    <a:lnTo>
                      <a:pt x="3778" y="8508"/>
                    </a:lnTo>
                    <a:lnTo>
                      <a:pt x="3328" y="8508"/>
                    </a:lnTo>
                    <a:lnTo>
                      <a:pt x="2950" y="8472"/>
                    </a:lnTo>
                    <a:lnTo>
                      <a:pt x="2608" y="8436"/>
                    </a:lnTo>
                    <a:lnTo>
                      <a:pt x="2321" y="8400"/>
                    </a:lnTo>
                    <a:lnTo>
                      <a:pt x="2087" y="8346"/>
                    </a:lnTo>
                    <a:lnTo>
                      <a:pt x="1907" y="8274"/>
                    </a:lnTo>
                    <a:lnTo>
                      <a:pt x="1763" y="8184"/>
                    </a:lnTo>
                    <a:lnTo>
                      <a:pt x="1655" y="8094"/>
                    </a:lnTo>
                    <a:lnTo>
                      <a:pt x="1637" y="8040"/>
                    </a:lnTo>
                    <a:lnTo>
                      <a:pt x="1601" y="7968"/>
                    </a:lnTo>
                    <a:lnTo>
                      <a:pt x="1601" y="7842"/>
                    </a:lnTo>
                    <a:lnTo>
                      <a:pt x="1619" y="7698"/>
                    </a:lnTo>
                    <a:lnTo>
                      <a:pt x="1691" y="7518"/>
                    </a:lnTo>
                    <a:lnTo>
                      <a:pt x="1691" y="7518"/>
                    </a:lnTo>
                    <a:lnTo>
                      <a:pt x="1889" y="7123"/>
                    </a:lnTo>
                    <a:lnTo>
                      <a:pt x="2105" y="6727"/>
                    </a:lnTo>
                    <a:lnTo>
                      <a:pt x="2321" y="6385"/>
                    </a:lnTo>
                    <a:lnTo>
                      <a:pt x="2555" y="6044"/>
                    </a:lnTo>
                    <a:lnTo>
                      <a:pt x="2770" y="5738"/>
                    </a:lnTo>
                    <a:lnTo>
                      <a:pt x="3004" y="5468"/>
                    </a:lnTo>
                    <a:lnTo>
                      <a:pt x="3220" y="5198"/>
                    </a:lnTo>
                    <a:lnTo>
                      <a:pt x="3436" y="4982"/>
                    </a:lnTo>
                    <a:lnTo>
                      <a:pt x="3814" y="4605"/>
                    </a:lnTo>
                    <a:lnTo>
                      <a:pt x="4119" y="4335"/>
                    </a:lnTo>
                    <a:lnTo>
                      <a:pt x="4389" y="4119"/>
                    </a:lnTo>
                    <a:lnTo>
                      <a:pt x="4389" y="4119"/>
                    </a:lnTo>
                    <a:close/>
                  </a:path>
                </a:pathLst>
              </a:custGeom>
              <a:solidFill>
                <a:schemeClr val="bg1"/>
              </a:solidFill>
              <a:ln w="19050">
                <a:solidFill>
                  <a:srgbClr val="002060"/>
                </a:solidFill>
                <a:prstDash val="lgDashDot"/>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9E9EA524-6A0E-475C-A872-28765F39BCDC}"/>
                  </a:ext>
                </a:extLst>
              </p:cNvPr>
              <p:cNvSpPr txBox="1"/>
              <p:nvPr/>
            </p:nvSpPr>
            <p:spPr>
              <a:xfrm>
                <a:off x="7073206" y="1341464"/>
                <a:ext cx="4166615"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Cùng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nhau</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khám</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phá</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các</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hoạt</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động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chào</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mừng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ngày</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Nhà</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giáo</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Việt</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Nam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Arial" panose="020B0604020202020204" pitchFamily="34" charset="0"/>
                  </a:rPr>
                  <a:t>nhé</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pic>
          <p:nvPicPr>
            <p:cNvPr id="10242" name="Picture 2">
              <a:extLst>
                <a:ext uri="{FF2B5EF4-FFF2-40B4-BE49-F238E27FC236}">
                  <a16:creationId xmlns:a16="http://schemas.microsoft.com/office/drawing/2014/main" id="{06F6A117-772D-47CC-2D3E-F70D0E1B7A5B}"/>
                </a:ext>
              </a:extLst>
            </p:cNvPr>
            <p:cNvPicPr>
              <a:picLocks noChangeAspect="1" noChangeArrowheads="1"/>
            </p:cNvPicPr>
            <p:nvPr/>
          </p:nvPicPr>
          <p:blipFill>
            <a:blip r:embed="rId5" cstate="hq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8505124" y="596179"/>
              <a:ext cx="963620" cy="9636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33650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60000">
                                          <p:cBhvr additive="base">
                                            <p:cTn id="7" dur="1000" fill="hold"/>
                                            <p:tgtEl>
                                              <p:spTgt spid="48"/>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4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randombar(horizontal)">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ppt_x"/>
                                              </p:val>
                                            </p:tav>
                                            <p:tav tm="100000">
                                              <p:val>
                                                <p:strVal val="#ppt_x"/>
                                              </p:val>
                                            </p:tav>
                                          </p:tavLst>
                                        </p:anim>
                                        <p:anim calcmode="lin" valueType="num">
                                          <p:cBhvr additive="base">
                                            <p:cTn id="8" dur="1000" fill="hold"/>
                                            <p:tgtEl>
                                              <p:spTgt spid="4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8" name="whoosh.wav"/>
                                            </p:tgtEl>
                                          </p:cMediaNode>
                                        </p:audio>
                                      </p:sub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randombar(horizontal)">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30830D-9A52-0355-2640-6D71C1BD41BA}"/>
              </a:ext>
            </a:extLst>
          </p:cNvPr>
          <p:cNvPicPr>
            <a:picLocks noChangeAspect="1"/>
          </p:cNvPicPr>
          <p:nvPr/>
        </p:nvPicPr>
        <p:blipFill>
          <a:blip r:embed="rId2"/>
          <a:stretch>
            <a:fillRect/>
          </a:stretch>
        </p:blipFill>
        <p:spPr>
          <a:xfrm>
            <a:off x="-4564" y="-10724"/>
            <a:ext cx="12196563" cy="6868723"/>
          </a:xfrm>
          <a:prstGeom prst="rect">
            <a:avLst/>
          </a:prstGeom>
        </p:spPr>
      </p:pic>
      <p:grpSp>
        <p:nvGrpSpPr>
          <p:cNvPr id="18" name="Group 17">
            <a:extLst>
              <a:ext uri="{FF2B5EF4-FFF2-40B4-BE49-F238E27FC236}">
                <a16:creationId xmlns:a16="http://schemas.microsoft.com/office/drawing/2014/main" id="{80344CEB-1D15-4F44-3929-B019BB1A96CA}"/>
              </a:ext>
            </a:extLst>
          </p:cNvPr>
          <p:cNvGrpSpPr/>
          <p:nvPr/>
        </p:nvGrpSpPr>
        <p:grpSpPr>
          <a:xfrm>
            <a:off x="6105330" y="251922"/>
            <a:ext cx="5763208" cy="6272226"/>
            <a:chOff x="6105330" y="251922"/>
            <a:chExt cx="5763208" cy="6272226"/>
          </a:xfrm>
        </p:grpSpPr>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488294"/>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grpSp>
        <p:nvGrpSpPr>
          <p:cNvPr id="15" name="Group 14">
            <a:extLst>
              <a:ext uri="{FF2B5EF4-FFF2-40B4-BE49-F238E27FC236}">
                <a16:creationId xmlns:a16="http://schemas.microsoft.com/office/drawing/2014/main" id="{AF9B8193-BE7E-8F59-006A-F1422DD26544}"/>
              </a:ext>
            </a:extLst>
          </p:cNvPr>
          <p:cNvGrpSpPr/>
          <p:nvPr/>
        </p:nvGrpSpPr>
        <p:grpSpPr>
          <a:xfrm>
            <a:off x="342123" y="251922"/>
            <a:ext cx="5763208" cy="6272226"/>
            <a:chOff x="342123" y="251922"/>
            <a:chExt cx="5763208" cy="6272226"/>
          </a:xfrm>
        </p:grpSpPr>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F51037F8-1A69-485A-9B77-D9BC65DC3FD8}"/>
                </a:ext>
              </a:extLst>
            </p:cNvPr>
            <p:cNvSpPr/>
            <p:nvPr/>
          </p:nvSpPr>
          <p:spPr>
            <a:xfrm flipV="1">
              <a:off x="536825" y="496661"/>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1047" name="Picture 1046">
            <a:extLst>
              <a:ext uri="{FF2B5EF4-FFF2-40B4-BE49-F238E27FC236}">
                <a16:creationId xmlns:a16="http://schemas.microsoft.com/office/drawing/2014/main" id="{9E84DDAC-58AF-899D-BE2F-CB7A717365D5}"/>
              </a:ext>
            </a:extLst>
          </p:cNvPr>
          <p:cNvPicPr>
            <a:picLocks noChangeAspect="1"/>
          </p:cNvPicPr>
          <p:nvPr/>
        </p:nvPicPr>
        <p:blipFill>
          <a:blip r:embed="rId3"/>
          <a:stretch>
            <a:fillRect/>
          </a:stretch>
        </p:blipFill>
        <p:spPr>
          <a:xfrm>
            <a:off x="536823" y="462684"/>
            <a:ext cx="11147175" cy="5880838"/>
          </a:xfrm>
          <a:prstGeom prst="rect">
            <a:avLst/>
          </a:prstGeom>
        </p:spPr>
      </p:pic>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6A448795-49DC-65ED-2698-9F5384C34081}"/>
              </a:ext>
            </a:extLst>
          </p:cNvPr>
          <p:cNvSpPr txBox="1"/>
          <p:nvPr/>
        </p:nvSpPr>
        <p:spPr>
          <a:xfrm>
            <a:off x="1091725" y="3029664"/>
            <a:ext cx="403272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i="1"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rPr>
              <a:t>T</a:t>
            </a:r>
            <a:r>
              <a:rPr kumimoji="0" lang="en-US" sz="4400" b="1" i="1"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hi </a:t>
            </a:r>
            <a:r>
              <a:rPr kumimoji="0" lang="en-US" sz="4400" b="1" i="1"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viết</a:t>
            </a:r>
            <a:r>
              <a:rPr kumimoji="0" lang="en-US" sz="4400" b="1" i="1"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 </a:t>
            </a:r>
            <a:r>
              <a:rPr kumimoji="0" lang="en-US" sz="4400" b="1" i="1"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chữ</a:t>
            </a:r>
            <a:r>
              <a:rPr kumimoji="0" lang="en-US" sz="4400" b="1" i="1"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 </a:t>
            </a:r>
            <a:r>
              <a:rPr kumimoji="0" lang="en-US" sz="4400" b="1" i="1"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đẹp</a:t>
            </a:r>
            <a:endParaRPr kumimoji="0" lang="vi-VN" sz="4400" b="1" i="1"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ndParaRPr>
          </a:p>
        </p:txBody>
      </p:sp>
      <p:pic>
        <p:nvPicPr>
          <p:cNvPr id="1043" name="Picture 1042">
            <a:extLst>
              <a:ext uri="{FF2B5EF4-FFF2-40B4-BE49-F238E27FC236}">
                <a16:creationId xmlns:a16="http://schemas.microsoft.com/office/drawing/2014/main" id="{1F3125CA-CA34-5771-B291-16165181BF4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8180196" y="631381"/>
            <a:ext cx="1682642" cy="451143"/>
          </a:xfrm>
          <a:prstGeom prst="rect">
            <a:avLst/>
          </a:prstGeom>
        </p:spPr>
      </p:pic>
      <p:pic>
        <p:nvPicPr>
          <p:cNvPr id="21" name="Picture 4">
            <a:extLst>
              <a:ext uri="{FF2B5EF4-FFF2-40B4-BE49-F238E27FC236}">
                <a16:creationId xmlns:a16="http://schemas.microsoft.com/office/drawing/2014/main" id="{D8F2BED4-7664-FAD2-9A15-85A12C450BC4}"/>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054950" y="2780166"/>
            <a:ext cx="774440" cy="77444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A couple of women writing on a chalkboard&#10;&#10;Description automatically generated">
            <a:extLst>
              <a:ext uri="{FF2B5EF4-FFF2-40B4-BE49-F238E27FC236}">
                <a16:creationId xmlns:a16="http://schemas.microsoft.com/office/drawing/2014/main" id="{BE8C40A8-9A30-ED78-3A79-B1F1122E63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8985" y="856952"/>
            <a:ext cx="2967909" cy="2227245"/>
          </a:xfrm>
          <a:prstGeom prst="rect">
            <a:avLst/>
          </a:prstGeom>
        </p:spPr>
      </p:pic>
      <p:pic>
        <p:nvPicPr>
          <p:cNvPr id="44" name="Picture 43" descr="A person standing in front of a chalkboard&#10;&#10;Description automatically generated">
            <a:extLst>
              <a:ext uri="{FF2B5EF4-FFF2-40B4-BE49-F238E27FC236}">
                <a16:creationId xmlns:a16="http://schemas.microsoft.com/office/drawing/2014/main" id="{22600828-6989-8FC2-05D4-56BCA9CC40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5496" y="3772982"/>
            <a:ext cx="3146217" cy="2361055"/>
          </a:xfrm>
          <a:prstGeom prst="rect">
            <a:avLst/>
          </a:prstGeom>
        </p:spPr>
      </p:pic>
      <p:pic>
        <p:nvPicPr>
          <p:cNvPr id="47" name="Picture 46" descr="A green board with writing on it&#10;&#10;Description automatically generated">
            <a:extLst>
              <a:ext uri="{FF2B5EF4-FFF2-40B4-BE49-F238E27FC236}">
                <a16:creationId xmlns:a16="http://schemas.microsoft.com/office/drawing/2014/main" id="{059D8177-AFDF-D45E-EF06-B1F0A5C52619}"/>
              </a:ext>
            </a:extLst>
          </p:cNvPr>
          <p:cNvPicPr>
            <a:picLocks noChangeAspect="1"/>
          </p:cNvPicPr>
          <p:nvPr/>
        </p:nvPicPr>
        <p:blipFill rotWithShape="1">
          <a:blip r:embed="rId9">
            <a:extLst>
              <a:ext uri="{28A0092B-C50C-407E-A947-70E740481C1C}">
                <a14:useLocalDpi xmlns:a14="http://schemas.microsoft.com/office/drawing/2010/main" val="0"/>
              </a:ext>
            </a:extLst>
          </a:blip>
          <a:srcRect t="16304" b="11888"/>
          <a:stretch/>
        </p:blipFill>
        <p:spPr>
          <a:xfrm>
            <a:off x="6935050" y="1252440"/>
            <a:ext cx="4720125" cy="4485877"/>
          </a:xfrm>
          <a:prstGeom prst="rect">
            <a:avLst/>
          </a:prstGeom>
        </p:spPr>
      </p:pic>
    </p:spTree>
    <p:extLst>
      <p:ext uri="{BB962C8B-B14F-4D97-AF65-F5344CB8AC3E}">
        <p14:creationId xmlns:p14="http://schemas.microsoft.com/office/powerpoint/2010/main" val="1987208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0742D3-8D5C-9644-826C-6275DBA90E15}"/>
              </a:ext>
            </a:extLst>
          </p:cNvPr>
          <p:cNvPicPr>
            <a:picLocks noChangeAspect="1"/>
          </p:cNvPicPr>
          <p:nvPr/>
        </p:nvPicPr>
        <p:blipFill>
          <a:blip r:embed="rId2"/>
          <a:stretch>
            <a:fillRect/>
          </a:stretch>
        </p:blipFill>
        <p:spPr>
          <a:xfrm>
            <a:off x="-4564" y="-10724"/>
            <a:ext cx="12196563" cy="6868723"/>
          </a:xfrm>
          <a:prstGeom prst="rect">
            <a:avLst/>
          </a:prstGeom>
        </p:spPr>
      </p:pic>
      <p:grpSp>
        <p:nvGrpSpPr>
          <p:cNvPr id="18" name="Group 17">
            <a:extLst>
              <a:ext uri="{FF2B5EF4-FFF2-40B4-BE49-F238E27FC236}">
                <a16:creationId xmlns:a16="http://schemas.microsoft.com/office/drawing/2014/main" id="{80344CEB-1D15-4F44-3929-B019BB1A96CA}"/>
              </a:ext>
            </a:extLst>
          </p:cNvPr>
          <p:cNvGrpSpPr/>
          <p:nvPr/>
        </p:nvGrpSpPr>
        <p:grpSpPr>
          <a:xfrm>
            <a:off x="6105330" y="251922"/>
            <a:ext cx="5763208" cy="6272226"/>
            <a:chOff x="6105330" y="251922"/>
            <a:chExt cx="5763208" cy="6272226"/>
          </a:xfrm>
        </p:grpSpPr>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488294"/>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grpSp>
        <p:nvGrpSpPr>
          <p:cNvPr id="15" name="Group 14">
            <a:extLst>
              <a:ext uri="{FF2B5EF4-FFF2-40B4-BE49-F238E27FC236}">
                <a16:creationId xmlns:a16="http://schemas.microsoft.com/office/drawing/2014/main" id="{AF9B8193-BE7E-8F59-006A-F1422DD26544}"/>
              </a:ext>
            </a:extLst>
          </p:cNvPr>
          <p:cNvGrpSpPr/>
          <p:nvPr/>
        </p:nvGrpSpPr>
        <p:grpSpPr>
          <a:xfrm>
            <a:off x="342123" y="251922"/>
            <a:ext cx="5763208" cy="6272226"/>
            <a:chOff x="342123" y="251922"/>
            <a:chExt cx="5763208" cy="6272226"/>
          </a:xfrm>
        </p:grpSpPr>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F51037F8-1A69-485A-9B77-D9BC65DC3FD8}"/>
                </a:ext>
              </a:extLst>
            </p:cNvPr>
            <p:cNvSpPr/>
            <p:nvPr/>
          </p:nvSpPr>
          <p:spPr>
            <a:xfrm flipV="1">
              <a:off x="536825" y="496661"/>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24" name="Picture 23">
            <a:extLst>
              <a:ext uri="{FF2B5EF4-FFF2-40B4-BE49-F238E27FC236}">
                <a16:creationId xmlns:a16="http://schemas.microsoft.com/office/drawing/2014/main" id="{94CF8EE9-0FE9-D5DC-D932-E6D2448B40CB}"/>
              </a:ext>
            </a:extLst>
          </p:cNvPr>
          <p:cNvPicPr>
            <a:picLocks noChangeAspect="1"/>
          </p:cNvPicPr>
          <p:nvPr/>
        </p:nvPicPr>
        <p:blipFill>
          <a:blip r:embed="rId3"/>
          <a:stretch>
            <a:fillRect/>
          </a:stretch>
        </p:blipFill>
        <p:spPr>
          <a:xfrm>
            <a:off x="536823" y="462684"/>
            <a:ext cx="11147175" cy="5880838"/>
          </a:xfrm>
          <a:prstGeom prst="rect">
            <a:avLst/>
          </a:prstGeom>
        </p:spPr>
      </p:pic>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6A448795-49DC-65ED-2698-9F5384C34081}"/>
              </a:ext>
            </a:extLst>
          </p:cNvPr>
          <p:cNvSpPr txBox="1"/>
          <p:nvPr/>
        </p:nvSpPr>
        <p:spPr>
          <a:xfrm>
            <a:off x="495613" y="988721"/>
            <a:ext cx="55502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600" b="1" spc="50">
                <a:ln w="9525" cmpd="sng">
                  <a:solidFill>
                    <a:srgbClr val="0070C0"/>
                  </a:solidFill>
                  <a:prstDash val="solid"/>
                </a:ln>
                <a:solidFill>
                  <a:srgbClr val="002060"/>
                </a:solidFill>
                <a:effectLst>
                  <a:glow rad="38100">
                    <a:srgbClr val="4472C4">
                      <a:alpha val="40000"/>
                    </a:srgbClr>
                  </a:glow>
                </a:effectLst>
              </a:rPr>
              <a:t>Phong trào Văn nghệ</a:t>
            </a:r>
            <a:endParaRPr kumimoji="0" lang="vi-VN" sz="3600" b="1" i="0" u="none" strike="noStrike" kern="1200" cap="none" spc="50" normalizeH="0" baseline="0" noProof="0" dirty="0">
              <a:ln w="9525" cmpd="sng">
                <a:solidFill>
                  <a:srgbClr val="0070C0"/>
                </a:solidFill>
                <a:prstDash val="solid"/>
              </a:ln>
              <a:solidFill>
                <a:srgbClr val="002060"/>
              </a:solidFill>
              <a:effectLst>
                <a:glow rad="38100">
                  <a:srgbClr val="4472C4">
                    <a:alpha val="40000"/>
                  </a:srgbClr>
                </a:glow>
              </a:effectLst>
              <a:uLnTx/>
              <a:uFillTx/>
            </a:endParaRPr>
          </a:p>
        </p:txBody>
      </p:sp>
      <p:pic>
        <p:nvPicPr>
          <p:cNvPr id="20" name="Picture 19" descr="A group of girls holding signs on a stage&#10;&#10;Description automatically generated">
            <a:extLst>
              <a:ext uri="{FF2B5EF4-FFF2-40B4-BE49-F238E27FC236}">
                <a16:creationId xmlns:a16="http://schemas.microsoft.com/office/drawing/2014/main" id="{64521714-DC6B-323C-618A-74813412B6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146" y="2046509"/>
            <a:ext cx="4762500" cy="3571875"/>
          </a:xfrm>
          <a:prstGeom prst="rect">
            <a:avLst/>
          </a:prstGeom>
        </p:spPr>
      </p:pic>
      <p:pic>
        <p:nvPicPr>
          <p:cNvPr id="23" name="Picture 22" descr="A group of children performing on stage&#10;&#10;Description automatically generated">
            <a:extLst>
              <a:ext uri="{FF2B5EF4-FFF2-40B4-BE49-F238E27FC236}">
                <a16:creationId xmlns:a16="http://schemas.microsoft.com/office/drawing/2014/main" id="{DA839C42-9A9B-9CC7-CB5B-E0D3148A12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5868" y="535389"/>
            <a:ext cx="3946331" cy="2959748"/>
          </a:xfrm>
          <a:prstGeom prst="rect">
            <a:avLst/>
          </a:prstGeom>
        </p:spPr>
      </p:pic>
      <p:pic>
        <p:nvPicPr>
          <p:cNvPr id="44" name="Picture 43" descr="A group of people posing for a photo&#10;&#10;Description automatically generated">
            <a:extLst>
              <a:ext uri="{FF2B5EF4-FFF2-40B4-BE49-F238E27FC236}">
                <a16:creationId xmlns:a16="http://schemas.microsoft.com/office/drawing/2014/main" id="{A2971127-A4AA-81D8-F41F-5FB8E7166D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19193" y="3675838"/>
            <a:ext cx="3636965" cy="2727724"/>
          </a:xfrm>
          <a:prstGeom prst="rect">
            <a:avLst/>
          </a:prstGeom>
        </p:spPr>
      </p:pic>
    </p:spTree>
    <p:extLst>
      <p:ext uri="{BB962C8B-B14F-4D97-AF65-F5344CB8AC3E}">
        <p14:creationId xmlns:p14="http://schemas.microsoft.com/office/powerpoint/2010/main" val="1185108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30D9EA5-5D5E-CA33-8FDC-38FAC08AACE3}"/>
              </a:ext>
            </a:extLst>
          </p:cNvPr>
          <p:cNvPicPr>
            <a:picLocks noChangeAspect="1"/>
          </p:cNvPicPr>
          <p:nvPr/>
        </p:nvPicPr>
        <p:blipFill>
          <a:blip r:embed="rId2"/>
          <a:stretch>
            <a:fillRect/>
          </a:stretch>
        </p:blipFill>
        <p:spPr>
          <a:xfrm>
            <a:off x="-4564" y="-10724"/>
            <a:ext cx="12196563" cy="6868723"/>
          </a:xfrm>
          <a:prstGeom prst="rect">
            <a:avLst/>
          </a:prstGeom>
        </p:spPr>
      </p:pic>
      <p:grpSp>
        <p:nvGrpSpPr>
          <p:cNvPr id="18" name="Group 17">
            <a:extLst>
              <a:ext uri="{FF2B5EF4-FFF2-40B4-BE49-F238E27FC236}">
                <a16:creationId xmlns:a16="http://schemas.microsoft.com/office/drawing/2014/main" id="{80344CEB-1D15-4F44-3929-B019BB1A96CA}"/>
              </a:ext>
            </a:extLst>
          </p:cNvPr>
          <p:cNvGrpSpPr/>
          <p:nvPr/>
        </p:nvGrpSpPr>
        <p:grpSpPr>
          <a:xfrm>
            <a:off x="6105330" y="251922"/>
            <a:ext cx="5763208" cy="6272226"/>
            <a:chOff x="6105330" y="251922"/>
            <a:chExt cx="5763208" cy="6272226"/>
          </a:xfrm>
        </p:grpSpPr>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488294"/>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grpSp>
        <p:nvGrpSpPr>
          <p:cNvPr id="15" name="Group 14">
            <a:extLst>
              <a:ext uri="{FF2B5EF4-FFF2-40B4-BE49-F238E27FC236}">
                <a16:creationId xmlns:a16="http://schemas.microsoft.com/office/drawing/2014/main" id="{AF9B8193-BE7E-8F59-006A-F1422DD26544}"/>
              </a:ext>
            </a:extLst>
          </p:cNvPr>
          <p:cNvGrpSpPr/>
          <p:nvPr/>
        </p:nvGrpSpPr>
        <p:grpSpPr>
          <a:xfrm>
            <a:off x="342123" y="251922"/>
            <a:ext cx="5763208" cy="6272226"/>
            <a:chOff x="342123" y="251922"/>
            <a:chExt cx="5763208" cy="6272226"/>
          </a:xfrm>
        </p:grpSpPr>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F51037F8-1A69-485A-9B77-D9BC65DC3FD8}"/>
                </a:ext>
              </a:extLst>
            </p:cNvPr>
            <p:cNvSpPr/>
            <p:nvPr/>
          </p:nvSpPr>
          <p:spPr>
            <a:xfrm flipV="1">
              <a:off x="536825" y="496661"/>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44" name="Picture 43">
            <a:extLst>
              <a:ext uri="{FF2B5EF4-FFF2-40B4-BE49-F238E27FC236}">
                <a16:creationId xmlns:a16="http://schemas.microsoft.com/office/drawing/2014/main" id="{9101B9DB-A94A-99D1-C715-8F195F903417}"/>
              </a:ext>
            </a:extLst>
          </p:cNvPr>
          <p:cNvPicPr>
            <a:picLocks noChangeAspect="1"/>
          </p:cNvPicPr>
          <p:nvPr/>
        </p:nvPicPr>
        <p:blipFill>
          <a:blip r:embed="rId3"/>
          <a:stretch>
            <a:fillRect/>
          </a:stretch>
        </p:blipFill>
        <p:spPr>
          <a:xfrm>
            <a:off x="536823" y="462684"/>
            <a:ext cx="11147175" cy="5880838"/>
          </a:xfrm>
          <a:prstGeom prst="rect">
            <a:avLst/>
          </a:prstGeom>
        </p:spPr>
      </p:pic>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6A448795-49DC-65ED-2698-9F5384C34081}"/>
              </a:ext>
            </a:extLst>
          </p:cNvPr>
          <p:cNvSpPr txBox="1"/>
          <p:nvPr/>
        </p:nvSpPr>
        <p:spPr>
          <a:xfrm>
            <a:off x="1028700" y="3608759"/>
            <a:ext cx="45339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800" b="1" i="0" u="none" strike="noStrike" kern="1200" cap="none" spc="50" normalizeH="0" baseline="0" noProof="0">
                <a:ln w="9525" cmpd="sng">
                  <a:solidFill>
                    <a:prstClr val="white"/>
                  </a:solidFill>
                  <a:prstDash val="solid"/>
                </a:ln>
                <a:solidFill>
                  <a:srgbClr val="002060"/>
                </a:solidFill>
                <a:effectLst>
                  <a:outerShdw blurRad="50800" dist="38100" dir="2700000" algn="tl" rotWithShape="0">
                    <a:prstClr val="black">
                      <a:alpha val="40000"/>
                    </a:prstClr>
                  </a:outerShdw>
                </a:effectLst>
                <a:uLnTx/>
                <a:uFillTx/>
              </a:rPr>
              <a:t>Ngày Tết</a:t>
            </a:r>
            <a:endParaRPr kumimoji="0" lang="vi-VN" sz="4800" b="1" i="0" u="none" strike="noStrike" kern="1200" cap="none" spc="50" normalizeH="0" baseline="0" noProof="0" dirty="0">
              <a:ln w="9525" cmpd="sng">
                <a:solidFill>
                  <a:prstClr val="white"/>
                </a:solidFill>
                <a:prstDash val="solid"/>
              </a:ln>
              <a:solidFill>
                <a:srgbClr val="002060"/>
              </a:solidFill>
              <a:effectLst>
                <a:outerShdw blurRad="50800" dist="38100" dir="2700000" algn="tl" rotWithShape="0">
                  <a:prstClr val="black">
                    <a:alpha val="40000"/>
                  </a:prstClr>
                </a:outerShdw>
              </a:effectLst>
              <a:uLnTx/>
              <a:uFillTx/>
            </a:endParaRPr>
          </a:p>
        </p:txBody>
      </p:sp>
      <p:pic>
        <p:nvPicPr>
          <p:cNvPr id="6152" name="Picture 8">
            <a:extLst>
              <a:ext uri="{FF2B5EF4-FFF2-40B4-BE49-F238E27FC236}">
                <a16:creationId xmlns:a16="http://schemas.microsoft.com/office/drawing/2014/main" id="{A3D16B50-64E1-9A00-BC59-C41665D5D1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32692">
            <a:off x="2345048" y="4399299"/>
            <a:ext cx="1935605" cy="1935605"/>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a:extLst>
              <a:ext uri="{FF2B5EF4-FFF2-40B4-BE49-F238E27FC236}">
                <a16:creationId xmlns:a16="http://schemas.microsoft.com/office/drawing/2014/main" id="{1ECF8504-1890-2903-BD30-540D16B8D455}"/>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0405508" y="4089034"/>
            <a:ext cx="1114689" cy="11146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A group of children holding banners&#10;&#10;Description automatically generated">
            <a:extLst>
              <a:ext uri="{FF2B5EF4-FFF2-40B4-BE49-F238E27FC236}">
                <a16:creationId xmlns:a16="http://schemas.microsoft.com/office/drawing/2014/main" id="{68E32768-2DCC-5DB2-5961-6A5164F00F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852" y="670768"/>
            <a:ext cx="5117968" cy="2661970"/>
          </a:xfrm>
          <a:prstGeom prst="rect">
            <a:avLst/>
          </a:prstGeom>
        </p:spPr>
      </p:pic>
      <p:pic>
        <p:nvPicPr>
          <p:cNvPr id="43" name="Picture 42" descr="A green chalkboard with red decorations&#10;&#10;Description automatically generated">
            <a:extLst>
              <a:ext uri="{FF2B5EF4-FFF2-40B4-BE49-F238E27FC236}">
                <a16:creationId xmlns:a16="http://schemas.microsoft.com/office/drawing/2014/main" id="{C895FD1D-EB8A-B2BD-27F7-0FC4562084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35224" y="568306"/>
            <a:ext cx="4842813" cy="3095486"/>
          </a:xfrm>
          <a:prstGeom prst="rect">
            <a:avLst/>
          </a:prstGeom>
        </p:spPr>
      </p:pic>
      <p:pic>
        <p:nvPicPr>
          <p:cNvPr id="48" name="Picture 47" descr="A group of children in a classroom&#10;&#10;Description automatically generated">
            <a:extLst>
              <a:ext uri="{FF2B5EF4-FFF2-40B4-BE49-F238E27FC236}">
                <a16:creationId xmlns:a16="http://schemas.microsoft.com/office/drawing/2014/main" id="{3123DEED-190A-6204-F9ED-C2AC6954EA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86054" y="3526341"/>
            <a:ext cx="4480671" cy="2832952"/>
          </a:xfrm>
          <a:prstGeom prst="rect">
            <a:avLst/>
          </a:prstGeom>
        </p:spPr>
      </p:pic>
    </p:spTree>
    <p:extLst>
      <p:ext uri="{BB962C8B-B14F-4D97-AF65-F5344CB8AC3E}">
        <p14:creationId xmlns:p14="http://schemas.microsoft.com/office/powerpoint/2010/main" val="3189703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6C1343-936C-CF1F-2A57-2773413A2300}"/>
              </a:ext>
            </a:extLst>
          </p:cNvPr>
          <p:cNvPicPr>
            <a:picLocks noChangeAspect="1"/>
          </p:cNvPicPr>
          <p:nvPr/>
        </p:nvPicPr>
        <p:blipFill>
          <a:blip r:embed="rId2"/>
          <a:stretch>
            <a:fillRect/>
          </a:stretch>
        </p:blipFill>
        <p:spPr>
          <a:xfrm>
            <a:off x="-4564" y="-10724"/>
            <a:ext cx="12196563" cy="6868723"/>
          </a:xfrm>
          <a:prstGeom prst="rect">
            <a:avLst/>
          </a:prstGeom>
        </p:spPr>
      </p:pic>
      <p:grpSp>
        <p:nvGrpSpPr>
          <p:cNvPr id="18" name="Group 17">
            <a:extLst>
              <a:ext uri="{FF2B5EF4-FFF2-40B4-BE49-F238E27FC236}">
                <a16:creationId xmlns:a16="http://schemas.microsoft.com/office/drawing/2014/main" id="{80344CEB-1D15-4F44-3929-B019BB1A96CA}"/>
              </a:ext>
            </a:extLst>
          </p:cNvPr>
          <p:cNvGrpSpPr/>
          <p:nvPr/>
        </p:nvGrpSpPr>
        <p:grpSpPr>
          <a:xfrm>
            <a:off x="6105330" y="251922"/>
            <a:ext cx="5763208" cy="6272226"/>
            <a:chOff x="6105330" y="251922"/>
            <a:chExt cx="5763208" cy="6272226"/>
          </a:xfrm>
        </p:grpSpPr>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488294"/>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grpSp>
        <p:nvGrpSpPr>
          <p:cNvPr id="15" name="Group 14">
            <a:extLst>
              <a:ext uri="{FF2B5EF4-FFF2-40B4-BE49-F238E27FC236}">
                <a16:creationId xmlns:a16="http://schemas.microsoft.com/office/drawing/2014/main" id="{AF9B8193-BE7E-8F59-006A-F1422DD26544}"/>
              </a:ext>
            </a:extLst>
          </p:cNvPr>
          <p:cNvGrpSpPr/>
          <p:nvPr/>
        </p:nvGrpSpPr>
        <p:grpSpPr>
          <a:xfrm>
            <a:off x="313548" y="242397"/>
            <a:ext cx="5763208" cy="6272226"/>
            <a:chOff x="342123" y="251922"/>
            <a:chExt cx="5763208" cy="6272226"/>
          </a:xfrm>
        </p:grpSpPr>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F51037F8-1A69-485A-9B77-D9BC65DC3FD8}"/>
                </a:ext>
              </a:extLst>
            </p:cNvPr>
            <p:cNvSpPr/>
            <p:nvPr/>
          </p:nvSpPr>
          <p:spPr>
            <a:xfrm flipV="1">
              <a:off x="536825" y="496661"/>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6A448795-49DC-65ED-2698-9F5384C34081}"/>
              </a:ext>
            </a:extLst>
          </p:cNvPr>
          <p:cNvSpPr txBox="1"/>
          <p:nvPr/>
        </p:nvSpPr>
        <p:spPr>
          <a:xfrm>
            <a:off x="887485" y="515636"/>
            <a:ext cx="455435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50" normalizeH="0" baseline="0" noProof="0">
                <a:ln w="9525" cmpd="sng">
                  <a:solidFill>
                    <a:srgbClr val="002060"/>
                  </a:solidFill>
                  <a:prstDash val="solid"/>
                </a:ln>
                <a:solidFill>
                  <a:srgbClr val="002060"/>
                </a:solidFill>
                <a:effectLst>
                  <a:glow rad="38100">
                    <a:srgbClr val="4472C4">
                      <a:alpha val="40000"/>
                    </a:srgbClr>
                  </a:glow>
                </a:effectLst>
                <a:uLnTx/>
                <a:uFillTx/>
                <a:ea typeface="+mn-ea"/>
                <a:cs typeface="+mn-cs"/>
              </a:rPr>
              <a:t>Đọc sách</a:t>
            </a:r>
            <a:endParaRPr kumimoji="0" lang="vi-VN" sz="3200" b="1" i="0" u="none" strike="noStrike" kern="1200" cap="none" spc="50" normalizeH="0" baseline="0" noProof="0" dirty="0">
              <a:ln w="9525" cmpd="sng">
                <a:solidFill>
                  <a:srgbClr val="002060"/>
                </a:solidFill>
                <a:prstDash val="solid"/>
              </a:ln>
              <a:solidFill>
                <a:srgbClr val="002060"/>
              </a:solidFill>
              <a:effectLst>
                <a:glow rad="38100">
                  <a:srgbClr val="4472C4">
                    <a:alpha val="40000"/>
                  </a:srgbClr>
                </a:glow>
              </a:effectLst>
              <a:uLnTx/>
              <a:uFillTx/>
              <a:ea typeface="+mn-ea"/>
              <a:cs typeface="+mn-cs"/>
            </a:endParaRPr>
          </a:p>
        </p:txBody>
      </p:sp>
      <p:pic>
        <p:nvPicPr>
          <p:cNvPr id="5144" name="Picture 24">
            <a:extLst>
              <a:ext uri="{FF2B5EF4-FFF2-40B4-BE49-F238E27FC236}">
                <a16:creationId xmlns:a16="http://schemas.microsoft.com/office/drawing/2014/main" id="{A5C4062A-A3D4-3871-5DCE-30045DB6E74B}"/>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476500" y="995339"/>
            <a:ext cx="1063794" cy="106379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group of children in a classroom&#10;&#10;Description automatically generated">
            <a:extLst>
              <a:ext uri="{FF2B5EF4-FFF2-40B4-BE49-F238E27FC236}">
                <a16:creationId xmlns:a16="http://schemas.microsoft.com/office/drawing/2014/main" id="{96FF28A0-0726-002A-B5E3-AB371542E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2703" y="652754"/>
            <a:ext cx="4762500" cy="2971800"/>
          </a:xfrm>
          <a:prstGeom prst="rect">
            <a:avLst/>
          </a:prstGeom>
        </p:spPr>
      </p:pic>
      <p:pic>
        <p:nvPicPr>
          <p:cNvPr id="24" name="Picture 23" descr="A book with kids on it&#10;&#10;Description automatically generated">
            <a:extLst>
              <a:ext uri="{FF2B5EF4-FFF2-40B4-BE49-F238E27FC236}">
                <a16:creationId xmlns:a16="http://schemas.microsoft.com/office/drawing/2014/main" id="{2CF86519-9629-47CA-C36B-CCE97A9686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3206" y="2311593"/>
            <a:ext cx="4762500" cy="3755907"/>
          </a:xfrm>
          <a:prstGeom prst="rect">
            <a:avLst/>
          </a:prstGeom>
        </p:spPr>
      </p:pic>
      <p:pic>
        <p:nvPicPr>
          <p:cNvPr id="44" name="Picture 43" descr="A group of children sitting at desks in a classroom&#10;&#10;Description automatically generated">
            <a:extLst>
              <a:ext uri="{FF2B5EF4-FFF2-40B4-BE49-F238E27FC236}">
                <a16:creationId xmlns:a16="http://schemas.microsoft.com/office/drawing/2014/main" id="{E31F616B-F90C-DCBF-4AF8-33C13B419E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52703" y="3680126"/>
            <a:ext cx="4762499" cy="2662238"/>
          </a:xfrm>
          <a:prstGeom prst="rect">
            <a:avLst/>
          </a:prstGeom>
        </p:spPr>
      </p:pic>
    </p:spTree>
    <p:extLst>
      <p:ext uri="{BB962C8B-B14F-4D97-AF65-F5344CB8AC3E}">
        <p14:creationId xmlns:p14="http://schemas.microsoft.com/office/powerpoint/2010/main" val="3895751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D4746625-9FAB-83A2-D211-202DE876B494}"/>
              </a:ext>
            </a:extLst>
          </p:cNvPr>
          <p:cNvPicPr>
            <a:picLocks noChangeAspect="1"/>
          </p:cNvPicPr>
          <p:nvPr/>
        </p:nvPicPr>
        <p:blipFill>
          <a:blip r:embed="rId2"/>
          <a:stretch>
            <a:fillRect/>
          </a:stretch>
        </p:blipFill>
        <p:spPr>
          <a:xfrm>
            <a:off x="-4564" y="-10724"/>
            <a:ext cx="12196563" cy="6868723"/>
          </a:xfrm>
          <a:prstGeom prst="rect">
            <a:avLst/>
          </a:prstGeom>
        </p:spPr>
      </p:pic>
      <p:grpSp>
        <p:nvGrpSpPr>
          <p:cNvPr id="18" name="Group 17">
            <a:extLst>
              <a:ext uri="{FF2B5EF4-FFF2-40B4-BE49-F238E27FC236}">
                <a16:creationId xmlns:a16="http://schemas.microsoft.com/office/drawing/2014/main" id="{80344CEB-1D15-4F44-3929-B019BB1A96CA}"/>
              </a:ext>
            </a:extLst>
          </p:cNvPr>
          <p:cNvGrpSpPr/>
          <p:nvPr/>
        </p:nvGrpSpPr>
        <p:grpSpPr>
          <a:xfrm>
            <a:off x="6105330" y="251922"/>
            <a:ext cx="5763208" cy="6272226"/>
            <a:chOff x="6105330" y="251922"/>
            <a:chExt cx="5763208" cy="6272226"/>
          </a:xfrm>
        </p:grpSpPr>
        <p:sp>
          <p:nvSpPr>
            <p:cNvPr id="3" name="Rectangle: Rounded Corners 2">
              <a:extLst>
                <a:ext uri="{FF2B5EF4-FFF2-40B4-BE49-F238E27FC236}">
                  <a16:creationId xmlns:a16="http://schemas.microsoft.com/office/drawing/2014/main" id="{BA7E7E53-08DB-4882-83A5-781FD5103C2E}"/>
                </a:ext>
              </a:extLst>
            </p:cNvPr>
            <p:cNvSpPr/>
            <p:nvPr/>
          </p:nvSpPr>
          <p:spPr>
            <a:xfrm>
              <a:off x="6105330"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6" name="Rectangle 45">
              <a:extLst>
                <a:ext uri="{FF2B5EF4-FFF2-40B4-BE49-F238E27FC236}">
                  <a16:creationId xmlns:a16="http://schemas.microsoft.com/office/drawing/2014/main" id="{0D2659AB-80CA-4288-82E0-F6B4214441AB}"/>
                </a:ext>
              </a:extLst>
            </p:cNvPr>
            <p:cNvSpPr/>
            <p:nvPr/>
          </p:nvSpPr>
          <p:spPr>
            <a:xfrm flipV="1">
              <a:off x="6207222" y="488294"/>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grpSp>
        <p:nvGrpSpPr>
          <p:cNvPr id="15" name="Group 14">
            <a:extLst>
              <a:ext uri="{FF2B5EF4-FFF2-40B4-BE49-F238E27FC236}">
                <a16:creationId xmlns:a16="http://schemas.microsoft.com/office/drawing/2014/main" id="{AF9B8193-BE7E-8F59-006A-F1422DD26544}"/>
              </a:ext>
            </a:extLst>
          </p:cNvPr>
          <p:cNvGrpSpPr/>
          <p:nvPr/>
        </p:nvGrpSpPr>
        <p:grpSpPr>
          <a:xfrm>
            <a:off x="342123" y="251922"/>
            <a:ext cx="5763208" cy="6272226"/>
            <a:chOff x="342123" y="251922"/>
            <a:chExt cx="5763208" cy="6272226"/>
          </a:xfrm>
        </p:grpSpPr>
        <p:sp>
          <p:nvSpPr>
            <p:cNvPr id="5" name="Rectangle: Rounded Corners 4">
              <a:extLst>
                <a:ext uri="{FF2B5EF4-FFF2-40B4-BE49-F238E27FC236}">
                  <a16:creationId xmlns:a16="http://schemas.microsoft.com/office/drawing/2014/main" id="{D6ED2915-0773-4712-8802-EF72A1309BF4}"/>
                </a:ext>
              </a:extLst>
            </p:cNvPr>
            <p:cNvSpPr/>
            <p:nvPr/>
          </p:nvSpPr>
          <p:spPr>
            <a:xfrm>
              <a:off x="342123" y="251922"/>
              <a:ext cx="5763208" cy="6272226"/>
            </a:xfrm>
            <a:prstGeom prst="roundRect">
              <a:avLst>
                <a:gd name="adj" fmla="val 3391"/>
              </a:avLst>
            </a:prstGeom>
            <a:solidFill>
              <a:srgbClr val="FFD38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F51037F8-1A69-485A-9B77-D9BC65DC3FD8}"/>
                </a:ext>
              </a:extLst>
            </p:cNvPr>
            <p:cNvSpPr/>
            <p:nvPr/>
          </p:nvSpPr>
          <p:spPr>
            <a:xfrm flipV="1">
              <a:off x="536825" y="496661"/>
              <a:ext cx="5476777" cy="5855228"/>
            </a:xfrm>
            <a:prstGeom prst="rect">
              <a:avLst/>
            </a:prstGeom>
            <a:solidFill>
              <a:srgbClr val="FDFD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sp>
        <p:nvSpPr>
          <p:cNvPr id="6" name="Flowchart: Connector 5">
            <a:extLst>
              <a:ext uri="{FF2B5EF4-FFF2-40B4-BE49-F238E27FC236}">
                <a16:creationId xmlns:a16="http://schemas.microsoft.com/office/drawing/2014/main" id="{F03D177B-C53A-4169-9A0C-6DCAC70EBA36}"/>
              </a:ext>
            </a:extLst>
          </p:cNvPr>
          <p:cNvSpPr/>
          <p:nvPr/>
        </p:nvSpPr>
        <p:spPr>
          <a:xfrm>
            <a:off x="626217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Flowchart: Connector 6">
            <a:extLst>
              <a:ext uri="{FF2B5EF4-FFF2-40B4-BE49-F238E27FC236}">
                <a16:creationId xmlns:a16="http://schemas.microsoft.com/office/drawing/2014/main" id="{310C2282-ACD3-426E-8ACA-34626B578325}"/>
              </a:ext>
            </a:extLst>
          </p:cNvPr>
          <p:cNvSpPr/>
          <p:nvPr/>
        </p:nvSpPr>
        <p:spPr>
          <a:xfrm>
            <a:off x="626217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8" name="Flowchart: Connector 7">
            <a:extLst>
              <a:ext uri="{FF2B5EF4-FFF2-40B4-BE49-F238E27FC236}">
                <a16:creationId xmlns:a16="http://schemas.microsoft.com/office/drawing/2014/main" id="{4B694D84-0D6B-4A16-A2AB-AA43A5C30B44}"/>
              </a:ext>
            </a:extLst>
          </p:cNvPr>
          <p:cNvSpPr/>
          <p:nvPr/>
        </p:nvSpPr>
        <p:spPr>
          <a:xfrm>
            <a:off x="626217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lowchart: Connector 8">
            <a:extLst>
              <a:ext uri="{FF2B5EF4-FFF2-40B4-BE49-F238E27FC236}">
                <a16:creationId xmlns:a16="http://schemas.microsoft.com/office/drawing/2014/main" id="{AFCDB22A-CCBF-4F29-B45E-ACA4889B5572}"/>
              </a:ext>
            </a:extLst>
          </p:cNvPr>
          <p:cNvSpPr/>
          <p:nvPr/>
        </p:nvSpPr>
        <p:spPr>
          <a:xfrm>
            <a:off x="626217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Flowchart: Connector 9">
            <a:extLst>
              <a:ext uri="{FF2B5EF4-FFF2-40B4-BE49-F238E27FC236}">
                <a16:creationId xmlns:a16="http://schemas.microsoft.com/office/drawing/2014/main" id="{ECAD9FA8-ACE2-4A0C-B8B5-BAE974196E1D}"/>
              </a:ext>
            </a:extLst>
          </p:cNvPr>
          <p:cNvSpPr/>
          <p:nvPr/>
        </p:nvSpPr>
        <p:spPr>
          <a:xfrm>
            <a:off x="626217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lowchart: Connector 10">
            <a:extLst>
              <a:ext uri="{FF2B5EF4-FFF2-40B4-BE49-F238E27FC236}">
                <a16:creationId xmlns:a16="http://schemas.microsoft.com/office/drawing/2014/main" id="{93347B14-1191-4662-A7D6-26EE094669C1}"/>
              </a:ext>
            </a:extLst>
          </p:cNvPr>
          <p:cNvSpPr/>
          <p:nvPr/>
        </p:nvSpPr>
        <p:spPr>
          <a:xfrm>
            <a:off x="626217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lowchart: Connector 11">
            <a:extLst>
              <a:ext uri="{FF2B5EF4-FFF2-40B4-BE49-F238E27FC236}">
                <a16:creationId xmlns:a16="http://schemas.microsoft.com/office/drawing/2014/main" id="{B67C7338-1A73-4236-82C2-756288171F6C}"/>
              </a:ext>
            </a:extLst>
          </p:cNvPr>
          <p:cNvSpPr/>
          <p:nvPr/>
        </p:nvSpPr>
        <p:spPr>
          <a:xfrm>
            <a:off x="626217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lowchart: Connector 12">
            <a:extLst>
              <a:ext uri="{FF2B5EF4-FFF2-40B4-BE49-F238E27FC236}">
                <a16:creationId xmlns:a16="http://schemas.microsoft.com/office/drawing/2014/main" id="{F5D2C3D3-861F-4FB1-BB0E-FA513372C21F}"/>
              </a:ext>
            </a:extLst>
          </p:cNvPr>
          <p:cNvSpPr/>
          <p:nvPr/>
        </p:nvSpPr>
        <p:spPr>
          <a:xfrm>
            <a:off x="626217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Flowchart: Connector 13">
            <a:extLst>
              <a:ext uri="{FF2B5EF4-FFF2-40B4-BE49-F238E27FC236}">
                <a16:creationId xmlns:a16="http://schemas.microsoft.com/office/drawing/2014/main" id="{FF333AD3-8F87-4390-886F-EA6B8B2109B9}"/>
              </a:ext>
            </a:extLst>
          </p:cNvPr>
          <p:cNvSpPr/>
          <p:nvPr/>
        </p:nvSpPr>
        <p:spPr>
          <a:xfrm>
            <a:off x="626217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Flowchart: Connector 24">
            <a:extLst>
              <a:ext uri="{FF2B5EF4-FFF2-40B4-BE49-F238E27FC236}">
                <a16:creationId xmlns:a16="http://schemas.microsoft.com/office/drawing/2014/main" id="{6AE42C6C-2E9D-46B2-B785-E3AD6886D430}"/>
              </a:ext>
            </a:extLst>
          </p:cNvPr>
          <p:cNvSpPr/>
          <p:nvPr/>
        </p:nvSpPr>
        <p:spPr>
          <a:xfrm>
            <a:off x="5626380" y="65599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Flowchart: Connector 25">
            <a:extLst>
              <a:ext uri="{FF2B5EF4-FFF2-40B4-BE49-F238E27FC236}">
                <a16:creationId xmlns:a16="http://schemas.microsoft.com/office/drawing/2014/main" id="{7B05D698-6FD7-4369-958C-52731AFEABEA}"/>
              </a:ext>
            </a:extLst>
          </p:cNvPr>
          <p:cNvSpPr/>
          <p:nvPr/>
        </p:nvSpPr>
        <p:spPr>
          <a:xfrm>
            <a:off x="5626380" y="129128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Flowchart: Connector 26">
            <a:extLst>
              <a:ext uri="{FF2B5EF4-FFF2-40B4-BE49-F238E27FC236}">
                <a16:creationId xmlns:a16="http://schemas.microsoft.com/office/drawing/2014/main" id="{C18D1F1B-E509-440C-BBA6-B2C668C49B91}"/>
              </a:ext>
            </a:extLst>
          </p:cNvPr>
          <p:cNvSpPr/>
          <p:nvPr/>
        </p:nvSpPr>
        <p:spPr>
          <a:xfrm>
            <a:off x="5626380" y="192657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Flowchart: Connector 27">
            <a:extLst>
              <a:ext uri="{FF2B5EF4-FFF2-40B4-BE49-F238E27FC236}">
                <a16:creationId xmlns:a16="http://schemas.microsoft.com/office/drawing/2014/main" id="{4C8CEED3-09FB-4F17-A646-8559B7CDCD5F}"/>
              </a:ext>
            </a:extLst>
          </p:cNvPr>
          <p:cNvSpPr/>
          <p:nvPr/>
        </p:nvSpPr>
        <p:spPr>
          <a:xfrm>
            <a:off x="5626380" y="256186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Flowchart: Connector 28">
            <a:extLst>
              <a:ext uri="{FF2B5EF4-FFF2-40B4-BE49-F238E27FC236}">
                <a16:creationId xmlns:a16="http://schemas.microsoft.com/office/drawing/2014/main" id="{775403C5-5309-4193-A5F4-8215908C80B7}"/>
              </a:ext>
            </a:extLst>
          </p:cNvPr>
          <p:cNvSpPr/>
          <p:nvPr/>
        </p:nvSpPr>
        <p:spPr>
          <a:xfrm>
            <a:off x="5626380" y="319715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Flowchart: Connector 29">
            <a:extLst>
              <a:ext uri="{FF2B5EF4-FFF2-40B4-BE49-F238E27FC236}">
                <a16:creationId xmlns:a16="http://schemas.microsoft.com/office/drawing/2014/main" id="{618697E5-08E8-4962-9C91-9170B6913260}"/>
              </a:ext>
            </a:extLst>
          </p:cNvPr>
          <p:cNvSpPr/>
          <p:nvPr/>
        </p:nvSpPr>
        <p:spPr>
          <a:xfrm>
            <a:off x="5626380" y="383244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Flowchart: Connector 30">
            <a:extLst>
              <a:ext uri="{FF2B5EF4-FFF2-40B4-BE49-F238E27FC236}">
                <a16:creationId xmlns:a16="http://schemas.microsoft.com/office/drawing/2014/main" id="{BB51A512-F6E2-4EAE-9DA6-577103BD9565}"/>
              </a:ext>
            </a:extLst>
          </p:cNvPr>
          <p:cNvSpPr/>
          <p:nvPr/>
        </p:nvSpPr>
        <p:spPr>
          <a:xfrm>
            <a:off x="5626380" y="446773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Flowchart: Connector 31">
            <a:extLst>
              <a:ext uri="{FF2B5EF4-FFF2-40B4-BE49-F238E27FC236}">
                <a16:creationId xmlns:a16="http://schemas.microsoft.com/office/drawing/2014/main" id="{A8C5311D-6E21-4452-9490-92F5243E4952}"/>
              </a:ext>
            </a:extLst>
          </p:cNvPr>
          <p:cNvSpPr/>
          <p:nvPr/>
        </p:nvSpPr>
        <p:spPr>
          <a:xfrm>
            <a:off x="5626380" y="510302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Flowchart: Connector 32">
            <a:extLst>
              <a:ext uri="{FF2B5EF4-FFF2-40B4-BE49-F238E27FC236}">
                <a16:creationId xmlns:a16="http://schemas.microsoft.com/office/drawing/2014/main" id="{DE3BB056-E226-4D3F-BE78-DA1042364991}"/>
              </a:ext>
            </a:extLst>
          </p:cNvPr>
          <p:cNvSpPr/>
          <p:nvPr/>
        </p:nvSpPr>
        <p:spPr>
          <a:xfrm>
            <a:off x="5626380" y="5738317"/>
            <a:ext cx="329184" cy="329184"/>
          </a:xfrm>
          <a:prstGeom prst="flowChartConnector">
            <a:avLst/>
          </a:prstGeom>
          <a:solidFill>
            <a:srgbClr val="FF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 name="Block Arc 1">
            <a:extLst>
              <a:ext uri="{FF2B5EF4-FFF2-40B4-BE49-F238E27FC236}">
                <a16:creationId xmlns:a16="http://schemas.microsoft.com/office/drawing/2014/main" id="{506E4094-FBB7-473A-A2BB-29ECC0793C5E}"/>
              </a:ext>
            </a:extLst>
          </p:cNvPr>
          <p:cNvSpPr/>
          <p:nvPr/>
        </p:nvSpPr>
        <p:spPr>
          <a:xfrm>
            <a:off x="5728272" y="496661"/>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Block Arc 33">
            <a:extLst>
              <a:ext uri="{FF2B5EF4-FFF2-40B4-BE49-F238E27FC236}">
                <a16:creationId xmlns:a16="http://schemas.microsoft.com/office/drawing/2014/main" id="{46BADE55-2DDB-4E26-9E63-A807B5BE2736}"/>
              </a:ext>
            </a:extLst>
          </p:cNvPr>
          <p:cNvSpPr/>
          <p:nvPr/>
        </p:nvSpPr>
        <p:spPr>
          <a:xfrm>
            <a:off x="5728272" y="107798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5" name="Block Arc 34">
            <a:extLst>
              <a:ext uri="{FF2B5EF4-FFF2-40B4-BE49-F238E27FC236}">
                <a16:creationId xmlns:a16="http://schemas.microsoft.com/office/drawing/2014/main" id="{FDE6D817-92C1-4C26-B3BE-7C139FD326CA}"/>
              </a:ext>
            </a:extLst>
          </p:cNvPr>
          <p:cNvSpPr/>
          <p:nvPr/>
        </p:nvSpPr>
        <p:spPr>
          <a:xfrm>
            <a:off x="5728272" y="172733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 name="Block Arc 35">
            <a:extLst>
              <a:ext uri="{FF2B5EF4-FFF2-40B4-BE49-F238E27FC236}">
                <a16:creationId xmlns:a16="http://schemas.microsoft.com/office/drawing/2014/main" id="{4E49FA1B-49E7-40F4-AABB-373649DEF673}"/>
              </a:ext>
            </a:extLst>
          </p:cNvPr>
          <p:cNvSpPr/>
          <p:nvPr/>
        </p:nvSpPr>
        <p:spPr>
          <a:xfrm>
            <a:off x="5728272" y="2353849"/>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7" name="Block Arc 36">
            <a:extLst>
              <a:ext uri="{FF2B5EF4-FFF2-40B4-BE49-F238E27FC236}">
                <a16:creationId xmlns:a16="http://schemas.microsoft.com/office/drawing/2014/main" id="{F530B5CE-9B18-44B7-AC8E-602DD03101E3}"/>
              </a:ext>
            </a:extLst>
          </p:cNvPr>
          <p:cNvSpPr/>
          <p:nvPr/>
        </p:nvSpPr>
        <p:spPr>
          <a:xfrm>
            <a:off x="5728272" y="3010145"/>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8" name="Block Arc 37">
            <a:extLst>
              <a:ext uri="{FF2B5EF4-FFF2-40B4-BE49-F238E27FC236}">
                <a16:creationId xmlns:a16="http://schemas.microsoft.com/office/drawing/2014/main" id="{4CA07F2F-17D0-40C3-A0CA-399193E89CC1}"/>
              </a:ext>
            </a:extLst>
          </p:cNvPr>
          <p:cNvSpPr/>
          <p:nvPr/>
        </p:nvSpPr>
        <p:spPr>
          <a:xfrm>
            <a:off x="5728272" y="3628442"/>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Block Arc 38">
            <a:extLst>
              <a:ext uri="{FF2B5EF4-FFF2-40B4-BE49-F238E27FC236}">
                <a16:creationId xmlns:a16="http://schemas.microsoft.com/office/drawing/2014/main" id="{8FC813FA-8150-47AC-BDFC-87D0BD424A47}"/>
              </a:ext>
            </a:extLst>
          </p:cNvPr>
          <p:cNvSpPr/>
          <p:nvPr/>
        </p:nvSpPr>
        <p:spPr>
          <a:xfrm>
            <a:off x="5728272" y="426849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0" name="Block Arc 39">
            <a:extLst>
              <a:ext uri="{FF2B5EF4-FFF2-40B4-BE49-F238E27FC236}">
                <a16:creationId xmlns:a16="http://schemas.microsoft.com/office/drawing/2014/main" id="{CA54BF50-4A8F-4AFB-A0D8-48D60D046129}"/>
              </a:ext>
            </a:extLst>
          </p:cNvPr>
          <p:cNvSpPr/>
          <p:nvPr/>
        </p:nvSpPr>
        <p:spPr>
          <a:xfrm>
            <a:off x="5728272" y="4903780"/>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 name="Block Arc 40">
            <a:extLst>
              <a:ext uri="{FF2B5EF4-FFF2-40B4-BE49-F238E27FC236}">
                <a16:creationId xmlns:a16="http://schemas.microsoft.com/office/drawing/2014/main" id="{31656C06-7D91-4518-B9DF-1B05ED8E9BE8}"/>
              </a:ext>
            </a:extLst>
          </p:cNvPr>
          <p:cNvSpPr/>
          <p:nvPr/>
        </p:nvSpPr>
        <p:spPr>
          <a:xfrm>
            <a:off x="5718112" y="5557263"/>
            <a:ext cx="774440" cy="755779"/>
          </a:xfrm>
          <a:prstGeom prst="blockArc">
            <a:avLst>
              <a:gd name="adj1" fmla="val 10800000"/>
              <a:gd name="adj2" fmla="val 6"/>
              <a:gd name="adj3" fmla="val 14918"/>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6A448795-49DC-65ED-2698-9F5384C34081}"/>
              </a:ext>
            </a:extLst>
          </p:cNvPr>
          <p:cNvSpPr txBox="1"/>
          <p:nvPr/>
        </p:nvSpPr>
        <p:spPr>
          <a:xfrm rot="175158">
            <a:off x="1565717" y="1061966"/>
            <a:ext cx="3650135" cy="707886"/>
          </a:xfrm>
          <a:prstGeom prst="rect">
            <a:avLst/>
          </a:prstGeom>
          <a:noFill/>
        </p:spPr>
        <p:txBody>
          <a:bodyPr wrap="square" rtlCol="0">
            <a:prstTxWarp prst="textArchUp">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50" normalizeH="0" baseline="0" noProof="0">
                <a:ln w="9525" cmpd="sng">
                  <a:solidFill>
                    <a:srgbClr val="0070C0"/>
                  </a:solidFill>
                  <a:prstDash val="solid"/>
                </a:ln>
                <a:solidFill>
                  <a:srgbClr val="002060"/>
                </a:solidFill>
                <a:effectLst/>
                <a:uLnTx/>
                <a:uFillTx/>
                <a:ea typeface="+mn-ea"/>
                <a:cs typeface="+mn-cs"/>
              </a:rPr>
              <a:t>Chào mừng nam học mới</a:t>
            </a:r>
            <a:endParaRPr kumimoji="0" lang="vi-VN" sz="4000" b="1" i="0" u="none" strike="noStrike" kern="1200" cap="none" spc="50" normalizeH="0" baseline="0" noProof="0" dirty="0">
              <a:ln w="9525" cmpd="sng">
                <a:solidFill>
                  <a:srgbClr val="0070C0"/>
                </a:solidFill>
                <a:prstDash val="solid"/>
              </a:ln>
              <a:solidFill>
                <a:srgbClr val="002060"/>
              </a:solidFill>
              <a:effectLst/>
              <a:uLnTx/>
              <a:uFillTx/>
              <a:ea typeface="+mn-ea"/>
              <a:cs typeface="+mn-cs"/>
            </a:endParaRPr>
          </a:p>
        </p:txBody>
      </p:sp>
      <p:pic>
        <p:nvPicPr>
          <p:cNvPr id="4104" name="Picture 8">
            <a:extLst>
              <a:ext uri="{FF2B5EF4-FFF2-40B4-BE49-F238E27FC236}">
                <a16:creationId xmlns:a16="http://schemas.microsoft.com/office/drawing/2014/main" id="{C4639A8E-2EF7-725C-5B1A-44FF9DB42D3A}"/>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41012" y="796733"/>
            <a:ext cx="562511" cy="5625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a:extLst>
              <a:ext uri="{FF2B5EF4-FFF2-40B4-BE49-F238E27FC236}">
                <a16:creationId xmlns:a16="http://schemas.microsoft.com/office/drawing/2014/main" id="{8E8159EC-A67A-D8A9-98CE-BB703BC1C181}"/>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078941" y="568133"/>
            <a:ext cx="562511" cy="56251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painting of a school bus and rainbow&#10;&#10;Description automatically generated">
            <a:extLst>
              <a:ext uri="{FF2B5EF4-FFF2-40B4-BE49-F238E27FC236}">
                <a16:creationId xmlns:a16="http://schemas.microsoft.com/office/drawing/2014/main" id="{92D08681-0C86-5EB2-09D7-CA1BAF694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470" y="1926577"/>
            <a:ext cx="4690436" cy="3432397"/>
          </a:xfrm>
          <a:prstGeom prst="rect">
            <a:avLst/>
          </a:prstGeom>
        </p:spPr>
      </p:pic>
      <p:pic>
        <p:nvPicPr>
          <p:cNvPr id="23" name="Picture 22" descr="A group of children in a classroom&#10;&#10;Description automatically generated">
            <a:extLst>
              <a:ext uri="{FF2B5EF4-FFF2-40B4-BE49-F238E27FC236}">
                <a16:creationId xmlns:a16="http://schemas.microsoft.com/office/drawing/2014/main" id="{66FE2AC5-4639-31F3-2E62-AA93124564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4659" y="554414"/>
            <a:ext cx="4264550" cy="2889233"/>
          </a:xfrm>
          <a:prstGeom prst="rect">
            <a:avLst/>
          </a:prstGeom>
        </p:spPr>
      </p:pic>
      <p:pic>
        <p:nvPicPr>
          <p:cNvPr id="43" name="Picture 42" descr="A sign with writing on it&#10;&#10;Description automatically generated">
            <a:extLst>
              <a:ext uri="{FF2B5EF4-FFF2-40B4-BE49-F238E27FC236}">
                <a16:creationId xmlns:a16="http://schemas.microsoft.com/office/drawing/2014/main" id="{99FD8805-6FED-3DD1-1200-A6D65A7881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3769" y="3809831"/>
            <a:ext cx="4762500" cy="2428875"/>
          </a:xfrm>
          <a:prstGeom prst="rect">
            <a:avLst/>
          </a:prstGeom>
        </p:spPr>
      </p:pic>
    </p:spTree>
    <p:extLst>
      <p:ext uri="{BB962C8B-B14F-4D97-AF65-F5344CB8AC3E}">
        <p14:creationId xmlns:p14="http://schemas.microsoft.com/office/powerpoint/2010/main" val="1022298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FF03E9-1A9D-4FB3-BC63-29ECACDAAFB3}"/>
              </a:ext>
            </a:extLst>
          </p:cNvPr>
          <p:cNvPicPr>
            <a:picLocks noChangeAspect="1"/>
          </p:cNvPicPr>
          <p:nvPr/>
        </p:nvPicPr>
        <p:blipFill rotWithShape="1">
          <a:blip r:embed="rId2"/>
          <a:srcRect l="6235" t="4305" r="14444" b="20355"/>
          <a:stretch/>
        </p:blipFill>
        <p:spPr>
          <a:xfrm>
            <a:off x="0" y="1"/>
            <a:ext cx="12192000" cy="6858000"/>
          </a:xfrm>
          <a:prstGeom prst="rect">
            <a:avLst/>
          </a:prstGeom>
        </p:spPr>
      </p:pic>
      <p:pic>
        <p:nvPicPr>
          <p:cNvPr id="8" name="Picture 7">
            <a:extLst>
              <a:ext uri="{FF2B5EF4-FFF2-40B4-BE49-F238E27FC236}">
                <a16:creationId xmlns:a16="http://schemas.microsoft.com/office/drawing/2014/main" id="{A16E60B1-9EA2-4080-9F8E-A788BEB5A30F}"/>
              </a:ext>
            </a:extLst>
          </p:cNvPr>
          <p:cNvPicPr>
            <a:picLocks noChangeAspect="1"/>
          </p:cNvPicPr>
          <p:nvPr/>
        </p:nvPicPr>
        <p:blipFill>
          <a:blip r:embed="rId3"/>
          <a:stretch>
            <a:fillRect/>
          </a:stretch>
        </p:blipFill>
        <p:spPr>
          <a:xfrm>
            <a:off x="2781080" y="3868798"/>
            <a:ext cx="6125355" cy="2719658"/>
          </a:xfrm>
          <a:prstGeom prst="rect">
            <a:avLst/>
          </a:prstGeom>
        </p:spPr>
      </p:pic>
      <p:pic>
        <p:nvPicPr>
          <p:cNvPr id="1026" name="Picture 2">
            <a:extLst>
              <a:ext uri="{FF2B5EF4-FFF2-40B4-BE49-F238E27FC236}">
                <a16:creationId xmlns:a16="http://schemas.microsoft.com/office/drawing/2014/main" id="{08E9E894-897D-4A07-8EE7-A157D8311B3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129242"/>
            <a:ext cx="1811642" cy="18116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79F572D-44D9-4AB1-A7FD-DF2F74D82A09}"/>
              </a:ext>
            </a:extLst>
          </p:cNvPr>
          <p:cNvPicPr>
            <a:picLocks noChangeAspect="1"/>
          </p:cNvPicPr>
          <p:nvPr/>
        </p:nvPicPr>
        <p:blipFill rotWithShape="1">
          <a:blip r:embed="rId5">
            <a:extLst>
              <a:ext uri="{28A0092B-C50C-407E-A947-70E740481C1C}">
                <a14:useLocalDpi xmlns:a14="http://schemas.microsoft.com/office/drawing/2010/main" val="0"/>
              </a:ext>
            </a:extLst>
          </a:blip>
          <a:srcRect r="51144"/>
          <a:stretch/>
        </p:blipFill>
        <p:spPr>
          <a:xfrm>
            <a:off x="8548921" y="2983909"/>
            <a:ext cx="3138594" cy="3613589"/>
          </a:xfrm>
          <a:prstGeom prst="rect">
            <a:avLst/>
          </a:prstGeom>
        </p:spPr>
      </p:pic>
      <p:pic>
        <p:nvPicPr>
          <p:cNvPr id="5" name="Picture 4">
            <a:extLst>
              <a:ext uri="{FF2B5EF4-FFF2-40B4-BE49-F238E27FC236}">
                <a16:creationId xmlns:a16="http://schemas.microsoft.com/office/drawing/2014/main" id="{E61E59A5-FB1C-497D-B2A2-109B74F22FA2}"/>
              </a:ext>
            </a:extLst>
          </p:cNvPr>
          <p:cNvPicPr>
            <a:picLocks noChangeAspect="1"/>
          </p:cNvPicPr>
          <p:nvPr/>
        </p:nvPicPr>
        <p:blipFill rotWithShape="1">
          <a:blip r:embed="rId6">
            <a:extLst>
              <a:ext uri="{28A0092B-C50C-407E-A947-70E740481C1C}">
                <a14:useLocalDpi xmlns:a14="http://schemas.microsoft.com/office/drawing/2010/main" val="0"/>
              </a:ext>
            </a:extLst>
          </a:blip>
          <a:srcRect l="8769" t="35618" r="10668" b="37380"/>
          <a:stretch/>
        </p:blipFill>
        <p:spPr>
          <a:xfrm rot="21331576">
            <a:off x="854906" y="915348"/>
            <a:ext cx="8112341" cy="1468510"/>
          </a:xfrm>
          <a:prstGeom prst="rect">
            <a:avLst/>
          </a:prstGeom>
        </p:spPr>
      </p:pic>
      <p:pic>
        <p:nvPicPr>
          <p:cNvPr id="17" name="Picture 16">
            <a:extLst>
              <a:ext uri="{FF2B5EF4-FFF2-40B4-BE49-F238E27FC236}">
                <a16:creationId xmlns:a16="http://schemas.microsoft.com/office/drawing/2014/main" id="{6FBD9BCD-462B-4A8E-B218-B479707070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27876" y="1888262"/>
            <a:ext cx="3690995" cy="4909440"/>
          </a:xfrm>
          <a:prstGeom prst="rect">
            <a:avLst/>
          </a:prstGeom>
        </p:spPr>
      </p:pic>
      <p:pic>
        <p:nvPicPr>
          <p:cNvPr id="37" name="Picture 36">
            <a:extLst>
              <a:ext uri="{FF2B5EF4-FFF2-40B4-BE49-F238E27FC236}">
                <a16:creationId xmlns:a16="http://schemas.microsoft.com/office/drawing/2014/main" id="{2B97F51C-E10D-42C4-BFC8-95A3A91BDCED}"/>
              </a:ext>
            </a:extLst>
          </p:cNvPr>
          <p:cNvPicPr>
            <a:picLocks noChangeAspect="1"/>
          </p:cNvPicPr>
          <p:nvPr/>
        </p:nvPicPr>
        <p:blipFill>
          <a:blip r:embed="rId8"/>
          <a:stretch>
            <a:fillRect/>
          </a:stretch>
        </p:blipFill>
        <p:spPr>
          <a:xfrm>
            <a:off x="7787309" y="2245425"/>
            <a:ext cx="1810669" cy="1487553"/>
          </a:xfrm>
          <a:prstGeom prst="rect">
            <a:avLst/>
          </a:prstGeom>
        </p:spPr>
      </p:pic>
      <p:pic>
        <p:nvPicPr>
          <p:cNvPr id="18" name="Picture 17">
            <a:extLst>
              <a:ext uri="{FF2B5EF4-FFF2-40B4-BE49-F238E27FC236}">
                <a16:creationId xmlns:a16="http://schemas.microsoft.com/office/drawing/2014/main" id="{A803870F-1AB1-49B2-B9E5-F5681A432167}"/>
              </a:ext>
            </a:extLst>
          </p:cNvPr>
          <p:cNvPicPr>
            <a:picLocks noChangeAspect="1"/>
          </p:cNvPicPr>
          <p:nvPr/>
        </p:nvPicPr>
        <p:blipFill>
          <a:blip r:embed="rId8"/>
          <a:stretch>
            <a:fillRect/>
          </a:stretch>
        </p:blipFill>
        <p:spPr>
          <a:xfrm>
            <a:off x="9391311" y="2019247"/>
            <a:ext cx="1726846" cy="1418688"/>
          </a:xfrm>
          <a:prstGeom prst="rect">
            <a:avLst/>
          </a:prstGeom>
        </p:spPr>
      </p:pic>
      <p:pic>
        <p:nvPicPr>
          <p:cNvPr id="19" name="Picture 18">
            <a:extLst>
              <a:ext uri="{FF2B5EF4-FFF2-40B4-BE49-F238E27FC236}">
                <a16:creationId xmlns:a16="http://schemas.microsoft.com/office/drawing/2014/main" id="{72DB594A-C8E8-4D3A-9984-34179DA60607}"/>
              </a:ext>
            </a:extLst>
          </p:cNvPr>
          <p:cNvPicPr>
            <a:picLocks noChangeAspect="1"/>
          </p:cNvPicPr>
          <p:nvPr/>
        </p:nvPicPr>
        <p:blipFill>
          <a:blip r:embed="rId8"/>
          <a:stretch>
            <a:fillRect/>
          </a:stretch>
        </p:blipFill>
        <p:spPr>
          <a:xfrm>
            <a:off x="8143893" y="642207"/>
            <a:ext cx="1810669" cy="1487553"/>
          </a:xfrm>
          <a:prstGeom prst="rect">
            <a:avLst/>
          </a:prstGeom>
        </p:spPr>
      </p:pic>
      <p:pic>
        <p:nvPicPr>
          <p:cNvPr id="20" name="Picture 19">
            <a:extLst>
              <a:ext uri="{FF2B5EF4-FFF2-40B4-BE49-F238E27FC236}">
                <a16:creationId xmlns:a16="http://schemas.microsoft.com/office/drawing/2014/main" id="{7C8F7A3B-2EFD-4FA8-B574-CB5D045F92E5}"/>
              </a:ext>
            </a:extLst>
          </p:cNvPr>
          <p:cNvPicPr>
            <a:picLocks noChangeAspect="1"/>
          </p:cNvPicPr>
          <p:nvPr/>
        </p:nvPicPr>
        <p:blipFill>
          <a:blip r:embed="rId8"/>
          <a:stretch>
            <a:fillRect/>
          </a:stretch>
        </p:blipFill>
        <p:spPr>
          <a:xfrm>
            <a:off x="9450978" y="-49318"/>
            <a:ext cx="1810669" cy="1487553"/>
          </a:xfrm>
          <a:prstGeom prst="rect">
            <a:avLst/>
          </a:prstGeom>
        </p:spPr>
      </p:pic>
      <p:pic>
        <p:nvPicPr>
          <p:cNvPr id="21" name="Picture 20">
            <a:extLst>
              <a:ext uri="{FF2B5EF4-FFF2-40B4-BE49-F238E27FC236}">
                <a16:creationId xmlns:a16="http://schemas.microsoft.com/office/drawing/2014/main" id="{95106B86-5293-4B96-B58C-EB2E33C851C4}"/>
              </a:ext>
            </a:extLst>
          </p:cNvPr>
          <p:cNvPicPr>
            <a:picLocks noChangeAspect="1"/>
          </p:cNvPicPr>
          <p:nvPr/>
        </p:nvPicPr>
        <p:blipFill>
          <a:blip r:embed="rId8"/>
          <a:stretch>
            <a:fillRect/>
          </a:stretch>
        </p:blipFill>
        <p:spPr>
          <a:xfrm>
            <a:off x="10625539" y="949124"/>
            <a:ext cx="1655383" cy="1359978"/>
          </a:xfrm>
          <a:prstGeom prst="rect">
            <a:avLst/>
          </a:prstGeom>
        </p:spPr>
      </p:pic>
      <p:pic>
        <p:nvPicPr>
          <p:cNvPr id="22" name="Picture 21">
            <a:extLst>
              <a:ext uri="{FF2B5EF4-FFF2-40B4-BE49-F238E27FC236}">
                <a16:creationId xmlns:a16="http://schemas.microsoft.com/office/drawing/2014/main" id="{77EB2D04-D247-4360-9E83-181165F3A731}"/>
              </a:ext>
            </a:extLst>
          </p:cNvPr>
          <p:cNvPicPr>
            <a:picLocks noChangeAspect="1"/>
          </p:cNvPicPr>
          <p:nvPr/>
        </p:nvPicPr>
        <p:blipFill>
          <a:blip r:embed="rId8"/>
          <a:stretch>
            <a:fillRect/>
          </a:stretch>
        </p:blipFill>
        <p:spPr>
          <a:xfrm>
            <a:off x="10397919" y="3032413"/>
            <a:ext cx="1810669" cy="1487553"/>
          </a:xfrm>
          <a:prstGeom prst="rect">
            <a:avLst/>
          </a:prstGeom>
        </p:spPr>
      </p:pic>
      <p:pic>
        <p:nvPicPr>
          <p:cNvPr id="25" name="Picture 24">
            <a:extLst>
              <a:ext uri="{FF2B5EF4-FFF2-40B4-BE49-F238E27FC236}">
                <a16:creationId xmlns:a16="http://schemas.microsoft.com/office/drawing/2014/main" id="{7064684E-9ABD-42C7-BD71-0F2846888217}"/>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147439" y="-951759"/>
            <a:ext cx="7542261" cy="5028174"/>
          </a:xfrm>
          <a:prstGeom prst="rect">
            <a:avLst/>
          </a:prstGeom>
        </p:spPr>
      </p:pic>
      <p:pic>
        <p:nvPicPr>
          <p:cNvPr id="3" name="Picture 2">
            <a:extLst>
              <a:ext uri="{FF2B5EF4-FFF2-40B4-BE49-F238E27FC236}">
                <a16:creationId xmlns:a16="http://schemas.microsoft.com/office/drawing/2014/main" id="{D880EFA5-8100-4318-A3E2-4C311149B200}"/>
              </a:ext>
            </a:extLst>
          </p:cNvPr>
          <p:cNvPicPr>
            <a:picLocks noChangeAspect="1"/>
          </p:cNvPicPr>
          <p:nvPr/>
        </p:nvPicPr>
        <p:blipFill>
          <a:blip r:embed="rId10"/>
          <a:stretch>
            <a:fillRect/>
          </a:stretch>
        </p:blipFill>
        <p:spPr>
          <a:xfrm>
            <a:off x="2215272" y="1448134"/>
            <a:ext cx="5608806" cy="1085182"/>
          </a:xfrm>
          <a:prstGeom prst="rect">
            <a:avLst/>
          </a:prstGeom>
        </p:spPr>
      </p:pic>
    </p:spTree>
    <p:extLst>
      <p:ext uri="{BB962C8B-B14F-4D97-AF65-F5344CB8AC3E}">
        <p14:creationId xmlns:p14="http://schemas.microsoft.com/office/powerpoint/2010/main" val="1417415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9DF897-AAE1-9DAA-71AE-8A051E7DE7C7}"/>
              </a:ext>
            </a:extLst>
          </p:cNvPr>
          <p:cNvPicPr>
            <a:picLocks noChangeAspect="1"/>
          </p:cNvPicPr>
          <p:nvPr/>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257E6A11-B8CC-F07E-7B77-D1E028DA3400}"/>
              </a:ext>
            </a:extLst>
          </p:cNvPr>
          <p:cNvPicPr>
            <a:picLocks noChangeAspect="1"/>
          </p:cNvPicPr>
          <p:nvPr/>
        </p:nvPicPr>
        <p:blipFill>
          <a:blip r:embed="rId3"/>
          <a:stretch>
            <a:fillRect/>
          </a:stretch>
        </p:blipFill>
        <p:spPr>
          <a:xfrm>
            <a:off x="1995684" y="206429"/>
            <a:ext cx="8638781" cy="1682642"/>
          </a:xfrm>
          <a:prstGeom prst="rect">
            <a:avLst/>
          </a:prstGeom>
        </p:spPr>
      </p:pic>
    </p:spTree>
    <p:extLst>
      <p:ext uri="{BB962C8B-B14F-4D97-AF65-F5344CB8AC3E}">
        <p14:creationId xmlns:p14="http://schemas.microsoft.com/office/powerpoint/2010/main" val="24130557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guyễn Ngọc Ký tấm gương vượt qua nghịch cảnh">
            <a:hlinkClick r:id="" action="ppaction://media"/>
            <a:extLst>
              <a:ext uri="{FF2B5EF4-FFF2-40B4-BE49-F238E27FC236}">
                <a16:creationId xmlns:a16="http://schemas.microsoft.com/office/drawing/2014/main" id="{57C8B8AC-9A63-9683-F2EF-177D59D1AE2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847936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6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1">
            <a:extLst>
              <a:ext uri="{FF2B5EF4-FFF2-40B4-BE49-F238E27FC236}">
                <a16:creationId xmlns:a16="http://schemas.microsoft.com/office/drawing/2014/main" id="{D0B42AC2-6A24-419F-AA11-6856363842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3">
            <a:extLst>
              <a:ext uri="{FF2B5EF4-FFF2-40B4-BE49-F238E27FC236}">
                <a16:creationId xmlns:a16="http://schemas.microsoft.com/office/drawing/2014/main" id="{FC8BB7D9-F5DD-4FF8-8B20-A1C45CC9089F}"/>
              </a:ext>
            </a:extLst>
          </p:cNvPr>
          <p:cNvGrpSpPr/>
          <p:nvPr/>
        </p:nvGrpSpPr>
        <p:grpSpPr>
          <a:xfrm>
            <a:off x="1263441" y="620509"/>
            <a:ext cx="9353487" cy="3860129"/>
            <a:chOff x="781050" y="749301"/>
            <a:chExt cx="10420350" cy="5480049"/>
          </a:xfrm>
        </p:grpSpPr>
        <p:sp>
          <p:nvSpPr>
            <p:cNvPr id="6" name="圆角矩形 22">
              <a:extLst>
                <a:ext uri="{FF2B5EF4-FFF2-40B4-BE49-F238E27FC236}">
                  <a16:creationId xmlns:a16="http://schemas.microsoft.com/office/drawing/2014/main" id="{7E190C66-338E-49F1-BA00-6C493096C0DD}"/>
                </a:ext>
              </a:extLst>
            </p:cNvPr>
            <p:cNvSpPr/>
            <p:nvPr/>
          </p:nvSpPr>
          <p:spPr>
            <a:xfrm>
              <a:off x="781050" y="749301"/>
              <a:ext cx="10420350" cy="5480049"/>
            </a:xfrm>
            <a:prstGeom prst="roundRect">
              <a:avLst>
                <a:gd name="adj" fmla="val 50000"/>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a:cs typeface="+mn-cs"/>
              </a:endParaRPr>
            </a:p>
          </p:txBody>
        </p:sp>
        <p:sp>
          <p:nvSpPr>
            <p:cNvPr id="7" name="圆角矩形 25">
              <a:extLst>
                <a:ext uri="{FF2B5EF4-FFF2-40B4-BE49-F238E27FC236}">
                  <a16:creationId xmlns:a16="http://schemas.microsoft.com/office/drawing/2014/main" id="{3A69BB17-6F5B-4A16-BF78-290151C25557}"/>
                </a:ext>
              </a:extLst>
            </p:cNvPr>
            <p:cNvSpPr/>
            <p:nvPr/>
          </p:nvSpPr>
          <p:spPr>
            <a:xfrm>
              <a:off x="885371" y="851805"/>
              <a:ext cx="10218058" cy="5244196"/>
            </a:xfrm>
            <a:prstGeom prst="roundRect">
              <a:avLst>
                <a:gd name="adj" fmla="val 50000"/>
              </a:avLst>
            </a:prstGeom>
            <a:solidFill>
              <a:schemeClr val="bg1"/>
            </a:solidFill>
            <a:ln w="28575">
              <a:solidFill>
                <a:srgbClr val="E35F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a:cs typeface="+mn-cs"/>
              </a:endParaRPr>
            </a:p>
          </p:txBody>
        </p:sp>
      </p:grpSp>
      <p:grpSp>
        <p:nvGrpSpPr>
          <p:cNvPr id="8" name="组合 4">
            <a:extLst>
              <a:ext uri="{FF2B5EF4-FFF2-40B4-BE49-F238E27FC236}">
                <a16:creationId xmlns:a16="http://schemas.microsoft.com/office/drawing/2014/main" id="{AB313C69-D186-40B7-B7FB-EBC268F8E709}"/>
              </a:ext>
            </a:extLst>
          </p:cNvPr>
          <p:cNvGrpSpPr/>
          <p:nvPr/>
        </p:nvGrpSpPr>
        <p:grpSpPr>
          <a:xfrm>
            <a:off x="-370949" y="3181350"/>
            <a:ext cx="12934954" cy="4972050"/>
            <a:chOff x="-371477" y="3244397"/>
            <a:chExt cx="12934954" cy="4972050"/>
          </a:xfrm>
        </p:grpSpPr>
        <p:pic>
          <p:nvPicPr>
            <p:cNvPr id="9" name="图片 5">
              <a:extLst>
                <a:ext uri="{FF2B5EF4-FFF2-40B4-BE49-F238E27FC236}">
                  <a16:creationId xmlns:a16="http://schemas.microsoft.com/office/drawing/2014/main" id="{A18021D2-C1D5-41EC-B7B3-0F38F264D61A}"/>
                </a:ext>
              </a:extLst>
            </p:cNvPr>
            <p:cNvPicPr>
              <a:picLocks noChangeAspect="1"/>
            </p:cNvPicPr>
            <p:nvPr/>
          </p:nvPicPr>
          <p:blipFill rotWithShape="1">
            <a:blip r:embed="rId3">
              <a:extLst>
                <a:ext uri="{28A0092B-C50C-407E-A947-70E740481C1C}">
                  <a14:useLocalDpi xmlns:a14="http://schemas.microsoft.com/office/drawing/2010/main" val="0"/>
                </a:ext>
              </a:extLst>
            </a:blip>
            <a:srcRect l="54301" t="7619" r="16012" b="5381"/>
            <a:stretch/>
          </p:blipFill>
          <p:spPr>
            <a:xfrm>
              <a:off x="8943977" y="3244397"/>
              <a:ext cx="3619500" cy="4972050"/>
            </a:xfrm>
            <a:prstGeom prst="rect">
              <a:avLst/>
            </a:prstGeom>
          </p:spPr>
        </p:pic>
        <p:pic>
          <p:nvPicPr>
            <p:cNvPr id="10" name="图片 6">
              <a:extLst>
                <a:ext uri="{FF2B5EF4-FFF2-40B4-BE49-F238E27FC236}">
                  <a16:creationId xmlns:a16="http://schemas.microsoft.com/office/drawing/2014/main" id="{DED5FD17-27EC-4507-840F-7C1B4401DFA5}"/>
                </a:ext>
              </a:extLst>
            </p:cNvPr>
            <p:cNvPicPr>
              <a:picLocks noChangeAspect="1"/>
            </p:cNvPicPr>
            <p:nvPr/>
          </p:nvPicPr>
          <p:blipFill rotWithShape="1">
            <a:blip r:embed="rId4">
              <a:extLst>
                <a:ext uri="{28A0092B-C50C-407E-A947-70E740481C1C}">
                  <a14:useLocalDpi xmlns:a14="http://schemas.microsoft.com/office/drawing/2010/main" val="0"/>
                </a:ext>
              </a:extLst>
            </a:blip>
            <a:srcRect l="34613" t="13619" r="31488" b="26302"/>
            <a:stretch/>
          </p:blipFill>
          <p:spPr>
            <a:xfrm>
              <a:off x="2713263" y="3853542"/>
              <a:ext cx="4132943" cy="3433536"/>
            </a:xfrm>
            <a:prstGeom prst="rect">
              <a:avLst/>
            </a:prstGeom>
          </p:spPr>
        </p:pic>
        <p:pic>
          <p:nvPicPr>
            <p:cNvPr id="11" name="图片 7">
              <a:extLst>
                <a:ext uri="{FF2B5EF4-FFF2-40B4-BE49-F238E27FC236}">
                  <a16:creationId xmlns:a16="http://schemas.microsoft.com/office/drawing/2014/main" id="{95383DB8-2C5A-44FC-A6BA-F62FB98EBC45}"/>
                </a:ext>
              </a:extLst>
            </p:cNvPr>
            <p:cNvPicPr>
              <a:picLocks noChangeAspect="1"/>
            </p:cNvPicPr>
            <p:nvPr/>
          </p:nvPicPr>
          <p:blipFill rotWithShape="1">
            <a:blip r:embed="rId5">
              <a:extLst>
                <a:ext uri="{28A0092B-C50C-407E-A947-70E740481C1C}">
                  <a14:useLocalDpi xmlns:a14="http://schemas.microsoft.com/office/drawing/2010/main" val="0"/>
                </a:ext>
              </a:extLst>
            </a:blip>
            <a:srcRect l="27381" t="13778" r="42024" b="12064"/>
            <a:stretch/>
          </p:blipFill>
          <p:spPr>
            <a:xfrm>
              <a:off x="-371477" y="3611336"/>
              <a:ext cx="3730171" cy="4238171"/>
            </a:xfrm>
            <a:prstGeom prst="rect">
              <a:avLst/>
            </a:prstGeom>
          </p:spPr>
        </p:pic>
        <p:pic>
          <p:nvPicPr>
            <p:cNvPr id="12" name="图片 8">
              <a:extLst>
                <a:ext uri="{FF2B5EF4-FFF2-40B4-BE49-F238E27FC236}">
                  <a16:creationId xmlns:a16="http://schemas.microsoft.com/office/drawing/2014/main" id="{D4E53701-5B86-484E-92FA-8309C68F025A}"/>
                </a:ext>
              </a:extLst>
            </p:cNvPr>
            <p:cNvPicPr>
              <a:picLocks noChangeAspect="1"/>
            </p:cNvPicPr>
            <p:nvPr/>
          </p:nvPicPr>
          <p:blipFill rotWithShape="1">
            <a:blip r:embed="rId6">
              <a:extLst>
                <a:ext uri="{28A0092B-C50C-407E-A947-70E740481C1C}">
                  <a14:useLocalDpi xmlns:a14="http://schemas.microsoft.com/office/drawing/2010/main" val="0"/>
                </a:ext>
              </a:extLst>
            </a:blip>
            <a:srcRect l="52976" t="20222" r="23690" b="27206"/>
            <a:stretch/>
          </p:blipFill>
          <p:spPr>
            <a:xfrm>
              <a:off x="6579053" y="4096202"/>
              <a:ext cx="2844801" cy="3004457"/>
            </a:xfrm>
            <a:prstGeom prst="rect">
              <a:avLst/>
            </a:prstGeom>
          </p:spPr>
        </p:pic>
      </p:grpSp>
      <p:grpSp>
        <p:nvGrpSpPr>
          <p:cNvPr id="13" name="组合 15">
            <a:extLst>
              <a:ext uri="{FF2B5EF4-FFF2-40B4-BE49-F238E27FC236}">
                <a16:creationId xmlns:a16="http://schemas.microsoft.com/office/drawing/2014/main" id="{E2ADD51E-28FE-4657-9238-DA8E5A44564E}"/>
              </a:ext>
            </a:extLst>
          </p:cNvPr>
          <p:cNvGrpSpPr/>
          <p:nvPr/>
        </p:nvGrpSpPr>
        <p:grpSpPr>
          <a:xfrm>
            <a:off x="-3107360" y="-3181350"/>
            <a:ext cx="18394252" cy="13220700"/>
            <a:chOff x="-3107360" y="-3181350"/>
            <a:chExt cx="18394252" cy="13220700"/>
          </a:xfrm>
          <a:solidFill>
            <a:srgbClr val="F4F4F4"/>
          </a:solidFill>
        </p:grpSpPr>
        <p:sp>
          <p:nvSpPr>
            <p:cNvPr id="14" name="矩形 16">
              <a:extLst>
                <a:ext uri="{FF2B5EF4-FFF2-40B4-BE49-F238E27FC236}">
                  <a16:creationId xmlns:a16="http://schemas.microsoft.com/office/drawing/2014/main" id="{B18E598D-F7FD-40EB-B912-F8902E5B4096}"/>
                </a:ext>
              </a:extLst>
            </p:cNvPr>
            <p:cNvSpPr/>
            <p:nvPr/>
          </p:nvSpPr>
          <p:spPr>
            <a:xfrm>
              <a:off x="-3107360" y="-3181350"/>
              <a:ext cx="18394252" cy="318135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sp>
          <p:nvSpPr>
            <p:cNvPr id="15" name="矩形 17">
              <a:extLst>
                <a:ext uri="{FF2B5EF4-FFF2-40B4-BE49-F238E27FC236}">
                  <a16:creationId xmlns:a16="http://schemas.microsoft.com/office/drawing/2014/main" id="{4F19CC45-172C-46AC-91B6-C1B63033063D}"/>
                </a:ext>
              </a:extLst>
            </p:cNvPr>
            <p:cNvSpPr/>
            <p:nvPr/>
          </p:nvSpPr>
          <p:spPr>
            <a:xfrm>
              <a:off x="-3107360" y="6858000"/>
              <a:ext cx="18394252" cy="318135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grpSp>
          <p:nvGrpSpPr>
            <p:cNvPr id="16" name="组合 18">
              <a:extLst>
                <a:ext uri="{FF2B5EF4-FFF2-40B4-BE49-F238E27FC236}">
                  <a16:creationId xmlns:a16="http://schemas.microsoft.com/office/drawing/2014/main" id="{0CFF0A62-819D-4871-80A9-531E674E4533}"/>
                </a:ext>
              </a:extLst>
            </p:cNvPr>
            <p:cNvGrpSpPr/>
            <p:nvPr/>
          </p:nvGrpSpPr>
          <p:grpSpPr>
            <a:xfrm>
              <a:off x="-3107360" y="-1799303"/>
              <a:ext cx="18394252" cy="10452508"/>
              <a:chOff x="-3107360" y="-3118504"/>
              <a:chExt cx="18394252" cy="11771709"/>
            </a:xfrm>
            <a:grpFill/>
          </p:grpSpPr>
          <p:sp>
            <p:nvSpPr>
              <p:cNvPr id="17" name="矩形 19">
                <a:extLst>
                  <a:ext uri="{FF2B5EF4-FFF2-40B4-BE49-F238E27FC236}">
                    <a16:creationId xmlns:a16="http://schemas.microsoft.com/office/drawing/2014/main" id="{113CF3D4-27EC-448F-9917-B48E869CDF96}"/>
                  </a:ext>
                </a:extLst>
              </p:cNvPr>
              <p:cNvSpPr/>
              <p:nvPr/>
            </p:nvSpPr>
            <p:spPr>
              <a:xfrm>
                <a:off x="-3107360" y="-3118504"/>
                <a:ext cx="3097429" cy="1177170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sp>
            <p:nvSpPr>
              <p:cNvPr id="18" name="矩形 20">
                <a:extLst>
                  <a:ext uri="{FF2B5EF4-FFF2-40B4-BE49-F238E27FC236}">
                    <a16:creationId xmlns:a16="http://schemas.microsoft.com/office/drawing/2014/main" id="{6B7673C0-D243-440E-A2CF-DE7EC62990A4}"/>
                  </a:ext>
                </a:extLst>
              </p:cNvPr>
              <p:cNvSpPr/>
              <p:nvPr/>
            </p:nvSpPr>
            <p:spPr>
              <a:xfrm>
                <a:off x="12189463" y="-3118504"/>
                <a:ext cx="3097429" cy="1177170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grpSp>
      </p:grpSp>
      <p:pic>
        <p:nvPicPr>
          <p:cNvPr id="19" name="图片 2">
            <a:extLst>
              <a:ext uri="{FF2B5EF4-FFF2-40B4-BE49-F238E27FC236}">
                <a16:creationId xmlns:a16="http://schemas.microsoft.com/office/drawing/2014/main" id="{6B2074D4-274F-4BB8-B745-3ADC9D23EDBF}"/>
              </a:ext>
            </a:extLst>
          </p:cNvPr>
          <p:cNvPicPr>
            <a:picLocks noChangeAspect="1"/>
          </p:cNvPicPr>
          <p:nvPr/>
        </p:nvPicPr>
        <p:blipFill rotWithShape="1">
          <a:blip r:embed="rId7"/>
          <a:srcRect r="52072"/>
          <a:stretch/>
        </p:blipFill>
        <p:spPr>
          <a:xfrm>
            <a:off x="1" y="-41809"/>
            <a:ext cx="5843848" cy="2066723"/>
          </a:xfrm>
          <a:prstGeom prst="rect">
            <a:avLst/>
          </a:prstGeom>
        </p:spPr>
      </p:pic>
      <p:pic>
        <p:nvPicPr>
          <p:cNvPr id="24" name="Picture 23">
            <a:extLst>
              <a:ext uri="{FF2B5EF4-FFF2-40B4-BE49-F238E27FC236}">
                <a16:creationId xmlns:a16="http://schemas.microsoft.com/office/drawing/2014/main" id="{D299A940-C019-25DE-24CE-5CA76AC63BFB}"/>
              </a:ext>
            </a:extLst>
          </p:cNvPr>
          <p:cNvPicPr>
            <a:picLocks noChangeAspect="1"/>
          </p:cNvPicPr>
          <p:nvPr/>
        </p:nvPicPr>
        <p:blipFill>
          <a:blip r:embed="rId8"/>
          <a:stretch>
            <a:fillRect/>
          </a:stretch>
        </p:blipFill>
        <p:spPr>
          <a:xfrm>
            <a:off x="1879069" y="1189251"/>
            <a:ext cx="8175445" cy="3048264"/>
          </a:xfrm>
          <a:prstGeom prst="rect">
            <a:avLst/>
          </a:prstGeom>
        </p:spPr>
      </p:pic>
    </p:spTree>
    <p:extLst>
      <p:ext uri="{BB962C8B-B14F-4D97-AF65-F5344CB8AC3E}">
        <p14:creationId xmlns:p14="http://schemas.microsoft.com/office/powerpoint/2010/main" val="42719573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characters on a purple background&#10;&#10;Description automatically generated">
            <a:extLst>
              <a:ext uri="{FF2B5EF4-FFF2-40B4-BE49-F238E27FC236}">
                <a16:creationId xmlns:a16="http://schemas.microsoft.com/office/drawing/2014/main" id="{A6E28AAC-E1A8-2648-45F5-A80DE50AC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6" y="0"/>
            <a:ext cx="12180627" cy="6858000"/>
          </a:xfrm>
          <a:prstGeom prst="rect">
            <a:avLst/>
          </a:prstGeom>
        </p:spPr>
      </p:pic>
    </p:spTree>
    <p:extLst>
      <p:ext uri="{BB962C8B-B14F-4D97-AF65-F5344CB8AC3E}">
        <p14:creationId xmlns:p14="http://schemas.microsoft.com/office/powerpoint/2010/main" val="66685179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character on a purple background&#10;&#10;Description automatically generated">
            <a:extLst>
              <a:ext uri="{FF2B5EF4-FFF2-40B4-BE49-F238E27FC236}">
                <a16:creationId xmlns:a16="http://schemas.microsoft.com/office/drawing/2014/main" id="{46CF6F1E-BA6D-CD7F-9D14-9D731B1ED5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6" y="0"/>
            <a:ext cx="12180627" cy="6858000"/>
          </a:xfrm>
          <a:prstGeom prst="rect">
            <a:avLst/>
          </a:prstGeom>
        </p:spPr>
      </p:pic>
    </p:spTree>
    <p:extLst>
      <p:ext uri="{BB962C8B-B14F-4D97-AF65-F5344CB8AC3E}">
        <p14:creationId xmlns:p14="http://schemas.microsoft.com/office/powerpoint/2010/main" val="26610008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059EB18-A0AA-86D3-1AEB-0751651A4F58}"/>
              </a:ext>
            </a:extLst>
          </p:cNvPr>
          <p:cNvPicPr>
            <a:picLocks noChangeAspect="1"/>
          </p:cNvPicPr>
          <p:nvPr/>
        </p:nvPicPr>
        <p:blipFill>
          <a:blip r:embed="rId2"/>
          <a:stretch>
            <a:fillRect/>
          </a:stretch>
        </p:blipFill>
        <p:spPr>
          <a:xfrm>
            <a:off x="3589994" y="0"/>
            <a:ext cx="5297761" cy="6858000"/>
          </a:xfrm>
          <a:prstGeom prst="rect">
            <a:avLst/>
          </a:prstGeom>
        </p:spPr>
      </p:pic>
    </p:spTree>
    <p:extLst>
      <p:ext uri="{BB962C8B-B14F-4D97-AF65-F5344CB8AC3E}">
        <p14:creationId xmlns:p14="http://schemas.microsoft.com/office/powerpoint/2010/main" val="89566546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pic>
          <p:nvPicPr>
            <p:cNvPr id="6" name="图片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0" y="0"/>
              <a:ext cx="12192000" cy="6858000"/>
              <a:chOff x="0" y="0"/>
              <a:chExt cx="12192000" cy="6858000"/>
            </a:xfrm>
          </p:grpSpPr>
          <p:pic>
            <p:nvPicPr>
              <p:cNvPr id="3" name="图片 2"/>
              <p:cNvPicPr>
                <a:picLocks noChangeAspect="1"/>
              </p:cNvPicPr>
              <p:nvPr/>
            </p:nvPicPr>
            <p:blipFill rotWithShape="1">
              <a:blip r:embed="rId4" cstate="print">
                <a:lum bright="70000" contrast="-70000"/>
                <a:extLst>
                  <a:ext uri="{28A0092B-C50C-407E-A947-70E740481C1C}">
                    <a14:useLocalDpi xmlns:a14="http://schemas.microsoft.com/office/drawing/2010/main" val="0"/>
                  </a:ext>
                </a:extLst>
              </a:blip>
              <a:srcRect/>
              <a:stretch/>
            </p:blipFill>
            <p:spPr>
              <a:xfrm flipH="1">
                <a:off x="9461500" y="4102100"/>
                <a:ext cx="2730500" cy="2755900"/>
              </a:xfrm>
              <a:prstGeom prst="rect">
                <a:avLst/>
              </a:prstGeom>
            </p:spPr>
          </p:pic>
          <p:pic>
            <p:nvPicPr>
              <p:cNvPr id="4" name="图片 3"/>
              <p:cNvPicPr>
                <a:picLocks noChangeAspect="1"/>
              </p:cNvPicPr>
              <p:nvPr/>
            </p:nvPicPr>
            <p:blipFill rotWithShape="1">
              <a:blip r:embed="rId5" cstate="print">
                <a:lum bright="70000" contrast="-70000"/>
                <a:extLst>
                  <a:ext uri="{28A0092B-C50C-407E-A947-70E740481C1C}">
                    <a14:useLocalDpi xmlns:a14="http://schemas.microsoft.com/office/drawing/2010/main" val="0"/>
                  </a:ext>
                </a:extLst>
              </a:blip>
              <a:srcRect/>
              <a:stretch/>
            </p:blipFill>
            <p:spPr>
              <a:xfrm flipH="1">
                <a:off x="0" y="0"/>
                <a:ext cx="2070100" cy="1699336"/>
              </a:xfrm>
              <a:prstGeom prst="rect">
                <a:avLst/>
              </a:prstGeom>
            </p:spPr>
          </p:pic>
        </p:grpSp>
      </p:grpSp>
      <p:pic>
        <p:nvPicPr>
          <p:cNvPr id="10" name="图片 9"/>
          <p:cNvPicPr>
            <a:picLocks noChangeAspect="1"/>
          </p:cNvPicPr>
          <p:nvPr/>
        </p:nvPicPr>
        <p:blipFill rotWithShape="1">
          <a:blip r:embed="rId6"/>
          <a:srcRect l="3677" t="7856" r="2937" b="8525"/>
          <a:stretch/>
        </p:blipFill>
        <p:spPr>
          <a:xfrm>
            <a:off x="1447800" y="458784"/>
            <a:ext cx="9194800" cy="5802164"/>
          </a:xfrm>
          <a:prstGeom prst="rect">
            <a:avLst/>
          </a:prstGeom>
          <a:effectLst>
            <a:outerShdw blurRad="63500" sx="102000" sy="102000" algn="ctr" rotWithShape="0">
              <a:prstClr val="black">
                <a:alpha val="25000"/>
              </a:prstClr>
            </a:outerShdw>
          </a:effectLst>
        </p:spPr>
      </p:pic>
      <p:pic>
        <p:nvPicPr>
          <p:cNvPr id="18" name="图片 17"/>
          <p:cNvPicPr>
            <a:picLocks noChangeAspect="1"/>
          </p:cNvPicPr>
          <p:nvPr/>
        </p:nvPicPr>
        <p:blipFill rotWithShape="1">
          <a:blip r:embed="rId7"/>
          <a:srcRect l="14565" t="18702" r="7844" b="13758"/>
          <a:stretch/>
        </p:blipFill>
        <p:spPr>
          <a:xfrm flipH="1">
            <a:off x="1890523" y="445956"/>
            <a:ext cx="1132335" cy="1021563"/>
          </a:xfrm>
          <a:prstGeom prst="rect">
            <a:avLst/>
          </a:prstGeom>
          <a:effectLst>
            <a:outerShdw blurRad="63500" sx="102000" sy="102000" algn="ctr" rotWithShape="0">
              <a:prstClr val="black">
                <a:alpha val="40000"/>
              </a:prstClr>
            </a:outerShdw>
          </a:effectLst>
        </p:spPr>
      </p:pic>
      <p:pic>
        <p:nvPicPr>
          <p:cNvPr id="2" name="图片 1"/>
          <p:cNvPicPr>
            <a:picLocks noChangeAspect="1"/>
          </p:cNvPicPr>
          <p:nvPr/>
        </p:nvPicPr>
        <p:blipFill rotWithShape="1">
          <a:blip r:embed="rId8"/>
          <a:srcRect l="4291"/>
          <a:stretch/>
        </p:blipFill>
        <p:spPr>
          <a:xfrm>
            <a:off x="92470" y="1250200"/>
            <a:ext cx="3106056" cy="5607801"/>
          </a:xfrm>
          <a:prstGeom prst="rect">
            <a:avLst/>
          </a:prstGeom>
          <a:effectLst>
            <a:outerShdw blurRad="63500" sx="102000" sy="102000" algn="ctr" rotWithShape="0">
              <a:prstClr val="black">
                <a:alpha val="40000"/>
              </a:prstClr>
            </a:outerShdw>
          </a:effectLst>
        </p:spPr>
      </p:pic>
      <p:pic>
        <p:nvPicPr>
          <p:cNvPr id="8" name="图片 7"/>
          <p:cNvPicPr>
            <a:picLocks noChangeAspect="1"/>
          </p:cNvPicPr>
          <p:nvPr/>
        </p:nvPicPr>
        <p:blipFill rotWithShape="1">
          <a:blip r:embed="rId9"/>
          <a:srcRect r="11306"/>
          <a:stretch/>
        </p:blipFill>
        <p:spPr>
          <a:xfrm>
            <a:off x="9713455" y="2237690"/>
            <a:ext cx="2119620" cy="4620311"/>
          </a:xfrm>
          <a:prstGeom prst="rect">
            <a:avLst/>
          </a:prstGeom>
          <a:effectLst>
            <a:outerShdw blurRad="63500" sx="102000" sy="102000" algn="ctr" rotWithShape="0">
              <a:prstClr val="black">
                <a:alpha val="40000"/>
              </a:prstClr>
            </a:outerShdw>
          </a:effectLst>
        </p:spPr>
      </p:pic>
      <p:pic>
        <p:nvPicPr>
          <p:cNvPr id="23" name="图片 22"/>
          <p:cNvPicPr>
            <a:picLocks noChangeAspect="1"/>
          </p:cNvPicPr>
          <p:nvPr/>
        </p:nvPicPr>
        <p:blipFill rotWithShape="1">
          <a:blip r:embed="rId10" cstate="print">
            <a:extLst>
              <a:ext uri="{28A0092B-C50C-407E-A947-70E740481C1C}">
                <a14:useLocalDpi xmlns:a14="http://schemas.microsoft.com/office/drawing/2010/main" val="0"/>
              </a:ext>
            </a:extLst>
          </a:blip>
          <a:srcRect t="77031"/>
          <a:stretch/>
        </p:blipFill>
        <p:spPr>
          <a:xfrm>
            <a:off x="-101600" y="5524500"/>
            <a:ext cx="12293600" cy="1333500"/>
          </a:xfrm>
          <a:prstGeom prst="rect">
            <a:avLst/>
          </a:prstGeom>
        </p:spPr>
      </p:pic>
      <p:sp>
        <p:nvSpPr>
          <p:cNvPr id="17" name="PA-文本框 88">
            <a:extLst>
              <a:ext uri="{FF2B5EF4-FFF2-40B4-BE49-F238E27FC236}">
                <a16:creationId xmlns:a16="http://schemas.microsoft.com/office/drawing/2014/main" id="{968276D9-B57A-45C2-B2D1-514AA5493EE9}"/>
              </a:ext>
            </a:extLst>
          </p:cNvPr>
          <p:cNvSpPr txBox="1"/>
          <p:nvPr>
            <p:custDataLst>
              <p:tags r:id="rId1"/>
            </p:custDataLst>
          </p:nvPr>
        </p:nvSpPr>
        <p:spPr>
          <a:xfrm>
            <a:off x="3343090" y="2367242"/>
            <a:ext cx="5711749" cy="2215991"/>
          </a:xfrm>
          <a:prstGeom prst="rect">
            <a:avLst/>
          </a:prstGeom>
          <a:noFill/>
        </p:spPr>
        <p:txBody>
          <a:bodyPr wrap="square" lIns="0" tIns="0" rIns="0" bIns="0" rtlCol="0">
            <a:spAutoFit/>
          </a:bodyPr>
          <a:lstStyle/>
          <a:p>
            <a:pPr marL="0" marR="0" lvl="0" indent="0" algn="ctr" defTabSz="914446" rtl="0" eaLnBrk="1" fontAlgn="auto" latinLnBrk="0" hangingPunct="0">
              <a:lnSpc>
                <a:spcPct val="100000"/>
              </a:lnSpc>
              <a:spcBef>
                <a:spcPts val="0"/>
              </a:spcBef>
              <a:spcAft>
                <a:spcPts val="0"/>
              </a:spcAft>
              <a:buClrTx/>
              <a:buSzTx/>
              <a:buFontTx/>
              <a:buNone/>
              <a:tabLst/>
              <a:defRPr/>
            </a:pPr>
            <a:r>
              <a:rPr kumimoji="0" lang="en-US" altLang="zh-CN" sz="48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ea"/>
                <a:sym typeface="+mn-lt"/>
              </a:rPr>
              <a:t>Hãy</a:t>
            </a:r>
            <a:r>
              <a:rPr kumimoji="0" lang="en-US" altLang="zh-CN" sz="48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gửi</a:t>
            </a:r>
            <a:r>
              <a:rPr kumimoji="0" lang="en-US" altLang="zh-CN" sz="4800" b="1" i="1" u="none" strike="noStrike" kern="1200" cap="none" spc="0" normalizeH="0" noProof="0" dirty="0">
                <a:ln>
                  <a:noFill/>
                </a:ln>
                <a:solidFill>
                  <a:srgbClr val="C00000"/>
                </a:solidFill>
                <a:effectLst/>
                <a:uLnTx/>
                <a:uFillTx/>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tặng</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lá</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thư</a:t>
            </a:r>
            <a:r>
              <a:rPr kumimoji="0" lang="en-US" altLang="zh-CN" sz="48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ea"/>
                <a:sym typeface="+mn-lt"/>
              </a:rPr>
              <a:t> </a:t>
            </a:r>
            <a:r>
              <a:rPr kumimoji="0" lang="en-US" altLang="zh-CN" sz="48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ea"/>
                <a:sym typeface="+mn-lt"/>
              </a:rPr>
              <a:t>này</a:t>
            </a:r>
            <a:r>
              <a:rPr kumimoji="0" lang="en-US" altLang="zh-CN" sz="4800" b="1" i="1" u="none" strike="noStrike" kern="1200" cap="none" spc="0" normalizeH="0" noProof="0" dirty="0">
                <a:ln>
                  <a:noFill/>
                </a:ln>
                <a:solidFill>
                  <a:srgbClr val="C00000"/>
                </a:solidFill>
                <a:effectLst/>
                <a:uLnTx/>
                <a:uFillTx/>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cho</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thầy</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cô</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mà</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em</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yêu</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quý</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 </a:t>
            </a:r>
            <a:r>
              <a:rPr lang="en-US" altLang="zh-CN" sz="4800" b="1" i="1" dirty="0" err="1">
                <a:solidFill>
                  <a:srgbClr val="C00000"/>
                </a:solidFill>
                <a:latin typeface="Cambria" panose="02040503050406030204" pitchFamily="18" charset="0"/>
                <a:ea typeface="Cambria" panose="02040503050406030204" pitchFamily="18" charset="0"/>
                <a:cs typeface="+mn-ea"/>
                <a:sym typeface="+mn-lt"/>
              </a:rPr>
              <a:t>nhé</a:t>
            </a:r>
            <a:r>
              <a:rPr lang="en-US" altLang="zh-CN" sz="4800" b="1" i="1" dirty="0">
                <a:solidFill>
                  <a:srgbClr val="C00000"/>
                </a:solidFill>
                <a:latin typeface="Cambria" panose="02040503050406030204" pitchFamily="18" charset="0"/>
                <a:ea typeface="Cambria" panose="02040503050406030204" pitchFamily="18" charset="0"/>
                <a:cs typeface="+mn-ea"/>
                <a:sym typeface="+mn-lt"/>
              </a:rPr>
              <a:t>!</a:t>
            </a:r>
            <a:endParaRPr kumimoji="0" lang="en-US" altLang="zh-CN" sz="48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ea"/>
              <a:sym typeface="+mn-lt"/>
            </a:endParaRPr>
          </a:p>
        </p:txBody>
      </p:sp>
    </p:spTree>
    <p:extLst>
      <p:ext uri="{BB962C8B-B14F-4D97-AF65-F5344CB8AC3E}">
        <p14:creationId xmlns:p14="http://schemas.microsoft.com/office/powerpoint/2010/main" val="419901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C312F84-0049-63AE-89DA-FC3E1D91FD8E}"/>
              </a:ext>
            </a:extLst>
          </p:cNvPr>
          <p:cNvSpPr/>
          <p:nvPr/>
        </p:nvSpPr>
        <p:spPr>
          <a:xfrm>
            <a:off x="523875" y="209550"/>
            <a:ext cx="10963275" cy="25050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AE813E23-253D-F941-197D-CA00A555E2B5}"/>
              </a:ext>
            </a:extLst>
          </p:cNvPr>
          <p:cNvSpPr txBox="1"/>
          <p:nvPr/>
        </p:nvSpPr>
        <p:spPr>
          <a:xfrm>
            <a:off x="666750" y="367603"/>
            <a:ext cx="10696575" cy="230832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srgbClr val="FF0000"/>
                </a:solidFill>
                <a:effectLst/>
                <a:uLnTx/>
                <a:uFillTx/>
                <a:ea typeface="+mn-ea"/>
                <a:cs typeface="+mn-cs"/>
              </a:rPr>
              <a:t>Nhân</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Ngày</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Nhà</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giáo</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Việt</a:t>
            </a:r>
            <a:r>
              <a:rPr kumimoji="0" lang="en-US" sz="3600" b="0" i="1" u="none" strike="noStrike" kern="1200" cap="none" spc="0" normalizeH="0" baseline="0" noProof="0" dirty="0">
                <a:ln>
                  <a:noFill/>
                </a:ln>
                <a:solidFill>
                  <a:srgbClr val="FF0000"/>
                </a:solidFill>
                <a:effectLst/>
                <a:uLnTx/>
                <a:uFillTx/>
                <a:ea typeface="+mn-ea"/>
                <a:cs typeface="+mn-cs"/>
              </a:rPr>
              <a:t> Nam 20/11, </a:t>
            </a:r>
            <a:r>
              <a:rPr kumimoji="0" lang="en-US" sz="3600" b="0" i="1" u="none" strike="noStrike" kern="1200" cap="none" spc="0" normalizeH="0" baseline="0" noProof="0" dirty="0" err="1">
                <a:ln>
                  <a:noFill/>
                </a:ln>
                <a:solidFill>
                  <a:srgbClr val="FF0000"/>
                </a:solidFill>
                <a:effectLst/>
                <a:uLnTx/>
                <a:uFillTx/>
                <a:ea typeface="+mn-ea"/>
                <a:cs typeface="+mn-cs"/>
              </a:rPr>
              <a:t>xin</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chúc</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cho</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tất</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cả</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các</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thầy</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cô</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giáo</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trên</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mọi</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miền</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đất</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nước</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có</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thật</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nhiều</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sức</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khoẻ</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hạnh</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phúc</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và</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thật</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thành</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công</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trong</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sự</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nghiệp</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trồng</a:t>
            </a:r>
            <a:r>
              <a:rPr kumimoji="0" lang="en-US" sz="3600" b="0" i="1" u="none" strike="noStrike" kern="1200" cap="none" spc="0" normalizeH="0" baseline="0" noProof="0" dirty="0">
                <a:ln>
                  <a:noFill/>
                </a:ln>
                <a:solidFill>
                  <a:srgbClr val="FF0000"/>
                </a:solidFill>
                <a:effectLst/>
                <a:uLnTx/>
                <a:uFillTx/>
                <a:ea typeface="+mn-ea"/>
                <a:cs typeface="+mn-cs"/>
              </a:rPr>
              <a:t> </a:t>
            </a:r>
            <a:r>
              <a:rPr kumimoji="0" lang="en-US" sz="3600" b="0" i="1" u="none" strike="noStrike" kern="1200" cap="none" spc="0" normalizeH="0" baseline="0" noProof="0" dirty="0" err="1">
                <a:ln>
                  <a:noFill/>
                </a:ln>
                <a:solidFill>
                  <a:srgbClr val="FF0000"/>
                </a:solidFill>
                <a:effectLst/>
                <a:uLnTx/>
                <a:uFillTx/>
                <a:ea typeface="+mn-ea"/>
                <a:cs typeface="+mn-cs"/>
              </a:rPr>
              <a:t>người</a:t>
            </a:r>
            <a:r>
              <a:rPr kumimoji="0" lang="en-US" sz="3600" b="0" i="1" u="none" strike="noStrike" kern="1200" cap="none" spc="0" normalizeH="0" baseline="0" noProof="0" dirty="0">
                <a:ln>
                  <a:noFill/>
                </a:ln>
                <a:solidFill>
                  <a:srgbClr val="FF0000"/>
                </a:solidFill>
                <a:effectLst/>
                <a:uLnTx/>
                <a:uFillTx/>
                <a:ea typeface="+mn-ea"/>
                <a:cs typeface="+mn-cs"/>
              </a:rPr>
              <a:t>.</a:t>
            </a:r>
            <a:endParaRPr kumimoji="0" lang="vi-VN" sz="3600" b="0" i="1" u="none" strike="noStrike" kern="1200" cap="none" spc="0" normalizeH="0" baseline="0" noProof="0" dirty="0">
              <a:ln>
                <a:noFill/>
              </a:ln>
              <a:solidFill>
                <a:srgbClr val="FF0000"/>
              </a:solidFill>
              <a:effectLst/>
              <a:uLnTx/>
              <a:uFillTx/>
              <a:ea typeface="+mn-ea"/>
              <a:cs typeface="+mn-cs"/>
            </a:endParaRPr>
          </a:p>
        </p:txBody>
      </p:sp>
    </p:spTree>
    <p:extLst>
      <p:ext uri="{BB962C8B-B14F-4D97-AF65-F5344CB8AC3E}">
        <p14:creationId xmlns:p14="http://schemas.microsoft.com/office/powerpoint/2010/main" val="1972847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1">
            <a:extLst>
              <a:ext uri="{FF2B5EF4-FFF2-40B4-BE49-F238E27FC236}">
                <a16:creationId xmlns:a16="http://schemas.microsoft.com/office/drawing/2014/main" id="{213747BD-0A80-4DB7-9A9D-FF5183E4AF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4" name="图片 30">
            <a:extLst>
              <a:ext uri="{FF2B5EF4-FFF2-40B4-BE49-F238E27FC236}">
                <a16:creationId xmlns:a16="http://schemas.microsoft.com/office/drawing/2014/main" id="{01D6F58E-3DAC-4C01-9B18-A7613949AE19}"/>
              </a:ext>
            </a:extLst>
          </p:cNvPr>
          <p:cNvPicPr>
            <a:picLocks noChangeAspect="1"/>
          </p:cNvPicPr>
          <p:nvPr/>
        </p:nvPicPr>
        <p:blipFill rotWithShape="1">
          <a:blip r:embed="rId3"/>
          <a:srcRect r="22218"/>
          <a:stretch/>
        </p:blipFill>
        <p:spPr>
          <a:xfrm>
            <a:off x="-6625" y="3776827"/>
            <a:ext cx="12186157" cy="3081173"/>
          </a:xfrm>
          <a:prstGeom prst="rect">
            <a:avLst/>
          </a:prstGeom>
        </p:spPr>
      </p:pic>
      <p:pic>
        <p:nvPicPr>
          <p:cNvPr id="25" name="图片 2">
            <a:extLst>
              <a:ext uri="{FF2B5EF4-FFF2-40B4-BE49-F238E27FC236}">
                <a16:creationId xmlns:a16="http://schemas.microsoft.com/office/drawing/2014/main" id="{8099B837-FC43-4318-B079-751F9A2AB23F}"/>
              </a:ext>
            </a:extLst>
          </p:cNvPr>
          <p:cNvPicPr>
            <a:picLocks noChangeAspect="1"/>
          </p:cNvPicPr>
          <p:nvPr/>
        </p:nvPicPr>
        <p:blipFill>
          <a:blip r:embed="rId4"/>
          <a:stretch>
            <a:fillRect/>
          </a:stretch>
        </p:blipFill>
        <p:spPr>
          <a:xfrm>
            <a:off x="-13525" y="0"/>
            <a:ext cx="12193057" cy="2066723"/>
          </a:xfrm>
          <a:prstGeom prst="rect">
            <a:avLst/>
          </a:prstGeom>
        </p:spPr>
      </p:pic>
      <p:pic>
        <p:nvPicPr>
          <p:cNvPr id="26" name="图片 23">
            <a:extLst>
              <a:ext uri="{FF2B5EF4-FFF2-40B4-BE49-F238E27FC236}">
                <a16:creationId xmlns:a16="http://schemas.microsoft.com/office/drawing/2014/main" id="{FDF67B4D-535F-4E9E-BD17-850E9F66FF8E}"/>
              </a:ext>
            </a:extLst>
          </p:cNvPr>
          <p:cNvPicPr>
            <a:picLocks noChangeAspect="1"/>
          </p:cNvPicPr>
          <p:nvPr/>
        </p:nvPicPr>
        <p:blipFill rotWithShape="1">
          <a:blip r:embed="rId5">
            <a:extLst>
              <a:ext uri="{28A0092B-C50C-407E-A947-70E740481C1C}">
                <a14:useLocalDpi xmlns:a14="http://schemas.microsoft.com/office/drawing/2010/main" val="0"/>
              </a:ext>
            </a:extLst>
          </a:blip>
          <a:srcRect l="27097" t="17936" r="52339" b="35612"/>
          <a:stretch/>
        </p:blipFill>
        <p:spPr>
          <a:xfrm>
            <a:off x="8819231" y="3826314"/>
            <a:ext cx="2863259" cy="3031686"/>
          </a:xfrm>
          <a:prstGeom prst="rect">
            <a:avLst/>
          </a:prstGeom>
        </p:spPr>
      </p:pic>
      <p:pic>
        <p:nvPicPr>
          <p:cNvPr id="27" name="图片 25">
            <a:extLst>
              <a:ext uri="{FF2B5EF4-FFF2-40B4-BE49-F238E27FC236}">
                <a16:creationId xmlns:a16="http://schemas.microsoft.com/office/drawing/2014/main" id="{2644821E-AD82-4DCB-A2EA-EE0EDB6EAB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5545" y="-792906"/>
            <a:ext cx="11504428" cy="8417882"/>
          </a:xfrm>
          <a:prstGeom prst="rect">
            <a:avLst/>
          </a:prstGeom>
        </p:spPr>
      </p:pic>
      <p:pic>
        <p:nvPicPr>
          <p:cNvPr id="28" name="图片 29">
            <a:extLst>
              <a:ext uri="{FF2B5EF4-FFF2-40B4-BE49-F238E27FC236}">
                <a16:creationId xmlns:a16="http://schemas.microsoft.com/office/drawing/2014/main" id="{9DF292CB-3B9A-4C09-A0FB-82F6F13E1D7F}"/>
              </a:ext>
            </a:extLst>
          </p:cNvPr>
          <p:cNvPicPr>
            <a:picLocks noChangeAspect="1"/>
          </p:cNvPicPr>
          <p:nvPr/>
        </p:nvPicPr>
        <p:blipFill rotWithShape="1">
          <a:blip r:embed="rId7">
            <a:extLst>
              <a:ext uri="{28A0092B-C50C-407E-A947-70E740481C1C}">
                <a14:useLocalDpi xmlns:a14="http://schemas.microsoft.com/office/drawing/2010/main" val="0"/>
              </a:ext>
            </a:extLst>
          </a:blip>
          <a:srcRect l="54301" t="7619" r="16012" b="5381"/>
          <a:stretch/>
        </p:blipFill>
        <p:spPr>
          <a:xfrm flipH="1">
            <a:off x="-783443" y="2856132"/>
            <a:ext cx="3619500" cy="4972050"/>
          </a:xfrm>
          <a:prstGeom prst="rect">
            <a:avLst/>
          </a:prstGeom>
        </p:spPr>
      </p:pic>
      <p:grpSp>
        <p:nvGrpSpPr>
          <p:cNvPr id="29" name="组合 15">
            <a:extLst>
              <a:ext uri="{FF2B5EF4-FFF2-40B4-BE49-F238E27FC236}">
                <a16:creationId xmlns:a16="http://schemas.microsoft.com/office/drawing/2014/main" id="{5BE20D67-34B3-4740-A7B2-E1CF93937F7B}"/>
              </a:ext>
            </a:extLst>
          </p:cNvPr>
          <p:cNvGrpSpPr/>
          <p:nvPr/>
        </p:nvGrpSpPr>
        <p:grpSpPr>
          <a:xfrm>
            <a:off x="-3107360" y="-3181350"/>
            <a:ext cx="18394252" cy="13220700"/>
            <a:chOff x="-3107360" y="-3181350"/>
            <a:chExt cx="18394252" cy="13220700"/>
          </a:xfrm>
          <a:solidFill>
            <a:srgbClr val="F4F4F4"/>
          </a:solidFill>
        </p:grpSpPr>
        <p:sp>
          <p:nvSpPr>
            <p:cNvPr id="30" name="矩形 16">
              <a:extLst>
                <a:ext uri="{FF2B5EF4-FFF2-40B4-BE49-F238E27FC236}">
                  <a16:creationId xmlns:a16="http://schemas.microsoft.com/office/drawing/2014/main" id="{3A2AD02A-C0EA-4084-96DC-EEB0009A4BDE}"/>
                </a:ext>
              </a:extLst>
            </p:cNvPr>
            <p:cNvSpPr/>
            <p:nvPr/>
          </p:nvSpPr>
          <p:spPr>
            <a:xfrm>
              <a:off x="-3107360" y="-3181350"/>
              <a:ext cx="18394252" cy="318135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sp>
          <p:nvSpPr>
            <p:cNvPr id="31" name="矩形 17">
              <a:extLst>
                <a:ext uri="{FF2B5EF4-FFF2-40B4-BE49-F238E27FC236}">
                  <a16:creationId xmlns:a16="http://schemas.microsoft.com/office/drawing/2014/main" id="{CB8813B0-8FD3-4BCB-B94E-C1724C6F4015}"/>
                </a:ext>
              </a:extLst>
            </p:cNvPr>
            <p:cNvSpPr/>
            <p:nvPr/>
          </p:nvSpPr>
          <p:spPr>
            <a:xfrm>
              <a:off x="-3107360" y="6858000"/>
              <a:ext cx="18394252" cy="318135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grpSp>
          <p:nvGrpSpPr>
            <p:cNvPr id="32" name="组合 18">
              <a:extLst>
                <a:ext uri="{FF2B5EF4-FFF2-40B4-BE49-F238E27FC236}">
                  <a16:creationId xmlns:a16="http://schemas.microsoft.com/office/drawing/2014/main" id="{298DBAB4-1A50-482D-8E55-6E56CAB692B1}"/>
                </a:ext>
              </a:extLst>
            </p:cNvPr>
            <p:cNvGrpSpPr/>
            <p:nvPr/>
          </p:nvGrpSpPr>
          <p:grpSpPr>
            <a:xfrm>
              <a:off x="-3107360" y="-1799303"/>
              <a:ext cx="18394252" cy="10452508"/>
              <a:chOff x="-3107360" y="-3118504"/>
              <a:chExt cx="18394252" cy="11771709"/>
            </a:xfrm>
            <a:grpFill/>
          </p:grpSpPr>
          <p:sp>
            <p:nvSpPr>
              <p:cNvPr id="33" name="矩形 19">
                <a:extLst>
                  <a:ext uri="{FF2B5EF4-FFF2-40B4-BE49-F238E27FC236}">
                    <a16:creationId xmlns:a16="http://schemas.microsoft.com/office/drawing/2014/main" id="{5BD3D7BD-3BB2-42AC-8CE3-0C36A8497FC3}"/>
                  </a:ext>
                </a:extLst>
              </p:cNvPr>
              <p:cNvSpPr/>
              <p:nvPr/>
            </p:nvSpPr>
            <p:spPr>
              <a:xfrm>
                <a:off x="-3107360" y="-3118504"/>
                <a:ext cx="3097429" cy="1177170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sp>
            <p:nvSpPr>
              <p:cNvPr id="34" name="矩形 20">
                <a:extLst>
                  <a:ext uri="{FF2B5EF4-FFF2-40B4-BE49-F238E27FC236}">
                    <a16:creationId xmlns:a16="http://schemas.microsoft.com/office/drawing/2014/main" id="{55D562B1-1DA9-4B29-B414-AFF088085057}"/>
                  </a:ext>
                </a:extLst>
              </p:cNvPr>
              <p:cNvSpPr/>
              <p:nvPr/>
            </p:nvSpPr>
            <p:spPr>
              <a:xfrm>
                <a:off x="12189463" y="-3118504"/>
                <a:ext cx="3097429" cy="1177170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a:ea typeface="思源黑体 CN"/>
                  <a:cs typeface="+mn-cs"/>
                </a:endParaRPr>
              </a:p>
            </p:txBody>
          </p:sp>
        </p:grpSp>
      </p:grpSp>
      <p:pic>
        <p:nvPicPr>
          <p:cNvPr id="38" name="Picture 37">
            <a:extLst>
              <a:ext uri="{FF2B5EF4-FFF2-40B4-BE49-F238E27FC236}">
                <a16:creationId xmlns:a16="http://schemas.microsoft.com/office/drawing/2014/main" id="{0F949504-1F96-44E0-826A-658A58FEA4E1}"/>
              </a:ext>
            </a:extLst>
          </p:cNvPr>
          <p:cNvPicPr>
            <a:picLocks noChangeAspect="1"/>
          </p:cNvPicPr>
          <p:nvPr/>
        </p:nvPicPr>
        <p:blipFill>
          <a:blip r:embed="rId8"/>
          <a:stretch>
            <a:fillRect/>
          </a:stretch>
        </p:blipFill>
        <p:spPr>
          <a:xfrm>
            <a:off x="1945064" y="1239585"/>
            <a:ext cx="7834039" cy="3932261"/>
          </a:xfrm>
          <a:prstGeom prst="rect">
            <a:avLst/>
          </a:prstGeom>
        </p:spPr>
      </p:pic>
    </p:spTree>
    <p:extLst>
      <p:ext uri="{BB962C8B-B14F-4D97-AF65-F5344CB8AC3E}">
        <p14:creationId xmlns:p14="http://schemas.microsoft.com/office/powerpoint/2010/main" val="24061751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FF03E9-1A9D-4FB3-BC63-29ECACDAAFB3}"/>
              </a:ext>
            </a:extLst>
          </p:cNvPr>
          <p:cNvPicPr>
            <a:picLocks noChangeAspect="1"/>
          </p:cNvPicPr>
          <p:nvPr/>
        </p:nvPicPr>
        <p:blipFill rotWithShape="1">
          <a:blip r:embed="rId5"/>
          <a:srcRect l="6235" t="4305" r="14444" b="20355"/>
          <a:stretch/>
        </p:blipFill>
        <p:spPr>
          <a:xfrm>
            <a:off x="0" y="1"/>
            <a:ext cx="12192000" cy="6858000"/>
          </a:xfrm>
          <a:prstGeom prst="rect">
            <a:avLst/>
          </a:prstGeom>
        </p:spPr>
      </p:pic>
      <p:pic>
        <p:nvPicPr>
          <p:cNvPr id="8" name="Picture 7">
            <a:extLst>
              <a:ext uri="{FF2B5EF4-FFF2-40B4-BE49-F238E27FC236}">
                <a16:creationId xmlns:a16="http://schemas.microsoft.com/office/drawing/2014/main" id="{A16E60B1-9EA2-4080-9F8E-A788BEB5A30F}"/>
              </a:ext>
            </a:extLst>
          </p:cNvPr>
          <p:cNvPicPr>
            <a:picLocks noChangeAspect="1"/>
          </p:cNvPicPr>
          <p:nvPr/>
        </p:nvPicPr>
        <p:blipFill>
          <a:blip r:embed="rId6"/>
          <a:stretch>
            <a:fillRect/>
          </a:stretch>
        </p:blipFill>
        <p:spPr>
          <a:xfrm>
            <a:off x="2781080" y="3868798"/>
            <a:ext cx="6125355" cy="2719658"/>
          </a:xfrm>
          <a:prstGeom prst="rect">
            <a:avLst/>
          </a:prstGeom>
        </p:spPr>
      </p:pic>
      <p:pic>
        <p:nvPicPr>
          <p:cNvPr id="1026" name="Picture 2">
            <a:hlinkClick r:id="rId7" action="ppaction://hlinksldjump"/>
            <a:extLst>
              <a:ext uri="{FF2B5EF4-FFF2-40B4-BE49-F238E27FC236}">
                <a16:creationId xmlns:a16="http://schemas.microsoft.com/office/drawing/2014/main" id="{08E9E894-897D-4A07-8EE7-A157D8311B3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129242"/>
            <a:ext cx="1811642" cy="18116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79F572D-44D9-4AB1-A7FD-DF2F74D82A09}"/>
              </a:ext>
            </a:extLst>
          </p:cNvPr>
          <p:cNvPicPr>
            <a:picLocks noChangeAspect="1"/>
          </p:cNvPicPr>
          <p:nvPr/>
        </p:nvPicPr>
        <p:blipFill rotWithShape="1">
          <a:blip r:embed="rId9">
            <a:extLst>
              <a:ext uri="{28A0092B-C50C-407E-A947-70E740481C1C}">
                <a14:useLocalDpi xmlns:a14="http://schemas.microsoft.com/office/drawing/2010/main" val="0"/>
              </a:ext>
            </a:extLst>
          </a:blip>
          <a:srcRect r="51144"/>
          <a:stretch/>
        </p:blipFill>
        <p:spPr>
          <a:xfrm>
            <a:off x="8548921" y="2983909"/>
            <a:ext cx="3138594" cy="3613589"/>
          </a:xfrm>
          <a:prstGeom prst="rect">
            <a:avLst/>
          </a:prstGeom>
        </p:spPr>
      </p:pic>
      <p:pic>
        <p:nvPicPr>
          <p:cNvPr id="5" name="Picture 4">
            <a:extLst>
              <a:ext uri="{FF2B5EF4-FFF2-40B4-BE49-F238E27FC236}">
                <a16:creationId xmlns:a16="http://schemas.microsoft.com/office/drawing/2014/main" id="{E61E59A5-FB1C-497D-B2A2-109B74F22FA2}"/>
              </a:ext>
            </a:extLst>
          </p:cNvPr>
          <p:cNvPicPr>
            <a:picLocks noChangeAspect="1"/>
          </p:cNvPicPr>
          <p:nvPr/>
        </p:nvPicPr>
        <p:blipFill rotWithShape="1">
          <a:blip r:embed="rId10">
            <a:extLst>
              <a:ext uri="{28A0092B-C50C-407E-A947-70E740481C1C}">
                <a14:useLocalDpi xmlns:a14="http://schemas.microsoft.com/office/drawing/2010/main" val="0"/>
              </a:ext>
            </a:extLst>
          </a:blip>
          <a:srcRect l="8769" t="35618" r="10668" b="37380"/>
          <a:stretch/>
        </p:blipFill>
        <p:spPr>
          <a:xfrm rot="21331576">
            <a:off x="854906" y="915348"/>
            <a:ext cx="8112341" cy="1468510"/>
          </a:xfrm>
          <a:prstGeom prst="rect">
            <a:avLst/>
          </a:prstGeom>
        </p:spPr>
      </p:pic>
      <p:pic>
        <p:nvPicPr>
          <p:cNvPr id="17" name="Picture 16">
            <a:extLst>
              <a:ext uri="{FF2B5EF4-FFF2-40B4-BE49-F238E27FC236}">
                <a16:creationId xmlns:a16="http://schemas.microsoft.com/office/drawing/2014/main" id="{6FBD9BCD-462B-4A8E-B218-B4797070700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327876" y="1888262"/>
            <a:ext cx="3690995" cy="4909440"/>
          </a:xfrm>
          <a:prstGeom prst="rect">
            <a:avLst/>
          </a:prstGeom>
        </p:spPr>
      </p:pic>
      <p:pic>
        <p:nvPicPr>
          <p:cNvPr id="37" name="Picture 36">
            <a:extLst>
              <a:ext uri="{FF2B5EF4-FFF2-40B4-BE49-F238E27FC236}">
                <a16:creationId xmlns:a16="http://schemas.microsoft.com/office/drawing/2014/main" id="{2B97F51C-E10D-42C4-BFC8-95A3A91BDCED}"/>
              </a:ext>
            </a:extLst>
          </p:cNvPr>
          <p:cNvPicPr>
            <a:picLocks noChangeAspect="1"/>
          </p:cNvPicPr>
          <p:nvPr/>
        </p:nvPicPr>
        <p:blipFill>
          <a:blip r:embed="rId12"/>
          <a:stretch>
            <a:fillRect/>
          </a:stretch>
        </p:blipFill>
        <p:spPr>
          <a:xfrm>
            <a:off x="8311184" y="483300"/>
            <a:ext cx="1810669" cy="1487553"/>
          </a:xfrm>
          <a:prstGeom prst="rect">
            <a:avLst/>
          </a:prstGeom>
        </p:spPr>
      </p:pic>
      <p:pic>
        <p:nvPicPr>
          <p:cNvPr id="18" name="Picture 17">
            <a:extLst>
              <a:ext uri="{FF2B5EF4-FFF2-40B4-BE49-F238E27FC236}">
                <a16:creationId xmlns:a16="http://schemas.microsoft.com/office/drawing/2014/main" id="{A803870F-1AB1-49B2-B9E5-F5681A432167}"/>
              </a:ext>
            </a:extLst>
          </p:cNvPr>
          <p:cNvPicPr>
            <a:picLocks noChangeAspect="1"/>
          </p:cNvPicPr>
          <p:nvPr/>
        </p:nvPicPr>
        <p:blipFill>
          <a:blip r:embed="rId12"/>
          <a:stretch>
            <a:fillRect/>
          </a:stretch>
        </p:blipFill>
        <p:spPr>
          <a:xfrm>
            <a:off x="9715161" y="1276297"/>
            <a:ext cx="1726846" cy="1418688"/>
          </a:xfrm>
          <a:prstGeom prst="rect">
            <a:avLst/>
          </a:prstGeom>
        </p:spPr>
      </p:pic>
      <p:pic>
        <p:nvPicPr>
          <p:cNvPr id="19" name="Picture 18">
            <a:extLst>
              <a:ext uri="{FF2B5EF4-FFF2-40B4-BE49-F238E27FC236}">
                <a16:creationId xmlns:a16="http://schemas.microsoft.com/office/drawing/2014/main" id="{72DB594A-C8E8-4D3A-9984-34179DA60607}"/>
              </a:ext>
            </a:extLst>
          </p:cNvPr>
          <p:cNvPicPr>
            <a:picLocks noChangeAspect="1"/>
          </p:cNvPicPr>
          <p:nvPr/>
        </p:nvPicPr>
        <p:blipFill>
          <a:blip r:embed="rId12"/>
          <a:stretch>
            <a:fillRect/>
          </a:stretch>
        </p:blipFill>
        <p:spPr>
          <a:xfrm>
            <a:off x="10620393" y="165957"/>
            <a:ext cx="1810669" cy="1487553"/>
          </a:xfrm>
          <a:prstGeom prst="rect">
            <a:avLst/>
          </a:prstGeom>
        </p:spPr>
      </p:pic>
      <p:pic>
        <p:nvPicPr>
          <p:cNvPr id="22" name="Picture 21">
            <a:extLst>
              <a:ext uri="{FF2B5EF4-FFF2-40B4-BE49-F238E27FC236}">
                <a16:creationId xmlns:a16="http://schemas.microsoft.com/office/drawing/2014/main" id="{77EB2D04-D247-4360-9E83-181165F3A731}"/>
              </a:ext>
            </a:extLst>
          </p:cNvPr>
          <p:cNvPicPr>
            <a:picLocks noChangeAspect="1"/>
          </p:cNvPicPr>
          <p:nvPr/>
        </p:nvPicPr>
        <p:blipFill>
          <a:blip r:embed="rId12"/>
          <a:stretch>
            <a:fillRect/>
          </a:stretch>
        </p:blipFill>
        <p:spPr>
          <a:xfrm>
            <a:off x="8216694" y="1994188"/>
            <a:ext cx="1810669" cy="1487553"/>
          </a:xfrm>
          <a:prstGeom prst="rect">
            <a:avLst/>
          </a:prstGeom>
        </p:spPr>
      </p:pic>
      <p:pic>
        <p:nvPicPr>
          <p:cNvPr id="23" name="Picture 22">
            <a:hlinkClick r:id="rId13" action="ppaction://hlinksldjump"/>
            <a:extLst>
              <a:ext uri="{FF2B5EF4-FFF2-40B4-BE49-F238E27FC236}">
                <a16:creationId xmlns:a16="http://schemas.microsoft.com/office/drawing/2014/main" id="{5B7396F6-65D5-4123-9176-D52375737381}"/>
              </a:ext>
            </a:extLst>
          </p:cNvPr>
          <p:cNvPicPr>
            <a:picLocks noChangeAspect="1"/>
          </p:cNvPicPr>
          <p:nvPr/>
        </p:nvPicPr>
        <p:blipFill rotWithShape="1">
          <a:blip r:embed="rId14"/>
          <a:srcRect r="31070"/>
          <a:stretch/>
        </p:blipFill>
        <p:spPr>
          <a:xfrm>
            <a:off x="8397957" y="156696"/>
            <a:ext cx="1451545" cy="1784252"/>
          </a:xfrm>
          <a:prstGeom prst="rect">
            <a:avLst/>
          </a:prstGeom>
          <a:effectLst>
            <a:glow rad="63500">
              <a:schemeClr val="accent4">
                <a:satMod val="175000"/>
                <a:alpha val="40000"/>
              </a:schemeClr>
            </a:glow>
          </a:effectLst>
        </p:spPr>
      </p:pic>
      <p:pic>
        <p:nvPicPr>
          <p:cNvPr id="31" name="Picture 30">
            <a:hlinkClick r:id="rId15" action="ppaction://hlinksldjump"/>
            <a:extLst>
              <a:ext uri="{FF2B5EF4-FFF2-40B4-BE49-F238E27FC236}">
                <a16:creationId xmlns:a16="http://schemas.microsoft.com/office/drawing/2014/main" id="{61595F91-6043-4585-9D43-81E497C7420A}"/>
              </a:ext>
            </a:extLst>
          </p:cNvPr>
          <p:cNvPicPr>
            <a:picLocks noChangeAspect="1"/>
          </p:cNvPicPr>
          <p:nvPr/>
        </p:nvPicPr>
        <p:blipFill rotWithShape="1">
          <a:blip r:embed="rId16"/>
          <a:srcRect r="38040"/>
          <a:stretch/>
        </p:blipFill>
        <p:spPr>
          <a:xfrm>
            <a:off x="9870356" y="979350"/>
            <a:ext cx="1227048" cy="1682102"/>
          </a:xfrm>
          <a:prstGeom prst="rect">
            <a:avLst/>
          </a:prstGeom>
          <a:effectLst>
            <a:glow rad="63500">
              <a:schemeClr val="accent4">
                <a:satMod val="175000"/>
                <a:alpha val="40000"/>
              </a:schemeClr>
            </a:glow>
          </a:effectLst>
        </p:spPr>
      </p:pic>
      <p:pic>
        <p:nvPicPr>
          <p:cNvPr id="32" name="Picture 31">
            <a:hlinkClick r:id="rId17" action="ppaction://hlinksldjump"/>
            <a:extLst>
              <a:ext uri="{FF2B5EF4-FFF2-40B4-BE49-F238E27FC236}">
                <a16:creationId xmlns:a16="http://schemas.microsoft.com/office/drawing/2014/main" id="{3B79D3DA-2C03-48E8-986B-AC19F39173DD}"/>
              </a:ext>
            </a:extLst>
          </p:cNvPr>
          <p:cNvPicPr>
            <a:picLocks noChangeAspect="1"/>
          </p:cNvPicPr>
          <p:nvPr/>
        </p:nvPicPr>
        <p:blipFill rotWithShape="1">
          <a:blip r:embed="rId18"/>
          <a:srcRect l="8393" r="36745"/>
          <a:stretch/>
        </p:blipFill>
        <p:spPr>
          <a:xfrm>
            <a:off x="8489045" y="1701265"/>
            <a:ext cx="1219073" cy="1887382"/>
          </a:xfrm>
          <a:prstGeom prst="rect">
            <a:avLst/>
          </a:prstGeom>
          <a:effectLst>
            <a:glow rad="63500">
              <a:schemeClr val="accent4">
                <a:satMod val="175000"/>
                <a:alpha val="40000"/>
              </a:schemeClr>
            </a:glow>
          </a:effectLst>
        </p:spPr>
      </p:pic>
      <p:pic>
        <p:nvPicPr>
          <p:cNvPr id="33" name="Picture 32">
            <a:hlinkClick r:id="rId19" action="ppaction://hlinksldjump"/>
            <a:extLst>
              <a:ext uri="{FF2B5EF4-FFF2-40B4-BE49-F238E27FC236}">
                <a16:creationId xmlns:a16="http://schemas.microsoft.com/office/drawing/2014/main" id="{AD6F63DD-AF66-4B54-A34A-055589DA6977}"/>
              </a:ext>
            </a:extLst>
          </p:cNvPr>
          <p:cNvPicPr>
            <a:picLocks noChangeAspect="1"/>
          </p:cNvPicPr>
          <p:nvPr/>
        </p:nvPicPr>
        <p:blipFill rotWithShape="1">
          <a:blip r:embed="rId20"/>
          <a:srcRect r="29486"/>
          <a:stretch/>
        </p:blipFill>
        <p:spPr>
          <a:xfrm>
            <a:off x="10675451" y="-180776"/>
            <a:ext cx="1516549" cy="1826783"/>
          </a:xfrm>
          <a:prstGeom prst="rect">
            <a:avLst/>
          </a:prstGeom>
          <a:effectLst>
            <a:glow rad="63500">
              <a:schemeClr val="accent4">
                <a:satMod val="175000"/>
                <a:alpha val="40000"/>
              </a:schemeClr>
            </a:glow>
          </a:effectLst>
        </p:spPr>
      </p:pic>
      <p:pic>
        <p:nvPicPr>
          <p:cNvPr id="24" name="Picture 12" descr="Káº¿t quáº£ hÃ¬nh áº£nh cho win text gif">
            <a:extLst>
              <a:ext uri="{FF2B5EF4-FFF2-40B4-BE49-F238E27FC236}">
                <a16:creationId xmlns:a16="http://schemas.microsoft.com/office/drawing/2014/main" id="{65664409-04A4-4C39-8CCC-1F9283EBFE31}"/>
              </a:ext>
            </a:extLst>
          </p:cNvPr>
          <p:cNvPicPr>
            <a:picLocks noChangeAspect="1" noChangeArrowheads="1" noCrop="1"/>
          </p:cNvPicPr>
          <p:nvPr/>
        </p:nvPicPr>
        <p:blipFill>
          <a:blip r:embed="rId21">
            <a:extLst>
              <a:ext uri="{28A0092B-C50C-407E-A947-70E740481C1C}">
                <a14:useLocalDpi xmlns:a14="http://schemas.microsoft.com/office/drawing/2010/main" val="0"/>
              </a:ext>
            </a:extLst>
          </a:blip>
          <a:srcRect/>
          <a:stretch>
            <a:fillRect/>
          </a:stretch>
        </p:blipFill>
        <p:spPr bwMode="auto">
          <a:xfrm>
            <a:off x="4097914" y="804639"/>
            <a:ext cx="3538343" cy="3538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9216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26" presetClass="emph" presetSubtype="0" repeatCount="2000" fill="hold" nodeType="withEffect">
                                  <p:stCondLst>
                                    <p:cond delay="200"/>
                                  </p:stCondLst>
                                  <p:childTnLst>
                                    <p:animEffect transition="out" filter="fade">
                                      <p:cBhvr>
                                        <p:cTn id="9" dur="500" tmFilter="0, 0; .2, .5; .8, .5; 1, 0"/>
                                        <p:tgtEl>
                                          <p:spTgt spid="31"/>
                                        </p:tgtEl>
                                      </p:cBhvr>
                                    </p:animEffect>
                                    <p:animScale>
                                      <p:cBhvr>
                                        <p:cTn id="10" dur="250" autoRev="1" fill="hold"/>
                                        <p:tgtEl>
                                          <p:spTgt spid="31"/>
                                        </p:tgtEl>
                                      </p:cBhvr>
                                      <p:by x="105000" y="105000"/>
                                    </p:animScale>
                                  </p:childTnLst>
                                </p:cTn>
                              </p:par>
                              <p:par>
                                <p:cTn id="11" presetID="26" presetClass="emph" presetSubtype="0" repeatCount="2000" fill="hold" nodeType="withEffect">
                                  <p:stCondLst>
                                    <p:cond delay="400"/>
                                  </p:stCondLst>
                                  <p:childTnLst>
                                    <p:animEffect transition="out" filter="fade">
                                      <p:cBhvr>
                                        <p:cTn id="12" dur="500" tmFilter="0, 0; .2, .5; .8, .5; 1, 0"/>
                                        <p:tgtEl>
                                          <p:spTgt spid="32"/>
                                        </p:tgtEl>
                                      </p:cBhvr>
                                    </p:animEffect>
                                    <p:animScale>
                                      <p:cBhvr>
                                        <p:cTn id="13" dur="250" autoRev="1" fill="hold"/>
                                        <p:tgtEl>
                                          <p:spTgt spid="32"/>
                                        </p:tgtEl>
                                      </p:cBhvr>
                                      <p:by x="105000" y="105000"/>
                                    </p:animScale>
                                  </p:childTnLst>
                                </p:cTn>
                              </p:par>
                              <p:par>
                                <p:cTn id="14" presetID="26" presetClass="emph" presetSubtype="0" repeatCount="2000" fill="hold" nodeType="withEffect">
                                  <p:stCondLst>
                                    <p:cond delay="100"/>
                                  </p:stCondLst>
                                  <p:childTnLst>
                                    <p:animEffect transition="out" filter="fade">
                                      <p:cBhvr>
                                        <p:cTn id="15" dur="500" tmFilter="0, 0; .2, .5; .8, .5; 1, 0"/>
                                        <p:tgtEl>
                                          <p:spTgt spid="33"/>
                                        </p:tgtEl>
                                      </p:cBhvr>
                                    </p:animEffect>
                                    <p:animScale>
                                      <p:cBhvr>
                                        <p:cTn id="16" dur="25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23"/>
                    </p:tgtEl>
                  </p:cond>
                </p:stCondLst>
                <p:endSync evt="end" delay="0">
                  <p:rtn val="all"/>
                </p:endSync>
                <p:childTnLst>
                  <p:par>
                    <p:cTn id="18" fill="hold">
                      <p:stCondLst>
                        <p:cond delay="0"/>
                      </p:stCondLst>
                      <p:childTnLst>
                        <p:par>
                          <p:cTn id="19" fill="hold">
                            <p:stCondLst>
                              <p:cond delay="0"/>
                            </p:stCondLst>
                            <p:childTnLst>
                              <p:par>
                                <p:cTn id="20" presetID="53" presetClass="exit" presetSubtype="32" fill="hold" nodeType="withEffect">
                                  <p:stCondLst>
                                    <p:cond delay="0"/>
                                  </p:stCondLst>
                                  <p:childTnLst>
                                    <p:anim calcmode="lin" valueType="num">
                                      <p:cBhvr>
                                        <p:cTn id="21" dur="500"/>
                                        <p:tgtEl>
                                          <p:spTgt spid="23"/>
                                        </p:tgtEl>
                                        <p:attrNameLst>
                                          <p:attrName>ppt_w</p:attrName>
                                        </p:attrNameLst>
                                      </p:cBhvr>
                                      <p:tavLst>
                                        <p:tav tm="0">
                                          <p:val>
                                            <p:strVal val="ppt_w"/>
                                          </p:val>
                                        </p:tav>
                                        <p:tav tm="100000">
                                          <p:val>
                                            <p:fltVal val="0"/>
                                          </p:val>
                                        </p:tav>
                                      </p:tavLst>
                                    </p:anim>
                                    <p:anim calcmode="lin" valueType="num">
                                      <p:cBhvr>
                                        <p:cTn id="22" dur="500"/>
                                        <p:tgtEl>
                                          <p:spTgt spid="23"/>
                                        </p:tgtEl>
                                        <p:attrNameLst>
                                          <p:attrName>ppt_h</p:attrName>
                                        </p:attrNameLst>
                                      </p:cBhvr>
                                      <p:tavLst>
                                        <p:tav tm="0">
                                          <p:val>
                                            <p:strVal val="ppt_h"/>
                                          </p:val>
                                        </p:tav>
                                        <p:tav tm="100000">
                                          <p:val>
                                            <p:fltVal val="0"/>
                                          </p:val>
                                        </p:tav>
                                      </p:tavLst>
                                    </p:anim>
                                    <p:animEffect transition="out" filter="fade">
                                      <p:cBhvr>
                                        <p:cTn id="23" dur="500"/>
                                        <p:tgtEl>
                                          <p:spTgt spid="23"/>
                                        </p:tgtEl>
                                      </p:cBhvr>
                                    </p:animEffect>
                                    <p:set>
                                      <p:cBhvr>
                                        <p:cTn id="24" dur="1" fill="hold">
                                          <p:stCondLst>
                                            <p:cond delay="499"/>
                                          </p:stCondLst>
                                        </p:cTn>
                                        <p:tgtEl>
                                          <p:spTgt spid="23"/>
                                        </p:tgtEl>
                                        <p:attrNameLst>
                                          <p:attrName>style.visibility</p:attrName>
                                        </p:attrNameLst>
                                      </p:cBhvr>
                                      <p:to>
                                        <p:strVal val="hidden"/>
                                      </p:to>
                                    </p:set>
                                  </p:childTnLst>
                                </p:cTn>
                              </p:par>
                              <p:par>
                                <p:cTn id="25" presetID="53" presetClass="entr" presetSubtype="16"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500"/>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37"/>
                                        </p:tgtEl>
                                        <p:attrNameLst>
                                          <p:attrName>r</p:attrName>
                                        </p:attrNameLst>
                                      </p:cBhvr>
                                    </p:animRot>
                                    <p:animRot by="-240000">
                                      <p:cBhvr>
                                        <p:cTn id="33" dur="200" fill="hold">
                                          <p:stCondLst>
                                            <p:cond delay="200"/>
                                          </p:stCondLst>
                                        </p:cTn>
                                        <p:tgtEl>
                                          <p:spTgt spid="37"/>
                                        </p:tgtEl>
                                        <p:attrNameLst>
                                          <p:attrName>r</p:attrName>
                                        </p:attrNameLst>
                                      </p:cBhvr>
                                    </p:animRot>
                                    <p:animRot by="240000">
                                      <p:cBhvr>
                                        <p:cTn id="34" dur="200" fill="hold">
                                          <p:stCondLst>
                                            <p:cond delay="400"/>
                                          </p:stCondLst>
                                        </p:cTn>
                                        <p:tgtEl>
                                          <p:spTgt spid="37"/>
                                        </p:tgtEl>
                                        <p:attrNameLst>
                                          <p:attrName>r</p:attrName>
                                        </p:attrNameLst>
                                      </p:cBhvr>
                                    </p:animRot>
                                    <p:animRot by="-240000">
                                      <p:cBhvr>
                                        <p:cTn id="35" dur="200" fill="hold">
                                          <p:stCondLst>
                                            <p:cond delay="600"/>
                                          </p:stCondLst>
                                        </p:cTn>
                                        <p:tgtEl>
                                          <p:spTgt spid="37"/>
                                        </p:tgtEl>
                                        <p:attrNameLst>
                                          <p:attrName>r</p:attrName>
                                        </p:attrNameLst>
                                      </p:cBhvr>
                                    </p:animRot>
                                    <p:animRot by="120000">
                                      <p:cBhvr>
                                        <p:cTn id="36" dur="200" fill="hold">
                                          <p:stCondLst>
                                            <p:cond delay="800"/>
                                          </p:stCondLst>
                                        </p:cTn>
                                        <p:tgtEl>
                                          <p:spTgt spid="37"/>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3" name="Am-thanh-phep-thuat-www_nhacchuongvui_com.wav"/>
                                        </p:tgtEl>
                                      </p:cMediaNode>
                                    </p:audio>
                                  </p:subTnLst>
                                </p:cTn>
                              </p:par>
                            </p:childTnLst>
                          </p:cTn>
                        </p:par>
                      </p:childTnLst>
                    </p:cTn>
                  </p:par>
                </p:childTnLst>
              </p:cTn>
              <p:nextCondLst>
                <p:cond evt="onClick" delay="0">
                  <p:tgtEl>
                    <p:spTgt spid="23"/>
                  </p:tgtEl>
                </p:cond>
              </p:nextCondLst>
            </p:seq>
            <p:seq concurrent="1" nextAc="seek">
              <p:cTn id="37" restart="whenNotActive" fill="hold" evtFilter="cancelBubble" nodeType="interactiveSeq">
                <p:stCondLst>
                  <p:cond evt="onClick" delay="0">
                    <p:tgtEl>
                      <p:spTgt spid="31"/>
                    </p:tgtEl>
                  </p:cond>
                </p:stCondLst>
                <p:endSync evt="end" delay="0">
                  <p:rtn val="all"/>
                </p:endSync>
                <p:childTnLst>
                  <p:par>
                    <p:cTn id="38" fill="hold">
                      <p:stCondLst>
                        <p:cond delay="0"/>
                      </p:stCondLst>
                      <p:childTnLst>
                        <p:par>
                          <p:cTn id="39" fill="hold">
                            <p:stCondLst>
                              <p:cond delay="0"/>
                            </p:stCondLst>
                            <p:childTnLst>
                              <p:par>
                                <p:cTn id="40" presetID="53" presetClass="exit" presetSubtype="32" fill="hold" nodeType="clickEffect">
                                  <p:stCondLst>
                                    <p:cond delay="0"/>
                                  </p:stCondLst>
                                  <p:childTnLst>
                                    <p:anim calcmode="lin" valueType="num">
                                      <p:cBhvr>
                                        <p:cTn id="41" dur="500"/>
                                        <p:tgtEl>
                                          <p:spTgt spid="31"/>
                                        </p:tgtEl>
                                        <p:attrNameLst>
                                          <p:attrName>ppt_w</p:attrName>
                                        </p:attrNameLst>
                                      </p:cBhvr>
                                      <p:tavLst>
                                        <p:tav tm="0">
                                          <p:val>
                                            <p:strVal val="ppt_w"/>
                                          </p:val>
                                        </p:tav>
                                        <p:tav tm="100000">
                                          <p:val>
                                            <p:fltVal val="0"/>
                                          </p:val>
                                        </p:tav>
                                      </p:tavLst>
                                    </p:anim>
                                    <p:anim calcmode="lin" valueType="num">
                                      <p:cBhvr>
                                        <p:cTn id="42" dur="500"/>
                                        <p:tgtEl>
                                          <p:spTgt spid="31"/>
                                        </p:tgtEl>
                                        <p:attrNameLst>
                                          <p:attrName>ppt_h</p:attrName>
                                        </p:attrNameLst>
                                      </p:cBhvr>
                                      <p:tavLst>
                                        <p:tav tm="0">
                                          <p:val>
                                            <p:strVal val="ppt_h"/>
                                          </p:val>
                                        </p:tav>
                                        <p:tav tm="100000">
                                          <p:val>
                                            <p:fltVal val="0"/>
                                          </p:val>
                                        </p:tav>
                                      </p:tavLst>
                                    </p:anim>
                                    <p:animEffect transition="out" filter="fade">
                                      <p:cBhvr>
                                        <p:cTn id="43" dur="500"/>
                                        <p:tgtEl>
                                          <p:spTgt spid="31"/>
                                        </p:tgtEl>
                                      </p:cBhvr>
                                    </p:animEffect>
                                    <p:set>
                                      <p:cBhvr>
                                        <p:cTn id="44" dur="1" fill="hold">
                                          <p:stCondLst>
                                            <p:cond delay="499"/>
                                          </p:stCondLst>
                                        </p:cTn>
                                        <p:tgtEl>
                                          <p:spTgt spid="31"/>
                                        </p:tgtEl>
                                        <p:attrNameLst>
                                          <p:attrName>style.visibility</p:attrName>
                                        </p:attrNameLst>
                                      </p:cBhvr>
                                      <p:to>
                                        <p:strVal val="hidden"/>
                                      </p:to>
                                    </p:se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500"/>
                            </p:stCondLst>
                            <p:childTnLst>
                              <p:par>
                                <p:cTn id="51" presetID="32" presetClass="emph" presetSubtype="0" repeatCount="indefinite" fill="hold" nodeType="afterEffect">
                                  <p:stCondLst>
                                    <p:cond delay="0"/>
                                  </p:stCondLst>
                                  <p:childTnLst>
                                    <p:animRot by="120000">
                                      <p:cBhvr>
                                        <p:cTn id="52" dur="100" fill="hold">
                                          <p:stCondLst>
                                            <p:cond delay="0"/>
                                          </p:stCondLst>
                                        </p:cTn>
                                        <p:tgtEl>
                                          <p:spTgt spid="18"/>
                                        </p:tgtEl>
                                        <p:attrNameLst>
                                          <p:attrName>r</p:attrName>
                                        </p:attrNameLst>
                                      </p:cBhvr>
                                    </p:animRot>
                                    <p:animRot by="-240000">
                                      <p:cBhvr>
                                        <p:cTn id="53" dur="200" fill="hold">
                                          <p:stCondLst>
                                            <p:cond delay="200"/>
                                          </p:stCondLst>
                                        </p:cTn>
                                        <p:tgtEl>
                                          <p:spTgt spid="18"/>
                                        </p:tgtEl>
                                        <p:attrNameLst>
                                          <p:attrName>r</p:attrName>
                                        </p:attrNameLst>
                                      </p:cBhvr>
                                    </p:animRot>
                                    <p:animRot by="240000">
                                      <p:cBhvr>
                                        <p:cTn id="54" dur="200" fill="hold">
                                          <p:stCondLst>
                                            <p:cond delay="400"/>
                                          </p:stCondLst>
                                        </p:cTn>
                                        <p:tgtEl>
                                          <p:spTgt spid="18"/>
                                        </p:tgtEl>
                                        <p:attrNameLst>
                                          <p:attrName>r</p:attrName>
                                        </p:attrNameLst>
                                      </p:cBhvr>
                                    </p:animRot>
                                    <p:animRot by="-240000">
                                      <p:cBhvr>
                                        <p:cTn id="55" dur="200" fill="hold">
                                          <p:stCondLst>
                                            <p:cond delay="600"/>
                                          </p:stCondLst>
                                        </p:cTn>
                                        <p:tgtEl>
                                          <p:spTgt spid="18"/>
                                        </p:tgtEl>
                                        <p:attrNameLst>
                                          <p:attrName>r</p:attrName>
                                        </p:attrNameLst>
                                      </p:cBhvr>
                                    </p:animRot>
                                    <p:animRot by="120000">
                                      <p:cBhvr>
                                        <p:cTn id="56" dur="200" fill="hold">
                                          <p:stCondLst>
                                            <p:cond delay="800"/>
                                          </p:stCondLst>
                                        </p:cTn>
                                        <p:tgtEl>
                                          <p:spTgt spid="18"/>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3" name="Am-thanh-phep-thuat-www_nhacchuongvui_com.wav"/>
                                        </p:tgtEl>
                                      </p:cMediaNode>
                                    </p:audio>
                                  </p:subTnLst>
                                </p:cTn>
                              </p:par>
                            </p:childTnLst>
                          </p:cTn>
                        </p:par>
                      </p:childTnLst>
                    </p:cTn>
                  </p:par>
                </p:childTnLst>
              </p:cTn>
              <p:nextCondLst>
                <p:cond evt="onClick" delay="0">
                  <p:tgtEl>
                    <p:spTgt spid="31"/>
                  </p:tgtEl>
                </p:cond>
              </p:nextCondLst>
            </p:seq>
            <p:seq concurrent="1" nextAc="seek">
              <p:cTn id="57" restart="whenNotActive" fill="hold" evtFilter="cancelBubble" nodeType="interactiveSeq">
                <p:stCondLst>
                  <p:cond evt="onClick" delay="0">
                    <p:tgtEl>
                      <p:spTgt spid="32"/>
                    </p:tgtEl>
                  </p:cond>
                </p:stCondLst>
                <p:endSync evt="end" delay="0">
                  <p:rtn val="all"/>
                </p:endSync>
                <p:childTnLst>
                  <p:par>
                    <p:cTn id="58" fill="hold">
                      <p:stCondLst>
                        <p:cond delay="0"/>
                      </p:stCondLst>
                      <p:childTnLst>
                        <p:par>
                          <p:cTn id="59" fill="hold">
                            <p:stCondLst>
                              <p:cond delay="0"/>
                            </p:stCondLst>
                            <p:childTnLst>
                              <p:par>
                                <p:cTn id="60" presetID="53" presetClass="exit" presetSubtype="32" fill="hold" nodeType="withEffect">
                                  <p:stCondLst>
                                    <p:cond delay="0"/>
                                  </p:stCondLst>
                                  <p:childTnLst>
                                    <p:anim calcmode="lin" valueType="num">
                                      <p:cBhvr>
                                        <p:cTn id="61" dur="500"/>
                                        <p:tgtEl>
                                          <p:spTgt spid="32"/>
                                        </p:tgtEl>
                                        <p:attrNameLst>
                                          <p:attrName>ppt_w</p:attrName>
                                        </p:attrNameLst>
                                      </p:cBhvr>
                                      <p:tavLst>
                                        <p:tav tm="0">
                                          <p:val>
                                            <p:strVal val="ppt_w"/>
                                          </p:val>
                                        </p:tav>
                                        <p:tav tm="100000">
                                          <p:val>
                                            <p:fltVal val="0"/>
                                          </p:val>
                                        </p:tav>
                                      </p:tavLst>
                                    </p:anim>
                                    <p:anim calcmode="lin" valueType="num">
                                      <p:cBhvr>
                                        <p:cTn id="62" dur="500"/>
                                        <p:tgtEl>
                                          <p:spTgt spid="32"/>
                                        </p:tgtEl>
                                        <p:attrNameLst>
                                          <p:attrName>ppt_h</p:attrName>
                                        </p:attrNameLst>
                                      </p:cBhvr>
                                      <p:tavLst>
                                        <p:tav tm="0">
                                          <p:val>
                                            <p:strVal val="ppt_h"/>
                                          </p:val>
                                        </p:tav>
                                        <p:tav tm="100000">
                                          <p:val>
                                            <p:fltVal val="0"/>
                                          </p:val>
                                        </p:tav>
                                      </p:tavLst>
                                    </p:anim>
                                    <p:animEffect transition="out" filter="fade">
                                      <p:cBhvr>
                                        <p:cTn id="63" dur="500"/>
                                        <p:tgtEl>
                                          <p:spTgt spid="32"/>
                                        </p:tgtEl>
                                      </p:cBhvr>
                                    </p:animEffect>
                                    <p:set>
                                      <p:cBhvr>
                                        <p:cTn id="64" dur="1" fill="hold">
                                          <p:stCondLst>
                                            <p:cond delay="499"/>
                                          </p:stCondLst>
                                        </p:cTn>
                                        <p:tgtEl>
                                          <p:spTgt spid="32"/>
                                        </p:tgtEl>
                                        <p:attrNameLst>
                                          <p:attrName>style.visibility</p:attrName>
                                        </p:attrNameLst>
                                      </p:cBhvr>
                                      <p:to>
                                        <p:strVal val="hidden"/>
                                      </p:to>
                                    </p:set>
                                  </p:childTnLst>
                                </p:cTn>
                              </p:par>
                              <p:par>
                                <p:cTn id="65" presetID="53" presetClass="entr" presetSubtype="16"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500"/>
                            </p:stCondLst>
                            <p:childTnLst>
                              <p:par>
                                <p:cTn id="71" presetID="32" presetClass="emph" presetSubtype="0" repeatCount="indefinite" fill="hold" nodeType="afterEffect">
                                  <p:stCondLst>
                                    <p:cond delay="0"/>
                                  </p:stCondLst>
                                  <p:childTnLst>
                                    <p:animRot by="120000">
                                      <p:cBhvr>
                                        <p:cTn id="72" dur="100" fill="hold">
                                          <p:stCondLst>
                                            <p:cond delay="0"/>
                                          </p:stCondLst>
                                        </p:cTn>
                                        <p:tgtEl>
                                          <p:spTgt spid="22"/>
                                        </p:tgtEl>
                                        <p:attrNameLst>
                                          <p:attrName>r</p:attrName>
                                        </p:attrNameLst>
                                      </p:cBhvr>
                                    </p:animRot>
                                    <p:animRot by="-240000">
                                      <p:cBhvr>
                                        <p:cTn id="73" dur="200" fill="hold">
                                          <p:stCondLst>
                                            <p:cond delay="200"/>
                                          </p:stCondLst>
                                        </p:cTn>
                                        <p:tgtEl>
                                          <p:spTgt spid="22"/>
                                        </p:tgtEl>
                                        <p:attrNameLst>
                                          <p:attrName>r</p:attrName>
                                        </p:attrNameLst>
                                      </p:cBhvr>
                                    </p:animRot>
                                    <p:animRot by="240000">
                                      <p:cBhvr>
                                        <p:cTn id="74" dur="200" fill="hold">
                                          <p:stCondLst>
                                            <p:cond delay="400"/>
                                          </p:stCondLst>
                                        </p:cTn>
                                        <p:tgtEl>
                                          <p:spTgt spid="22"/>
                                        </p:tgtEl>
                                        <p:attrNameLst>
                                          <p:attrName>r</p:attrName>
                                        </p:attrNameLst>
                                      </p:cBhvr>
                                    </p:animRot>
                                    <p:animRot by="-240000">
                                      <p:cBhvr>
                                        <p:cTn id="75" dur="200" fill="hold">
                                          <p:stCondLst>
                                            <p:cond delay="600"/>
                                          </p:stCondLst>
                                        </p:cTn>
                                        <p:tgtEl>
                                          <p:spTgt spid="22"/>
                                        </p:tgtEl>
                                        <p:attrNameLst>
                                          <p:attrName>r</p:attrName>
                                        </p:attrNameLst>
                                      </p:cBhvr>
                                    </p:animRot>
                                    <p:animRot by="120000">
                                      <p:cBhvr>
                                        <p:cTn id="76" dur="200" fill="hold">
                                          <p:stCondLst>
                                            <p:cond delay="800"/>
                                          </p:stCondLst>
                                        </p:cTn>
                                        <p:tgtEl>
                                          <p:spTgt spid="22"/>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3" name="Am-thanh-phep-thuat-www_nhacchuongvui_com.wav"/>
                                        </p:tgtEl>
                                      </p:cMediaNode>
                                    </p:audio>
                                  </p:subTnLst>
                                </p:cTn>
                              </p:par>
                            </p:childTnLst>
                          </p:cTn>
                        </p:par>
                      </p:childTnLst>
                    </p:cTn>
                  </p:par>
                </p:childTnLst>
              </p:cTn>
              <p:nextCondLst>
                <p:cond evt="onClick" delay="0">
                  <p:tgtEl>
                    <p:spTgt spid="32"/>
                  </p:tgtEl>
                </p:cond>
              </p:nextCondLst>
            </p:seq>
            <p:seq concurrent="1" nextAc="seek">
              <p:cTn id="77" restart="whenNotActive" fill="hold" evtFilter="cancelBubble" nodeType="interactiveSeq">
                <p:stCondLst>
                  <p:cond evt="onClick" delay="0">
                    <p:tgtEl>
                      <p:spTgt spid="33"/>
                    </p:tgtEl>
                  </p:cond>
                </p:stCondLst>
                <p:endSync evt="end" delay="0">
                  <p:rtn val="all"/>
                </p:endSync>
                <p:childTnLst>
                  <p:par>
                    <p:cTn id="78" fill="hold">
                      <p:stCondLst>
                        <p:cond delay="0"/>
                      </p:stCondLst>
                      <p:childTnLst>
                        <p:par>
                          <p:cTn id="79" fill="hold">
                            <p:stCondLst>
                              <p:cond delay="0"/>
                            </p:stCondLst>
                            <p:childTnLst>
                              <p:par>
                                <p:cTn id="80" presetID="53" presetClass="exit" presetSubtype="32" fill="hold" nodeType="withEffect">
                                  <p:stCondLst>
                                    <p:cond delay="0"/>
                                  </p:stCondLst>
                                  <p:childTnLst>
                                    <p:anim calcmode="lin" valueType="num">
                                      <p:cBhvr>
                                        <p:cTn id="81" dur="500"/>
                                        <p:tgtEl>
                                          <p:spTgt spid="33"/>
                                        </p:tgtEl>
                                        <p:attrNameLst>
                                          <p:attrName>ppt_w</p:attrName>
                                        </p:attrNameLst>
                                      </p:cBhvr>
                                      <p:tavLst>
                                        <p:tav tm="0">
                                          <p:val>
                                            <p:strVal val="ppt_w"/>
                                          </p:val>
                                        </p:tav>
                                        <p:tav tm="100000">
                                          <p:val>
                                            <p:fltVal val="0"/>
                                          </p:val>
                                        </p:tav>
                                      </p:tavLst>
                                    </p:anim>
                                    <p:anim calcmode="lin" valueType="num">
                                      <p:cBhvr>
                                        <p:cTn id="82" dur="500"/>
                                        <p:tgtEl>
                                          <p:spTgt spid="33"/>
                                        </p:tgtEl>
                                        <p:attrNameLst>
                                          <p:attrName>ppt_h</p:attrName>
                                        </p:attrNameLst>
                                      </p:cBhvr>
                                      <p:tavLst>
                                        <p:tav tm="0">
                                          <p:val>
                                            <p:strVal val="ppt_h"/>
                                          </p:val>
                                        </p:tav>
                                        <p:tav tm="100000">
                                          <p:val>
                                            <p:fltVal val="0"/>
                                          </p:val>
                                        </p:tav>
                                      </p:tavLst>
                                    </p:anim>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53" presetClass="entr" presetSubtype="16" fill="hold"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childTnLst>
                          </p:cTn>
                        </p:par>
                        <p:par>
                          <p:cTn id="90" fill="hold">
                            <p:stCondLst>
                              <p:cond delay="500"/>
                            </p:stCondLst>
                            <p:childTnLst>
                              <p:par>
                                <p:cTn id="91" presetID="32" presetClass="emph" presetSubtype="0" repeatCount="indefinite" fill="hold" nodeType="afterEffect">
                                  <p:stCondLst>
                                    <p:cond delay="0"/>
                                  </p:stCondLst>
                                  <p:childTnLst>
                                    <p:animRot by="120000">
                                      <p:cBhvr>
                                        <p:cTn id="92" dur="100" fill="hold">
                                          <p:stCondLst>
                                            <p:cond delay="0"/>
                                          </p:stCondLst>
                                        </p:cTn>
                                        <p:tgtEl>
                                          <p:spTgt spid="19"/>
                                        </p:tgtEl>
                                        <p:attrNameLst>
                                          <p:attrName>r</p:attrName>
                                        </p:attrNameLst>
                                      </p:cBhvr>
                                    </p:animRot>
                                    <p:animRot by="-240000">
                                      <p:cBhvr>
                                        <p:cTn id="93" dur="200" fill="hold">
                                          <p:stCondLst>
                                            <p:cond delay="200"/>
                                          </p:stCondLst>
                                        </p:cTn>
                                        <p:tgtEl>
                                          <p:spTgt spid="19"/>
                                        </p:tgtEl>
                                        <p:attrNameLst>
                                          <p:attrName>r</p:attrName>
                                        </p:attrNameLst>
                                      </p:cBhvr>
                                    </p:animRot>
                                    <p:animRot by="240000">
                                      <p:cBhvr>
                                        <p:cTn id="94" dur="200" fill="hold">
                                          <p:stCondLst>
                                            <p:cond delay="400"/>
                                          </p:stCondLst>
                                        </p:cTn>
                                        <p:tgtEl>
                                          <p:spTgt spid="19"/>
                                        </p:tgtEl>
                                        <p:attrNameLst>
                                          <p:attrName>r</p:attrName>
                                        </p:attrNameLst>
                                      </p:cBhvr>
                                    </p:animRot>
                                    <p:animRot by="-240000">
                                      <p:cBhvr>
                                        <p:cTn id="95" dur="200" fill="hold">
                                          <p:stCondLst>
                                            <p:cond delay="600"/>
                                          </p:stCondLst>
                                        </p:cTn>
                                        <p:tgtEl>
                                          <p:spTgt spid="19"/>
                                        </p:tgtEl>
                                        <p:attrNameLst>
                                          <p:attrName>r</p:attrName>
                                        </p:attrNameLst>
                                      </p:cBhvr>
                                    </p:animRot>
                                    <p:animRot by="120000">
                                      <p:cBhvr>
                                        <p:cTn id="96" dur="200" fill="hold">
                                          <p:stCondLst>
                                            <p:cond delay="800"/>
                                          </p:stCondLst>
                                        </p:cTn>
                                        <p:tgtEl>
                                          <p:spTgt spid="1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3" name="Am-thanh-phep-thuat-www_nhacchuongvui_com.wav"/>
                                        </p:tgtEl>
                                      </p:cMediaNode>
                                    </p:audio>
                                  </p:subTnLst>
                                </p:cTn>
                              </p:par>
                            </p:childTnLst>
                          </p:cTn>
                        </p:par>
                      </p:childTnLst>
                    </p:cTn>
                  </p:par>
                </p:childTnLst>
              </p:cTn>
              <p:nextCondLst>
                <p:cond evt="onClick" delay="0">
                  <p:tgtEl>
                    <p:spTgt spid="33"/>
                  </p:tgtEl>
                </p:cond>
              </p:nextCondLst>
            </p:seq>
            <p:seq concurrent="1" nextAc="seek">
              <p:cTn id="97" restart="whenNotActive" fill="hold" evtFilter="cancelBubble" nodeType="interactiveSeq">
                <p:stCondLst>
                  <p:cond evt="onClick" delay="0">
                    <p:tgtEl>
                      <p:spTgt spid="17"/>
                    </p:tgtEl>
                  </p:cond>
                </p:stCondLst>
                <p:endSync evt="end" delay="0">
                  <p:rtn val="all"/>
                </p:endSync>
                <p:childTnLst>
                  <p:par>
                    <p:cTn id="98" fill="hold">
                      <p:stCondLst>
                        <p:cond delay="0"/>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subTnLst>
                                    <p:audio>
                                      <p:cMediaNode>
                                        <p:cTn display="0" masterRel="sameClick">
                                          <p:stCondLst>
                                            <p:cond evt="begin" delay="0">
                                              <p:tn val="100"/>
                                            </p:cond>
                                          </p:stCondLst>
                                          <p:endCondLst>
                                            <p:cond evt="onStopAudio" delay="0">
                                              <p:tgtEl>
                                                <p:sldTgt/>
                                              </p:tgtEl>
                                            </p:cond>
                                          </p:endCondLst>
                                        </p:cTn>
                                        <p:tgtEl>
                                          <p:sndTgt r:embed="rId4" name="Tieng-yeah-tre-con-www_nhacchuongvui_com.wav"/>
                                        </p:tgtEl>
                                      </p:cMediaNode>
                                    </p:audio>
                                  </p:subTnLst>
                                </p:cTn>
                              </p:par>
                            </p:childTnLst>
                          </p:cTn>
                        </p:par>
                      </p:childTnLst>
                    </p:cTn>
                  </p:par>
                </p:childTnLst>
              </p:cTn>
              <p:nextCondLst>
                <p:cond evt="onClick" delay="0">
                  <p:tgtEl>
                    <p:spTgt spid="1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060258-0ED6-4834-A3C3-EE1CA50AF12C}"/>
              </a:ext>
            </a:extLst>
          </p:cNvPr>
          <p:cNvPicPr>
            <a:picLocks noChangeAspect="1"/>
          </p:cNvPicPr>
          <p:nvPr/>
        </p:nvPicPr>
        <p:blipFill>
          <a:blip r:embed="rId4"/>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05CD85BC-07ED-4045-BD3F-CD957710106A}"/>
              </a:ext>
            </a:extLst>
          </p:cNvPr>
          <p:cNvPicPr>
            <a:picLocks noChangeAspect="1"/>
          </p:cNvPicPr>
          <p:nvPr/>
        </p:nvPicPr>
        <p:blipFill>
          <a:blip r:embed="rId5"/>
          <a:stretch>
            <a:fillRect/>
          </a:stretch>
        </p:blipFill>
        <p:spPr>
          <a:xfrm>
            <a:off x="8542276" y="2442949"/>
            <a:ext cx="3795300" cy="4415051"/>
          </a:xfrm>
          <a:prstGeom prst="rect">
            <a:avLst/>
          </a:prstGeom>
        </p:spPr>
      </p:pic>
      <p:sp>
        <p:nvSpPr>
          <p:cNvPr id="4" name="TextBox 3">
            <a:extLst>
              <a:ext uri="{FF2B5EF4-FFF2-40B4-BE49-F238E27FC236}">
                <a16:creationId xmlns:a16="http://schemas.microsoft.com/office/drawing/2014/main" id="{6673E2AE-3C4B-4611-B953-0863BD636114}"/>
              </a:ext>
            </a:extLst>
          </p:cNvPr>
          <p:cNvSpPr txBox="1"/>
          <p:nvPr/>
        </p:nvSpPr>
        <p:spPr>
          <a:xfrm>
            <a:off x="977199" y="586674"/>
            <a:ext cx="10363245" cy="1569660"/>
          </a:xfrm>
          <a:prstGeom prst="rect">
            <a:avLst/>
          </a:prstGeom>
          <a:noFill/>
        </p:spPr>
        <p:txBody>
          <a:bodyPr wrap="square" rtlCol="0">
            <a:spAutoFit/>
          </a:bodyPr>
          <a:lstStyle/>
          <a:p>
            <a:pPr lvl="0" algn="ct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Thân</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tôi</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vừa</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trắng</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vừa</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tròn</a:t>
            </a:r>
            <a:endPar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a:p>
            <a:pPr lvl="0" algn="ct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Viết</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bao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nhiêu</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chữ</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tôi</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mòn</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bấy</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nhiêu</a:t>
            </a:r>
            <a:endPar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a:p>
            <a:pPr lvl="0" algn="ct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Là</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cái</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prstClr val="white"/>
                </a:solidFill>
                <a:latin typeface="Tahoma" panose="020B0604030504040204" pitchFamily="34" charset="0"/>
                <a:ea typeface="Tahoma" panose="020B0604030504040204" pitchFamily="34" charset="0"/>
                <a:cs typeface="Tahoma" panose="020B0604030504040204" pitchFamily="34" charset="0"/>
              </a:rPr>
              <a:t>gì</a:t>
            </a: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Ghé thăm Fb.com/nkpowerskills">
            <a:extLst>
              <a:ext uri="{FF2B5EF4-FFF2-40B4-BE49-F238E27FC236}">
                <a16:creationId xmlns:a16="http://schemas.microsoft.com/office/drawing/2014/main" id="{4A87DCC7-AFB1-4C9E-91D6-3F40E7209F6A}"/>
              </a:ext>
            </a:extLst>
          </p:cNvPr>
          <p:cNvSpPr/>
          <p:nvPr/>
        </p:nvSpPr>
        <p:spPr>
          <a:xfrm>
            <a:off x="2943224" y="4951845"/>
            <a:ext cx="5427431" cy="934605"/>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lvl="0" algn="ctr">
              <a:defRPr/>
            </a:pPr>
            <a:r>
              <a:rPr lang="en-US" sz="4000" b="1" dirty="0" err="1">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rPr>
              <a:t>Đáp</a:t>
            </a:r>
            <a:r>
              <a:rPr lang="en-US" sz="4000" b="1" dirty="0">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rPr>
              <a:t> </a:t>
            </a:r>
            <a:r>
              <a:rPr lang="en-US" sz="4000" b="1" dirty="0" err="1">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rPr>
              <a:t>án</a:t>
            </a:r>
            <a:r>
              <a:rPr lang="en-US" sz="4000" b="1" dirty="0">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rPr>
              <a:t>: Viên </a:t>
            </a:r>
            <a:r>
              <a:rPr lang="en-US" sz="4000" b="1" dirty="0" err="1">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rPr>
              <a:t>phấn</a:t>
            </a:r>
            <a:endParaRPr lang="en-US" sz="4000" b="1" dirty="0">
              <a:ln w="0"/>
              <a:solidFill>
                <a:srgbClr val="FF0000"/>
              </a:solidFill>
              <a:effectLst>
                <a:outerShdw blurRad="38100" dist="19050" dir="2700000" algn="tl" rotWithShape="0">
                  <a:prstClr val="black">
                    <a:alpha val="40000"/>
                  </a:prst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12" name="Picture 4">
            <a:hlinkClick r:id="rId6" action="ppaction://hlinksldjump"/>
            <a:extLst>
              <a:ext uri="{FF2B5EF4-FFF2-40B4-BE49-F238E27FC236}">
                <a16:creationId xmlns:a16="http://schemas.microsoft.com/office/drawing/2014/main" id="{7935117B-ED65-439B-A180-C033478759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3752122" y="2254003"/>
            <a:ext cx="3495119" cy="2870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6027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subTnLst>
                                    <p:audio>
                                      <p:cMediaNode>
                                        <p:cTn display="0" masterRel="sameClick">
                                          <p:stCondLst>
                                            <p:cond evt="begin" delay="0">
                                              <p:tn val="1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3F6F569-75B4-4025-8EE5-344534AD583D}"/>
              </a:ext>
            </a:extLst>
          </p:cNvPr>
          <p:cNvPicPr>
            <a:picLocks noChangeAspect="1"/>
          </p:cNvPicPr>
          <p:nvPr/>
        </p:nvPicPr>
        <p:blipFill>
          <a:blip r:embed="rId4"/>
          <a:stretch>
            <a:fillRect/>
          </a:stretch>
        </p:blipFill>
        <p:spPr>
          <a:xfrm>
            <a:off x="0" y="0"/>
            <a:ext cx="12192000" cy="6858000"/>
          </a:xfrm>
          <a:prstGeom prst="rect">
            <a:avLst/>
          </a:prstGeom>
        </p:spPr>
      </p:pic>
      <p:pic>
        <p:nvPicPr>
          <p:cNvPr id="17" name="Picture 16">
            <a:extLst>
              <a:ext uri="{FF2B5EF4-FFF2-40B4-BE49-F238E27FC236}">
                <a16:creationId xmlns:a16="http://schemas.microsoft.com/office/drawing/2014/main" id="{8F7CB8DB-D6D4-43E9-91CA-EBA415FEE7AF}"/>
              </a:ext>
            </a:extLst>
          </p:cNvPr>
          <p:cNvPicPr>
            <a:picLocks noChangeAspect="1"/>
          </p:cNvPicPr>
          <p:nvPr/>
        </p:nvPicPr>
        <p:blipFill>
          <a:blip r:embed="rId5"/>
          <a:stretch>
            <a:fillRect/>
          </a:stretch>
        </p:blipFill>
        <p:spPr>
          <a:xfrm>
            <a:off x="8542276" y="2442949"/>
            <a:ext cx="3795300" cy="4415051"/>
          </a:xfrm>
          <a:prstGeom prst="rect">
            <a:avLst/>
          </a:prstGeom>
        </p:spPr>
      </p:pic>
      <p:sp>
        <p:nvSpPr>
          <p:cNvPr id="18" name="TextBox 17">
            <a:extLst>
              <a:ext uri="{FF2B5EF4-FFF2-40B4-BE49-F238E27FC236}">
                <a16:creationId xmlns:a16="http://schemas.microsoft.com/office/drawing/2014/main" id="{C1CA46A5-BE6F-4ACE-A0C0-C7137131942C}"/>
              </a:ext>
            </a:extLst>
          </p:cNvPr>
          <p:cNvSpPr txBox="1"/>
          <p:nvPr/>
        </p:nvSpPr>
        <p:spPr>
          <a:xfrm>
            <a:off x="977199" y="586674"/>
            <a:ext cx="1036324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Mặt</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em</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đen</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lắm</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đi</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thôi</a:t>
            </a:r>
            <a:endPar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Nhờ</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anh</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lấy</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phấn</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mà</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bôi</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cho</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cùng</a:t>
            </a:r>
            <a:endPar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Là</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cái</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3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gì</a:t>
            </a:r>
            <a:r>
              <a:rPr kumimoji="0" lang="en-US"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t>
            </a:r>
          </a:p>
        </p:txBody>
      </p:sp>
      <p:sp>
        <p:nvSpPr>
          <p:cNvPr id="19" name="Ghé thăm Fb.com/nkpowerskills">
            <a:extLst>
              <a:ext uri="{FF2B5EF4-FFF2-40B4-BE49-F238E27FC236}">
                <a16:creationId xmlns:a16="http://schemas.microsoft.com/office/drawing/2014/main" id="{B943815D-C86D-4A9B-9967-615114EB46E7}"/>
              </a:ext>
            </a:extLst>
          </p:cNvPr>
          <p:cNvSpPr/>
          <p:nvPr/>
        </p:nvSpPr>
        <p:spPr>
          <a:xfrm>
            <a:off x="3181349" y="5049664"/>
            <a:ext cx="5343525" cy="1159777"/>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Đáp</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án</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Bảng</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đen</a:t>
            </a:r>
            <a:endPar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0" name="Picture 4">
            <a:hlinkClick r:id="rId6" action="ppaction://hlinksldjump"/>
            <a:extLst>
              <a:ext uri="{FF2B5EF4-FFF2-40B4-BE49-F238E27FC236}">
                <a16:creationId xmlns:a16="http://schemas.microsoft.com/office/drawing/2014/main" id="{105C7923-5AD6-45BD-9BC4-6BF5059717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3915331" y="2229709"/>
            <a:ext cx="3495119" cy="2870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1655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subTnLst>
                                    <p:audio>
                                      <p:cMediaNode>
                                        <p:cTn display="0" masterRel="sameClick">
                                          <p:stCondLst>
                                            <p:cond evt="begin" delay="0">
                                              <p:tn val="1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792E0AD-B4E3-4748-9889-565B8BC3713B}"/>
              </a:ext>
            </a:extLst>
          </p:cNvPr>
          <p:cNvPicPr>
            <a:picLocks noChangeAspect="1"/>
          </p:cNvPicPr>
          <p:nvPr/>
        </p:nvPicPr>
        <p:blipFill>
          <a:blip r:embed="rId4"/>
          <a:stretch>
            <a:fillRect/>
          </a:stretch>
        </p:blipFill>
        <p:spPr>
          <a:xfrm>
            <a:off x="0" y="0"/>
            <a:ext cx="12192000" cy="6858000"/>
          </a:xfrm>
          <a:prstGeom prst="rect">
            <a:avLst/>
          </a:prstGeom>
        </p:spPr>
      </p:pic>
      <p:pic>
        <p:nvPicPr>
          <p:cNvPr id="17" name="Picture 16">
            <a:extLst>
              <a:ext uri="{FF2B5EF4-FFF2-40B4-BE49-F238E27FC236}">
                <a16:creationId xmlns:a16="http://schemas.microsoft.com/office/drawing/2014/main" id="{38607A4B-0490-402E-91EE-3A475DE19CDD}"/>
              </a:ext>
            </a:extLst>
          </p:cNvPr>
          <p:cNvPicPr>
            <a:picLocks noChangeAspect="1"/>
          </p:cNvPicPr>
          <p:nvPr/>
        </p:nvPicPr>
        <p:blipFill>
          <a:blip r:embed="rId5"/>
          <a:stretch>
            <a:fillRect/>
          </a:stretch>
        </p:blipFill>
        <p:spPr>
          <a:xfrm>
            <a:off x="8542276" y="2442949"/>
            <a:ext cx="3795300" cy="4415051"/>
          </a:xfrm>
          <a:prstGeom prst="rect">
            <a:avLst/>
          </a:prstGeom>
        </p:spPr>
      </p:pic>
      <p:sp>
        <p:nvSpPr>
          <p:cNvPr id="18" name="TextBox 17">
            <a:extLst>
              <a:ext uri="{FF2B5EF4-FFF2-40B4-BE49-F238E27FC236}">
                <a16:creationId xmlns:a16="http://schemas.microsoft.com/office/drawing/2014/main" id="{F38BB978-0B75-4494-B76D-363A49EB9F19}"/>
              </a:ext>
            </a:extLst>
          </p:cNvPr>
          <p:cNvSpPr txBox="1"/>
          <p:nvPr/>
        </p:nvSpPr>
        <p:spPr>
          <a:xfrm>
            <a:off x="815274" y="405699"/>
            <a:ext cx="10363245"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Đầu đuôi vuông vắn như nhau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Thân chia nhiều đốt rất mau rất đều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Tính tình chân thực đáng yêu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Muốn biết dài ngắn mọi điều có em.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Là cái gì?</a:t>
            </a:r>
          </a:p>
        </p:txBody>
      </p:sp>
      <p:sp>
        <p:nvSpPr>
          <p:cNvPr id="19" name="Ghé thăm Fb.com/nkpowerskills">
            <a:extLst>
              <a:ext uri="{FF2B5EF4-FFF2-40B4-BE49-F238E27FC236}">
                <a16:creationId xmlns:a16="http://schemas.microsoft.com/office/drawing/2014/main" id="{0E85D9D1-8FBD-4BF9-BEEE-99CF2A50D715}"/>
              </a:ext>
            </a:extLst>
          </p:cNvPr>
          <p:cNvSpPr/>
          <p:nvPr/>
        </p:nvSpPr>
        <p:spPr>
          <a:xfrm>
            <a:off x="3181349" y="5049664"/>
            <a:ext cx="5343525" cy="1159777"/>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Đáp</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án</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Thước</a:t>
            </a:r>
            <a:r>
              <a:rPr kumimoji="0" lang="en-US" sz="4000" b="1" i="0" u="none" strike="noStrike" kern="1200" cap="none" spc="0" normalizeH="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kẻ</a:t>
            </a:r>
            <a:endPar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0" name="Picture 4">
            <a:hlinkClick r:id="rId6" action="ppaction://hlinksldjump"/>
            <a:extLst>
              <a:ext uri="{FF2B5EF4-FFF2-40B4-BE49-F238E27FC236}">
                <a16:creationId xmlns:a16="http://schemas.microsoft.com/office/drawing/2014/main" id="{33154C91-2074-4E55-9CC2-0EA4D15C5E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3915331" y="2229709"/>
            <a:ext cx="3495119" cy="2870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5089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subTnLst>
                                    <p:audio>
                                      <p:cMediaNode>
                                        <p:cTn display="0" masterRel="sameClick">
                                          <p:stCondLst>
                                            <p:cond evt="begin" delay="0">
                                              <p:tn val="1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883D706-81F2-4549-B49E-F0D5C702E8DB}"/>
              </a:ext>
            </a:extLst>
          </p:cNvPr>
          <p:cNvPicPr>
            <a:picLocks noChangeAspect="1"/>
          </p:cNvPicPr>
          <p:nvPr/>
        </p:nvPicPr>
        <p:blipFill>
          <a:blip r:embed="rId4"/>
          <a:stretch>
            <a:fillRect/>
          </a:stretch>
        </p:blipFill>
        <p:spPr>
          <a:xfrm>
            <a:off x="0" y="0"/>
            <a:ext cx="12192000" cy="6858000"/>
          </a:xfrm>
          <a:prstGeom prst="rect">
            <a:avLst/>
          </a:prstGeom>
        </p:spPr>
      </p:pic>
      <p:pic>
        <p:nvPicPr>
          <p:cNvPr id="17" name="Picture 16">
            <a:extLst>
              <a:ext uri="{FF2B5EF4-FFF2-40B4-BE49-F238E27FC236}">
                <a16:creationId xmlns:a16="http://schemas.microsoft.com/office/drawing/2014/main" id="{1EC3B058-AAA4-4841-902D-51EBA875FEE4}"/>
              </a:ext>
            </a:extLst>
          </p:cNvPr>
          <p:cNvPicPr>
            <a:picLocks noChangeAspect="1"/>
          </p:cNvPicPr>
          <p:nvPr/>
        </p:nvPicPr>
        <p:blipFill>
          <a:blip r:embed="rId5"/>
          <a:stretch>
            <a:fillRect/>
          </a:stretch>
        </p:blipFill>
        <p:spPr>
          <a:xfrm>
            <a:off x="8542276" y="2442949"/>
            <a:ext cx="3795300" cy="4415051"/>
          </a:xfrm>
          <a:prstGeom prst="rect">
            <a:avLst/>
          </a:prstGeom>
        </p:spPr>
      </p:pic>
      <p:sp>
        <p:nvSpPr>
          <p:cNvPr id="18" name="TextBox 17">
            <a:extLst>
              <a:ext uri="{FF2B5EF4-FFF2-40B4-BE49-F238E27FC236}">
                <a16:creationId xmlns:a16="http://schemas.microsoft.com/office/drawing/2014/main" id="{7957955A-A73D-45CC-834A-D10821DBDC5D}"/>
              </a:ext>
            </a:extLst>
          </p:cNvPr>
          <p:cNvSpPr txBox="1"/>
          <p:nvPr/>
        </p:nvSpPr>
        <p:spPr>
          <a:xfrm>
            <a:off x="462849" y="843849"/>
            <a:ext cx="1036324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Nghề gì khuyên bảo chúng 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Điều hay lẽ phải cho ta nên người?</a:t>
            </a:r>
          </a:p>
        </p:txBody>
      </p:sp>
      <p:sp>
        <p:nvSpPr>
          <p:cNvPr id="19" name="Ghé thăm Fb.com/nkpowerskills">
            <a:extLst>
              <a:ext uri="{FF2B5EF4-FFF2-40B4-BE49-F238E27FC236}">
                <a16:creationId xmlns:a16="http://schemas.microsoft.com/office/drawing/2014/main" id="{AF8F77F9-CA13-4DE2-B653-D24347668558}"/>
              </a:ext>
            </a:extLst>
          </p:cNvPr>
          <p:cNvSpPr/>
          <p:nvPr/>
        </p:nvSpPr>
        <p:spPr>
          <a:xfrm>
            <a:off x="2219325" y="5049664"/>
            <a:ext cx="6305549" cy="1159777"/>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Đáp</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án</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N</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ghề</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giáo</a:t>
            </a:r>
            <a:r>
              <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000" b="1" i="0" u="none" strike="noStrike" kern="1200" cap="none" spc="0" normalizeH="0" baseline="0" noProof="0" dirty="0" err="1">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rPr>
              <a:t>viên</a:t>
            </a:r>
            <a:endParaRPr kumimoji="0" lang="en-US" sz="40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0" name="Picture 4">
            <a:hlinkClick r:id="rId6" action="ppaction://hlinksldjump"/>
            <a:extLst>
              <a:ext uri="{FF2B5EF4-FFF2-40B4-BE49-F238E27FC236}">
                <a16:creationId xmlns:a16="http://schemas.microsoft.com/office/drawing/2014/main" id="{42FC70D6-7249-47F8-8100-062720BC82B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3915331" y="2229709"/>
            <a:ext cx="3495119" cy="2870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0044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subTnLst>
                                    <p:audio>
                                      <p:cMediaNode>
                                        <p:cTn display="0" masterRel="sameClick">
                                          <p:stCondLst>
                                            <p:cond evt="begin" delay="0">
                                              <p:tn val="1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42F13A82-C6E3-B493-4B67-EF09922BDD6A}"/>
              </a:ext>
            </a:extLst>
          </p:cNvPr>
          <p:cNvGrpSpPr/>
          <p:nvPr/>
        </p:nvGrpSpPr>
        <p:grpSpPr>
          <a:xfrm rot="20407689">
            <a:off x="7187473" y="4325864"/>
            <a:ext cx="1216345" cy="793410"/>
            <a:chOff x="-312420" y="927100"/>
            <a:chExt cx="8077200" cy="4876800"/>
          </a:xfrm>
        </p:grpSpPr>
        <p:pic>
          <p:nvPicPr>
            <p:cNvPr id="6148" name="Picture 4">
              <a:extLst>
                <a:ext uri="{FF2B5EF4-FFF2-40B4-BE49-F238E27FC236}">
                  <a16:creationId xmlns:a16="http://schemas.microsoft.com/office/drawing/2014/main" id="{6507587D-55C7-C46D-2F6E-2A6152BD52F5}"/>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12420" y="927100"/>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6B12A863-DFCE-1584-59A7-8533A47014E2}"/>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436620" y="1427480"/>
              <a:ext cx="4328160" cy="43281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19">
            <a:extLst>
              <a:ext uri="{FF2B5EF4-FFF2-40B4-BE49-F238E27FC236}">
                <a16:creationId xmlns:a16="http://schemas.microsoft.com/office/drawing/2014/main" id="{30E6E7DF-B434-C156-A393-CA760931DDD6}"/>
              </a:ext>
            </a:extLst>
          </p:cNvPr>
          <p:cNvGrpSpPr/>
          <p:nvPr/>
        </p:nvGrpSpPr>
        <p:grpSpPr>
          <a:xfrm rot="383223">
            <a:off x="9039801" y="3959912"/>
            <a:ext cx="1272356" cy="752095"/>
            <a:chOff x="-313393" y="448101"/>
            <a:chExt cx="8250323" cy="4876800"/>
          </a:xfrm>
        </p:grpSpPr>
        <p:pic>
          <p:nvPicPr>
            <p:cNvPr id="6146" name="Picture 2">
              <a:extLst>
                <a:ext uri="{FF2B5EF4-FFF2-40B4-BE49-F238E27FC236}">
                  <a16:creationId xmlns:a16="http://schemas.microsoft.com/office/drawing/2014/main" id="{B74A1B09-EC83-0866-B4BF-09681D24063E}"/>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13393" y="448101"/>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769D5384-E9AF-2C8B-712C-19A4A1009CC6}"/>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060130" y="448101"/>
              <a:ext cx="4876800" cy="4876800"/>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27">
            <a:extLst>
              <a:ext uri="{FF2B5EF4-FFF2-40B4-BE49-F238E27FC236}">
                <a16:creationId xmlns:a16="http://schemas.microsoft.com/office/drawing/2014/main" id="{0910575B-0E6C-8BF7-3494-3F2C768FB35F}"/>
              </a:ext>
            </a:extLst>
          </p:cNvPr>
          <p:cNvPicPr>
            <a:picLocks noChangeAspect="1"/>
          </p:cNvPicPr>
          <p:nvPr/>
        </p:nvPicPr>
        <p:blipFill>
          <a:blip r:embed="rId7"/>
          <a:srcRect l="7566" t="22791" r="7120" b="15924"/>
          <a:stretch>
            <a:fillRect/>
          </a:stretch>
        </p:blipFill>
        <p:spPr>
          <a:xfrm>
            <a:off x="5569324" y="1928727"/>
            <a:ext cx="4943198" cy="1615861"/>
          </a:xfrm>
          <a:custGeom>
            <a:avLst/>
            <a:gdLst/>
            <a:ahLst/>
            <a:cxnLst/>
            <a:rect l="l" t="t" r="r" b="b"/>
            <a:pathLst>
              <a:path w="5695304" h="2032521">
                <a:moveTo>
                  <a:pt x="2084472" y="1868958"/>
                </a:moveTo>
                <a:cubicBezTo>
                  <a:pt x="2151338" y="1868958"/>
                  <a:pt x="2184846" y="1896371"/>
                  <a:pt x="2184998" y="1951197"/>
                </a:cubicBezTo>
                <a:cubicBezTo>
                  <a:pt x="2184846" y="2005261"/>
                  <a:pt x="2151338" y="2032369"/>
                  <a:pt x="2084472" y="2032521"/>
                </a:cubicBezTo>
                <a:cubicBezTo>
                  <a:pt x="2017911" y="2032369"/>
                  <a:pt x="1984707" y="2005261"/>
                  <a:pt x="1984859" y="1951197"/>
                </a:cubicBezTo>
                <a:cubicBezTo>
                  <a:pt x="1984707" y="1896371"/>
                  <a:pt x="2017911" y="1868958"/>
                  <a:pt x="2084472" y="1868958"/>
                </a:cubicBezTo>
                <a:close/>
                <a:moveTo>
                  <a:pt x="3685108" y="1661275"/>
                </a:moveTo>
                <a:cubicBezTo>
                  <a:pt x="3666792" y="1663125"/>
                  <a:pt x="3652139" y="1664919"/>
                  <a:pt x="3641149" y="1666655"/>
                </a:cubicBezTo>
                <a:cubicBezTo>
                  <a:pt x="3630158" y="1668391"/>
                  <a:pt x="3622831" y="1669956"/>
                  <a:pt x="3619167" y="1671349"/>
                </a:cubicBezTo>
                <a:cubicBezTo>
                  <a:pt x="3617336" y="1674535"/>
                  <a:pt x="3615962" y="1678466"/>
                  <a:pt x="3615046" y="1683140"/>
                </a:cubicBezTo>
                <a:cubicBezTo>
                  <a:pt x="3614130" y="1687815"/>
                  <a:pt x="3613672" y="1693348"/>
                  <a:pt x="3613672" y="1699740"/>
                </a:cubicBezTo>
                <a:cubicBezTo>
                  <a:pt x="3613653" y="1711169"/>
                  <a:pt x="3616668" y="1719679"/>
                  <a:pt x="3622717" y="1725270"/>
                </a:cubicBezTo>
                <a:cubicBezTo>
                  <a:pt x="3628765" y="1730860"/>
                  <a:pt x="3637963" y="1733646"/>
                  <a:pt x="3650308" y="1733627"/>
                </a:cubicBezTo>
                <a:cubicBezTo>
                  <a:pt x="3656720" y="1733608"/>
                  <a:pt x="3662673" y="1732501"/>
                  <a:pt x="3668168" y="1730307"/>
                </a:cubicBezTo>
                <a:cubicBezTo>
                  <a:pt x="3673664" y="1728113"/>
                  <a:pt x="3678702" y="1724945"/>
                  <a:pt x="3683281" y="1720805"/>
                </a:cubicBezTo>
                <a:lnTo>
                  <a:pt x="3683281" y="1714394"/>
                </a:lnTo>
                <a:cubicBezTo>
                  <a:pt x="3683300" y="1708403"/>
                  <a:pt x="3683490" y="1700923"/>
                  <a:pt x="3683852" y="1691956"/>
                </a:cubicBezTo>
                <a:cubicBezTo>
                  <a:pt x="3684213" y="1682988"/>
                  <a:pt x="3684633" y="1672761"/>
                  <a:pt x="3685108" y="1661275"/>
                </a:cubicBezTo>
                <a:close/>
                <a:moveTo>
                  <a:pt x="2087220" y="1468336"/>
                </a:moveTo>
                <a:cubicBezTo>
                  <a:pt x="2070277" y="1468356"/>
                  <a:pt x="2056874" y="1474271"/>
                  <a:pt x="2047012" y="1486082"/>
                </a:cubicBezTo>
                <a:cubicBezTo>
                  <a:pt x="2037151" y="1497893"/>
                  <a:pt x="2031059" y="1515484"/>
                  <a:pt x="2028736" y="1538855"/>
                </a:cubicBezTo>
                <a:lnTo>
                  <a:pt x="2123773" y="1531538"/>
                </a:lnTo>
                <a:cubicBezTo>
                  <a:pt x="2124249" y="1528351"/>
                  <a:pt x="2124667" y="1524878"/>
                  <a:pt x="2125029" y="1521119"/>
                </a:cubicBezTo>
                <a:cubicBezTo>
                  <a:pt x="2125391" y="1517360"/>
                  <a:pt x="2125582" y="1513200"/>
                  <a:pt x="2125601" y="1508639"/>
                </a:cubicBezTo>
                <a:cubicBezTo>
                  <a:pt x="2125601" y="1495339"/>
                  <a:pt x="2122402" y="1485301"/>
                  <a:pt x="2116005" y="1478527"/>
                </a:cubicBezTo>
                <a:cubicBezTo>
                  <a:pt x="2109609" y="1471752"/>
                  <a:pt x="2100014" y="1468356"/>
                  <a:pt x="2087220" y="1468336"/>
                </a:cubicBezTo>
                <a:close/>
                <a:moveTo>
                  <a:pt x="1696157" y="1335748"/>
                </a:moveTo>
                <a:cubicBezTo>
                  <a:pt x="1760888" y="1335596"/>
                  <a:pt x="1793178" y="1351446"/>
                  <a:pt x="1793026" y="1383297"/>
                </a:cubicBezTo>
                <a:lnTo>
                  <a:pt x="1793026" y="1786548"/>
                </a:lnTo>
                <a:cubicBezTo>
                  <a:pt x="1793026" y="1819466"/>
                  <a:pt x="1761041" y="1835925"/>
                  <a:pt x="1697071" y="1835925"/>
                </a:cubicBezTo>
                <a:cubicBezTo>
                  <a:pt x="1633101" y="1835925"/>
                  <a:pt x="1601116" y="1819466"/>
                  <a:pt x="1601116" y="1786548"/>
                </a:cubicBezTo>
                <a:lnTo>
                  <a:pt x="1601116" y="1383297"/>
                </a:lnTo>
                <a:cubicBezTo>
                  <a:pt x="1601268" y="1351446"/>
                  <a:pt x="1632948" y="1335596"/>
                  <a:pt x="1696157" y="1335748"/>
                </a:cubicBezTo>
                <a:close/>
                <a:moveTo>
                  <a:pt x="4250026" y="1323975"/>
                </a:moveTo>
                <a:cubicBezTo>
                  <a:pt x="4283820" y="1323995"/>
                  <a:pt x="4311274" y="1330128"/>
                  <a:pt x="4332388" y="1342374"/>
                </a:cubicBezTo>
                <a:cubicBezTo>
                  <a:pt x="4353502" y="1354621"/>
                  <a:pt x="4368390" y="1372867"/>
                  <a:pt x="4377052" y="1397112"/>
                </a:cubicBezTo>
                <a:cubicBezTo>
                  <a:pt x="4385302" y="1372867"/>
                  <a:pt x="4399220" y="1354621"/>
                  <a:pt x="4418807" y="1342374"/>
                </a:cubicBezTo>
                <a:cubicBezTo>
                  <a:pt x="4438395" y="1330128"/>
                  <a:pt x="4463517" y="1323995"/>
                  <a:pt x="4494175" y="1323975"/>
                </a:cubicBezTo>
                <a:cubicBezTo>
                  <a:pt x="4592110" y="1323824"/>
                  <a:pt x="4641153" y="1386294"/>
                  <a:pt x="4641305" y="1511386"/>
                </a:cubicBezTo>
                <a:lnTo>
                  <a:pt x="4641305" y="1779244"/>
                </a:lnTo>
                <a:cubicBezTo>
                  <a:pt x="4641305" y="1812155"/>
                  <a:pt x="4609320" y="1828610"/>
                  <a:pt x="4545351" y="1828610"/>
                </a:cubicBezTo>
                <a:cubicBezTo>
                  <a:pt x="4481381" y="1828610"/>
                  <a:pt x="4449396" y="1812155"/>
                  <a:pt x="4449396" y="1779244"/>
                </a:cubicBezTo>
                <a:lnTo>
                  <a:pt x="4449396" y="1533259"/>
                </a:lnTo>
                <a:cubicBezTo>
                  <a:pt x="4449415" y="1523219"/>
                  <a:pt x="4448689" y="1514723"/>
                  <a:pt x="4447220" y="1507770"/>
                </a:cubicBezTo>
                <a:cubicBezTo>
                  <a:pt x="4445750" y="1500817"/>
                  <a:pt x="4443421" y="1495292"/>
                  <a:pt x="4440234" y="1491196"/>
                </a:cubicBezTo>
                <a:cubicBezTo>
                  <a:pt x="4433820" y="1483881"/>
                  <a:pt x="4421909" y="1480224"/>
                  <a:pt x="4404501" y="1480224"/>
                </a:cubicBezTo>
                <a:lnTo>
                  <a:pt x="4390761" y="1481138"/>
                </a:lnTo>
                <a:lnTo>
                  <a:pt x="4391674" y="1495768"/>
                </a:lnTo>
                <a:lnTo>
                  <a:pt x="4391674" y="1786548"/>
                </a:lnTo>
                <a:cubicBezTo>
                  <a:pt x="4391674" y="1819466"/>
                  <a:pt x="4359689" y="1835925"/>
                  <a:pt x="4295719" y="1835925"/>
                </a:cubicBezTo>
                <a:cubicBezTo>
                  <a:pt x="4231749" y="1835925"/>
                  <a:pt x="4199764" y="1819466"/>
                  <a:pt x="4199764" y="1786548"/>
                </a:cubicBezTo>
                <a:lnTo>
                  <a:pt x="4199764" y="1533259"/>
                </a:lnTo>
                <a:cubicBezTo>
                  <a:pt x="4199784" y="1523219"/>
                  <a:pt x="4199058" y="1514723"/>
                  <a:pt x="4197589" y="1507770"/>
                </a:cubicBezTo>
                <a:cubicBezTo>
                  <a:pt x="4196119" y="1500817"/>
                  <a:pt x="4193791" y="1495292"/>
                  <a:pt x="4190603" y="1491196"/>
                </a:cubicBezTo>
                <a:cubicBezTo>
                  <a:pt x="4184191" y="1483881"/>
                  <a:pt x="4172282" y="1480224"/>
                  <a:pt x="4154876" y="1480224"/>
                </a:cubicBezTo>
                <a:cubicBezTo>
                  <a:pt x="4151689" y="1480224"/>
                  <a:pt x="4148674" y="1480452"/>
                  <a:pt x="4145830" y="1480910"/>
                </a:cubicBezTo>
                <a:cubicBezTo>
                  <a:pt x="4142986" y="1481367"/>
                  <a:pt x="4140200" y="1482052"/>
                  <a:pt x="4137471" y="1482967"/>
                </a:cubicBezTo>
                <a:lnTo>
                  <a:pt x="4137471" y="1786548"/>
                </a:lnTo>
                <a:cubicBezTo>
                  <a:pt x="4137471" y="1819466"/>
                  <a:pt x="4105486" y="1835925"/>
                  <a:pt x="4041516" y="1835925"/>
                </a:cubicBezTo>
                <a:cubicBezTo>
                  <a:pt x="3977546" y="1835925"/>
                  <a:pt x="3945561" y="1819466"/>
                  <a:pt x="3945561" y="1786548"/>
                </a:cubicBezTo>
                <a:lnTo>
                  <a:pt x="3945561" y="1383399"/>
                </a:lnTo>
                <a:cubicBezTo>
                  <a:pt x="3945713" y="1351555"/>
                  <a:pt x="3977394" y="1335709"/>
                  <a:pt x="4040602" y="1335861"/>
                </a:cubicBezTo>
                <a:cubicBezTo>
                  <a:pt x="4105334" y="1335709"/>
                  <a:pt x="4137623" y="1351555"/>
                  <a:pt x="4137471" y="1383399"/>
                </a:cubicBezTo>
                <a:lnTo>
                  <a:pt x="4137471" y="1401683"/>
                </a:lnTo>
                <a:cubicBezTo>
                  <a:pt x="4154896" y="1349726"/>
                  <a:pt x="4192415" y="1323824"/>
                  <a:pt x="4250026" y="1323975"/>
                </a:cubicBezTo>
                <a:close/>
                <a:moveTo>
                  <a:pt x="3664039" y="1323975"/>
                </a:moveTo>
                <a:cubicBezTo>
                  <a:pt x="3701114" y="1323975"/>
                  <a:pt x="3733039" y="1327176"/>
                  <a:pt x="3759813" y="1333577"/>
                </a:cubicBezTo>
                <a:cubicBezTo>
                  <a:pt x="3786586" y="1339978"/>
                  <a:pt x="3807988" y="1349579"/>
                  <a:pt x="3824017" y="1362380"/>
                </a:cubicBezTo>
                <a:cubicBezTo>
                  <a:pt x="3860571" y="1391641"/>
                  <a:pt x="3878848" y="1442848"/>
                  <a:pt x="3878848" y="1516000"/>
                </a:cubicBezTo>
                <a:cubicBezTo>
                  <a:pt x="3878867" y="1529298"/>
                  <a:pt x="3878372" y="1544535"/>
                  <a:pt x="3877363" y="1561713"/>
                </a:cubicBezTo>
                <a:cubicBezTo>
                  <a:pt x="3876355" y="1578890"/>
                  <a:pt x="3874719" y="1597772"/>
                  <a:pt x="3872455" y="1618358"/>
                </a:cubicBezTo>
                <a:cubicBezTo>
                  <a:pt x="3870191" y="1638923"/>
                  <a:pt x="3868554" y="1655556"/>
                  <a:pt x="3867546" y="1668255"/>
                </a:cubicBezTo>
                <a:cubicBezTo>
                  <a:pt x="3866537" y="1680955"/>
                  <a:pt x="3866043" y="1689601"/>
                  <a:pt x="3866062" y="1694193"/>
                </a:cubicBezTo>
                <a:cubicBezTo>
                  <a:pt x="3866080" y="1702004"/>
                  <a:pt x="3869240" y="1707642"/>
                  <a:pt x="3875541" y="1711110"/>
                </a:cubicBezTo>
                <a:cubicBezTo>
                  <a:pt x="3881842" y="1714577"/>
                  <a:pt x="3891174" y="1715644"/>
                  <a:pt x="3903537" y="1714310"/>
                </a:cubicBezTo>
                <a:cubicBezTo>
                  <a:pt x="3911766" y="1734427"/>
                  <a:pt x="3913595" y="1754544"/>
                  <a:pt x="3909023" y="1774660"/>
                </a:cubicBezTo>
                <a:cubicBezTo>
                  <a:pt x="3904870" y="1795215"/>
                  <a:pt x="3893979" y="1810570"/>
                  <a:pt x="3876350" y="1820723"/>
                </a:cubicBezTo>
                <a:cubicBezTo>
                  <a:pt x="3858722" y="1830877"/>
                  <a:pt x="3834589" y="1835944"/>
                  <a:pt x="3803953" y="1835925"/>
                </a:cubicBezTo>
                <a:lnTo>
                  <a:pt x="3803906" y="1835925"/>
                </a:lnTo>
                <a:cubicBezTo>
                  <a:pt x="3756538" y="1835925"/>
                  <a:pt x="3723337" y="1823124"/>
                  <a:pt x="3704303" y="1797520"/>
                </a:cubicBezTo>
                <a:cubicBezTo>
                  <a:pt x="3674103" y="1823124"/>
                  <a:pt x="3639323" y="1835925"/>
                  <a:pt x="3599965" y="1835925"/>
                </a:cubicBezTo>
                <a:cubicBezTo>
                  <a:pt x="3553212" y="1836078"/>
                  <a:pt x="3516968" y="1823886"/>
                  <a:pt x="3491231" y="1799349"/>
                </a:cubicBezTo>
                <a:cubicBezTo>
                  <a:pt x="3468236" y="1776642"/>
                  <a:pt x="3456662" y="1747076"/>
                  <a:pt x="3456510" y="1710652"/>
                </a:cubicBezTo>
                <a:cubicBezTo>
                  <a:pt x="3456510" y="1666769"/>
                  <a:pt x="3472043" y="1634786"/>
                  <a:pt x="3503110" y="1614705"/>
                </a:cubicBezTo>
                <a:cubicBezTo>
                  <a:pt x="3539631" y="1590964"/>
                  <a:pt x="3601821" y="1579093"/>
                  <a:pt x="3689681" y="1579093"/>
                </a:cubicBezTo>
                <a:lnTo>
                  <a:pt x="3690596" y="1532398"/>
                </a:lnTo>
                <a:cubicBezTo>
                  <a:pt x="3690577" y="1518664"/>
                  <a:pt x="3686952" y="1508364"/>
                  <a:pt x="3679722" y="1501497"/>
                </a:cubicBezTo>
                <a:cubicBezTo>
                  <a:pt x="3672491" y="1494630"/>
                  <a:pt x="3661769" y="1491197"/>
                  <a:pt x="3647555" y="1491196"/>
                </a:cubicBezTo>
                <a:cubicBezTo>
                  <a:pt x="3640667" y="1491177"/>
                  <a:pt x="3632465" y="1492360"/>
                  <a:pt x="3622951" y="1494745"/>
                </a:cubicBezTo>
                <a:cubicBezTo>
                  <a:pt x="3613435" y="1497129"/>
                  <a:pt x="3602728" y="1500830"/>
                  <a:pt x="3590828" y="1505846"/>
                </a:cubicBezTo>
                <a:cubicBezTo>
                  <a:pt x="3578949" y="1510901"/>
                  <a:pt x="3568213" y="1514754"/>
                  <a:pt x="3558619" y="1517406"/>
                </a:cubicBezTo>
                <a:cubicBezTo>
                  <a:pt x="3549025" y="1520057"/>
                  <a:pt x="3540573" y="1521392"/>
                  <a:pt x="3533263" y="1521411"/>
                </a:cubicBezTo>
                <a:cubicBezTo>
                  <a:pt x="3483160" y="1521394"/>
                  <a:pt x="3458185" y="1493961"/>
                  <a:pt x="3458337" y="1439111"/>
                </a:cubicBezTo>
                <a:cubicBezTo>
                  <a:pt x="3458337" y="1423558"/>
                  <a:pt x="3459708" y="1409662"/>
                  <a:pt x="3462449" y="1397424"/>
                </a:cubicBezTo>
                <a:cubicBezTo>
                  <a:pt x="3465190" y="1385186"/>
                  <a:pt x="3469302" y="1374724"/>
                  <a:pt x="3474784" y="1366038"/>
                </a:cubicBezTo>
                <a:cubicBezTo>
                  <a:pt x="3535985" y="1337844"/>
                  <a:pt x="3599070" y="1323823"/>
                  <a:pt x="3664039" y="1323975"/>
                </a:cubicBezTo>
                <a:close/>
                <a:moveTo>
                  <a:pt x="2085393" y="1323975"/>
                </a:moveTo>
                <a:cubicBezTo>
                  <a:pt x="2116485" y="1323975"/>
                  <a:pt x="2144103" y="1328087"/>
                  <a:pt x="2168248" y="1336310"/>
                </a:cubicBezTo>
                <a:cubicBezTo>
                  <a:pt x="2192392" y="1344534"/>
                  <a:pt x="2212927" y="1356868"/>
                  <a:pt x="2229850" y="1373314"/>
                </a:cubicBezTo>
                <a:cubicBezTo>
                  <a:pt x="2246732" y="1389739"/>
                  <a:pt x="2259331" y="1409426"/>
                  <a:pt x="2267648" y="1432374"/>
                </a:cubicBezTo>
                <a:cubicBezTo>
                  <a:pt x="2275966" y="1455322"/>
                  <a:pt x="2280115" y="1481660"/>
                  <a:pt x="2280096" y="1511387"/>
                </a:cubicBezTo>
                <a:cubicBezTo>
                  <a:pt x="2280248" y="1557257"/>
                  <a:pt x="2271722" y="1591677"/>
                  <a:pt x="2254516" y="1614645"/>
                </a:cubicBezTo>
                <a:lnTo>
                  <a:pt x="2029650" y="1621961"/>
                </a:lnTo>
                <a:cubicBezTo>
                  <a:pt x="2033724" y="1648515"/>
                  <a:pt x="2043852" y="1668430"/>
                  <a:pt x="2060034" y="1681707"/>
                </a:cubicBezTo>
                <a:cubicBezTo>
                  <a:pt x="2076217" y="1694984"/>
                  <a:pt x="2098681" y="1701623"/>
                  <a:pt x="2127428" y="1701623"/>
                </a:cubicBezTo>
                <a:cubicBezTo>
                  <a:pt x="2146168" y="1701604"/>
                  <a:pt x="2164088" y="1699353"/>
                  <a:pt x="2181190" y="1694870"/>
                </a:cubicBezTo>
                <a:cubicBezTo>
                  <a:pt x="2198292" y="1690387"/>
                  <a:pt x="2214816" y="1683787"/>
                  <a:pt x="2230764" y="1675069"/>
                </a:cubicBezTo>
                <a:cubicBezTo>
                  <a:pt x="2243116" y="1680068"/>
                  <a:pt x="2252442" y="1687694"/>
                  <a:pt x="2258741" y="1697947"/>
                </a:cubicBezTo>
                <a:cubicBezTo>
                  <a:pt x="2265041" y="1708200"/>
                  <a:pt x="2268200" y="1721303"/>
                  <a:pt x="2268219" y="1737255"/>
                </a:cubicBezTo>
                <a:cubicBezTo>
                  <a:pt x="2268219" y="1767254"/>
                  <a:pt x="2254516" y="1791313"/>
                  <a:pt x="2227109" y="1809434"/>
                </a:cubicBezTo>
                <a:cubicBezTo>
                  <a:pt x="2195105" y="1831362"/>
                  <a:pt x="2147561" y="1842326"/>
                  <a:pt x="2084479" y="1842326"/>
                </a:cubicBezTo>
                <a:cubicBezTo>
                  <a:pt x="2045618" y="1842345"/>
                  <a:pt x="2011143" y="1836597"/>
                  <a:pt x="1981053" y="1825081"/>
                </a:cubicBezTo>
                <a:cubicBezTo>
                  <a:pt x="1950962" y="1813565"/>
                  <a:pt x="1925396" y="1796167"/>
                  <a:pt x="1904355" y="1772888"/>
                </a:cubicBezTo>
                <a:cubicBezTo>
                  <a:pt x="1864908" y="1729943"/>
                  <a:pt x="1845108" y="1672325"/>
                  <a:pt x="1844956" y="1600035"/>
                </a:cubicBezTo>
                <a:cubicBezTo>
                  <a:pt x="1844937" y="1554829"/>
                  <a:pt x="1850458" y="1514983"/>
                  <a:pt x="1861519" y="1480497"/>
                </a:cubicBezTo>
                <a:cubicBezTo>
                  <a:pt x="1872580" y="1446012"/>
                  <a:pt x="1889295" y="1416680"/>
                  <a:pt x="1911665" y="1392501"/>
                </a:cubicBezTo>
                <a:cubicBezTo>
                  <a:pt x="1953583" y="1346818"/>
                  <a:pt x="2011492" y="1323976"/>
                  <a:pt x="2085393" y="1323975"/>
                </a:cubicBezTo>
                <a:close/>
                <a:moveTo>
                  <a:pt x="2455177" y="1233450"/>
                </a:moveTo>
                <a:cubicBezTo>
                  <a:pt x="2510008" y="1233298"/>
                  <a:pt x="2537423" y="1250976"/>
                  <a:pt x="2537423" y="1286485"/>
                </a:cubicBezTo>
                <a:lnTo>
                  <a:pt x="2537423" y="1335863"/>
                </a:lnTo>
                <a:lnTo>
                  <a:pt x="2607832" y="1335863"/>
                </a:lnTo>
                <a:cubicBezTo>
                  <a:pt x="2634502" y="1335711"/>
                  <a:pt x="2647913" y="1361598"/>
                  <a:pt x="2648066" y="1413525"/>
                </a:cubicBezTo>
                <a:cubicBezTo>
                  <a:pt x="2647913" y="1438956"/>
                  <a:pt x="2640903" y="1461189"/>
                  <a:pt x="2627034" y="1480224"/>
                </a:cubicBezTo>
                <a:lnTo>
                  <a:pt x="2537423" y="1480224"/>
                </a:lnTo>
                <a:lnTo>
                  <a:pt x="2537423" y="1666761"/>
                </a:lnTo>
                <a:cubicBezTo>
                  <a:pt x="2537423" y="1686878"/>
                  <a:pt x="2552053" y="1696936"/>
                  <a:pt x="2581314" y="1696936"/>
                </a:cubicBezTo>
                <a:cubicBezTo>
                  <a:pt x="2595945" y="1696936"/>
                  <a:pt x="2610575" y="1695108"/>
                  <a:pt x="2625206" y="1691450"/>
                </a:cubicBezTo>
                <a:cubicBezTo>
                  <a:pt x="2637245" y="1704404"/>
                  <a:pt x="2643341" y="1724216"/>
                  <a:pt x="2643494" y="1750886"/>
                </a:cubicBezTo>
                <a:cubicBezTo>
                  <a:pt x="2643475" y="1766926"/>
                  <a:pt x="2640998" y="1780795"/>
                  <a:pt x="2636064" y="1792491"/>
                </a:cubicBezTo>
                <a:cubicBezTo>
                  <a:pt x="2631130" y="1804188"/>
                  <a:pt x="2623853" y="1813484"/>
                  <a:pt x="2614233" y="1820381"/>
                </a:cubicBezTo>
                <a:cubicBezTo>
                  <a:pt x="2604155" y="1827696"/>
                  <a:pt x="2590935" y="1833182"/>
                  <a:pt x="2574572" y="1836840"/>
                </a:cubicBezTo>
                <a:cubicBezTo>
                  <a:pt x="2558210" y="1840497"/>
                  <a:pt x="2538820" y="1842326"/>
                  <a:pt x="2516404" y="1842326"/>
                </a:cubicBezTo>
                <a:cubicBezTo>
                  <a:pt x="2462335" y="1842174"/>
                  <a:pt x="2420603" y="1826019"/>
                  <a:pt x="2391208" y="1793863"/>
                </a:cubicBezTo>
                <a:cubicBezTo>
                  <a:pt x="2363031" y="1762773"/>
                  <a:pt x="2349019" y="1720711"/>
                  <a:pt x="2349171" y="1667676"/>
                </a:cubicBezTo>
                <a:lnTo>
                  <a:pt x="2349171" y="1480224"/>
                </a:lnTo>
                <a:cubicBezTo>
                  <a:pt x="2320672" y="1480071"/>
                  <a:pt x="2304518" y="1461189"/>
                  <a:pt x="2300708" y="1423576"/>
                </a:cubicBezTo>
                <a:cubicBezTo>
                  <a:pt x="2299775" y="1414020"/>
                  <a:pt x="2299584" y="1404579"/>
                  <a:pt x="2300136" y="1395252"/>
                </a:cubicBezTo>
                <a:cubicBezTo>
                  <a:pt x="2300689" y="1385925"/>
                  <a:pt x="2302098" y="1376483"/>
                  <a:pt x="2304365" y="1366928"/>
                </a:cubicBezTo>
                <a:cubicBezTo>
                  <a:pt x="2335607" y="1340429"/>
                  <a:pt x="2358158" y="1303861"/>
                  <a:pt x="2372017" y="1257224"/>
                </a:cubicBezTo>
                <a:cubicBezTo>
                  <a:pt x="2388314" y="1241527"/>
                  <a:pt x="2416034" y="1233602"/>
                  <a:pt x="2455177" y="1233450"/>
                </a:cubicBezTo>
                <a:close/>
                <a:moveTo>
                  <a:pt x="3024056" y="1233336"/>
                </a:moveTo>
                <a:cubicBezTo>
                  <a:pt x="3048246" y="1233317"/>
                  <a:pt x="3068669" y="1235641"/>
                  <a:pt x="3085325" y="1240308"/>
                </a:cubicBezTo>
                <a:cubicBezTo>
                  <a:pt x="3101981" y="1244975"/>
                  <a:pt x="3115094" y="1252100"/>
                  <a:pt x="3124663" y="1261682"/>
                </a:cubicBezTo>
                <a:cubicBezTo>
                  <a:pt x="3130629" y="1267626"/>
                  <a:pt x="3137682" y="1278598"/>
                  <a:pt x="3145821" y="1294601"/>
                </a:cubicBezTo>
                <a:cubicBezTo>
                  <a:pt x="3153961" y="1310602"/>
                  <a:pt x="3163072" y="1331634"/>
                  <a:pt x="3173155" y="1357694"/>
                </a:cubicBezTo>
                <a:lnTo>
                  <a:pt x="3260968" y="1586294"/>
                </a:lnTo>
                <a:cubicBezTo>
                  <a:pt x="3249241" y="1518781"/>
                  <a:pt x="3243454" y="1421550"/>
                  <a:pt x="3243607" y="1294601"/>
                </a:cubicBezTo>
                <a:cubicBezTo>
                  <a:pt x="3243454" y="1253605"/>
                  <a:pt x="3271171" y="1233183"/>
                  <a:pt x="3326759" y="1233336"/>
                </a:cubicBezTo>
                <a:cubicBezTo>
                  <a:pt x="3353734" y="1233317"/>
                  <a:pt x="3374027" y="1238384"/>
                  <a:pt x="3387638" y="1248538"/>
                </a:cubicBezTo>
                <a:cubicBezTo>
                  <a:pt x="3401250" y="1258691"/>
                  <a:pt x="3408065" y="1274046"/>
                  <a:pt x="3408084" y="1294601"/>
                </a:cubicBezTo>
                <a:lnTo>
                  <a:pt x="3408084" y="1728026"/>
                </a:lnTo>
                <a:cubicBezTo>
                  <a:pt x="3408084" y="1765364"/>
                  <a:pt x="3398946" y="1792186"/>
                  <a:pt x="3380670" y="1808493"/>
                </a:cubicBezTo>
                <a:cubicBezTo>
                  <a:pt x="3370200" y="1817637"/>
                  <a:pt x="3355961" y="1824495"/>
                  <a:pt x="3337952" y="1829067"/>
                </a:cubicBezTo>
                <a:cubicBezTo>
                  <a:pt x="3319943" y="1833639"/>
                  <a:pt x="3297937" y="1835925"/>
                  <a:pt x="3271933" y="1835925"/>
                </a:cubicBezTo>
                <a:cubicBezTo>
                  <a:pt x="3252317" y="1835925"/>
                  <a:pt x="3235096" y="1833411"/>
                  <a:pt x="3220271" y="1828381"/>
                </a:cubicBezTo>
                <a:cubicBezTo>
                  <a:pt x="3205444" y="1823352"/>
                  <a:pt x="3192789" y="1815808"/>
                  <a:pt x="3182305" y="1805750"/>
                </a:cubicBezTo>
                <a:cubicBezTo>
                  <a:pt x="3164921" y="1789138"/>
                  <a:pt x="3147537" y="1758354"/>
                  <a:pt x="3130153" y="1713396"/>
                </a:cubicBezTo>
                <a:lnTo>
                  <a:pt x="3035021" y="1474737"/>
                </a:lnTo>
                <a:cubicBezTo>
                  <a:pt x="3046748" y="1542250"/>
                  <a:pt x="3052535" y="1642225"/>
                  <a:pt x="3052383" y="1774660"/>
                </a:cubicBezTo>
                <a:cubicBezTo>
                  <a:pt x="3052383" y="1815656"/>
                  <a:pt x="3024056" y="1836078"/>
                  <a:pt x="2967402" y="1835925"/>
                </a:cubicBezTo>
                <a:cubicBezTo>
                  <a:pt x="2913337" y="1836078"/>
                  <a:pt x="2886228" y="1815656"/>
                  <a:pt x="2886076" y="1774660"/>
                </a:cubicBezTo>
                <a:lnTo>
                  <a:pt x="2886076" y="1332091"/>
                </a:lnTo>
                <a:cubicBezTo>
                  <a:pt x="2886057" y="1312393"/>
                  <a:pt x="2888837" y="1295782"/>
                  <a:pt x="2894415" y="1282256"/>
                </a:cubicBezTo>
                <a:cubicBezTo>
                  <a:pt x="2899992" y="1268730"/>
                  <a:pt x="2908483" y="1258520"/>
                  <a:pt x="2919886" y="1251624"/>
                </a:cubicBezTo>
                <a:cubicBezTo>
                  <a:pt x="2939075" y="1239584"/>
                  <a:pt x="2973798" y="1233488"/>
                  <a:pt x="3024056" y="1233336"/>
                </a:cubicBezTo>
                <a:close/>
                <a:moveTo>
                  <a:pt x="1096748" y="1222477"/>
                </a:moveTo>
                <a:cubicBezTo>
                  <a:pt x="1114598" y="1222458"/>
                  <a:pt x="1130333" y="1223867"/>
                  <a:pt x="1143954" y="1226705"/>
                </a:cubicBezTo>
                <a:cubicBezTo>
                  <a:pt x="1157575" y="1229543"/>
                  <a:pt x="1168967" y="1233923"/>
                  <a:pt x="1178130" y="1239847"/>
                </a:cubicBezTo>
                <a:cubicBezTo>
                  <a:pt x="1197484" y="1251732"/>
                  <a:pt x="1211810" y="1273673"/>
                  <a:pt x="1221107" y="1305672"/>
                </a:cubicBezTo>
                <a:cubicBezTo>
                  <a:pt x="1250215" y="1410046"/>
                  <a:pt x="1274294" y="1532249"/>
                  <a:pt x="1293344" y="1672279"/>
                </a:cubicBezTo>
                <a:cubicBezTo>
                  <a:pt x="1327024" y="1545201"/>
                  <a:pt x="1348361" y="1408980"/>
                  <a:pt x="1357352" y="1263617"/>
                </a:cubicBezTo>
                <a:cubicBezTo>
                  <a:pt x="1371060" y="1236190"/>
                  <a:pt x="1406703" y="1222477"/>
                  <a:pt x="1464279" y="1222477"/>
                </a:cubicBezTo>
                <a:cubicBezTo>
                  <a:pt x="1530078" y="1222629"/>
                  <a:pt x="1562978" y="1247923"/>
                  <a:pt x="1562978" y="1298358"/>
                </a:cubicBezTo>
                <a:cubicBezTo>
                  <a:pt x="1562959" y="1343650"/>
                  <a:pt x="1552030" y="1404828"/>
                  <a:pt x="1530192" y="1481890"/>
                </a:cubicBezTo>
                <a:cubicBezTo>
                  <a:pt x="1508354" y="1558952"/>
                  <a:pt x="1475721" y="1651670"/>
                  <a:pt x="1432292" y="1760045"/>
                </a:cubicBezTo>
                <a:cubicBezTo>
                  <a:pt x="1421345" y="1787472"/>
                  <a:pt x="1404170" y="1808042"/>
                  <a:pt x="1380766" y="1821756"/>
                </a:cubicBezTo>
                <a:cubicBezTo>
                  <a:pt x="1357363" y="1835469"/>
                  <a:pt x="1327613" y="1842326"/>
                  <a:pt x="1291515" y="1842326"/>
                </a:cubicBezTo>
                <a:cubicBezTo>
                  <a:pt x="1228574" y="1842326"/>
                  <a:pt x="1184378" y="1824956"/>
                  <a:pt x="1158927" y="1790215"/>
                </a:cubicBezTo>
                <a:lnTo>
                  <a:pt x="1001651" y="1274588"/>
                </a:lnTo>
                <a:cubicBezTo>
                  <a:pt x="1010947" y="1239847"/>
                  <a:pt x="1042646" y="1222477"/>
                  <a:pt x="1096748" y="1222477"/>
                </a:cubicBezTo>
                <a:close/>
                <a:moveTo>
                  <a:pt x="2062469" y="1129208"/>
                </a:moveTo>
                <a:cubicBezTo>
                  <a:pt x="2124800" y="1129209"/>
                  <a:pt x="2185761" y="1161192"/>
                  <a:pt x="2245349" y="1225157"/>
                </a:cubicBezTo>
                <a:cubicBezTo>
                  <a:pt x="2245501" y="1242519"/>
                  <a:pt x="2237881" y="1258967"/>
                  <a:pt x="2222489" y="1274501"/>
                </a:cubicBezTo>
                <a:cubicBezTo>
                  <a:pt x="2213840" y="1283202"/>
                  <a:pt x="2204163" y="1289788"/>
                  <a:pt x="2193456" y="1294262"/>
                </a:cubicBezTo>
                <a:cubicBezTo>
                  <a:pt x="2182750" y="1298736"/>
                  <a:pt x="2170787" y="1300982"/>
                  <a:pt x="2157566" y="1301001"/>
                </a:cubicBezTo>
                <a:cubicBezTo>
                  <a:pt x="2130554" y="1300982"/>
                  <a:pt x="2106855" y="1295081"/>
                  <a:pt x="2086472" y="1283297"/>
                </a:cubicBezTo>
                <a:cubicBezTo>
                  <a:pt x="2066088" y="1271513"/>
                  <a:pt x="2049248" y="1253960"/>
                  <a:pt x="2035951" y="1230640"/>
                </a:cubicBezTo>
                <a:lnTo>
                  <a:pt x="1956443" y="1301001"/>
                </a:lnTo>
                <a:cubicBezTo>
                  <a:pt x="1905268" y="1301001"/>
                  <a:pt x="1879681" y="1282726"/>
                  <a:pt x="1879681" y="1246174"/>
                </a:cubicBezTo>
                <a:cubicBezTo>
                  <a:pt x="1879662" y="1234714"/>
                  <a:pt x="1884498" y="1222682"/>
                  <a:pt x="1894188" y="1210080"/>
                </a:cubicBezTo>
                <a:cubicBezTo>
                  <a:pt x="1903879" y="1197477"/>
                  <a:pt x="1918538" y="1184532"/>
                  <a:pt x="1938166" y="1171244"/>
                </a:cubicBezTo>
                <a:cubicBezTo>
                  <a:pt x="1958708" y="1157099"/>
                  <a:pt x="1979308" y="1146552"/>
                  <a:pt x="1999967" y="1139603"/>
                </a:cubicBezTo>
                <a:cubicBezTo>
                  <a:pt x="2020625" y="1132654"/>
                  <a:pt x="2041459" y="1129189"/>
                  <a:pt x="2062469" y="1129208"/>
                </a:cubicBezTo>
                <a:close/>
                <a:moveTo>
                  <a:pt x="1697070" y="1129208"/>
                </a:moveTo>
                <a:cubicBezTo>
                  <a:pt x="1766527" y="1129056"/>
                  <a:pt x="1801255" y="1158603"/>
                  <a:pt x="1801255" y="1217848"/>
                </a:cubicBezTo>
                <a:cubicBezTo>
                  <a:pt x="1801255" y="1275570"/>
                  <a:pt x="1766527" y="1304506"/>
                  <a:pt x="1697070" y="1304659"/>
                </a:cubicBezTo>
                <a:cubicBezTo>
                  <a:pt x="1627614" y="1304506"/>
                  <a:pt x="1592886" y="1275570"/>
                  <a:pt x="1592886" y="1217848"/>
                </a:cubicBezTo>
                <a:cubicBezTo>
                  <a:pt x="1592886" y="1158603"/>
                  <a:pt x="1627614" y="1129056"/>
                  <a:pt x="1697070" y="1129208"/>
                </a:cubicBezTo>
                <a:close/>
                <a:moveTo>
                  <a:pt x="4980508" y="565900"/>
                </a:moveTo>
                <a:cubicBezTo>
                  <a:pt x="4962193" y="567750"/>
                  <a:pt x="4947539" y="569544"/>
                  <a:pt x="4936549" y="571280"/>
                </a:cubicBezTo>
                <a:cubicBezTo>
                  <a:pt x="4925558" y="573016"/>
                  <a:pt x="4918231" y="574581"/>
                  <a:pt x="4914567" y="575974"/>
                </a:cubicBezTo>
                <a:cubicBezTo>
                  <a:pt x="4912735" y="579160"/>
                  <a:pt x="4911361" y="583091"/>
                  <a:pt x="4910446" y="587765"/>
                </a:cubicBezTo>
                <a:cubicBezTo>
                  <a:pt x="4909530" y="592440"/>
                  <a:pt x="4909072" y="597973"/>
                  <a:pt x="4909072" y="604365"/>
                </a:cubicBezTo>
                <a:cubicBezTo>
                  <a:pt x="4909053" y="615794"/>
                  <a:pt x="4912068" y="624304"/>
                  <a:pt x="4918116" y="629895"/>
                </a:cubicBezTo>
                <a:cubicBezTo>
                  <a:pt x="4924165" y="635485"/>
                  <a:pt x="4933362" y="638271"/>
                  <a:pt x="4945708" y="638252"/>
                </a:cubicBezTo>
                <a:cubicBezTo>
                  <a:pt x="4952120" y="638233"/>
                  <a:pt x="4958073" y="637126"/>
                  <a:pt x="4963569" y="634932"/>
                </a:cubicBezTo>
                <a:cubicBezTo>
                  <a:pt x="4969064" y="632737"/>
                  <a:pt x="4974101" y="629570"/>
                  <a:pt x="4978680" y="625430"/>
                </a:cubicBezTo>
                <a:lnTo>
                  <a:pt x="4978680" y="619019"/>
                </a:lnTo>
                <a:cubicBezTo>
                  <a:pt x="4978700" y="613028"/>
                  <a:pt x="4978890" y="605548"/>
                  <a:pt x="4979251" y="596581"/>
                </a:cubicBezTo>
                <a:cubicBezTo>
                  <a:pt x="4979613" y="587613"/>
                  <a:pt x="4980032" y="577386"/>
                  <a:pt x="4980508" y="565900"/>
                </a:cubicBezTo>
                <a:close/>
                <a:moveTo>
                  <a:pt x="3542233" y="565900"/>
                </a:moveTo>
                <a:cubicBezTo>
                  <a:pt x="3523917" y="567750"/>
                  <a:pt x="3509264" y="569544"/>
                  <a:pt x="3498274" y="571280"/>
                </a:cubicBezTo>
                <a:cubicBezTo>
                  <a:pt x="3487283" y="573016"/>
                  <a:pt x="3479956" y="574581"/>
                  <a:pt x="3476292" y="575974"/>
                </a:cubicBezTo>
                <a:cubicBezTo>
                  <a:pt x="3474461" y="579160"/>
                  <a:pt x="3473087" y="583091"/>
                  <a:pt x="3472171" y="587765"/>
                </a:cubicBezTo>
                <a:cubicBezTo>
                  <a:pt x="3471255" y="592440"/>
                  <a:pt x="3470797" y="597973"/>
                  <a:pt x="3470797" y="604365"/>
                </a:cubicBezTo>
                <a:cubicBezTo>
                  <a:pt x="3470778" y="615794"/>
                  <a:pt x="3473793" y="624304"/>
                  <a:pt x="3479842" y="629895"/>
                </a:cubicBezTo>
                <a:cubicBezTo>
                  <a:pt x="3485890" y="635485"/>
                  <a:pt x="3495088" y="638271"/>
                  <a:pt x="3507433" y="638252"/>
                </a:cubicBezTo>
                <a:cubicBezTo>
                  <a:pt x="3513845" y="638233"/>
                  <a:pt x="3519798" y="637126"/>
                  <a:pt x="3525293" y="634932"/>
                </a:cubicBezTo>
                <a:cubicBezTo>
                  <a:pt x="3530789" y="632737"/>
                  <a:pt x="3535826" y="629570"/>
                  <a:pt x="3540406" y="625430"/>
                </a:cubicBezTo>
                <a:lnTo>
                  <a:pt x="3540406" y="619019"/>
                </a:lnTo>
                <a:cubicBezTo>
                  <a:pt x="3540425" y="613028"/>
                  <a:pt x="3540615" y="605548"/>
                  <a:pt x="3540977" y="596581"/>
                </a:cubicBezTo>
                <a:cubicBezTo>
                  <a:pt x="3541338" y="587613"/>
                  <a:pt x="3541757" y="577386"/>
                  <a:pt x="3542233" y="565900"/>
                </a:cubicBezTo>
                <a:close/>
                <a:moveTo>
                  <a:pt x="1303858" y="565900"/>
                </a:moveTo>
                <a:cubicBezTo>
                  <a:pt x="1285543" y="567750"/>
                  <a:pt x="1270889" y="569544"/>
                  <a:pt x="1259899" y="571280"/>
                </a:cubicBezTo>
                <a:cubicBezTo>
                  <a:pt x="1248909" y="573016"/>
                  <a:pt x="1241581" y="574581"/>
                  <a:pt x="1237918" y="575974"/>
                </a:cubicBezTo>
                <a:cubicBezTo>
                  <a:pt x="1236086" y="579160"/>
                  <a:pt x="1234712" y="583091"/>
                  <a:pt x="1233796" y="587765"/>
                </a:cubicBezTo>
                <a:cubicBezTo>
                  <a:pt x="1232880" y="592440"/>
                  <a:pt x="1232422" y="597973"/>
                  <a:pt x="1232422" y="604365"/>
                </a:cubicBezTo>
                <a:cubicBezTo>
                  <a:pt x="1232403" y="615794"/>
                  <a:pt x="1235418" y="624304"/>
                  <a:pt x="1241467" y="629895"/>
                </a:cubicBezTo>
                <a:cubicBezTo>
                  <a:pt x="1247516" y="635485"/>
                  <a:pt x="1256713" y="638271"/>
                  <a:pt x="1269058" y="638252"/>
                </a:cubicBezTo>
                <a:cubicBezTo>
                  <a:pt x="1275470" y="638233"/>
                  <a:pt x="1281423" y="637126"/>
                  <a:pt x="1286919" y="634932"/>
                </a:cubicBezTo>
                <a:cubicBezTo>
                  <a:pt x="1292414" y="632737"/>
                  <a:pt x="1297451" y="629570"/>
                  <a:pt x="1302031" y="625430"/>
                </a:cubicBezTo>
                <a:lnTo>
                  <a:pt x="1302031" y="619019"/>
                </a:lnTo>
                <a:cubicBezTo>
                  <a:pt x="1302050" y="613028"/>
                  <a:pt x="1302240" y="605548"/>
                  <a:pt x="1302602" y="596581"/>
                </a:cubicBezTo>
                <a:cubicBezTo>
                  <a:pt x="1302964" y="587613"/>
                  <a:pt x="1303382" y="577386"/>
                  <a:pt x="1303858" y="565900"/>
                </a:cubicBezTo>
                <a:close/>
                <a:moveTo>
                  <a:pt x="5459445" y="374790"/>
                </a:moveTo>
                <a:cubicBezTo>
                  <a:pt x="5443405" y="374809"/>
                  <a:pt x="5431313" y="384377"/>
                  <a:pt x="5423170" y="403493"/>
                </a:cubicBezTo>
                <a:cubicBezTo>
                  <a:pt x="5415026" y="422609"/>
                  <a:pt x="5410944" y="451160"/>
                  <a:pt x="5410925" y="489145"/>
                </a:cubicBezTo>
                <a:cubicBezTo>
                  <a:pt x="5410944" y="513389"/>
                  <a:pt x="5412051" y="533744"/>
                  <a:pt x="5414243" y="550211"/>
                </a:cubicBezTo>
                <a:cubicBezTo>
                  <a:pt x="5416437" y="566678"/>
                  <a:pt x="5419603" y="579257"/>
                  <a:pt x="5423742" y="587949"/>
                </a:cubicBezTo>
                <a:cubicBezTo>
                  <a:pt x="5427423" y="595706"/>
                  <a:pt x="5432420" y="601462"/>
                  <a:pt x="5438733" y="605216"/>
                </a:cubicBezTo>
                <a:cubicBezTo>
                  <a:pt x="5445046" y="608971"/>
                  <a:pt x="5452560" y="610839"/>
                  <a:pt x="5461276" y="610820"/>
                </a:cubicBezTo>
                <a:cubicBezTo>
                  <a:pt x="5476839" y="610801"/>
                  <a:pt x="5488512" y="600547"/>
                  <a:pt x="5496293" y="580058"/>
                </a:cubicBezTo>
                <a:cubicBezTo>
                  <a:pt x="5504075" y="559569"/>
                  <a:pt x="5507966" y="528960"/>
                  <a:pt x="5507966" y="488230"/>
                </a:cubicBezTo>
                <a:cubicBezTo>
                  <a:pt x="5507946" y="450283"/>
                  <a:pt x="5503865" y="421885"/>
                  <a:pt x="5495721" y="403036"/>
                </a:cubicBezTo>
                <a:cubicBezTo>
                  <a:pt x="5487577" y="384186"/>
                  <a:pt x="5475485" y="374771"/>
                  <a:pt x="5459445" y="374790"/>
                </a:cubicBezTo>
                <a:close/>
                <a:moveTo>
                  <a:pt x="4247389" y="373876"/>
                </a:moveTo>
                <a:cubicBezTo>
                  <a:pt x="4219481" y="375286"/>
                  <a:pt x="4198612" y="384588"/>
                  <a:pt x="4184782" y="401782"/>
                </a:cubicBezTo>
                <a:cubicBezTo>
                  <a:pt x="4170951" y="418976"/>
                  <a:pt x="4164046" y="443832"/>
                  <a:pt x="4164065" y="476351"/>
                </a:cubicBezTo>
                <a:cubicBezTo>
                  <a:pt x="4164065" y="533078"/>
                  <a:pt x="4183294" y="561442"/>
                  <a:pt x="4221751" y="561442"/>
                </a:cubicBezTo>
                <a:cubicBezTo>
                  <a:pt x="4225395" y="561423"/>
                  <a:pt x="4229324" y="561232"/>
                  <a:pt x="4233540" y="560870"/>
                </a:cubicBezTo>
                <a:cubicBezTo>
                  <a:pt x="4237756" y="560508"/>
                  <a:pt x="4242372" y="560089"/>
                  <a:pt x="4247389" y="559612"/>
                </a:cubicBezTo>
                <a:close/>
                <a:moveTo>
                  <a:pt x="837440" y="373876"/>
                </a:moveTo>
                <a:cubicBezTo>
                  <a:pt x="809531" y="375286"/>
                  <a:pt x="788662" y="384588"/>
                  <a:pt x="774831" y="401782"/>
                </a:cubicBezTo>
                <a:cubicBezTo>
                  <a:pt x="761001" y="418976"/>
                  <a:pt x="754096" y="443832"/>
                  <a:pt x="754115" y="476351"/>
                </a:cubicBezTo>
                <a:cubicBezTo>
                  <a:pt x="754115" y="533078"/>
                  <a:pt x="773344" y="561442"/>
                  <a:pt x="811801" y="561442"/>
                </a:cubicBezTo>
                <a:cubicBezTo>
                  <a:pt x="815445" y="561423"/>
                  <a:pt x="819374" y="561232"/>
                  <a:pt x="823590" y="560870"/>
                </a:cubicBezTo>
                <a:cubicBezTo>
                  <a:pt x="827806" y="560508"/>
                  <a:pt x="832422" y="560089"/>
                  <a:pt x="837440" y="559612"/>
                </a:cubicBezTo>
                <a:close/>
                <a:moveTo>
                  <a:pt x="4601282" y="240373"/>
                </a:moveTo>
                <a:cubicBezTo>
                  <a:pt x="4666013" y="240221"/>
                  <a:pt x="4698303" y="256071"/>
                  <a:pt x="4698151" y="287922"/>
                </a:cubicBezTo>
                <a:lnTo>
                  <a:pt x="4698151" y="691173"/>
                </a:lnTo>
                <a:cubicBezTo>
                  <a:pt x="4698151" y="724091"/>
                  <a:pt x="4666166" y="740550"/>
                  <a:pt x="4602196" y="740550"/>
                </a:cubicBezTo>
                <a:cubicBezTo>
                  <a:pt x="4538226" y="740550"/>
                  <a:pt x="4506241" y="724091"/>
                  <a:pt x="4506241" y="691173"/>
                </a:cubicBezTo>
                <a:lnTo>
                  <a:pt x="4506241" y="287922"/>
                </a:lnTo>
                <a:cubicBezTo>
                  <a:pt x="4506393" y="256071"/>
                  <a:pt x="4538074" y="240221"/>
                  <a:pt x="4601282" y="240373"/>
                </a:cubicBezTo>
                <a:close/>
                <a:moveTo>
                  <a:pt x="5470431" y="228601"/>
                </a:moveTo>
                <a:cubicBezTo>
                  <a:pt x="5506522" y="228601"/>
                  <a:pt x="5538602" y="234768"/>
                  <a:pt x="5566671" y="247103"/>
                </a:cubicBezTo>
                <a:cubicBezTo>
                  <a:pt x="5594742" y="259437"/>
                  <a:pt x="5619037" y="277939"/>
                  <a:pt x="5639559" y="302609"/>
                </a:cubicBezTo>
                <a:cubicBezTo>
                  <a:pt x="5658273" y="325889"/>
                  <a:pt x="5672248" y="352663"/>
                  <a:pt x="5681481" y="382933"/>
                </a:cubicBezTo>
                <a:cubicBezTo>
                  <a:pt x="5690715" y="413202"/>
                  <a:pt x="5695322" y="447081"/>
                  <a:pt x="5695304" y="484571"/>
                </a:cubicBezTo>
                <a:cubicBezTo>
                  <a:pt x="5695304" y="522576"/>
                  <a:pt x="5690506" y="557030"/>
                  <a:pt x="5680910" y="587933"/>
                </a:cubicBezTo>
                <a:cubicBezTo>
                  <a:pt x="5671315" y="618836"/>
                  <a:pt x="5656922" y="645956"/>
                  <a:pt x="5637731" y="669292"/>
                </a:cubicBezTo>
                <a:cubicBezTo>
                  <a:pt x="5595557" y="721217"/>
                  <a:pt x="5535518" y="747103"/>
                  <a:pt x="5457614" y="746951"/>
                </a:cubicBezTo>
                <a:cubicBezTo>
                  <a:pt x="5379715" y="746799"/>
                  <a:pt x="5320593" y="721522"/>
                  <a:pt x="5280246" y="671120"/>
                </a:cubicBezTo>
                <a:cubicBezTo>
                  <a:pt x="5244455" y="626348"/>
                  <a:pt x="5226483" y="565080"/>
                  <a:pt x="5226330" y="487315"/>
                </a:cubicBezTo>
                <a:cubicBezTo>
                  <a:pt x="5226311" y="446567"/>
                  <a:pt x="5231375" y="410288"/>
                  <a:pt x="5241523" y="378477"/>
                </a:cubicBezTo>
                <a:cubicBezTo>
                  <a:pt x="5251670" y="346666"/>
                  <a:pt x="5267015" y="319550"/>
                  <a:pt x="5287557" y="297127"/>
                </a:cubicBezTo>
                <a:cubicBezTo>
                  <a:pt x="5329728" y="251442"/>
                  <a:pt x="5390685" y="228600"/>
                  <a:pt x="5470431" y="228601"/>
                </a:cubicBezTo>
                <a:close/>
                <a:moveTo>
                  <a:pt x="4959439" y="228601"/>
                </a:moveTo>
                <a:cubicBezTo>
                  <a:pt x="4996514" y="228600"/>
                  <a:pt x="5028438" y="231801"/>
                  <a:pt x="5055212" y="238202"/>
                </a:cubicBezTo>
                <a:cubicBezTo>
                  <a:pt x="5081986" y="244603"/>
                  <a:pt x="5103387" y="254204"/>
                  <a:pt x="5119417" y="267005"/>
                </a:cubicBezTo>
                <a:cubicBezTo>
                  <a:pt x="5155971" y="296266"/>
                  <a:pt x="5174248" y="347472"/>
                  <a:pt x="5174248" y="420624"/>
                </a:cubicBezTo>
                <a:cubicBezTo>
                  <a:pt x="5174267" y="433922"/>
                  <a:pt x="5173772" y="449160"/>
                  <a:pt x="5172763" y="466338"/>
                </a:cubicBezTo>
                <a:cubicBezTo>
                  <a:pt x="5171754" y="483515"/>
                  <a:pt x="5170118" y="502397"/>
                  <a:pt x="5167855" y="522983"/>
                </a:cubicBezTo>
                <a:cubicBezTo>
                  <a:pt x="5165591" y="543548"/>
                  <a:pt x="5163954" y="560181"/>
                  <a:pt x="5162945" y="572881"/>
                </a:cubicBezTo>
                <a:cubicBezTo>
                  <a:pt x="5161937" y="585580"/>
                  <a:pt x="5161442" y="594226"/>
                  <a:pt x="5161461" y="598818"/>
                </a:cubicBezTo>
                <a:cubicBezTo>
                  <a:pt x="5161480" y="606629"/>
                  <a:pt x="5164639" y="612268"/>
                  <a:pt x="5170941" y="615735"/>
                </a:cubicBezTo>
                <a:cubicBezTo>
                  <a:pt x="5177242" y="619202"/>
                  <a:pt x="5186574" y="620268"/>
                  <a:pt x="5198937" y="618935"/>
                </a:cubicBezTo>
                <a:cubicBezTo>
                  <a:pt x="5207167" y="639052"/>
                  <a:pt x="5208995" y="659169"/>
                  <a:pt x="5204423" y="679285"/>
                </a:cubicBezTo>
                <a:cubicBezTo>
                  <a:pt x="5200269" y="699840"/>
                  <a:pt x="5189378" y="715195"/>
                  <a:pt x="5171749" y="725348"/>
                </a:cubicBezTo>
                <a:cubicBezTo>
                  <a:pt x="5154121" y="735502"/>
                  <a:pt x="5129989" y="740569"/>
                  <a:pt x="5099352" y="740550"/>
                </a:cubicBezTo>
                <a:lnTo>
                  <a:pt x="5099306" y="740550"/>
                </a:lnTo>
                <a:cubicBezTo>
                  <a:pt x="5051938" y="740550"/>
                  <a:pt x="5018737" y="727749"/>
                  <a:pt x="4999703" y="702145"/>
                </a:cubicBezTo>
                <a:cubicBezTo>
                  <a:pt x="4969503" y="727749"/>
                  <a:pt x="4934723" y="740550"/>
                  <a:pt x="4895365" y="740550"/>
                </a:cubicBezTo>
                <a:cubicBezTo>
                  <a:pt x="4848612" y="740703"/>
                  <a:pt x="4812368" y="728511"/>
                  <a:pt x="4786631" y="703974"/>
                </a:cubicBezTo>
                <a:cubicBezTo>
                  <a:pt x="4763635" y="681267"/>
                  <a:pt x="4752062" y="651701"/>
                  <a:pt x="4751909" y="615277"/>
                </a:cubicBezTo>
                <a:cubicBezTo>
                  <a:pt x="4751909" y="571394"/>
                  <a:pt x="4767443" y="539411"/>
                  <a:pt x="4798509" y="519330"/>
                </a:cubicBezTo>
                <a:cubicBezTo>
                  <a:pt x="4835031" y="495589"/>
                  <a:pt x="4897221" y="483718"/>
                  <a:pt x="4985081" y="483718"/>
                </a:cubicBezTo>
                <a:lnTo>
                  <a:pt x="4985996" y="437023"/>
                </a:lnTo>
                <a:cubicBezTo>
                  <a:pt x="4985977" y="423289"/>
                  <a:pt x="4982352" y="412989"/>
                  <a:pt x="4975121" y="406122"/>
                </a:cubicBezTo>
                <a:cubicBezTo>
                  <a:pt x="4967891" y="399255"/>
                  <a:pt x="4957168" y="395821"/>
                  <a:pt x="4942955" y="395821"/>
                </a:cubicBezTo>
                <a:cubicBezTo>
                  <a:pt x="4936067" y="395802"/>
                  <a:pt x="4927866" y="396985"/>
                  <a:pt x="4918350" y="399370"/>
                </a:cubicBezTo>
                <a:cubicBezTo>
                  <a:pt x="4908835" y="401754"/>
                  <a:pt x="4898128" y="405455"/>
                  <a:pt x="4886227" y="410471"/>
                </a:cubicBezTo>
                <a:cubicBezTo>
                  <a:pt x="4874349" y="415526"/>
                  <a:pt x="4863612" y="419379"/>
                  <a:pt x="4854018" y="422030"/>
                </a:cubicBezTo>
                <a:cubicBezTo>
                  <a:pt x="4844425" y="424682"/>
                  <a:pt x="4835973" y="426017"/>
                  <a:pt x="4828663" y="426036"/>
                </a:cubicBezTo>
                <a:cubicBezTo>
                  <a:pt x="4778560" y="426019"/>
                  <a:pt x="4753585" y="398586"/>
                  <a:pt x="4753737" y="343736"/>
                </a:cubicBezTo>
                <a:cubicBezTo>
                  <a:pt x="4753737" y="328183"/>
                  <a:pt x="4755107" y="314287"/>
                  <a:pt x="4757849" y="302049"/>
                </a:cubicBezTo>
                <a:cubicBezTo>
                  <a:pt x="4760590" y="289811"/>
                  <a:pt x="4764702" y="279349"/>
                  <a:pt x="4770184" y="270663"/>
                </a:cubicBezTo>
                <a:cubicBezTo>
                  <a:pt x="4831385" y="242469"/>
                  <a:pt x="4894470" y="228448"/>
                  <a:pt x="4959439" y="228601"/>
                </a:cubicBezTo>
                <a:close/>
                <a:moveTo>
                  <a:pt x="4253786" y="228601"/>
                </a:moveTo>
                <a:cubicBezTo>
                  <a:pt x="4310293" y="228601"/>
                  <a:pt x="4356291" y="236824"/>
                  <a:pt x="4391778" y="253271"/>
                </a:cubicBezTo>
                <a:cubicBezTo>
                  <a:pt x="4423611" y="268651"/>
                  <a:pt x="4439451" y="286315"/>
                  <a:pt x="4439299" y="306264"/>
                </a:cubicBezTo>
                <a:lnTo>
                  <a:pt x="4437471" y="307178"/>
                </a:lnTo>
                <a:lnTo>
                  <a:pt x="4439299" y="308091"/>
                </a:lnTo>
                <a:lnTo>
                  <a:pt x="4439299" y="677463"/>
                </a:lnTo>
                <a:cubicBezTo>
                  <a:pt x="4439317" y="802909"/>
                  <a:pt x="4357034" y="865696"/>
                  <a:pt x="4192450" y="865823"/>
                </a:cubicBezTo>
                <a:cubicBezTo>
                  <a:pt x="4130262" y="865823"/>
                  <a:pt x="4081810" y="855773"/>
                  <a:pt x="4047094" y="835673"/>
                </a:cubicBezTo>
                <a:cubicBezTo>
                  <a:pt x="4030207" y="826042"/>
                  <a:pt x="4017604" y="814698"/>
                  <a:pt x="4009284" y="801640"/>
                </a:cubicBezTo>
                <a:cubicBezTo>
                  <a:pt x="4000965" y="788583"/>
                  <a:pt x="3996814" y="774041"/>
                  <a:pt x="3996833" y="758014"/>
                </a:cubicBezTo>
                <a:cubicBezTo>
                  <a:pt x="3996833" y="720662"/>
                  <a:pt x="4009627" y="698387"/>
                  <a:pt x="4035214" y="691191"/>
                </a:cubicBezTo>
                <a:cubicBezTo>
                  <a:pt x="4055756" y="704024"/>
                  <a:pt x="4077041" y="713650"/>
                  <a:pt x="4099069" y="720066"/>
                </a:cubicBezTo>
                <a:cubicBezTo>
                  <a:pt x="4121097" y="726483"/>
                  <a:pt x="4143983" y="729692"/>
                  <a:pt x="4167727" y="729692"/>
                </a:cubicBezTo>
                <a:cubicBezTo>
                  <a:pt x="4185621" y="729673"/>
                  <a:pt x="4200653" y="728107"/>
                  <a:pt x="4212823" y="724994"/>
                </a:cubicBezTo>
                <a:cubicBezTo>
                  <a:pt x="4224994" y="721881"/>
                  <a:pt x="4234074" y="717336"/>
                  <a:pt x="4240064" y="711358"/>
                </a:cubicBezTo>
                <a:cubicBezTo>
                  <a:pt x="4244202" y="707193"/>
                  <a:pt x="4247138" y="701314"/>
                  <a:pt x="4248873" y="693719"/>
                </a:cubicBezTo>
                <a:cubicBezTo>
                  <a:pt x="4250607" y="686124"/>
                  <a:pt x="4251026" y="677051"/>
                  <a:pt x="4250131" y="666500"/>
                </a:cubicBezTo>
                <a:cubicBezTo>
                  <a:pt x="4241416" y="672419"/>
                  <a:pt x="4230468" y="676796"/>
                  <a:pt x="4217287" y="679632"/>
                </a:cubicBezTo>
                <a:cubicBezTo>
                  <a:pt x="4204105" y="682468"/>
                  <a:pt x="4188807" y="683876"/>
                  <a:pt x="4171390" y="683857"/>
                </a:cubicBezTo>
                <a:cubicBezTo>
                  <a:pt x="4112892" y="683705"/>
                  <a:pt x="4067195" y="667566"/>
                  <a:pt x="4034300" y="635439"/>
                </a:cubicBezTo>
                <a:cubicBezTo>
                  <a:pt x="4016462" y="617645"/>
                  <a:pt x="4003021" y="595903"/>
                  <a:pt x="3993978" y="570212"/>
                </a:cubicBezTo>
                <a:cubicBezTo>
                  <a:pt x="3984935" y="544521"/>
                  <a:pt x="3980404" y="514759"/>
                  <a:pt x="3980385" y="480926"/>
                </a:cubicBezTo>
                <a:cubicBezTo>
                  <a:pt x="3980385" y="399502"/>
                  <a:pt x="4003230" y="337322"/>
                  <a:pt x="4048922" y="294386"/>
                </a:cubicBezTo>
                <a:cubicBezTo>
                  <a:pt x="4072183" y="272458"/>
                  <a:pt x="4100823" y="256012"/>
                  <a:pt x="4134842" y="245047"/>
                </a:cubicBezTo>
                <a:cubicBezTo>
                  <a:pt x="4168862" y="234083"/>
                  <a:pt x="4208510" y="228601"/>
                  <a:pt x="4253786" y="228601"/>
                </a:cubicBezTo>
                <a:close/>
                <a:moveTo>
                  <a:pt x="3521164" y="228601"/>
                </a:moveTo>
                <a:cubicBezTo>
                  <a:pt x="3558239" y="228600"/>
                  <a:pt x="3590164" y="231801"/>
                  <a:pt x="3616938" y="238202"/>
                </a:cubicBezTo>
                <a:cubicBezTo>
                  <a:pt x="3643711" y="244603"/>
                  <a:pt x="3665113" y="254204"/>
                  <a:pt x="3681142" y="267005"/>
                </a:cubicBezTo>
                <a:cubicBezTo>
                  <a:pt x="3717696" y="296266"/>
                  <a:pt x="3735973" y="347472"/>
                  <a:pt x="3735973" y="420624"/>
                </a:cubicBezTo>
                <a:cubicBezTo>
                  <a:pt x="3735992" y="433922"/>
                  <a:pt x="3735497" y="449160"/>
                  <a:pt x="3734488" y="466338"/>
                </a:cubicBezTo>
                <a:cubicBezTo>
                  <a:pt x="3733480" y="483515"/>
                  <a:pt x="3731844" y="502397"/>
                  <a:pt x="3729580" y="522983"/>
                </a:cubicBezTo>
                <a:cubicBezTo>
                  <a:pt x="3727316" y="543548"/>
                  <a:pt x="3725679" y="560181"/>
                  <a:pt x="3724671" y="572881"/>
                </a:cubicBezTo>
                <a:cubicBezTo>
                  <a:pt x="3723662" y="585580"/>
                  <a:pt x="3723167" y="594226"/>
                  <a:pt x="3723187" y="598818"/>
                </a:cubicBezTo>
                <a:cubicBezTo>
                  <a:pt x="3723205" y="606629"/>
                  <a:pt x="3726365" y="612268"/>
                  <a:pt x="3732666" y="615735"/>
                </a:cubicBezTo>
                <a:cubicBezTo>
                  <a:pt x="3738967" y="619202"/>
                  <a:pt x="3748299" y="620268"/>
                  <a:pt x="3760662" y="618935"/>
                </a:cubicBezTo>
                <a:cubicBezTo>
                  <a:pt x="3768892" y="639052"/>
                  <a:pt x="3770720" y="659169"/>
                  <a:pt x="3766148" y="679285"/>
                </a:cubicBezTo>
                <a:cubicBezTo>
                  <a:pt x="3761995" y="699840"/>
                  <a:pt x="3751104" y="715195"/>
                  <a:pt x="3733475" y="725348"/>
                </a:cubicBezTo>
                <a:cubicBezTo>
                  <a:pt x="3715847" y="735502"/>
                  <a:pt x="3691714" y="740569"/>
                  <a:pt x="3661078" y="740550"/>
                </a:cubicBezTo>
                <a:lnTo>
                  <a:pt x="3661031" y="740550"/>
                </a:lnTo>
                <a:cubicBezTo>
                  <a:pt x="3613663" y="740550"/>
                  <a:pt x="3580463" y="727749"/>
                  <a:pt x="3561428" y="702145"/>
                </a:cubicBezTo>
                <a:cubicBezTo>
                  <a:pt x="3531228" y="727749"/>
                  <a:pt x="3496448" y="740550"/>
                  <a:pt x="3457090" y="740550"/>
                </a:cubicBezTo>
                <a:cubicBezTo>
                  <a:pt x="3410338" y="740703"/>
                  <a:pt x="3374093" y="728511"/>
                  <a:pt x="3348356" y="703974"/>
                </a:cubicBezTo>
                <a:cubicBezTo>
                  <a:pt x="3325361" y="681267"/>
                  <a:pt x="3313787" y="651701"/>
                  <a:pt x="3313634" y="615277"/>
                </a:cubicBezTo>
                <a:cubicBezTo>
                  <a:pt x="3313634" y="571394"/>
                  <a:pt x="3329168" y="539411"/>
                  <a:pt x="3360235" y="519330"/>
                </a:cubicBezTo>
                <a:cubicBezTo>
                  <a:pt x="3396756" y="495589"/>
                  <a:pt x="3458946" y="483718"/>
                  <a:pt x="3546806" y="483718"/>
                </a:cubicBezTo>
                <a:lnTo>
                  <a:pt x="3547721" y="437023"/>
                </a:lnTo>
                <a:cubicBezTo>
                  <a:pt x="3547702" y="423289"/>
                  <a:pt x="3544077" y="412989"/>
                  <a:pt x="3536847" y="406122"/>
                </a:cubicBezTo>
                <a:cubicBezTo>
                  <a:pt x="3529616" y="399255"/>
                  <a:pt x="3518894" y="395821"/>
                  <a:pt x="3504680" y="395821"/>
                </a:cubicBezTo>
                <a:cubicBezTo>
                  <a:pt x="3497792" y="395802"/>
                  <a:pt x="3489590" y="396985"/>
                  <a:pt x="3480075" y="399370"/>
                </a:cubicBezTo>
                <a:cubicBezTo>
                  <a:pt x="3470560" y="401754"/>
                  <a:pt x="3459853" y="405455"/>
                  <a:pt x="3447953" y="410471"/>
                </a:cubicBezTo>
                <a:cubicBezTo>
                  <a:pt x="3436074" y="415526"/>
                  <a:pt x="3425338" y="419379"/>
                  <a:pt x="3415744" y="422030"/>
                </a:cubicBezTo>
                <a:cubicBezTo>
                  <a:pt x="3406150" y="424682"/>
                  <a:pt x="3397697" y="426017"/>
                  <a:pt x="3390388" y="426036"/>
                </a:cubicBezTo>
                <a:cubicBezTo>
                  <a:pt x="3340285" y="426019"/>
                  <a:pt x="3315310" y="398586"/>
                  <a:pt x="3315462" y="343736"/>
                </a:cubicBezTo>
                <a:cubicBezTo>
                  <a:pt x="3315462" y="328183"/>
                  <a:pt x="3316833" y="314287"/>
                  <a:pt x="3319574" y="302049"/>
                </a:cubicBezTo>
                <a:cubicBezTo>
                  <a:pt x="3322315" y="289811"/>
                  <a:pt x="3326427" y="279349"/>
                  <a:pt x="3331909" y="270663"/>
                </a:cubicBezTo>
                <a:cubicBezTo>
                  <a:pt x="3393110" y="242469"/>
                  <a:pt x="3456195" y="228448"/>
                  <a:pt x="3521164" y="228601"/>
                </a:cubicBezTo>
                <a:close/>
                <a:moveTo>
                  <a:pt x="1617859" y="228601"/>
                </a:moveTo>
                <a:cubicBezTo>
                  <a:pt x="1667986" y="228449"/>
                  <a:pt x="1702115" y="249782"/>
                  <a:pt x="1720246" y="292599"/>
                </a:cubicBezTo>
                <a:cubicBezTo>
                  <a:pt x="1728931" y="313131"/>
                  <a:pt x="1737844" y="347720"/>
                  <a:pt x="1746986" y="396365"/>
                </a:cubicBezTo>
                <a:cubicBezTo>
                  <a:pt x="1756128" y="445009"/>
                  <a:pt x="1765498" y="507939"/>
                  <a:pt x="1775097" y="585154"/>
                </a:cubicBezTo>
                <a:lnTo>
                  <a:pt x="1817149" y="265172"/>
                </a:lnTo>
                <a:cubicBezTo>
                  <a:pt x="1829795" y="240639"/>
                  <a:pt x="1858439" y="228449"/>
                  <a:pt x="1903081" y="228601"/>
                </a:cubicBezTo>
                <a:cubicBezTo>
                  <a:pt x="1937973" y="228449"/>
                  <a:pt x="1962351" y="233326"/>
                  <a:pt x="1976216" y="243231"/>
                </a:cubicBezTo>
                <a:cubicBezTo>
                  <a:pt x="1989014" y="252220"/>
                  <a:pt x="1995413" y="268067"/>
                  <a:pt x="1995413" y="290771"/>
                </a:cubicBezTo>
                <a:cubicBezTo>
                  <a:pt x="1995413" y="333740"/>
                  <a:pt x="1938734" y="514758"/>
                  <a:pt x="1825377" y="833825"/>
                </a:cubicBezTo>
                <a:cubicBezTo>
                  <a:pt x="1805265" y="855005"/>
                  <a:pt x="1772354" y="865671"/>
                  <a:pt x="1726646" y="865823"/>
                </a:cubicBezTo>
                <a:cubicBezTo>
                  <a:pt x="1669205" y="865975"/>
                  <a:pt x="1640560" y="840986"/>
                  <a:pt x="1640713" y="790856"/>
                </a:cubicBezTo>
                <a:cubicBezTo>
                  <a:pt x="1640713" y="773981"/>
                  <a:pt x="1644370" y="758591"/>
                  <a:pt x="1651683" y="744687"/>
                </a:cubicBezTo>
                <a:cubicBezTo>
                  <a:pt x="1658996" y="730783"/>
                  <a:pt x="1669967" y="718136"/>
                  <a:pt x="1684593" y="706747"/>
                </a:cubicBezTo>
                <a:lnTo>
                  <a:pt x="1530098" y="283457"/>
                </a:lnTo>
                <a:cubicBezTo>
                  <a:pt x="1530098" y="274314"/>
                  <a:pt x="1533754" y="265172"/>
                  <a:pt x="1541068" y="256030"/>
                </a:cubicBezTo>
                <a:cubicBezTo>
                  <a:pt x="1555695" y="237745"/>
                  <a:pt x="1581291" y="228601"/>
                  <a:pt x="1617859" y="228601"/>
                </a:cubicBezTo>
                <a:close/>
                <a:moveTo>
                  <a:pt x="1282789" y="228601"/>
                </a:moveTo>
                <a:cubicBezTo>
                  <a:pt x="1319865" y="228600"/>
                  <a:pt x="1351789" y="231801"/>
                  <a:pt x="1378563" y="238202"/>
                </a:cubicBezTo>
                <a:cubicBezTo>
                  <a:pt x="1405337" y="244603"/>
                  <a:pt x="1426738" y="254204"/>
                  <a:pt x="1442767" y="267005"/>
                </a:cubicBezTo>
                <a:cubicBezTo>
                  <a:pt x="1479321" y="296266"/>
                  <a:pt x="1497598" y="347472"/>
                  <a:pt x="1497598" y="420624"/>
                </a:cubicBezTo>
                <a:cubicBezTo>
                  <a:pt x="1497617" y="433922"/>
                  <a:pt x="1497122" y="449160"/>
                  <a:pt x="1496113" y="466338"/>
                </a:cubicBezTo>
                <a:cubicBezTo>
                  <a:pt x="1495105" y="483515"/>
                  <a:pt x="1493469" y="502397"/>
                  <a:pt x="1491205" y="522983"/>
                </a:cubicBezTo>
                <a:cubicBezTo>
                  <a:pt x="1488941" y="543548"/>
                  <a:pt x="1487304" y="560181"/>
                  <a:pt x="1486296" y="572881"/>
                </a:cubicBezTo>
                <a:cubicBezTo>
                  <a:pt x="1485288" y="585580"/>
                  <a:pt x="1484793" y="594226"/>
                  <a:pt x="1484812" y="598818"/>
                </a:cubicBezTo>
                <a:cubicBezTo>
                  <a:pt x="1484830" y="606629"/>
                  <a:pt x="1487990" y="612268"/>
                  <a:pt x="1494291" y="615735"/>
                </a:cubicBezTo>
                <a:cubicBezTo>
                  <a:pt x="1500592" y="619202"/>
                  <a:pt x="1509924" y="620268"/>
                  <a:pt x="1522287" y="618935"/>
                </a:cubicBezTo>
                <a:cubicBezTo>
                  <a:pt x="1530517" y="639052"/>
                  <a:pt x="1532345" y="659169"/>
                  <a:pt x="1527773" y="679285"/>
                </a:cubicBezTo>
                <a:cubicBezTo>
                  <a:pt x="1523620" y="699840"/>
                  <a:pt x="1512729" y="715195"/>
                  <a:pt x="1495100" y="725348"/>
                </a:cubicBezTo>
                <a:cubicBezTo>
                  <a:pt x="1477472" y="735502"/>
                  <a:pt x="1453339" y="740569"/>
                  <a:pt x="1422703" y="740550"/>
                </a:cubicBezTo>
                <a:lnTo>
                  <a:pt x="1422656" y="740550"/>
                </a:lnTo>
                <a:cubicBezTo>
                  <a:pt x="1375289" y="740550"/>
                  <a:pt x="1342088" y="727749"/>
                  <a:pt x="1323054" y="702145"/>
                </a:cubicBezTo>
                <a:cubicBezTo>
                  <a:pt x="1292853" y="727749"/>
                  <a:pt x="1258074" y="740550"/>
                  <a:pt x="1218715" y="740550"/>
                </a:cubicBezTo>
                <a:cubicBezTo>
                  <a:pt x="1171963" y="740703"/>
                  <a:pt x="1135718" y="728511"/>
                  <a:pt x="1109981" y="703974"/>
                </a:cubicBezTo>
                <a:cubicBezTo>
                  <a:pt x="1086986" y="681267"/>
                  <a:pt x="1075412" y="651701"/>
                  <a:pt x="1075259" y="615277"/>
                </a:cubicBezTo>
                <a:cubicBezTo>
                  <a:pt x="1075259" y="571394"/>
                  <a:pt x="1090793" y="539411"/>
                  <a:pt x="1121860" y="519330"/>
                </a:cubicBezTo>
                <a:cubicBezTo>
                  <a:pt x="1158381" y="495589"/>
                  <a:pt x="1220571" y="483718"/>
                  <a:pt x="1308431" y="483718"/>
                </a:cubicBezTo>
                <a:lnTo>
                  <a:pt x="1309346" y="437023"/>
                </a:lnTo>
                <a:cubicBezTo>
                  <a:pt x="1309327" y="423289"/>
                  <a:pt x="1305702" y="412989"/>
                  <a:pt x="1298472" y="406122"/>
                </a:cubicBezTo>
                <a:cubicBezTo>
                  <a:pt x="1291241" y="399255"/>
                  <a:pt x="1280519" y="395821"/>
                  <a:pt x="1266306" y="395821"/>
                </a:cubicBezTo>
                <a:cubicBezTo>
                  <a:pt x="1259417" y="395802"/>
                  <a:pt x="1251216" y="396985"/>
                  <a:pt x="1241701" y="399370"/>
                </a:cubicBezTo>
                <a:cubicBezTo>
                  <a:pt x="1232186" y="401754"/>
                  <a:pt x="1221478" y="405455"/>
                  <a:pt x="1209578" y="410471"/>
                </a:cubicBezTo>
                <a:cubicBezTo>
                  <a:pt x="1197700" y="415526"/>
                  <a:pt x="1186963" y="419379"/>
                  <a:pt x="1177369" y="422030"/>
                </a:cubicBezTo>
                <a:cubicBezTo>
                  <a:pt x="1167775" y="424682"/>
                  <a:pt x="1159323" y="426017"/>
                  <a:pt x="1152013" y="426036"/>
                </a:cubicBezTo>
                <a:cubicBezTo>
                  <a:pt x="1101910" y="426019"/>
                  <a:pt x="1076935" y="398586"/>
                  <a:pt x="1077087" y="343736"/>
                </a:cubicBezTo>
                <a:cubicBezTo>
                  <a:pt x="1077087" y="328183"/>
                  <a:pt x="1078458" y="314287"/>
                  <a:pt x="1081199" y="302049"/>
                </a:cubicBezTo>
                <a:cubicBezTo>
                  <a:pt x="1083940" y="289811"/>
                  <a:pt x="1088052" y="279349"/>
                  <a:pt x="1093534" y="270663"/>
                </a:cubicBezTo>
                <a:cubicBezTo>
                  <a:pt x="1154736" y="242469"/>
                  <a:pt x="1217821" y="228448"/>
                  <a:pt x="1282789" y="228601"/>
                </a:cubicBezTo>
                <a:close/>
                <a:moveTo>
                  <a:pt x="843836" y="228601"/>
                </a:moveTo>
                <a:cubicBezTo>
                  <a:pt x="900343" y="228601"/>
                  <a:pt x="946341" y="236824"/>
                  <a:pt x="981829" y="253271"/>
                </a:cubicBezTo>
                <a:cubicBezTo>
                  <a:pt x="1013661" y="268651"/>
                  <a:pt x="1029502" y="286315"/>
                  <a:pt x="1029349" y="306264"/>
                </a:cubicBezTo>
                <a:lnTo>
                  <a:pt x="1027521" y="307178"/>
                </a:lnTo>
                <a:lnTo>
                  <a:pt x="1029349" y="308091"/>
                </a:lnTo>
                <a:lnTo>
                  <a:pt x="1029349" y="677463"/>
                </a:lnTo>
                <a:cubicBezTo>
                  <a:pt x="1029367" y="802909"/>
                  <a:pt x="947084" y="865696"/>
                  <a:pt x="782500" y="865823"/>
                </a:cubicBezTo>
                <a:cubicBezTo>
                  <a:pt x="720312" y="865823"/>
                  <a:pt x="671860" y="855773"/>
                  <a:pt x="637144" y="835673"/>
                </a:cubicBezTo>
                <a:cubicBezTo>
                  <a:pt x="620257" y="826042"/>
                  <a:pt x="607654" y="814698"/>
                  <a:pt x="599335" y="801640"/>
                </a:cubicBezTo>
                <a:cubicBezTo>
                  <a:pt x="591015" y="788583"/>
                  <a:pt x="586864" y="774041"/>
                  <a:pt x="586884" y="758014"/>
                </a:cubicBezTo>
                <a:cubicBezTo>
                  <a:pt x="586884" y="720662"/>
                  <a:pt x="599677" y="698387"/>
                  <a:pt x="625264" y="691191"/>
                </a:cubicBezTo>
                <a:cubicBezTo>
                  <a:pt x="645806" y="704024"/>
                  <a:pt x="667091" y="713650"/>
                  <a:pt x="689119" y="720066"/>
                </a:cubicBezTo>
                <a:cubicBezTo>
                  <a:pt x="711147" y="726483"/>
                  <a:pt x="734033" y="729692"/>
                  <a:pt x="757778" y="729692"/>
                </a:cubicBezTo>
                <a:cubicBezTo>
                  <a:pt x="775671" y="729673"/>
                  <a:pt x="790703" y="728107"/>
                  <a:pt x="802874" y="724994"/>
                </a:cubicBezTo>
                <a:cubicBezTo>
                  <a:pt x="815044" y="721881"/>
                  <a:pt x="824124" y="717336"/>
                  <a:pt x="830114" y="711358"/>
                </a:cubicBezTo>
                <a:cubicBezTo>
                  <a:pt x="834253" y="707193"/>
                  <a:pt x="837189" y="701314"/>
                  <a:pt x="838923" y="693719"/>
                </a:cubicBezTo>
                <a:cubicBezTo>
                  <a:pt x="840657" y="686124"/>
                  <a:pt x="841076" y="677051"/>
                  <a:pt x="840181" y="666500"/>
                </a:cubicBezTo>
                <a:cubicBezTo>
                  <a:pt x="831466" y="672419"/>
                  <a:pt x="820518" y="676796"/>
                  <a:pt x="807337" y="679632"/>
                </a:cubicBezTo>
                <a:cubicBezTo>
                  <a:pt x="794156" y="682468"/>
                  <a:pt x="778857" y="683876"/>
                  <a:pt x="761440" y="683857"/>
                </a:cubicBezTo>
                <a:cubicBezTo>
                  <a:pt x="702942" y="683705"/>
                  <a:pt x="657246" y="667566"/>
                  <a:pt x="624351" y="635439"/>
                </a:cubicBezTo>
                <a:cubicBezTo>
                  <a:pt x="606512" y="617645"/>
                  <a:pt x="593071" y="595903"/>
                  <a:pt x="584028" y="570212"/>
                </a:cubicBezTo>
                <a:cubicBezTo>
                  <a:pt x="574985" y="544521"/>
                  <a:pt x="570454" y="514759"/>
                  <a:pt x="570435" y="480926"/>
                </a:cubicBezTo>
                <a:cubicBezTo>
                  <a:pt x="570435" y="399502"/>
                  <a:pt x="593280" y="337322"/>
                  <a:pt x="638972" y="294386"/>
                </a:cubicBezTo>
                <a:cubicBezTo>
                  <a:pt x="662233" y="272458"/>
                  <a:pt x="690873" y="256012"/>
                  <a:pt x="724892" y="245047"/>
                </a:cubicBezTo>
                <a:cubicBezTo>
                  <a:pt x="758912" y="234083"/>
                  <a:pt x="798560" y="228601"/>
                  <a:pt x="843836" y="228601"/>
                </a:cubicBezTo>
                <a:close/>
                <a:moveTo>
                  <a:pt x="2366831" y="137961"/>
                </a:moveTo>
                <a:cubicBezTo>
                  <a:pt x="2391021" y="137941"/>
                  <a:pt x="2411444" y="140266"/>
                  <a:pt x="2428100" y="144933"/>
                </a:cubicBezTo>
                <a:cubicBezTo>
                  <a:pt x="2444756" y="149600"/>
                  <a:pt x="2457869" y="156725"/>
                  <a:pt x="2467439" y="166307"/>
                </a:cubicBezTo>
                <a:cubicBezTo>
                  <a:pt x="2473405" y="172251"/>
                  <a:pt x="2480457" y="183223"/>
                  <a:pt x="2488597" y="199225"/>
                </a:cubicBezTo>
                <a:cubicBezTo>
                  <a:pt x="2496736" y="215227"/>
                  <a:pt x="2505847" y="236259"/>
                  <a:pt x="2515930" y="262319"/>
                </a:cubicBezTo>
                <a:lnTo>
                  <a:pt x="2603743" y="490919"/>
                </a:lnTo>
                <a:cubicBezTo>
                  <a:pt x="2592016" y="423406"/>
                  <a:pt x="2586230" y="326175"/>
                  <a:pt x="2586382" y="199225"/>
                </a:cubicBezTo>
                <a:cubicBezTo>
                  <a:pt x="2586230" y="158230"/>
                  <a:pt x="2613947" y="137808"/>
                  <a:pt x="2669533" y="137961"/>
                </a:cubicBezTo>
                <a:cubicBezTo>
                  <a:pt x="2696509" y="137941"/>
                  <a:pt x="2716802" y="143009"/>
                  <a:pt x="2730413" y="153163"/>
                </a:cubicBezTo>
                <a:cubicBezTo>
                  <a:pt x="2744025" y="163316"/>
                  <a:pt x="2750840" y="178670"/>
                  <a:pt x="2750859" y="199225"/>
                </a:cubicBezTo>
                <a:lnTo>
                  <a:pt x="2750859" y="632651"/>
                </a:lnTo>
                <a:cubicBezTo>
                  <a:pt x="2750859" y="669989"/>
                  <a:pt x="2741721" y="696811"/>
                  <a:pt x="2723446" y="713118"/>
                </a:cubicBezTo>
                <a:cubicBezTo>
                  <a:pt x="2712975" y="722262"/>
                  <a:pt x="2698736" y="729120"/>
                  <a:pt x="2680727" y="733692"/>
                </a:cubicBezTo>
                <a:cubicBezTo>
                  <a:pt x="2662718" y="738264"/>
                  <a:pt x="2640712" y="740550"/>
                  <a:pt x="2614709" y="740550"/>
                </a:cubicBezTo>
                <a:cubicBezTo>
                  <a:pt x="2595092" y="740550"/>
                  <a:pt x="2577872" y="738036"/>
                  <a:pt x="2563046" y="733006"/>
                </a:cubicBezTo>
                <a:cubicBezTo>
                  <a:pt x="2548220" y="727977"/>
                  <a:pt x="2535565" y="720433"/>
                  <a:pt x="2525080" y="710375"/>
                </a:cubicBezTo>
                <a:cubicBezTo>
                  <a:pt x="2507696" y="693763"/>
                  <a:pt x="2490312" y="662979"/>
                  <a:pt x="2472928" y="618021"/>
                </a:cubicBezTo>
                <a:lnTo>
                  <a:pt x="2377796" y="379362"/>
                </a:lnTo>
                <a:cubicBezTo>
                  <a:pt x="2389523" y="446875"/>
                  <a:pt x="2395310" y="546850"/>
                  <a:pt x="2395158" y="679285"/>
                </a:cubicBezTo>
                <a:cubicBezTo>
                  <a:pt x="2395158" y="720281"/>
                  <a:pt x="2366831" y="740703"/>
                  <a:pt x="2310177" y="740550"/>
                </a:cubicBezTo>
                <a:cubicBezTo>
                  <a:pt x="2256112" y="740703"/>
                  <a:pt x="2229004" y="720281"/>
                  <a:pt x="2228851" y="679285"/>
                </a:cubicBezTo>
                <a:lnTo>
                  <a:pt x="2228851" y="236716"/>
                </a:lnTo>
                <a:cubicBezTo>
                  <a:pt x="2228832" y="217018"/>
                  <a:pt x="2231612" y="200406"/>
                  <a:pt x="2237189" y="186881"/>
                </a:cubicBezTo>
                <a:cubicBezTo>
                  <a:pt x="2242768" y="173355"/>
                  <a:pt x="2251258" y="163145"/>
                  <a:pt x="2262661" y="156249"/>
                </a:cubicBezTo>
                <a:cubicBezTo>
                  <a:pt x="2281850" y="144209"/>
                  <a:pt x="2316574" y="138113"/>
                  <a:pt x="2366831" y="137961"/>
                </a:cubicBezTo>
                <a:close/>
                <a:moveTo>
                  <a:pt x="137981" y="137961"/>
                </a:moveTo>
                <a:cubicBezTo>
                  <a:pt x="162171" y="137941"/>
                  <a:pt x="182595" y="140266"/>
                  <a:pt x="199251" y="144933"/>
                </a:cubicBezTo>
                <a:cubicBezTo>
                  <a:pt x="215906" y="149600"/>
                  <a:pt x="229019" y="156725"/>
                  <a:pt x="238589" y="166307"/>
                </a:cubicBezTo>
                <a:cubicBezTo>
                  <a:pt x="244555" y="172251"/>
                  <a:pt x="251607" y="183223"/>
                  <a:pt x="259747" y="199225"/>
                </a:cubicBezTo>
                <a:cubicBezTo>
                  <a:pt x="267886" y="215227"/>
                  <a:pt x="276997" y="236259"/>
                  <a:pt x="287081" y="262319"/>
                </a:cubicBezTo>
                <a:lnTo>
                  <a:pt x="374893" y="490919"/>
                </a:lnTo>
                <a:cubicBezTo>
                  <a:pt x="363167" y="423406"/>
                  <a:pt x="357380" y="326175"/>
                  <a:pt x="357532" y="199225"/>
                </a:cubicBezTo>
                <a:cubicBezTo>
                  <a:pt x="357379" y="158230"/>
                  <a:pt x="385097" y="137808"/>
                  <a:pt x="440684" y="137961"/>
                </a:cubicBezTo>
                <a:cubicBezTo>
                  <a:pt x="467659" y="137941"/>
                  <a:pt x="487952" y="143009"/>
                  <a:pt x="501563" y="153163"/>
                </a:cubicBezTo>
                <a:cubicBezTo>
                  <a:pt x="515175" y="163316"/>
                  <a:pt x="521990" y="178670"/>
                  <a:pt x="522010" y="199225"/>
                </a:cubicBezTo>
                <a:lnTo>
                  <a:pt x="522010" y="632651"/>
                </a:lnTo>
                <a:cubicBezTo>
                  <a:pt x="522009" y="669989"/>
                  <a:pt x="512871" y="696811"/>
                  <a:pt x="494596" y="713118"/>
                </a:cubicBezTo>
                <a:cubicBezTo>
                  <a:pt x="484126" y="722262"/>
                  <a:pt x="469886" y="729120"/>
                  <a:pt x="451877" y="733692"/>
                </a:cubicBezTo>
                <a:cubicBezTo>
                  <a:pt x="433869" y="738264"/>
                  <a:pt x="411863" y="740550"/>
                  <a:pt x="385858" y="740550"/>
                </a:cubicBezTo>
                <a:cubicBezTo>
                  <a:pt x="366243" y="740550"/>
                  <a:pt x="349022" y="738036"/>
                  <a:pt x="334196" y="733006"/>
                </a:cubicBezTo>
                <a:cubicBezTo>
                  <a:pt x="319370" y="727977"/>
                  <a:pt x="306714" y="720433"/>
                  <a:pt x="296230" y="710375"/>
                </a:cubicBezTo>
                <a:cubicBezTo>
                  <a:pt x="278846" y="693763"/>
                  <a:pt x="261462" y="662979"/>
                  <a:pt x="244078" y="618021"/>
                </a:cubicBezTo>
                <a:lnTo>
                  <a:pt x="148946" y="379362"/>
                </a:lnTo>
                <a:cubicBezTo>
                  <a:pt x="160673" y="446875"/>
                  <a:pt x="166460" y="546850"/>
                  <a:pt x="166308" y="679285"/>
                </a:cubicBezTo>
                <a:cubicBezTo>
                  <a:pt x="166308" y="720281"/>
                  <a:pt x="137981" y="740703"/>
                  <a:pt x="81327" y="740550"/>
                </a:cubicBezTo>
                <a:cubicBezTo>
                  <a:pt x="27262" y="740703"/>
                  <a:pt x="154" y="720281"/>
                  <a:pt x="1" y="679285"/>
                </a:cubicBezTo>
                <a:lnTo>
                  <a:pt x="1" y="236716"/>
                </a:lnTo>
                <a:cubicBezTo>
                  <a:pt x="-18" y="217018"/>
                  <a:pt x="2762" y="200406"/>
                  <a:pt x="8340" y="186881"/>
                </a:cubicBezTo>
                <a:cubicBezTo>
                  <a:pt x="13917" y="173355"/>
                  <a:pt x="22408" y="163145"/>
                  <a:pt x="33811" y="156249"/>
                </a:cubicBezTo>
                <a:cubicBezTo>
                  <a:pt x="53000" y="144209"/>
                  <a:pt x="87724" y="138113"/>
                  <a:pt x="137981" y="137961"/>
                </a:cubicBezTo>
                <a:close/>
                <a:moveTo>
                  <a:pt x="2912613" y="76810"/>
                </a:moveTo>
                <a:cubicBezTo>
                  <a:pt x="2977345" y="76658"/>
                  <a:pt x="3009635" y="92507"/>
                  <a:pt x="3009482" y="124359"/>
                </a:cubicBezTo>
                <a:lnTo>
                  <a:pt x="3009482" y="292597"/>
                </a:lnTo>
                <a:cubicBezTo>
                  <a:pt x="3025837" y="249781"/>
                  <a:pt x="3061832" y="228449"/>
                  <a:pt x="3117469" y="228601"/>
                </a:cubicBezTo>
                <a:cubicBezTo>
                  <a:pt x="3215404" y="228449"/>
                  <a:pt x="3264447" y="290920"/>
                  <a:pt x="3264600" y="416013"/>
                </a:cubicBezTo>
                <a:lnTo>
                  <a:pt x="3264600" y="691184"/>
                </a:lnTo>
                <a:cubicBezTo>
                  <a:pt x="3264600" y="724095"/>
                  <a:pt x="3232615" y="740550"/>
                  <a:pt x="3168645" y="740550"/>
                </a:cubicBezTo>
                <a:cubicBezTo>
                  <a:pt x="3104675" y="740550"/>
                  <a:pt x="3072690" y="724095"/>
                  <a:pt x="3072690" y="691184"/>
                </a:cubicBezTo>
                <a:lnTo>
                  <a:pt x="3072690" y="437953"/>
                </a:lnTo>
                <a:cubicBezTo>
                  <a:pt x="3072709" y="427916"/>
                  <a:pt x="3071984" y="419422"/>
                  <a:pt x="3070515" y="412470"/>
                </a:cubicBezTo>
                <a:cubicBezTo>
                  <a:pt x="3069045" y="405518"/>
                  <a:pt x="3066717" y="399995"/>
                  <a:pt x="3063530" y="395900"/>
                </a:cubicBezTo>
                <a:cubicBezTo>
                  <a:pt x="3057117" y="388587"/>
                  <a:pt x="3045209" y="384930"/>
                  <a:pt x="3027803" y="384930"/>
                </a:cubicBezTo>
                <a:cubicBezTo>
                  <a:pt x="3025494" y="384930"/>
                  <a:pt x="3022784" y="385159"/>
                  <a:pt x="3019673" y="385616"/>
                </a:cubicBezTo>
                <a:cubicBezTo>
                  <a:pt x="3016563" y="386073"/>
                  <a:pt x="3013165" y="386758"/>
                  <a:pt x="3009482" y="387673"/>
                </a:cubicBezTo>
                <a:lnTo>
                  <a:pt x="3009482" y="691184"/>
                </a:lnTo>
                <a:cubicBezTo>
                  <a:pt x="3009482" y="724095"/>
                  <a:pt x="2977497" y="740550"/>
                  <a:pt x="2913527" y="740550"/>
                </a:cubicBezTo>
                <a:cubicBezTo>
                  <a:pt x="2849557" y="740550"/>
                  <a:pt x="2817572" y="724095"/>
                  <a:pt x="2817572" y="691184"/>
                </a:cubicBezTo>
                <a:lnTo>
                  <a:pt x="2817572" y="124359"/>
                </a:lnTo>
                <a:cubicBezTo>
                  <a:pt x="2817725" y="92507"/>
                  <a:pt x="2849405" y="76658"/>
                  <a:pt x="2912613" y="76810"/>
                </a:cubicBezTo>
                <a:close/>
                <a:moveTo>
                  <a:pt x="4602195" y="33833"/>
                </a:moveTo>
                <a:cubicBezTo>
                  <a:pt x="4671652" y="33681"/>
                  <a:pt x="4706380" y="63228"/>
                  <a:pt x="4706380" y="122473"/>
                </a:cubicBezTo>
                <a:cubicBezTo>
                  <a:pt x="4706380" y="180194"/>
                  <a:pt x="4671652" y="209131"/>
                  <a:pt x="4602195" y="209284"/>
                </a:cubicBezTo>
                <a:cubicBezTo>
                  <a:pt x="4532739" y="209131"/>
                  <a:pt x="4498011" y="180194"/>
                  <a:pt x="4498011" y="122473"/>
                </a:cubicBezTo>
                <a:cubicBezTo>
                  <a:pt x="4498011" y="63228"/>
                  <a:pt x="4532739" y="33681"/>
                  <a:pt x="4602195" y="33833"/>
                </a:cubicBezTo>
                <a:close/>
                <a:moveTo>
                  <a:pt x="5023458" y="915"/>
                </a:moveTo>
                <a:cubicBezTo>
                  <a:pt x="5030350" y="1410"/>
                  <a:pt x="5037356" y="2934"/>
                  <a:pt x="5044476" y="5487"/>
                </a:cubicBezTo>
                <a:cubicBezTo>
                  <a:pt x="5051596" y="8039"/>
                  <a:pt x="5058602" y="11392"/>
                  <a:pt x="5065494" y="15545"/>
                </a:cubicBezTo>
                <a:cubicBezTo>
                  <a:pt x="5092909" y="32004"/>
                  <a:pt x="5106617" y="57608"/>
                  <a:pt x="5106617" y="92355"/>
                </a:cubicBezTo>
                <a:cubicBezTo>
                  <a:pt x="5106617" y="133503"/>
                  <a:pt x="5072805" y="164592"/>
                  <a:pt x="5005182" y="185624"/>
                </a:cubicBezTo>
                <a:cubicBezTo>
                  <a:pt x="4971341" y="195682"/>
                  <a:pt x="4937477" y="202083"/>
                  <a:pt x="4903589" y="204826"/>
                </a:cubicBezTo>
                <a:cubicBezTo>
                  <a:pt x="4876938" y="195834"/>
                  <a:pt x="4863537" y="173584"/>
                  <a:pt x="4863385" y="138075"/>
                </a:cubicBezTo>
                <a:cubicBezTo>
                  <a:pt x="4863364" y="122987"/>
                  <a:pt x="4870030" y="107442"/>
                  <a:pt x="4883383" y="91440"/>
                </a:cubicBezTo>
                <a:cubicBezTo>
                  <a:pt x="4896736" y="75438"/>
                  <a:pt x="4916900" y="58979"/>
                  <a:pt x="4943876" y="42063"/>
                </a:cubicBezTo>
                <a:cubicBezTo>
                  <a:pt x="4970433" y="25604"/>
                  <a:pt x="4996961" y="11888"/>
                  <a:pt x="5023458" y="915"/>
                </a:cubicBezTo>
                <a:close/>
                <a:moveTo>
                  <a:pt x="3480016" y="0"/>
                </a:moveTo>
                <a:cubicBezTo>
                  <a:pt x="3586798" y="42977"/>
                  <a:pt x="3640113" y="88697"/>
                  <a:pt x="3639961" y="137161"/>
                </a:cubicBezTo>
                <a:cubicBezTo>
                  <a:pt x="3639942" y="154972"/>
                  <a:pt x="3636552" y="169412"/>
                  <a:pt x="3629793" y="180480"/>
                </a:cubicBezTo>
                <a:cubicBezTo>
                  <a:pt x="3623033" y="191548"/>
                  <a:pt x="3613017" y="199359"/>
                  <a:pt x="3599746" y="203912"/>
                </a:cubicBezTo>
                <a:cubicBezTo>
                  <a:pt x="3565929" y="201168"/>
                  <a:pt x="3532112" y="194768"/>
                  <a:pt x="3498295" y="184709"/>
                </a:cubicBezTo>
                <a:cubicBezTo>
                  <a:pt x="3430662" y="163678"/>
                  <a:pt x="3396845" y="132588"/>
                  <a:pt x="3396845" y="91440"/>
                </a:cubicBezTo>
                <a:cubicBezTo>
                  <a:pt x="3396693" y="56693"/>
                  <a:pt x="3410707" y="31090"/>
                  <a:pt x="3438887" y="14631"/>
                </a:cubicBezTo>
                <a:cubicBezTo>
                  <a:pt x="3445742" y="10478"/>
                  <a:pt x="3452597" y="7125"/>
                  <a:pt x="3459452" y="4572"/>
                </a:cubicBezTo>
                <a:cubicBezTo>
                  <a:pt x="3466306" y="2020"/>
                  <a:pt x="3473161" y="496"/>
                  <a:pt x="3480016" y="0"/>
                </a:cubicBezTo>
                <a:close/>
                <a:moveTo>
                  <a:pt x="1241641" y="0"/>
                </a:moveTo>
                <a:cubicBezTo>
                  <a:pt x="1348423" y="42977"/>
                  <a:pt x="1401738" y="88697"/>
                  <a:pt x="1401586" y="137161"/>
                </a:cubicBezTo>
                <a:cubicBezTo>
                  <a:pt x="1401567" y="154972"/>
                  <a:pt x="1398178" y="169412"/>
                  <a:pt x="1391418" y="180480"/>
                </a:cubicBezTo>
                <a:cubicBezTo>
                  <a:pt x="1384658" y="191548"/>
                  <a:pt x="1374643" y="199359"/>
                  <a:pt x="1361371" y="203912"/>
                </a:cubicBezTo>
                <a:cubicBezTo>
                  <a:pt x="1327554" y="201168"/>
                  <a:pt x="1293737" y="194768"/>
                  <a:pt x="1259921" y="184709"/>
                </a:cubicBezTo>
                <a:cubicBezTo>
                  <a:pt x="1192287" y="163678"/>
                  <a:pt x="1158470" y="132588"/>
                  <a:pt x="1158470" y="91440"/>
                </a:cubicBezTo>
                <a:cubicBezTo>
                  <a:pt x="1158318" y="56693"/>
                  <a:pt x="1172332" y="31090"/>
                  <a:pt x="1200513" y="14631"/>
                </a:cubicBezTo>
                <a:cubicBezTo>
                  <a:pt x="1207367" y="10478"/>
                  <a:pt x="1214222" y="7125"/>
                  <a:pt x="1221077" y="4572"/>
                </a:cubicBezTo>
                <a:cubicBezTo>
                  <a:pt x="1227932" y="2020"/>
                  <a:pt x="1234786" y="496"/>
                  <a:pt x="1241641" y="0"/>
                </a:cubicBezTo>
                <a:close/>
              </a:path>
            </a:pathLst>
          </a:custGeom>
          <a:ln w="19050">
            <a:solidFill>
              <a:srgbClr val="002060"/>
            </a:solidFill>
          </a:ln>
        </p:spPr>
      </p:pic>
      <p:pic>
        <p:nvPicPr>
          <p:cNvPr id="30" name="Graphic 29">
            <a:extLst>
              <a:ext uri="{FF2B5EF4-FFF2-40B4-BE49-F238E27FC236}">
                <a16:creationId xmlns:a16="http://schemas.microsoft.com/office/drawing/2014/main" id="{FF18E870-DD45-2C2D-D84A-2ECCFC2018A4}"/>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r="58344"/>
          <a:stretch/>
        </p:blipFill>
        <p:spPr>
          <a:xfrm>
            <a:off x="4658730" y="3298776"/>
            <a:ext cx="3039290" cy="2181225"/>
          </a:xfrm>
          <a:prstGeom prst="rect">
            <a:avLst/>
          </a:prstGeom>
        </p:spPr>
      </p:pic>
      <p:pic>
        <p:nvPicPr>
          <p:cNvPr id="31" name="Graphic 30">
            <a:extLst>
              <a:ext uri="{FF2B5EF4-FFF2-40B4-BE49-F238E27FC236}">
                <a16:creationId xmlns:a16="http://schemas.microsoft.com/office/drawing/2014/main" id="{4034E427-341E-B779-8FE3-20E9528EECD4}"/>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r="58344"/>
          <a:stretch/>
        </p:blipFill>
        <p:spPr>
          <a:xfrm rot="20152372">
            <a:off x="9668975" y="2031538"/>
            <a:ext cx="3039290" cy="2181225"/>
          </a:xfrm>
          <a:prstGeom prst="rect">
            <a:avLst/>
          </a:prstGeom>
        </p:spPr>
      </p:pic>
      <p:pic>
        <p:nvPicPr>
          <p:cNvPr id="6144" name="Graphic 6143">
            <a:extLst>
              <a:ext uri="{FF2B5EF4-FFF2-40B4-BE49-F238E27FC236}">
                <a16:creationId xmlns:a16="http://schemas.microsoft.com/office/drawing/2014/main" id="{3A954409-DF54-F287-8D75-33B2EAC5570B}"/>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r="80622"/>
          <a:stretch/>
        </p:blipFill>
        <p:spPr>
          <a:xfrm>
            <a:off x="3321673" y="1886159"/>
            <a:ext cx="1413870" cy="2181225"/>
          </a:xfrm>
          <a:prstGeom prst="rect">
            <a:avLst/>
          </a:prstGeom>
        </p:spPr>
      </p:pic>
      <p:pic>
        <p:nvPicPr>
          <p:cNvPr id="6145" name="Graphic 6144">
            <a:extLst>
              <a:ext uri="{FF2B5EF4-FFF2-40B4-BE49-F238E27FC236}">
                <a16:creationId xmlns:a16="http://schemas.microsoft.com/office/drawing/2014/main" id="{F6254630-0C64-A9FF-DF1C-12A60482C459}"/>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r="80622"/>
          <a:stretch/>
        </p:blipFill>
        <p:spPr>
          <a:xfrm rot="1618634">
            <a:off x="3528371" y="5178075"/>
            <a:ext cx="1413870" cy="2181225"/>
          </a:xfrm>
          <a:prstGeom prst="rect">
            <a:avLst/>
          </a:prstGeom>
        </p:spPr>
      </p:pic>
      <p:pic>
        <p:nvPicPr>
          <p:cNvPr id="6147" name="Graphic 6146">
            <a:extLst>
              <a:ext uri="{FF2B5EF4-FFF2-40B4-BE49-F238E27FC236}">
                <a16:creationId xmlns:a16="http://schemas.microsoft.com/office/drawing/2014/main" id="{8C600C39-5846-2897-AA58-2A30700CBBA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31152" y="6011512"/>
            <a:ext cx="333375" cy="514350"/>
          </a:xfrm>
          <a:prstGeom prst="rect">
            <a:avLst/>
          </a:prstGeom>
        </p:spPr>
      </p:pic>
      <p:pic>
        <p:nvPicPr>
          <p:cNvPr id="6149" name="Graphic 6148">
            <a:extLst>
              <a:ext uri="{FF2B5EF4-FFF2-40B4-BE49-F238E27FC236}">
                <a16:creationId xmlns:a16="http://schemas.microsoft.com/office/drawing/2014/main" id="{BC0D2307-C815-175D-A12C-CEEBCC69D1D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20571" y="65390"/>
            <a:ext cx="333375" cy="514350"/>
          </a:xfrm>
          <a:prstGeom prst="rect">
            <a:avLst/>
          </a:prstGeom>
        </p:spPr>
      </p:pic>
      <p:pic>
        <p:nvPicPr>
          <p:cNvPr id="6151" name="Graphic 6150">
            <a:extLst>
              <a:ext uri="{FF2B5EF4-FFF2-40B4-BE49-F238E27FC236}">
                <a16:creationId xmlns:a16="http://schemas.microsoft.com/office/drawing/2014/main" id="{0D4C43DB-814A-E531-A4D1-C6C8BE0FC44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2971" y="168006"/>
            <a:ext cx="640141" cy="987646"/>
          </a:xfrm>
          <a:prstGeom prst="rect">
            <a:avLst/>
          </a:prstGeom>
        </p:spPr>
      </p:pic>
      <p:pic>
        <p:nvPicPr>
          <p:cNvPr id="2" name="Picture 1">
            <a:extLst>
              <a:ext uri="{FF2B5EF4-FFF2-40B4-BE49-F238E27FC236}">
                <a16:creationId xmlns:a16="http://schemas.microsoft.com/office/drawing/2014/main" id="{D2870CAB-3C96-933A-A553-29855EDF19E0}"/>
              </a:ext>
            </a:extLst>
          </p:cNvPr>
          <p:cNvPicPr>
            <a:picLocks noChangeAspect="1"/>
          </p:cNvPicPr>
          <p:nvPr/>
        </p:nvPicPr>
        <p:blipFill>
          <a:blip r:embed="rId12"/>
          <a:stretch>
            <a:fillRect/>
          </a:stretch>
        </p:blipFill>
        <p:spPr>
          <a:xfrm>
            <a:off x="5360059" y="754482"/>
            <a:ext cx="5712447" cy="1865538"/>
          </a:xfrm>
          <a:prstGeom prst="rect">
            <a:avLst/>
          </a:prstGeom>
        </p:spPr>
      </p:pic>
    </p:spTree>
    <p:extLst>
      <p:ext uri="{BB962C8B-B14F-4D97-AF65-F5344CB8AC3E}">
        <p14:creationId xmlns:p14="http://schemas.microsoft.com/office/powerpoint/2010/main" val="32447444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8" fill="hold">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strVal val="#ppt_w+.3"/>
                                          </p:val>
                                        </p:tav>
                                        <p:tav tm="100000">
                                          <p:val>
                                            <p:strVal val="#ppt_w"/>
                                          </p:val>
                                        </p:tav>
                                      </p:tavLst>
                                    </p:anim>
                                    <p:anim calcmode="lin" valueType="num">
                                      <p:cBhvr>
                                        <p:cTn id="12" dur="1000" fill="hold"/>
                                        <p:tgtEl>
                                          <p:spTgt spid="28"/>
                                        </p:tgtEl>
                                        <p:attrNameLst>
                                          <p:attrName>ppt_h</p:attrName>
                                        </p:attrNameLst>
                                      </p:cBhvr>
                                      <p:tavLst>
                                        <p:tav tm="0">
                                          <p:val>
                                            <p:strVal val="#ppt_h"/>
                                          </p:val>
                                        </p:tav>
                                        <p:tav tm="100000">
                                          <p:val>
                                            <p:strVal val="#ppt_h"/>
                                          </p:val>
                                        </p:tav>
                                      </p:tavLst>
                                    </p:anim>
                                    <p:animEffect transition="in" filter="fade">
                                      <p:cBhvr>
                                        <p:cTn id="13" dur="1000"/>
                                        <p:tgtEl>
                                          <p:spTgt spid="28"/>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C039"/>
        </a:solidFill>
        <a:effectLst/>
      </p:bgPr>
    </p:bg>
    <p:spTree>
      <p:nvGrpSpPr>
        <p:cNvPr id="1" name=""/>
        <p:cNvGrpSpPr/>
        <p:nvPr/>
      </p:nvGrpSpPr>
      <p:grpSpPr>
        <a:xfrm>
          <a:off x="0" y="0"/>
          <a:ext cx="0" cy="0"/>
          <a:chOff x="0" y="0"/>
          <a:chExt cx="0" cy="0"/>
        </a:xfrm>
      </p:grpSpPr>
      <p:pic>
        <p:nvPicPr>
          <p:cNvPr id="29" name="Content Placeholder 3" descr="ti vi">
            <a:extLst>
              <a:ext uri="{FF2B5EF4-FFF2-40B4-BE49-F238E27FC236}">
                <a16:creationId xmlns:a16="http://schemas.microsoft.com/office/drawing/2014/main" id="{94124394-2124-4C29-A7A3-AF14326548BD}"/>
              </a:ext>
            </a:extLst>
          </p:cNvPr>
          <p:cNvPicPr>
            <a:picLocks noChangeAspect="1"/>
          </p:cNvPicPr>
          <p:nvPr/>
        </p:nvPicPr>
        <p:blipFill>
          <a:blip r:embed="rId5"/>
          <a:stretch>
            <a:fillRect/>
          </a:stretch>
        </p:blipFill>
        <p:spPr>
          <a:xfrm>
            <a:off x="1134110" y="507365"/>
            <a:ext cx="9655810" cy="6350635"/>
          </a:xfrm>
          <a:prstGeom prst="rect">
            <a:avLst/>
          </a:prstGeom>
        </p:spPr>
      </p:pic>
      <p:sp>
        <p:nvSpPr>
          <p:cNvPr id="31" name="TextBox 30">
            <a:extLst>
              <a:ext uri="{FF2B5EF4-FFF2-40B4-BE49-F238E27FC236}">
                <a16:creationId xmlns:a16="http://schemas.microsoft.com/office/drawing/2014/main" id="{41BA3FF1-E638-48FC-A442-0FD210D3A8F4}"/>
              </a:ext>
            </a:extLst>
          </p:cNvPr>
          <p:cNvSpPr txBox="1"/>
          <p:nvPr/>
        </p:nvSpPr>
        <p:spPr>
          <a:xfrm>
            <a:off x="613410" y="0"/>
            <a:ext cx="10737850"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Mời</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 </a:t>
            </a: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các</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 </a:t>
            </a: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em</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 </a:t>
            </a: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xem</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 </a:t>
            </a: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đoạn</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 video </a:t>
            </a:r>
            <a:r>
              <a:rPr kumimoji="0" lang="en-US" sz="4800" b="1" i="0" u="none" strike="noStrike" kern="1200" cap="none" spc="0" normalizeH="0" baseline="0" noProof="0" dirty="0" err="1">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sau</a:t>
            </a:r>
            <a:r>
              <a:rPr kumimoji="0" lang="en-US" sz="4800" b="1" i="0" u="none" strike="noStrike" kern="1200" cap="none" spc="0" normalizeH="0" baseline="0" noProof="0" dirty="0">
                <a:ln w="22225">
                  <a:solidFill>
                    <a:srgbClr val="58B6E5"/>
                  </a:solidFill>
                  <a:prstDash val="solid"/>
                </a:ln>
                <a:solidFill>
                  <a:srgbClr val="58B6E5">
                    <a:lumMod val="40000"/>
                    <a:lumOff val="60000"/>
                  </a:srgbClr>
                </a:solidFill>
                <a:effectLst/>
                <a:uLnTx/>
                <a:uFillTx/>
                <a:latin typeface="Calibri" panose="020F0502020204030204" pitchFamily="34" charset="0"/>
                <a:ea typeface="微软雅黑"/>
                <a:cs typeface="Calibri" panose="020F0502020204030204" pitchFamily="34" charset="0"/>
              </a:rPr>
              <a:t>:</a:t>
            </a:r>
          </a:p>
        </p:txBody>
      </p:sp>
      <p:pic>
        <p:nvPicPr>
          <p:cNvPr id="34" name="Picture 33" descr="hoc-sinh">
            <a:extLst>
              <a:ext uri="{FF2B5EF4-FFF2-40B4-BE49-F238E27FC236}">
                <a16:creationId xmlns:a16="http://schemas.microsoft.com/office/drawing/2014/main" id="{598F66D7-EDD4-4788-B405-AD5250B9C4CF}"/>
              </a:ext>
            </a:extLst>
          </p:cNvPr>
          <p:cNvPicPr>
            <a:picLocks noChangeAspect="1"/>
          </p:cNvPicPr>
          <p:nvPr/>
        </p:nvPicPr>
        <p:blipFill>
          <a:blip r:embed="rId6"/>
          <a:stretch>
            <a:fillRect/>
          </a:stretch>
        </p:blipFill>
        <p:spPr>
          <a:xfrm>
            <a:off x="-167005" y="4463415"/>
            <a:ext cx="3299460" cy="2475230"/>
          </a:xfrm>
          <a:prstGeom prst="rect">
            <a:avLst/>
          </a:prstGeom>
        </p:spPr>
      </p:pic>
      <p:pic>
        <p:nvPicPr>
          <p:cNvPr id="35" name="Picture 34" descr="co-giao">
            <a:extLst>
              <a:ext uri="{FF2B5EF4-FFF2-40B4-BE49-F238E27FC236}">
                <a16:creationId xmlns:a16="http://schemas.microsoft.com/office/drawing/2014/main" id="{2D786F0B-4DCE-42BC-BF50-A77773CC569A}"/>
              </a:ext>
            </a:extLst>
          </p:cNvPr>
          <p:cNvPicPr>
            <a:picLocks noChangeAspect="1"/>
          </p:cNvPicPr>
          <p:nvPr/>
        </p:nvPicPr>
        <p:blipFill>
          <a:blip r:embed="rId7"/>
          <a:stretch>
            <a:fillRect/>
          </a:stretch>
        </p:blipFill>
        <p:spPr>
          <a:xfrm>
            <a:off x="8470265" y="3838575"/>
            <a:ext cx="4248785" cy="3187065"/>
          </a:xfrm>
          <a:prstGeom prst="rect">
            <a:avLst/>
          </a:prstGeom>
        </p:spPr>
      </p:pic>
      <p:pic>
        <p:nvPicPr>
          <p:cNvPr id="3" name="Video">
            <a:hlinkClick r:id="" action="ppaction://media"/>
            <a:extLst>
              <a:ext uri="{FF2B5EF4-FFF2-40B4-BE49-F238E27FC236}">
                <a16:creationId xmlns:a16="http://schemas.microsoft.com/office/drawing/2014/main" id="{50A63F11-C8E2-33CC-065A-CC96645CEF00}"/>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1527048" y="932688"/>
            <a:ext cx="8942832" cy="49377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1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486</Words>
  <Application>Microsoft Office PowerPoint</Application>
  <PresentationFormat>Widescreen</PresentationFormat>
  <Paragraphs>45</Paragraphs>
  <Slides>28</Slides>
  <Notes>8</Notes>
  <HiddenSlides>0</HiddenSlides>
  <MMClips>2</MMClips>
  <ScaleCrop>false</ScaleCrop>
  <HeadingPairs>
    <vt:vector size="6" baseType="variant">
      <vt:variant>
        <vt:lpstr>Fonts Used</vt:lpstr>
      </vt:variant>
      <vt:variant>
        <vt:i4>8</vt:i4>
      </vt:variant>
      <vt:variant>
        <vt:lpstr>Theme</vt:lpstr>
      </vt:variant>
      <vt:variant>
        <vt:i4>9</vt:i4>
      </vt:variant>
      <vt:variant>
        <vt:lpstr>Slide Titles</vt:lpstr>
      </vt:variant>
      <vt:variant>
        <vt:i4>28</vt:i4>
      </vt:variant>
    </vt:vector>
  </HeadingPairs>
  <TitlesOfParts>
    <vt:vector size="45" baseType="lpstr">
      <vt:lpstr>Arial</vt:lpstr>
      <vt:lpstr>Calibri</vt:lpstr>
      <vt:lpstr>Calibri Light</vt:lpstr>
      <vt:lpstr>Cambria</vt:lpstr>
      <vt:lpstr>Tahoma</vt:lpstr>
      <vt:lpstr>Times New Roman</vt:lpstr>
      <vt:lpstr>Wingdings</vt:lpstr>
      <vt:lpstr>思源黑体 CN</vt:lpstr>
      <vt:lpstr>Office 主题​​</vt:lpstr>
      <vt:lpstr>1_Office Theme</vt:lpstr>
      <vt:lpstr>Office Theme</vt:lpstr>
      <vt:lpstr>2_Office Theme</vt:lpstr>
      <vt:lpstr>3_Office Theme</vt:lpstr>
      <vt:lpstr>4_Office Theme</vt:lpstr>
      <vt:lpstr>5_Office Theme</vt:lpstr>
      <vt:lpstr>7_Office Theme</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Hương Trịnh</cp:lastModifiedBy>
  <cp:revision>40</cp:revision>
  <dcterms:created xsi:type="dcterms:W3CDTF">2023-10-27T05:05:13Z</dcterms:created>
  <dcterms:modified xsi:type="dcterms:W3CDTF">2024-11-18T16:41:00Z</dcterms:modified>
</cp:coreProperties>
</file>