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418" r:id="rId2"/>
    <p:sldId id="466" r:id="rId3"/>
    <p:sldId id="316" r:id="rId4"/>
    <p:sldId id="416" r:id="rId5"/>
    <p:sldId id="417" r:id="rId6"/>
    <p:sldId id="434" r:id="rId7"/>
    <p:sldId id="321" r:id="rId8"/>
    <p:sldId id="419" r:id="rId9"/>
    <p:sldId id="420" r:id="rId10"/>
    <p:sldId id="435" r:id="rId11"/>
    <p:sldId id="440" r:id="rId12"/>
    <p:sldId id="436" r:id="rId13"/>
    <p:sldId id="441" r:id="rId14"/>
    <p:sldId id="442" r:id="rId15"/>
    <p:sldId id="437" r:id="rId16"/>
    <p:sldId id="421" r:id="rId17"/>
    <p:sldId id="422" r:id="rId18"/>
    <p:sldId id="423" r:id="rId19"/>
    <p:sldId id="443" r:id="rId20"/>
    <p:sldId id="444" r:id="rId21"/>
    <p:sldId id="446" r:id="rId22"/>
    <p:sldId id="445" r:id="rId23"/>
    <p:sldId id="447" r:id="rId24"/>
    <p:sldId id="448" r:id="rId25"/>
    <p:sldId id="449" r:id="rId26"/>
    <p:sldId id="450" r:id="rId27"/>
    <p:sldId id="451" r:id="rId28"/>
    <p:sldId id="452" r:id="rId29"/>
    <p:sldId id="454" r:id="rId30"/>
    <p:sldId id="455" r:id="rId31"/>
    <p:sldId id="456" r:id="rId32"/>
    <p:sldId id="457" r:id="rId33"/>
    <p:sldId id="458" r:id="rId34"/>
    <p:sldId id="459" r:id="rId35"/>
    <p:sldId id="461" r:id="rId36"/>
    <p:sldId id="465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E1E1"/>
    <a:srgbClr val="CCFFCC"/>
    <a:srgbClr val="E14F48"/>
    <a:srgbClr val="86DEE2"/>
    <a:srgbClr val="F1841F"/>
    <a:srgbClr val="FF5050"/>
    <a:srgbClr val="FFBDBD"/>
    <a:srgbClr val="8DE0E4"/>
    <a:srgbClr val="ED6C0B"/>
    <a:srgbClr val="FF8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96" autoAdjust="0"/>
    <p:restoredTop sz="87302" autoAdjust="0"/>
  </p:normalViewPr>
  <p:slideViewPr>
    <p:cSldViewPr snapToGrid="0">
      <p:cViewPr varScale="1">
        <p:scale>
          <a:sx n="59" d="100"/>
          <a:sy n="59" d="100"/>
        </p:scale>
        <p:origin x="1050" y="-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78826A-9815-46CF-94B6-044E4BBAC36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36EF18-2399-4E27-B212-B0CF5991F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992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36EF18-2399-4E27-B212-B0CF5991FBF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11888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36EF18-2399-4E27-B212-B0CF5991FBF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79085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36EF18-2399-4E27-B212-B0CF5991FBF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83375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36EF18-2399-4E27-B212-B0CF5991FBF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95619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36EF18-2399-4E27-B212-B0CF5991FBF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10683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36EF18-2399-4E27-B212-B0CF5991FBF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52295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36EF18-2399-4E27-B212-B0CF5991FBF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54297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36EF18-2399-4E27-B212-B0CF5991FBF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83121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36EF18-2399-4E27-B212-B0CF5991FBF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52653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36EF18-2399-4E27-B212-B0CF5991FBF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91916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36EF18-2399-4E27-B212-B0CF5991FBF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08065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36EF18-2399-4E27-B212-B0CF5991FBF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64450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36EF18-2399-4E27-B212-B0CF5991FBF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0311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jp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934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3652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0969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2A829E0-9F89-4A24-B84C-5820D8081E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122B6B2-B936-41EF-A9E6-49E9AC99F3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2744"/>
            <a:ext cx="12192000" cy="249875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6518875-E6DC-4291-B58B-04F6709A0E1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" y="4059978"/>
            <a:ext cx="12192000" cy="108134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A9B5DB5-5611-4919-B085-ABE09CCC911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55339"/>
            <a:ext cx="12192000" cy="200266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1B798E0-55A4-4902-BBE9-6A2693C0FA3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007" y="-95495"/>
            <a:ext cx="3813993" cy="175995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E854705-0D9A-4851-8186-28E46BCF64F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9734">
            <a:off x="480917" y="359539"/>
            <a:ext cx="2513561" cy="76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895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2A829E0-9F89-4A24-B84C-5820D8081E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122B6B2-B936-41EF-A9E6-49E9AC99F3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2744"/>
            <a:ext cx="12192000" cy="249875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6518875-E6DC-4291-B58B-04F6709A0E1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" y="4059978"/>
            <a:ext cx="12192000" cy="108134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A9B5DB5-5611-4919-B085-ABE09CCC911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55339"/>
            <a:ext cx="12192000" cy="200266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1B798E0-55A4-4902-BBE9-6A2693C0FA3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96187"/>
            <a:ext cx="3813993" cy="175995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E854705-0D9A-4851-8186-28E46BCF64F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9734">
            <a:off x="9322839" y="402389"/>
            <a:ext cx="2513561" cy="76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740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DA98030-5A9B-4761-AC84-D775E9C7B2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AFF9ED7-6835-4BD7-B0F4-148A43B912E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007" y="666129"/>
            <a:ext cx="3813993" cy="175995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7289181-269E-420B-A083-08CBD1935E8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9734">
            <a:off x="103546" y="217615"/>
            <a:ext cx="2513561" cy="7627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ECA62A7-4DFF-429A-84F6-6D6B56A7320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165000" y="-20828000"/>
            <a:ext cx="6858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15FB27C-B3B8-4580-A7EB-064F9E4C90B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983400" y="21336000"/>
            <a:ext cx="6858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BCB3A43-C162-4FD5-AEFA-4E70C9C763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0200" y="20624800"/>
            <a:ext cx="6858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F8C577-74AB-4EEB-A662-325C28D8850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8200" y="-2115820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8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035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E659D3-7CAE-4B47-9453-C7FE8E8D2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165000" y="-20828000"/>
            <a:ext cx="6858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CD09C9-FA7F-4B4F-8BF2-230CF55248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983400" y="21336000"/>
            <a:ext cx="6858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A803C92-5E64-42CC-A169-246EA91C5A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0200" y="20624800"/>
            <a:ext cx="6858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C221E96-087A-4C1F-A207-500CDE3543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8200" y="-2115820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49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1198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Slide.vn - 2019">
            <a:extLst>
              <a:ext uri="{FF2B5EF4-FFF2-40B4-BE49-F238E27FC236}">
                <a16:creationId xmlns:a16="http://schemas.microsoft.com/office/drawing/2014/main" id="{C37AC7FC-A05C-4043-B4BE-DFEF17BC21A7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B83064D-7AB2-4EF0-84D1-C54CDEA85FCE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165000" y="-20828000"/>
            <a:ext cx="6858000" cy="685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58BB5CD-21FF-4344-B6D1-B514B47B1CC6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983400" y="21336000"/>
            <a:ext cx="6858000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9B4F01F-01D8-4944-AB49-63D716CDF4BD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0200" y="20624800"/>
            <a:ext cx="6858000" cy="6858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4227DA4-0B4F-43B9-9080-2C3F18DC9F3E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8200" y="-2115820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45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  <p:sldLayoutId id="2147483654" r:id="rId6"/>
    <p:sldLayoutId id="2147483653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4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microsoft.com/office/2007/relationships/hdphoto" Target="../media/hdphoto4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6.png"/><Relationship Id="rId5" Type="http://schemas.microsoft.com/office/2007/relationships/hdphoto" Target="../media/hdphoto3.wdp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9.xml"/><Relationship Id="rId6" Type="http://schemas.microsoft.com/office/2007/relationships/hdphoto" Target="../media/hdphoto6.wdp"/><Relationship Id="rId5" Type="http://schemas.openxmlformats.org/officeDocument/2006/relationships/image" Target="../media/image49.png"/><Relationship Id="rId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9.xml"/><Relationship Id="rId4" Type="http://schemas.microsoft.com/office/2007/relationships/hdphoto" Target="../media/hdphoto6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6" Type="http://schemas.microsoft.com/office/2007/relationships/hdphoto" Target="../media/hdphoto4.wdp"/><Relationship Id="rId5" Type="http://schemas.openxmlformats.org/officeDocument/2006/relationships/image" Target="../media/image46.png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9.xml"/><Relationship Id="rId4" Type="http://schemas.microsoft.com/office/2007/relationships/hdphoto" Target="../media/hdphoto7.wdp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4.png"/><Relationship Id="rId12" Type="http://schemas.microsoft.com/office/2007/relationships/hdphoto" Target="../media/hdphoto12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9.xml"/><Relationship Id="rId6" Type="http://schemas.microsoft.com/office/2007/relationships/hdphoto" Target="../media/hdphoto9.wdp"/><Relationship Id="rId11" Type="http://schemas.openxmlformats.org/officeDocument/2006/relationships/image" Target="../media/image56.png"/><Relationship Id="rId5" Type="http://schemas.openxmlformats.org/officeDocument/2006/relationships/image" Target="../media/image53.png"/><Relationship Id="rId10" Type="http://schemas.microsoft.com/office/2007/relationships/hdphoto" Target="../media/hdphoto11.wdp"/><Relationship Id="rId4" Type="http://schemas.microsoft.com/office/2007/relationships/hdphoto" Target="../media/hdphoto8.wdp"/><Relationship Id="rId9" Type="http://schemas.openxmlformats.org/officeDocument/2006/relationships/image" Target="../media/image55.png"/><Relationship Id="rId14" Type="http://schemas.microsoft.com/office/2007/relationships/hdphoto" Target="../media/hdphoto13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9.xml"/><Relationship Id="rId4" Type="http://schemas.microsoft.com/office/2007/relationships/hdphoto" Target="../media/hdphoto14.wdp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microsoft.com/office/2007/relationships/hdphoto" Target="../media/hdphoto19.wdp"/><Relationship Id="rId7" Type="http://schemas.openxmlformats.org/officeDocument/2006/relationships/image" Target="../media/image7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3.png"/><Relationship Id="rId5" Type="http://schemas.microsoft.com/office/2007/relationships/hdphoto" Target="../media/hdphoto20.wdp"/><Relationship Id="rId10" Type="http://schemas.microsoft.com/office/2007/relationships/hdphoto" Target="../media/hdphoto21.wdp"/><Relationship Id="rId4" Type="http://schemas.openxmlformats.org/officeDocument/2006/relationships/image" Target="../media/image72.png"/><Relationship Id="rId9" Type="http://schemas.openxmlformats.org/officeDocument/2006/relationships/image" Target="../media/image7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9.xml"/><Relationship Id="rId4" Type="http://schemas.microsoft.com/office/2007/relationships/hdphoto" Target="../media/hdphoto22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12.png"/><Relationship Id="rId12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14.png"/><Relationship Id="rId5" Type="http://schemas.openxmlformats.org/officeDocument/2006/relationships/image" Target="../media/image27.png"/><Relationship Id="rId10" Type="http://schemas.openxmlformats.org/officeDocument/2006/relationships/image" Target="../media/image10.png"/><Relationship Id="rId4" Type="http://schemas.openxmlformats.org/officeDocument/2006/relationships/image" Target="../media/image26.png"/><Relationship Id="rId9" Type="http://schemas.openxmlformats.org/officeDocument/2006/relationships/image" Target="../media/image11.png"/><Relationship Id="rId1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406A2473-217F-44D2-8147-40B202568F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74" t="62251" r="31213" b="-1"/>
          <a:stretch/>
        </p:blipFill>
        <p:spPr>
          <a:xfrm>
            <a:off x="6578979" y="4331787"/>
            <a:ext cx="5457358" cy="194896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52FDAAC5-1355-4F13-875D-A8303793FE16}"/>
              </a:ext>
            </a:extLst>
          </p:cNvPr>
          <p:cNvGrpSpPr/>
          <p:nvPr/>
        </p:nvGrpSpPr>
        <p:grpSpPr>
          <a:xfrm>
            <a:off x="39732" y="5706559"/>
            <a:ext cx="12152268" cy="1151441"/>
            <a:chOff x="-2055784" y="5706558"/>
            <a:chExt cx="12152268" cy="1151441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FA78FB8C-6161-413B-B880-F9C33A419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9155" y="5952293"/>
              <a:ext cx="3267329" cy="905706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BFC6861-C16B-464A-BF36-0C856AD836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3398" y="5901249"/>
              <a:ext cx="3451875" cy="95675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C3B5EAF2-E2A4-40DD-9B66-614BCEF675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0765" b="62852"/>
            <a:stretch>
              <a:fillRect/>
            </a:stretch>
          </p:blipFill>
          <p:spPr>
            <a:xfrm>
              <a:off x="-1077847" y="5802542"/>
              <a:ext cx="425329" cy="383030"/>
            </a:xfrm>
            <a:custGeom>
              <a:avLst/>
              <a:gdLst>
                <a:gd name="connsiteX0" fmla="*/ 0 w 655948"/>
                <a:gd name="connsiteY0" fmla="*/ 0 h 590714"/>
                <a:gd name="connsiteX1" fmla="*/ 655948 w 655948"/>
                <a:gd name="connsiteY1" fmla="*/ 0 h 590714"/>
                <a:gd name="connsiteX2" fmla="*/ 655948 w 655948"/>
                <a:gd name="connsiteY2" fmla="*/ 590714 h 590714"/>
                <a:gd name="connsiteX3" fmla="*/ 0 w 655948"/>
                <a:gd name="connsiteY3" fmla="*/ 590714 h 590714"/>
                <a:gd name="connsiteX4" fmla="*/ 0 w 655948"/>
                <a:gd name="connsiteY4" fmla="*/ 0 h 59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948" h="590714">
                  <a:moveTo>
                    <a:pt x="0" y="0"/>
                  </a:moveTo>
                  <a:lnTo>
                    <a:pt x="655948" y="0"/>
                  </a:lnTo>
                  <a:lnTo>
                    <a:pt x="655948" y="590714"/>
                  </a:lnTo>
                  <a:lnTo>
                    <a:pt x="0" y="59071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7BDEA1FD-0C6F-4F36-9BCB-7364E9B94F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765" t="12558" b="40721"/>
            <a:stretch>
              <a:fillRect/>
            </a:stretch>
          </p:blipFill>
          <p:spPr>
            <a:xfrm flipH="1">
              <a:off x="9022536" y="5706558"/>
              <a:ext cx="388851" cy="440426"/>
            </a:xfrm>
            <a:custGeom>
              <a:avLst/>
              <a:gdLst>
                <a:gd name="connsiteX0" fmla="*/ 0 w 655948"/>
                <a:gd name="connsiteY0" fmla="*/ 0 h 742950"/>
                <a:gd name="connsiteX1" fmla="*/ 655948 w 655948"/>
                <a:gd name="connsiteY1" fmla="*/ 0 h 742950"/>
                <a:gd name="connsiteX2" fmla="*/ 655948 w 655948"/>
                <a:gd name="connsiteY2" fmla="*/ 742950 h 742950"/>
                <a:gd name="connsiteX3" fmla="*/ 0 w 655948"/>
                <a:gd name="connsiteY3" fmla="*/ 742950 h 742950"/>
                <a:gd name="connsiteX4" fmla="*/ 0 w 655948"/>
                <a:gd name="connsiteY4" fmla="*/ 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948" h="742950">
                  <a:moveTo>
                    <a:pt x="0" y="0"/>
                  </a:moveTo>
                  <a:lnTo>
                    <a:pt x="655948" y="0"/>
                  </a:lnTo>
                  <a:lnTo>
                    <a:pt x="655948" y="742950"/>
                  </a:lnTo>
                  <a:lnTo>
                    <a:pt x="0" y="74295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C83F851-6C45-4FE8-AE13-E6CC9107B5D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14" t="59279" r="64244"/>
            <a:stretch>
              <a:fillRect/>
            </a:stretch>
          </p:blipFill>
          <p:spPr>
            <a:xfrm>
              <a:off x="1081651" y="5952293"/>
              <a:ext cx="475557" cy="396198"/>
            </a:xfrm>
            <a:custGeom>
              <a:avLst/>
              <a:gdLst>
                <a:gd name="connsiteX0" fmla="*/ 0 w 777240"/>
                <a:gd name="connsiteY0" fmla="*/ 0 h 647537"/>
                <a:gd name="connsiteX1" fmla="*/ 777240 w 777240"/>
                <a:gd name="connsiteY1" fmla="*/ 0 h 647537"/>
                <a:gd name="connsiteX2" fmla="*/ 777240 w 777240"/>
                <a:gd name="connsiteY2" fmla="*/ 647537 h 647537"/>
                <a:gd name="connsiteX3" fmla="*/ 0 w 777240"/>
                <a:gd name="connsiteY3" fmla="*/ 647537 h 647537"/>
                <a:gd name="connsiteX4" fmla="*/ 0 w 777240"/>
                <a:gd name="connsiteY4" fmla="*/ 0 h 64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240" h="647537">
                  <a:moveTo>
                    <a:pt x="0" y="0"/>
                  </a:moveTo>
                  <a:lnTo>
                    <a:pt x="777240" y="0"/>
                  </a:lnTo>
                  <a:lnTo>
                    <a:pt x="777240" y="647537"/>
                  </a:lnTo>
                  <a:lnTo>
                    <a:pt x="0" y="647537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751919DB-7A70-452A-BA14-272C56D93D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243" y="5901249"/>
              <a:ext cx="3451875" cy="956750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690E83BE-960A-4B67-9CCF-DF9949A4CA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2055784" y="5901249"/>
              <a:ext cx="3451875" cy="956750"/>
            </a:xfrm>
            <a:prstGeom prst="rect">
              <a:avLst/>
            </a:prstGeom>
          </p:spPr>
        </p:pic>
      </p:grp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9E4E612C-CB01-4C4A-B8CC-B0526CB5A04E}"/>
              </a:ext>
            </a:extLst>
          </p:cNvPr>
          <p:cNvSpPr/>
          <p:nvPr/>
        </p:nvSpPr>
        <p:spPr>
          <a:xfrm>
            <a:off x="5337940" y="711015"/>
            <a:ext cx="6062639" cy="2153651"/>
          </a:xfrm>
          <a:custGeom>
            <a:avLst/>
            <a:gdLst>
              <a:gd name="connsiteX0" fmla="*/ 5337454 w 6062639"/>
              <a:gd name="connsiteY0" fmla="*/ 1389890 h 2153651"/>
              <a:gd name="connsiteX1" fmla="*/ 5337454 w 6062639"/>
              <a:gd name="connsiteY1" fmla="*/ 1409787 h 2153651"/>
              <a:gd name="connsiteX2" fmla="*/ 5349512 w 6062639"/>
              <a:gd name="connsiteY2" fmla="*/ 1399839 h 2153651"/>
              <a:gd name="connsiteX3" fmla="*/ 5337454 w 6062639"/>
              <a:gd name="connsiteY3" fmla="*/ 743863 h 2153651"/>
              <a:gd name="connsiteX4" fmla="*/ 5337454 w 6062639"/>
              <a:gd name="connsiteY4" fmla="*/ 763760 h 2153651"/>
              <a:gd name="connsiteX5" fmla="*/ 5349512 w 6062639"/>
              <a:gd name="connsiteY5" fmla="*/ 753812 h 2153651"/>
              <a:gd name="connsiteX6" fmla="*/ 430798 w 6062639"/>
              <a:gd name="connsiteY6" fmla="*/ 0 h 2153651"/>
              <a:gd name="connsiteX7" fmla="*/ 735418 w 6062639"/>
              <a:gd name="connsiteY7" fmla="*/ 126179 h 2153651"/>
              <a:gd name="connsiteX8" fmla="*/ 755863 w 6062639"/>
              <a:gd name="connsiteY8" fmla="*/ 150958 h 2153651"/>
              <a:gd name="connsiteX9" fmla="*/ 776308 w 6062639"/>
              <a:gd name="connsiteY9" fmla="*/ 126178 h 2153651"/>
              <a:gd name="connsiteX10" fmla="*/ 1080928 w 6062639"/>
              <a:gd name="connsiteY10" fmla="*/ 0 h 2153651"/>
              <a:gd name="connsiteX11" fmla="*/ 1385548 w 6062639"/>
              <a:gd name="connsiteY11" fmla="*/ 126179 h 2153651"/>
              <a:gd name="connsiteX12" fmla="*/ 1405993 w 6062639"/>
              <a:gd name="connsiteY12" fmla="*/ 150958 h 2153651"/>
              <a:gd name="connsiteX13" fmla="*/ 1426438 w 6062639"/>
              <a:gd name="connsiteY13" fmla="*/ 126178 h 2153651"/>
              <a:gd name="connsiteX14" fmla="*/ 1731058 w 6062639"/>
              <a:gd name="connsiteY14" fmla="*/ 0 h 2153651"/>
              <a:gd name="connsiteX15" fmla="*/ 2035678 w 6062639"/>
              <a:gd name="connsiteY15" fmla="*/ 126179 h 2153651"/>
              <a:gd name="connsiteX16" fmla="*/ 2056123 w 6062639"/>
              <a:gd name="connsiteY16" fmla="*/ 150958 h 2153651"/>
              <a:gd name="connsiteX17" fmla="*/ 2076568 w 6062639"/>
              <a:gd name="connsiteY17" fmla="*/ 126178 h 2153651"/>
              <a:gd name="connsiteX18" fmla="*/ 2381188 w 6062639"/>
              <a:gd name="connsiteY18" fmla="*/ 0 h 2153651"/>
              <a:gd name="connsiteX19" fmla="*/ 2685808 w 6062639"/>
              <a:gd name="connsiteY19" fmla="*/ 126179 h 2153651"/>
              <a:gd name="connsiteX20" fmla="*/ 2706253 w 6062639"/>
              <a:gd name="connsiteY20" fmla="*/ 150958 h 2153651"/>
              <a:gd name="connsiteX21" fmla="*/ 2726698 w 6062639"/>
              <a:gd name="connsiteY21" fmla="*/ 126178 h 2153651"/>
              <a:gd name="connsiteX22" fmla="*/ 3031318 w 6062639"/>
              <a:gd name="connsiteY22" fmla="*/ 0 h 2153651"/>
              <a:gd name="connsiteX23" fmla="*/ 3335938 w 6062639"/>
              <a:gd name="connsiteY23" fmla="*/ 126179 h 2153651"/>
              <a:gd name="connsiteX24" fmla="*/ 3356383 w 6062639"/>
              <a:gd name="connsiteY24" fmla="*/ 150958 h 2153651"/>
              <a:gd name="connsiteX25" fmla="*/ 3376828 w 6062639"/>
              <a:gd name="connsiteY25" fmla="*/ 126178 h 2153651"/>
              <a:gd name="connsiteX26" fmla="*/ 3681448 w 6062639"/>
              <a:gd name="connsiteY26" fmla="*/ 0 h 2153651"/>
              <a:gd name="connsiteX27" fmla="*/ 3986068 w 6062639"/>
              <a:gd name="connsiteY27" fmla="*/ 126179 h 2153651"/>
              <a:gd name="connsiteX28" fmla="*/ 4006513 w 6062639"/>
              <a:gd name="connsiteY28" fmla="*/ 150958 h 2153651"/>
              <a:gd name="connsiteX29" fmla="*/ 4026958 w 6062639"/>
              <a:gd name="connsiteY29" fmla="*/ 126178 h 2153651"/>
              <a:gd name="connsiteX30" fmla="*/ 4331578 w 6062639"/>
              <a:gd name="connsiteY30" fmla="*/ 0 h 2153651"/>
              <a:gd name="connsiteX31" fmla="*/ 4636198 w 6062639"/>
              <a:gd name="connsiteY31" fmla="*/ 126179 h 2153651"/>
              <a:gd name="connsiteX32" fmla="*/ 4656643 w 6062639"/>
              <a:gd name="connsiteY32" fmla="*/ 150958 h 2153651"/>
              <a:gd name="connsiteX33" fmla="*/ 4677088 w 6062639"/>
              <a:gd name="connsiteY33" fmla="*/ 126178 h 2153651"/>
              <a:gd name="connsiteX34" fmla="*/ 4981708 w 6062639"/>
              <a:gd name="connsiteY34" fmla="*/ 0 h 2153651"/>
              <a:gd name="connsiteX35" fmla="*/ 5286328 w 6062639"/>
              <a:gd name="connsiteY35" fmla="*/ 126179 h 2153651"/>
              <a:gd name="connsiteX36" fmla="*/ 5306774 w 6062639"/>
              <a:gd name="connsiteY36" fmla="*/ 150959 h 2153651"/>
              <a:gd name="connsiteX37" fmla="*/ 5327221 w 6062639"/>
              <a:gd name="connsiteY37" fmla="*/ 126178 h 2153651"/>
              <a:gd name="connsiteX38" fmla="*/ 5631841 w 6062639"/>
              <a:gd name="connsiteY38" fmla="*/ 0 h 2153651"/>
              <a:gd name="connsiteX39" fmla="*/ 6062639 w 6062639"/>
              <a:gd name="connsiteY39" fmla="*/ 430799 h 2153651"/>
              <a:gd name="connsiteX40" fmla="*/ 5936461 w 6062639"/>
              <a:gd name="connsiteY40" fmla="*/ 735420 h 2153651"/>
              <a:gd name="connsiteX41" fmla="*/ 5914169 w 6062639"/>
              <a:gd name="connsiteY41" fmla="*/ 753812 h 2153651"/>
              <a:gd name="connsiteX42" fmla="*/ 5936460 w 6062639"/>
              <a:gd name="connsiteY42" fmla="*/ 772204 h 2153651"/>
              <a:gd name="connsiteX43" fmla="*/ 6062638 w 6062639"/>
              <a:gd name="connsiteY43" fmla="*/ 1076825 h 2153651"/>
              <a:gd name="connsiteX44" fmla="*/ 5936460 w 6062639"/>
              <a:gd name="connsiteY44" fmla="*/ 1381446 h 2153651"/>
              <a:gd name="connsiteX45" fmla="*/ 5914168 w 6062639"/>
              <a:gd name="connsiteY45" fmla="*/ 1399839 h 2153651"/>
              <a:gd name="connsiteX46" fmla="*/ 5936460 w 6062639"/>
              <a:gd name="connsiteY46" fmla="*/ 1418231 h 2153651"/>
              <a:gd name="connsiteX47" fmla="*/ 6062638 w 6062639"/>
              <a:gd name="connsiteY47" fmla="*/ 1722852 h 2153651"/>
              <a:gd name="connsiteX48" fmla="*/ 5631840 w 6062639"/>
              <a:gd name="connsiteY48" fmla="*/ 2153651 h 2153651"/>
              <a:gd name="connsiteX49" fmla="*/ 5327220 w 6062639"/>
              <a:gd name="connsiteY49" fmla="*/ 2027473 h 2153651"/>
              <a:gd name="connsiteX50" fmla="*/ 5306774 w 6062639"/>
              <a:gd name="connsiteY50" fmla="*/ 2002692 h 2153651"/>
              <a:gd name="connsiteX51" fmla="*/ 5286328 w 6062639"/>
              <a:gd name="connsiteY51" fmla="*/ 2027473 h 2153651"/>
              <a:gd name="connsiteX52" fmla="*/ 4981708 w 6062639"/>
              <a:gd name="connsiteY52" fmla="*/ 2153651 h 2153651"/>
              <a:gd name="connsiteX53" fmla="*/ 4677088 w 6062639"/>
              <a:gd name="connsiteY53" fmla="*/ 2027473 h 2153651"/>
              <a:gd name="connsiteX54" fmla="*/ 4656643 w 6062639"/>
              <a:gd name="connsiteY54" fmla="*/ 2002694 h 2153651"/>
              <a:gd name="connsiteX55" fmla="*/ 4636198 w 6062639"/>
              <a:gd name="connsiteY55" fmla="*/ 2027473 h 2153651"/>
              <a:gd name="connsiteX56" fmla="*/ 4331578 w 6062639"/>
              <a:gd name="connsiteY56" fmla="*/ 2153651 h 2153651"/>
              <a:gd name="connsiteX57" fmla="*/ 4026958 w 6062639"/>
              <a:gd name="connsiteY57" fmla="*/ 2027473 h 2153651"/>
              <a:gd name="connsiteX58" fmla="*/ 4006513 w 6062639"/>
              <a:gd name="connsiteY58" fmla="*/ 2002694 h 2153651"/>
              <a:gd name="connsiteX59" fmla="*/ 3986068 w 6062639"/>
              <a:gd name="connsiteY59" fmla="*/ 2027473 h 2153651"/>
              <a:gd name="connsiteX60" fmla="*/ 3681448 w 6062639"/>
              <a:gd name="connsiteY60" fmla="*/ 2153651 h 2153651"/>
              <a:gd name="connsiteX61" fmla="*/ 3376828 w 6062639"/>
              <a:gd name="connsiteY61" fmla="*/ 2027473 h 2153651"/>
              <a:gd name="connsiteX62" fmla="*/ 3356383 w 6062639"/>
              <a:gd name="connsiteY62" fmla="*/ 2002694 h 2153651"/>
              <a:gd name="connsiteX63" fmla="*/ 3335938 w 6062639"/>
              <a:gd name="connsiteY63" fmla="*/ 2027473 h 2153651"/>
              <a:gd name="connsiteX64" fmla="*/ 3031318 w 6062639"/>
              <a:gd name="connsiteY64" fmla="*/ 2153651 h 2153651"/>
              <a:gd name="connsiteX65" fmla="*/ 2726698 w 6062639"/>
              <a:gd name="connsiteY65" fmla="*/ 2027473 h 2153651"/>
              <a:gd name="connsiteX66" fmla="*/ 2706253 w 6062639"/>
              <a:gd name="connsiteY66" fmla="*/ 2002694 h 2153651"/>
              <a:gd name="connsiteX67" fmla="*/ 2685808 w 6062639"/>
              <a:gd name="connsiteY67" fmla="*/ 2027473 h 2153651"/>
              <a:gd name="connsiteX68" fmla="*/ 2381188 w 6062639"/>
              <a:gd name="connsiteY68" fmla="*/ 2153651 h 2153651"/>
              <a:gd name="connsiteX69" fmla="*/ 2076568 w 6062639"/>
              <a:gd name="connsiteY69" fmla="*/ 2027473 h 2153651"/>
              <a:gd name="connsiteX70" fmla="*/ 2056123 w 6062639"/>
              <a:gd name="connsiteY70" fmla="*/ 2002694 h 2153651"/>
              <a:gd name="connsiteX71" fmla="*/ 2035678 w 6062639"/>
              <a:gd name="connsiteY71" fmla="*/ 2027473 h 2153651"/>
              <a:gd name="connsiteX72" fmla="*/ 1731058 w 6062639"/>
              <a:gd name="connsiteY72" fmla="*/ 2153651 h 2153651"/>
              <a:gd name="connsiteX73" fmla="*/ 1426438 w 6062639"/>
              <a:gd name="connsiteY73" fmla="*/ 2027473 h 2153651"/>
              <a:gd name="connsiteX74" fmla="*/ 1405993 w 6062639"/>
              <a:gd name="connsiteY74" fmla="*/ 2002694 h 2153651"/>
              <a:gd name="connsiteX75" fmla="*/ 1385548 w 6062639"/>
              <a:gd name="connsiteY75" fmla="*/ 2027473 h 2153651"/>
              <a:gd name="connsiteX76" fmla="*/ 1080928 w 6062639"/>
              <a:gd name="connsiteY76" fmla="*/ 2153651 h 2153651"/>
              <a:gd name="connsiteX77" fmla="*/ 776308 w 6062639"/>
              <a:gd name="connsiteY77" fmla="*/ 2027473 h 2153651"/>
              <a:gd name="connsiteX78" fmla="*/ 755863 w 6062639"/>
              <a:gd name="connsiteY78" fmla="*/ 2002694 h 2153651"/>
              <a:gd name="connsiteX79" fmla="*/ 735418 w 6062639"/>
              <a:gd name="connsiteY79" fmla="*/ 2027473 h 2153651"/>
              <a:gd name="connsiteX80" fmla="*/ 430798 w 6062639"/>
              <a:gd name="connsiteY80" fmla="*/ 2153651 h 2153651"/>
              <a:gd name="connsiteX81" fmla="*/ 0 w 6062639"/>
              <a:gd name="connsiteY81" fmla="*/ 1722852 h 2153651"/>
              <a:gd name="connsiteX82" fmla="*/ 126178 w 6062639"/>
              <a:gd name="connsiteY82" fmla="*/ 1418231 h 2153651"/>
              <a:gd name="connsiteX83" fmla="*/ 148470 w 6062639"/>
              <a:gd name="connsiteY83" fmla="*/ 1399839 h 2153651"/>
              <a:gd name="connsiteX84" fmla="*/ 126178 w 6062639"/>
              <a:gd name="connsiteY84" fmla="*/ 1381446 h 2153651"/>
              <a:gd name="connsiteX85" fmla="*/ 0 w 6062639"/>
              <a:gd name="connsiteY85" fmla="*/ 1076825 h 2153651"/>
              <a:gd name="connsiteX86" fmla="*/ 126178 w 6062639"/>
              <a:gd name="connsiteY86" fmla="*/ 772204 h 2153651"/>
              <a:gd name="connsiteX87" fmla="*/ 148469 w 6062639"/>
              <a:gd name="connsiteY87" fmla="*/ 753812 h 2153651"/>
              <a:gd name="connsiteX88" fmla="*/ 126178 w 6062639"/>
              <a:gd name="connsiteY88" fmla="*/ 735420 h 2153651"/>
              <a:gd name="connsiteX89" fmla="*/ 0 w 6062639"/>
              <a:gd name="connsiteY89" fmla="*/ 430799 h 2153651"/>
              <a:gd name="connsiteX90" fmla="*/ 430798 w 6062639"/>
              <a:gd name="connsiteY90" fmla="*/ 0 h 2153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6062639" h="2153651">
                <a:moveTo>
                  <a:pt x="5337454" y="1389890"/>
                </a:moveTo>
                <a:lnTo>
                  <a:pt x="5337454" y="1409787"/>
                </a:lnTo>
                <a:lnTo>
                  <a:pt x="5349512" y="1399839"/>
                </a:lnTo>
                <a:close/>
                <a:moveTo>
                  <a:pt x="5337454" y="743863"/>
                </a:moveTo>
                <a:lnTo>
                  <a:pt x="5337454" y="763760"/>
                </a:lnTo>
                <a:lnTo>
                  <a:pt x="5349512" y="753812"/>
                </a:lnTo>
                <a:close/>
                <a:moveTo>
                  <a:pt x="430798" y="0"/>
                </a:moveTo>
                <a:cubicBezTo>
                  <a:pt x="549760" y="0"/>
                  <a:pt x="657459" y="48219"/>
                  <a:pt x="735418" y="126179"/>
                </a:cubicBezTo>
                <a:lnTo>
                  <a:pt x="755863" y="150958"/>
                </a:lnTo>
                <a:lnTo>
                  <a:pt x="776308" y="126178"/>
                </a:lnTo>
                <a:cubicBezTo>
                  <a:pt x="854267" y="48219"/>
                  <a:pt x="961967" y="0"/>
                  <a:pt x="1080928" y="0"/>
                </a:cubicBezTo>
                <a:cubicBezTo>
                  <a:pt x="1199890" y="0"/>
                  <a:pt x="1307589" y="48219"/>
                  <a:pt x="1385548" y="126179"/>
                </a:cubicBezTo>
                <a:lnTo>
                  <a:pt x="1405993" y="150958"/>
                </a:lnTo>
                <a:lnTo>
                  <a:pt x="1426438" y="126178"/>
                </a:lnTo>
                <a:cubicBezTo>
                  <a:pt x="1504397" y="48219"/>
                  <a:pt x="1612097" y="0"/>
                  <a:pt x="1731058" y="0"/>
                </a:cubicBezTo>
                <a:cubicBezTo>
                  <a:pt x="1850020" y="0"/>
                  <a:pt x="1957719" y="48219"/>
                  <a:pt x="2035678" y="126179"/>
                </a:cubicBezTo>
                <a:lnTo>
                  <a:pt x="2056123" y="150958"/>
                </a:lnTo>
                <a:lnTo>
                  <a:pt x="2076568" y="126178"/>
                </a:lnTo>
                <a:cubicBezTo>
                  <a:pt x="2154527" y="48219"/>
                  <a:pt x="2262227" y="0"/>
                  <a:pt x="2381188" y="0"/>
                </a:cubicBezTo>
                <a:cubicBezTo>
                  <a:pt x="2500150" y="0"/>
                  <a:pt x="2607849" y="48219"/>
                  <a:pt x="2685808" y="126179"/>
                </a:cubicBezTo>
                <a:lnTo>
                  <a:pt x="2706253" y="150958"/>
                </a:lnTo>
                <a:lnTo>
                  <a:pt x="2726698" y="126178"/>
                </a:lnTo>
                <a:cubicBezTo>
                  <a:pt x="2804657" y="48219"/>
                  <a:pt x="2912357" y="0"/>
                  <a:pt x="3031318" y="0"/>
                </a:cubicBezTo>
                <a:cubicBezTo>
                  <a:pt x="3150280" y="0"/>
                  <a:pt x="3257979" y="48219"/>
                  <a:pt x="3335938" y="126179"/>
                </a:cubicBezTo>
                <a:lnTo>
                  <a:pt x="3356383" y="150958"/>
                </a:lnTo>
                <a:lnTo>
                  <a:pt x="3376828" y="126178"/>
                </a:lnTo>
                <a:cubicBezTo>
                  <a:pt x="3454787" y="48219"/>
                  <a:pt x="3562487" y="0"/>
                  <a:pt x="3681448" y="0"/>
                </a:cubicBezTo>
                <a:cubicBezTo>
                  <a:pt x="3800410" y="0"/>
                  <a:pt x="3908109" y="48219"/>
                  <a:pt x="3986068" y="126179"/>
                </a:cubicBezTo>
                <a:lnTo>
                  <a:pt x="4006513" y="150958"/>
                </a:lnTo>
                <a:lnTo>
                  <a:pt x="4026958" y="126178"/>
                </a:lnTo>
                <a:cubicBezTo>
                  <a:pt x="4104917" y="48219"/>
                  <a:pt x="4212616" y="0"/>
                  <a:pt x="4331578" y="0"/>
                </a:cubicBezTo>
                <a:cubicBezTo>
                  <a:pt x="4450539" y="0"/>
                  <a:pt x="4558239" y="48219"/>
                  <a:pt x="4636198" y="126179"/>
                </a:cubicBezTo>
                <a:lnTo>
                  <a:pt x="4656643" y="150958"/>
                </a:lnTo>
                <a:lnTo>
                  <a:pt x="4677088" y="126178"/>
                </a:lnTo>
                <a:cubicBezTo>
                  <a:pt x="4755047" y="48219"/>
                  <a:pt x="4862746" y="0"/>
                  <a:pt x="4981708" y="0"/>
                </a:cubicBezTo>
                <a:cubicBezTo>
                  <a:pt x="5100670" y="0"/>
                  <a:pt x="5208369" y="48219"/>
                  <a:pt x="5286328" y="126179"/>
                </a:cubicBezTo>
                <a:lnTo>
                  <a:pt x="5306774" y="150959"/>
                </a:lnTo>
                <a:lnTo>
                  <a:pt x="5327221" y="126178"/>
                </a:lnTo>
                <a:cubicBezTo>
                  <a:pt x="5405180" y="48219"/>
                  <a:pt x="5512879" y="0"/>
                  <a:pt x="5631841" y="0"/>
                </a:cubicBezTo>
                <a:cubicBezTo>
                  <a:pt x="5869764" y="0"/>
                  <a:pt x="6062639" y="192875"/>
                  <a:pt x="6062639" y="430799"/>
                </a:cubicBezTo>
                <a:cubicBezTo>
                  <a:pt x="6062639" y="549761"/>
                  <a:pt x="6014420" y="657461"/>
                  <a:pt x="5936461" y="735420"/>
                </a:cubicBezTo>
                <a:lnTo>
                  <a:pt x="5914169" y="753812"/>
                </a:lnTo>
                <a:lnTo>
                  <a:pt x="5936460" y="772204"/>
                </a:lnTo>
                <a:cubicBezTo>
                  <a:pt x="6014419" y="850163"/>
                  <a:pt x="6062638" y="957863"/>
                  <a:pt x="6062638" y="1076825"/>
                </a:cubicBezTo>
                <a:cubicBezTo>
                  <a:pt x="6062638" y="1195787"/>
                  <a:pt x="6014419" y="1303487"/>
                  <a:pt x="5936460" y="1381446"/>
                </a:cubicBezTo>
                <a:lnTo>
                  <a:pt x="5914168" y="1399839"/>
                </a:lnTo>
                <a:lnTo>
                  <a:pt x="5936460" y="1418231"/>
                </a:lnTo>
                <a:cubicBezTo>
                  <a:pt x="6014419" y="1496190"/>
                  <a:pt x="6062638" y="1603890"/>
                  <a:pt x="6062638" y="1722852"/>
                </a:cubicBezTo>
                <a:cubicBezTo>
                  <a:pt x="6062638" y="1960776"/>
                  <a:pt x="5869763" y="2153651"/>
                  <a:pt x="5631840" y="2153651"/>
                </a:cubicBezTo>
                <a:cubicBezTo>
                  <a:pt x="5512878" y="2153651"/>
                  <a:pt x="5405179" y="2105432"/>
                  <a:pt x="5327220" y="2027473"/>
                </a:cubicBezTo>
                <a:lnTo>
                  <a:pt x="5306774" y="2002692"/>
                </a:lnTo>
                <a:lnTo>
                  <a:pt x="5286328" y="2027473"/>
                </a:lnTo>
                <a:cubicBezTo>
                  <a:pt x="5208369" y="2105432"/>
                  <a:pt x="5100670" y="2153651"/>
                  <a:pt x="4981708" y="2153651"/>
                </a:cubicBezTo>
                <a:cubicBezTo>
                  <a:pt x="4862747" y="2153651"/>
                  <a:pt x="4755047" y="2105432"/>
                  <a:pt x="4677088" y="2027473"/>
                </a:cubicBezTo>
                <a:lnTo>
                  <a:pt x="4656643" y="2002694"/>
                </a:lnTo>
                <a:lnTo>
                  <a:pt x="4636198" y="2027473"/>
                </a:lnTo>
                <a:cubicBezTo>
                  <a:pt x="4558239" y="2105432"/>
                  <a:pt x="4450540" y="2153651"/>
                  <a:pt x="4331578" y="2153651"/>
                </a:cubicBezTo>
                <a:cubicBezTo>
                  <a:pt x="4212617" y="2153651"/>
                  <a:pt x="4104917" y="2105432"/>
                  <a:pt x="4026958" y="2027473"/>
                </a:cubicBezTo>
                <a:lnTo>
                  <a:pt x="4006513" y="2002694"/>
                </a:lnTo>
                <a:lnTo>
                  <a:pt x="3986068" y="2027473"/>
                </a:lnTo>
                <a:cubicBezTo>
                  <a:pt x="3908109" y="2105432"/>
                  <a:pt x="3800410" y="2153651"/>
                  <a:pt x="3681448" y="2153651"/>
                </a:cubicBezTo>
                <a:cubicBezTo>
                  <a:pt x="3562487" y="2153651"/>
                  <a:pt x="3454787" y="2105432"/>
                  <a:pt x="3376828" y="2027473"/>
                </a:cubicBezTo>
                <a:lnTo>
                  <a:pt x="3356383" y="2002694"/>
                </a:lnTo>
                <a:lnTo>
                  <a:pt x="3335938" y="2027473"/>
                </a:lnTo>
                <a:cubicBezTo>
                  <a:pt x="3257979" y="2105432"/>
                  <a:pt x="3150280" y="2153651"/>
                  <a:pt x="3031318" y="2153651"/>
                </a:cubicBezTo>
                <a:cubicBezTo>
                  <a:pt x="2912357" y="2153651"/>
                  <a:pt x="2804657" y="2105432"/>
                  <a:pt x="2726698" y="2027473"/>
                </a:cubicBezTo>
                <a:lnTo>
                  <a:pt x="2706253" y="2002694"/>
                </a:lnTo>
                <a:lnTo>
                  <a:pt x="2685808" y="2027473"/>
                </a:lnTo>
                <a:cubicBezTo>
                  <a:pt x="2607849" y="2105432"/>
                  <a:pt x="2500150" y="2153651"/>
                  <a:pt x="2381188" y="2153651"/>
                </a:cubicBezTo>
                <a:cubicBezTo>
                  <a:pt x="2262227" y="2153651"/>
                  <a:pt x="2154527" y="2105432"/>
                  <a:pt x="2076568" y="2027473"/>
                </a:cubicBezTo>
                <a:lnTo>
                  <a:pt x="2056123" y="2002694"/>
                </a:lnTo>
                <a:lnTo>
                  <a:pt x="2035678" y="2027473"/>
                </a:lnTo>
                <a:cubicBezTo>
                  <a:pt x="1957719" y="2105432"/>
                  <a:pt x="1850020" y="2153651"/>
                  <a:pt x="1731058" y="2153651"/>
                </a:cubicBezTo>
                <a:cubicBezTo>
                  <a:pt x="1612097" y="2153651"/>
                  <a:pt x="1504397" y="2105432"/>
                  <a:pt x="1426438" y="2027473"/>
                </a:cubicBezTo>
                <a:lnTo>
                  <a:pt x="1405993" y="2002694"/>
                </a:lnTo>
                <a:lnTo>
                  <a:pt x="1385548" y="2027473"/>
                </a:lnTo>
                <a:cubicBezTo>
                  <a:pt x="1307589" y="2105432"/>
                  <a:pt x="1199890" y="2153651"/>
                  <a:pt x="1080928" y="2153651"/>
                </a:cubicBezTo>
                <a:cubicBezTo>
                  <a:pt x="961967" y="2153651"/>
                  <a:pt x="854267" y="2105432"/>
                  <a:pt x="776308" y="2027473"/>
                </a:cubicBezTo>
                <a:lnTo>
                  <a:pt x="755863" y="2002694"/>
                </a:lnTo>
                <a:lnTo>
                  <a:pt x="735418" y="2027473"/>
                </a:lnTo>
                <a:cubicBezTo>
                  <a:pt x="657459" y="2105432"/>
                  <a:pt x="549760" y="2153651"/>
                  <a:pt x="430798" y="2153651"/>
                </a:cubicBezTo>
                <a:cubicBezTo>
                  <a:pt x="192875" y="2153651"/>
                  <a:pt x="0" y="1960776"/>
                  <a:pt x="0" y="1722852"/>
                </a:cubicBezTo>
                <a:cubicBezTo>
                  <a:pt x="0" y="1603890"/>
                  <a:pt x="48219" y="1496190"/>
                  <a:pt x="126178" y="1418231"/>
                </a:cubicBezTo>
                <a:lnTo>
                  <a:pt x="148470" y="1399839"/>
                </a:lnTo>
                <a:lnTo>
                  <a:pt x="126178" y="1381446"/>
                </a:lnTo>
                <a:cubicBezTo>
                  <a:pt x="48219" y="1303487"/>
                  <a:pt x="0" y="1195787"/>
                  <a:pt x="0" y="1076825"/>
                </a:cubicBezTo>
                <a:cubicBezTo>
                  <a:pt x="0" y="957863"/>
                  <a:pt x="48219" y="850163"/>
                  <a:pt x="126178" y="772204"/>
                </a:cubicBezTo>
                <a:lnTo>
                  <a:pt x="148469" y="753812"/>
                </a:lnTo>
                <a:lnTo>
                  <a:pt x="126178" y="735420"/>
                </a:lnTo>
                <a:cubicBezTo>
                  <a:pt x="48219" y="657461"/>
                  <a:pt x="0" y="549761"/>
                  <a:pt x="0" y="430799"/>
                </a:cubicBezTo>
                <a:cubicBezTo>
                  <a:pt x="0" y="192875"/>
                  <a:pt x="192875" y="0"/>
                  <a:pt x="4307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FF8600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DC91E59-0376-4E27-B70C-E3CE70F8D3F3}"/>
              </a:ext>
            </a:extLst>
          </p:cNvPr>
          <p:cNvGrpSpPr/>
          <p:nvPr/>
        </p:nvGrpSpPr>
        <p:grpSpPr>
          <a:xfrm>
            <a:off x="5832888" y="1942176"/>
            <a:ext cx="4751717" cy="66046"/>
            <a:chOff x="558029" y="1578576"/>
            <a:chExt cx="4751717" cy="66046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0C9C773-6AC6-4228-A22C-5B96BAFE193B}"/>
                </a:ext>
              </a:extLst>
            </p:cNvPr>
            <p:cNvSpPr/>
            <p:nvPr/>
          </p:nvSpPr>
          <p:spPr>
            <a:xfrm>
              <a:off x="558029" y="1578576"/>
              <a:ext cx="2383292" cy="66046"/>
            </a:xfrm>
            <a:custGeom>
              <a:avLst/>
              <a:gdLst>
                <a:gd name="connsiteX0" fmla="*/ 134820 w 5265183"/>
                <a:gd name="connsiteY0" fmla="*/ 0 h 145910"/>
                <a:gd name="connsiteX1" fmla="*/ 230152 w 5265183"/>
                <a:gd name="connsiteY1" fmla="*/ 39488 h 145910"/>
                <a:gd name="connsiteX2" fmla="*/ 248355 w 5265183"/>
                <a:gd name="connsiteY2" fmla="*/ 66486 h 145910"/>
                <a:gd name="connsiteX3" fmla="*/ 266558 w 5265183"/>
                <a:gd name="connsiteY3" fmla="*/ 39488 h 145910"/>
                <a:gd name="connsiteX4" fmla="*/ 361890 w 5265183"/>
                <a:gd name="connsiteY4" fmla="*/ 0 h 145910"/>
                <a:gd name="connsiteX5" fmla="*/ 457222 w 5265183"/>
                <a:gd name="connsiteY5" fmla="*/ 39488 h 145910"/>
                <a:gd name="connsiteX6" fmla="*/ 475425 w 5265183"/>
                <a:gd name="connsiteY6" fmla="*/ 66486 h 145910"/>
                <a:gd name="connsiteX7" fmla="*/ 493628 w 5265183"/>
                <a:gd name="connsiteY7" fmla="*/ 39488 h 145910"/>
                <a:gd name="connsiteX8" fmla="*/ 588960 w 5265183"/>
                <a:gd name="connsiteY8" fmla="*/ 0 h 145910"/>
                <a:gd name="connsiteX9" fmla="*/ 684292 w 5265183"/>
                <a:gd name="connsiteY9" fmla="*/ 39488 h 145910"/>
                <a:gd name="connsiteX10" fmla="*/ 702494 w 5265183"/>
                <a:gd name="connsiteY10" fmla="*/ 66486 h 145910"/>
                <a:gd name="connsiteX11" fmla="*/ 720698 w 5265183"/>
                <a:gd name="connsiteY11" fmla="*/ 39488 h 145910"/>
                <a:gd name="connsiteX12" fmla="*/ 816030 w 5265183"/>
                <a:gd name="connsiteY12" fmla="*/ 0 h 145910"/>
                <a:gd name="connsiteX13" fmla="*/ 911362 w 5265183"/>
                <a:gd name="connsiteY13" fmla="*/ 39488 h 145910"/>
                <a:gd name="connsiteX14" fmla="*/ 929565 w 5265183"/>
                <a:gd name="connsiteY14" fmla="*/ 66486 h 145910"/>
                <a:gd name="connsiteX15" fmla="*/ 947768 w 5265183"/>
                <a:gd name="connsiteY15" fmla="*/ 39488 h 145910"/>
                <a:gd name="connsiteX16" fmla="*/ 1043100 w 5265183"/>
                <a:gd name="connsiteY16" fmla="*/ 0 h 145910"/>
                <a:gd name="connsiteX17" fmla="*/ 1138432 w 5265183"/>
                <a:gd name="connsiteY17" fmla="*/ 39488 h 145910"/>
                <a:gd name="connsiteX18" fmla="*/ 1156635 w 5265183"/>
                <a:gd name="connsiteY18" fmla="*/ 66486 h 145910"/>
                <a:gd name="connsiteX19" fmla="*/ 1174837 w 5265183"/>
                <a:gd name="connsiteY19" fmla="*/ 39488 h 145910"/>
                <a:gd name="connsiteX20" fmla="*/ 1270170 w 5265183"/>
                <a:gd name="connsiteY20" fmla="*/ 0 h 145910"/>
                <a:gd name="connsiteX21" fmla="*/ 1365502 w 5265183"/>
                <a:gd name="connsiteY21" fmla="*/ 39488 h 145910"/>
                <a:gd name="connsiteX22" fmla="*/ 1383705 w 5265183"/>
                <a:gd name="connsiteY22" fmla="*/ 66486 h 145910"/>
                <a:gd name="connsiteX23" fmla="*/ 1401908 w 5265183"/>
                <a:gd name="connsiteY23" fmla="*/ 39488 h 145910"/>
                <a:gd name="connsiteX24" fmla="*/ 1497240 w 5265183"/>
                <a:gd name="connsiteY24" fmla="*/ 0 h 145910"/>
                <a:gd name="connsiteX25" fmla="*/ 1592571 w 5265183"/>
                <a:gd name="connsiteY25" fmla="*/ 39488 h 145910"/>
                <a:gd name="connsiteX26" fmla="*/ 1610774 w 5265183"/>
                <a:gd name="connsiteY26" fmla="*/ 66486 h 145910"/>
                <a:gd name="connsiteX27" fmla="*/ 1628977 w 5265183"/>
                <a:gd name="connsiteY27" fmla="*/ 39488 h 145910"/>
                <a:gd name="connsiteX28" fmla="*/ 1724309 w 5265183"/>
                <a:gd name="connsiteY28" fmla="*/ 0 h 145910"/>
                <a:gd name="connsiteX29" fmla="*/ 1819641 w 5265183"/>
                <a:gd name="connsiteY29" fmla="*/ 39488 h 145910"/>
                <a:gd name="connsiteX30" fmla="*/ 1837844 w 5265183"/>
                <a:gd name="connsiteY30" fmla="*/ 66486 h 145910"/>
                <a:gd name="connsiteX31" fmla="*/ 1856047 w 5265183"/>
                <a:gd name="connsiteY31" fmla="*/ 39488 h 145910"/>
                <a:gd name="connsiteX32" fmla="*/ 1951379 w 5265183"/>
                <a:gd name="connsiteY32" fmla="*/ 0 h 145910"/>
                <a:gd name="connsiteX33" fmla="*/ 2046711 w 5265183"/>
                <a:gd name="connsiteY33" fmla="*/ 39488 h 145910"/>
                <a:gd name="connsiteX34" fmla="*/ 2064914 w 5265183"/>
                <a:gd name="connsiteY34" fmla="*/ 66486 h 145910"/>
                <a:gd name="connsiteX35" fmla="*/ 2083117 w 5265183"/>
                <a:gd name="connsiteY35" fmla="*/ 39488 h 145910"/>
                <a:gd name="connsiteX36" fmla="*/ 2178449 w 5265183"/>
                <a:gd name="connsiteY36" fmla="*/ 0 h 145910"/>
                <a:gd name="connsiteX37" fmla="*/ 2273781 w 5265183"/>
                <a:gd name="connsiteY37" fmla="*/ 39488 h 145910"/>
                <a:gd name="connsiteX38" fmla="*/ 2291984 w 5265183"/>
                <a:gd name="connsiteY38" fmla="*/ 66486 h 145910"/>
                <a:gd name="connsiteX39" fmla="*/ 2310187 w 5265183"/>
                <a:gd name="connsiteY39" fmla="*/ 39488 h 145910"/>
                <a:gd name="connsiteX40" fmla="*/ 2405519 w 5265183"/>
                <a:gd name="connsiteY40" fmla="*/ 0 h 145910"/>
                <a:gd name="connsiteX41" fmla="*/ 2500851 w 5265183"/>
                <a:gd name="connsiteY41" fmla="*/ 39488 h 145910"/>
                <a:gd name="connsiteX42" fmla="*/ 2519054 w 5265183"/>
                <a:gd name="connsiteY42" fmla="*/ 66486 h 145910"/>
                <a:gd name="connsiteX43" fmla="*/ 2537257 w 5265183"/>
                <a:gd name="connsiteY43" fmla="*/ 39488 h 145910"/>
                <a:gd name="connsiteX44" fmla="*/ 2632589 w 5265183"/>
                <a:gd name="connsiteY44" fmla="*/ 0 h 145910"/>
                <a:gd name="connsiteX45" fmla="*/ 2727921 w 5265183"/>
                <a:gd name="connsiteY45" fmla="*/ 39488 h 145910"/>
                <a:gd name="connsiteX46" fmla="*/ 2746124 w 5265183"/>
                <a:gd name="connsiteY46" fmla="*/ 66486 h 145910"/>
                <a:gd name="connsiteX47" fmla="*/ 2764327 w 5265183"/>
                <a:gd name="connsiteY47" fmla="*/ 39488 h 145910"/>
                <a:gd name="connsiteX48" fmla="*/ 2859659 w 5265183"/>
                <a:gd name="connsiteY48" fmla="*/ 0 h 145910"/>
                <a:gd name="connsiteX49" fmla="*/ 2954991 w 5265183"/>
                <a:gd name="connsiteY49" fmla="*/ 39488 h 145910"/>
                <a:gd name="connsiteX50" fmla="*/ 2973194 w 5265183"/>
                <a:gd name="connsiteY50" fmla="*/ 66486 h 145910"/>
                <a:gd name="connsiteX51" fmla="*/ 2991397 w 5265183"/>
                <a:gd name="connsiteY51" fmla="*/ 39488 h 145910"/>
                <a:gd name="connsiteX52" fmla="*/ 3086729 w 5265183"/>
                <a:gd name="connsiteY52" fmla="*/ 0 h 145910"/>
                <a:gd name="connsiteX53" fmla="*/ 3182061 w 5265183"/>
                <a:gd name="connsiteY53" fmla="*/ 39488 h 145910"/>
                <a:gd name="connsiteX54" fmla="*/ 3200264 w 5265183"/>
                <a:gd name="connsiteY54" fmla="*/ 66486 h 145910"/>
                <a:gd name="connsiteX55" fmla="*/ 3218467 w 5265183"/>
                <a:gd name="connsiteY55" fmla="*/ 39488 h 145910"/>
                <a:gd name="connsiteX56" fmla="*/ 3313799 w 5265183"/>
                <a:gd name="connsiteY56" fmla="*/ 0 h 145910"/>
                <a:gd name="connsiteX57" fmla="*/ 3409131 w 5265183"/>
                <a:gd name="connsiteY57" fmla="*/ 39488 h 145910"/>
                <a:gd name="connsiteX58" fmla="*/ 3427334 w 5265183"/>
                <a:gd name="connsiteY58" fmla="*/ 66486 h 145910"/>
                <a:gd name="connsiteX59" fmla="*/ 3445537 w 5265183"/>
                <a:gd name="connsiteY59" fmla="*/ 39488 h 145910"/>
                <a:gd name="connsiteX60" fmla="*/ 3540869 w 5265183"/>
                <a:gd name="connsiteY60" fmla="*/ 0 h 145910"/>
                <a:gd name="connsiteX61" fmla="*/ 3636201 w 5265183"/>
                <a:gd name="connsiteY61" fmla="*/ 39488 h 145910"/>
                <a:gd name="connsiteX62" fmla="*/ 3654404 w 5265183"/>
                <a:gd name="connsiteY62" fmla="*/ 66486 h 145910"/>
                <a:gd name="connsiteX63" fmla="*/ 3672607 w 5265183"/>
                <a:gd name="connsiteY63" fmla="*/ 39488 h 145910"/>
                <a:gd name="connsiteX64" fmla="*/ 3767939 w 5265183"/>
                <a:gd name="connsiteY64" fmla="*/ 0 h 145910"/>
                <a:gd name="connsiteX65" fmla="*/ 3863271 w 5265183"/>
                <a:gd name="connsiteY65" fmla="*/ 39488 h 145910"/>
                <a:gd name="connsiteX66" fmla="*/ 3881474 w 5265183"/>
                <a:gd name="connsiteY66" fmla="*/ 66486 h 145910"/>
                <a:gd name="connsiteX67" fmla="*/ 3899677 w 5265183"/>
                <a:gd name="connsiteY67" fmla="*/ 39488 h 145910"/>
                <a:gd name="connsiteX68" fmla="*/ 3995009 w 5265183"/>
                <a:gd name="connsiteY68" fmla="*/ 0 h 145910"/>
                <a:gd name="connsiteX69" fmla="*/ 4090341 w 5265183"/>
                <a:gd name="connsiteY69" fmla="*/ 39488 h 145910"/>
                <a:gd name="connsiteX70" fmla="*/ 4108544 w 5265183"/>
                <a:gd name="connsiteY70" fmla="*/ 66486 h 145910"/>
                <a:gd name="connsiteX71" fmla="*/ 4126747 w 5265183"/>
                <a:gd name="connsiteY71" fmla="*/ 39488 h 145910"/>
                <a:gd name="connsiteX72" fmla="*/ 4222079 w 5265183"/>
                <a:gd name="connsiteY72" fmla="*/ 0 h 145910"/>
                <a:gd name="connsiteX73" fmla="*/ 4317411 w 5265183"/>
                <a:gd name="connsiteY73" fmla="*/ 39488 h 145910"/>
                <a:gd name="connsiteX74" fmla="*/ 4335614 w 5265183"/>
                <a:gd name="connsiteY74" fmla="*/ 66486 h 145910"/>
                <a:gd name="connsiteX75" fmla="*/ 4353817 w 5265183"/>
                <a:gd name="connsiteY75" fmla="*/ 39488 h 145910"/>
                <a:gd name="connsiteX76" fmla="*/ 4449149 w 5265183"/>
                <a:gd name="connsiteY76" fmla="*/ 0 h 145910"/>
                <a:gd name="connsiteX77" fmla="*/ 4544481 w 5265183"/>
                <a:gd name="connsiteY77" fmla="*/ 39488 h 145910"/>
                <a:gd name="connsiteX78" fmla="*/ 4562684 w 5265183"/>
                <a:gd name="connsiteY78" fmla="*/ 66486 h 145910"/>
                <a:gd name="connsiteX79" fmla="*/ 4580887 w 5265183"/>
                <a:gd name="connsiteY79" fmla="*/ 39488 h 145910"/>
                <a:gd name="connsiteX80" fmla="*/ 4676219 w 5265183"/>
                <a:gd name="connsiteY80" fmla="*/ 0 h 145910"/>
                <a:gd name="connsiteX81" fmla="*/ 4771551 w 5265183"/>
                <a:gd name="connsiteY81" fmla="*/ 39488 h 145910"/>
                <a:gd name="connsiteX82" fmla="*/ 4789754 w 5265183"/>
                <a:gd name="connsiteY82" fmla="*/ 66486 h 145910"/>
                <a:gd name="connsiteX83" fmla="*/ 4807957 w 5265183"/>
                <a:gd name="connsiteY83" fmla="*/ 39488 h 145910"/>
                <a:gd name="connsiteX84" fmla="*/ 4903289 w 5265183"/>
                <a:gd name="connsiteY84" fmla="*/ 0 h 145910"/>
                <a:gd name="connsiteX85" fmla="*/ 4998621 w 5265183"/>
                <a:gd name="connsiteY85" fmla="*/ 39488 h 145910"/>
                <a:gd name="connsiteX86" fmla="*/ 5016826 w 5265183"/>
                <a:gd name="connsiteY86" fmla="*/ 66489 h 145910"/>
                <a:gd name="connsiteX87" fmla="*/ 5035031 w 5265183"/>
                <a:gd name="connsiteY87" fmla="*/ 39488 h 145910"/>
                <a:gd name="connsiteX88" fmla="*/ 5130363 w 5265183"/>
                <a:gd name="connsiteY88" fmla="*/ 0 h 145910"/>
                <a:gd name="connsiteX89" fmla="*/ 5265183 w 5265183"/>
                <a:gd name="connsiteY89" fmla="*/ 134820 h 145910"/>
                <a:gd name="connsiteX90" fmla="*/ 5262944 w 5265183"/>
                <a:gd name="connsiteY90" fmla="*/ 145910 h 145910"/>
                <a:gd name="connsiteX91" fmla="*/ 2239 w 5265183"/>
                <a:gd name="connsiteY91" fmla="*/ 145910 h 145910"/>
                <a:gd name="connsiteX92" fmla="*/ 0 w 5265183"/>
                <a:gd name="connsiteY92" fmla="*/ 134820 h 145910"/>
                <a:gd name="connsiteX93" fmla="*/ 134820 w 5265183"/>
                <a:gd name="connsiteY93" fmla="*/ 0 h 14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5265183" h="145910">
                  <a:moveTo>
                    <a:pt x="134820" y="0"/>
                  </a:moveTo>
                  <a:cubicBezTo>
                    <a:pt x="172049" y="0"/>
                    <a:pt x="205754" y="15090"/>
                    <a:pt x="230152" y="39488"/>
                  </a:cubicBezTo>
                  <a:lnTo>
                    <a:pt x="248355" y="66486"/>
                  </a:lnTo>
                  <a:lnTo>
                    <a:pt x="266558" y="39488"/>
                  </a:lnTo>
                  <a:cubicBezTo>
                    <a:pt x="290955" y="15090"/>
                    <a:pt x="324661" y="0"/>
                    <a:pt x="361890" y="0"/>
                  </a:cubicBezTo>
                  <a:cubicBezTo>
                    <a:pt x="399119" y="0"/>
                    <a:pt x="432825" y="15090"/>
                    <a:pt x="457222" y="39488"/>
                  </a:cubicBezTo>
                  <a:lnTo>
                    <a:pt x="475425" y="66486"/>
                  </a:lnTo>
                  <a:lnTo>
                    <a:pt x="493628" y="39488"/>
                  </a:lnTo>
                  <a:cubicBezTo>
                    <a:pt x="518025" y="15090"/>
                    <a:pt x="551730" y="0"/>
                    <a:pt x="588960" y="0"/>
                  </a:cubicBezTo>
                  <a:cubicBezTo>
                    <a:pt x="626189" y="0"/>
                    <a:pt x="659894" y="15090"/>
                    <a:pt x="684292" y="39488"/>
                  </a:cubicBezTo>
                  <a:lnTo>
                    <a:pt x="702494" y="66486"/>
                  </a:lnTo>
                  <a:lnTo>
                    <a:pt x="720698" y="39488"/>
                  </a:lnTo>
                  <a:cubicBezTo>
                    <a:pt x="745096" y="15090"/>
                    <a:pt x="778800" y="0"/>
                    <a:pt x="816030" y="0"/>
                  </a:cubicBezTo>
                  <a:cubicBezTo>
                    <a:pt x="853259" y="0"/>
                    <a:pt x="886964" y="15090"/>
                    <a:pt x="911362" y="39488"/>
                  </a:cubicBezTo>
                  <a:lnTo>
                    <a:pt x="929565" y="66486"/>
                  </a:lnTo>
                  <a:lnTo>
                    <a:pt x="947768" y="39488"/>
                  </a:lnTo>
                  <a:cubicBezTo>
                    <a:pt x="972165" y="15090"/>
                    <a:pt x="1005870" y="0"/>
                    <a:pt x="1043100" y="0"/>
                  </a:cubicBezTo>
                  <a:cubicBezTo>
                    <a:pt x="1080329" y="0"/>
                    <a:pt x="1114034" y="15090"/>
                    <a:pt x="1138432" y="39488"/>
                  </a:cubicBezTo>
                  <a:lnTo>
                    <a:pt x="1156635" y="66486"/>
                  </a:lnTo>
                  <a:lnTo>
                    <a:pt x="1174837" y="39488"/>
                  </a:lnTo>
                  <a:cubicBezTo>
                    <a:pt x="1199236" y="15090"/>
                    <a:pt x="1232940" y="0"/>
                    <a:pt x="1270170" y="0"/>
                  </a:cubicBezTo>
                  <a:cubicBezTo>
                    <a:pt x="1307399" y="0"/>
                    <a:pt x="1341104" y="15090"/>
                    <a:pt x="1365502" y="39488"/>
                  </a:cubicBezTo>
                  <a:lnTo>
                    <a:pt x="1383705" y="66486"/>
                  </a:lnTo>
                  <a:lnTo>
                    <a:pt x="1401908" y="39488"/>
                  </a:lnTo>
                  <a:cubicBezTo>
                    <a:pt x="1426305" y="15090"/>
                    <a:pt x="1460010" y="0"/>
                    <a:pt x="1497240" y="0"/>
                  </a:cubicBezTo>
                  <a:cubicBezTo>
                    <a:pt x="1534469" y="0"/>
                    <a:pt x="1568174" y="15090"/>
                    <a:pt x="1592571" y="39488"/>
                  </a:cubicBezTo>
                  <a:lnTo>
                    <a:pt x="1610774" y="66486"/>
                  </a:lnTo>
                  <a:lnTo>
                    <a:pt x="1628977" y="39488"/>
                  </a:lnTo>
                  <a:cubicBezTo>
                    <a:pt x="1653375" y="15090"/>
                    <a:pt x="1687080" y="0"/>
                    <a:pt x="1724309" y="0"/>
                  </a:cubicBezTo>
                  <a:cubicBezTo>
                    <a:pt x="1761539" y="0"/>
                    <a:pt x="1795244" y="15090"/>
                    <a:pt x="1819641" y="39488"/>
                  </a:cubicBezTo>
                  <a:lnTo>
                    <a:pt x="1837844" y="66486"/>
                  </a:lnTo>
                  <a:lnTo>
                    <a:pt x="1856047" y="39488"/>
                  </a:lnTo>
                  <a:cubicBezTo>
                    <a:pt x="1880445" y="15090"/>
                    <a:pt x="1914150" y="0"/>
                    <a:pt x="1951379" y="0"/>
                  </a:cubicBezTo>
                  <a:cubicBezTo>
                    <a:pt x="1988609" y="0"/>
                    <a:pt x="2022314" y="15090"/>
                    <a:pt x="2046711" y="39488"/>
                  </a:cubicBezTo>
                  <a:lnTo>
                    <a:pt x="2064914" y="66486"/>
                  </a:lnTo>
                  <a:lnTo>
                    <a:pt x="2083117" y="39488"/>
                  </a:lnTo>
                  <a:cubicBezTo>
                    <a:pt x="2107515" y="15090"/>
                    <a:pt x="2141220" y="0"/>
                    <a:pt x="2178449" y="0"/>
                  </a:cubicBezTo>
                  <a:cubicBezTo>
                    <a:pt x="2215679" y="0"/>
                    <a:pt x="2249384" y="15090"/>
                    <a:pt x="2273781" y="39488"/>
                  </a:cubicBezTo>
                  <a:lnTo>
                    <a:pt x="2291984" y="66486"/>
                  </a:lnTo>
                  <a:lnTo>
                    <a:pt x="2310187" y="39488"/>
                  </a:lnTo>
                  <a:cubicBezTo>
                    <a:pt x="2334585" y="15090"/>
                    <a:pt x="2368290" y="0"/>
                    <a:pt x="2405519" y="0"/>
                  </a:cubicBezTo>
                  <a:cubicBezTo>
                    <a:pt x="2442749" y="0"/>
                    <a:pt x="2476454" y="15090"/>
                    <a:pt x="2500851" y="39488"/>
                  </a:cubicBezTo>
                  <a:lnTo>
                    <a:pt x="2519054" y="66486"/>
                  </a:lnTo>
                  <a:lnTo>
                    <a:pt x="2537257" y="39488"/>
                  </a:lnTo>
                  <a:cubicBezTo>
                    <a:pt x="2561655" y="15090"/>
                    <a:pt x="2595360" y="0"/>
                    <a:pt x="2632589" y="0"/>
                  </a:cubicBezTo>
                  <a:cubicBezTo>
                    <a:pt x="2669819" y="0"/>
                    <a:pt x="2703524" y="15090"/>
                    <a:pt x="2727921" y="39488"/>
                  </a:cubicBezTo>
                  <a:lnTo>
                    <a:pt x="2746124" y="66486"/>
                  </a:lnTo>
                  <a:lnTo>
                    <a:pt x="2764327" y="39488"/>
                  </a:lnTo>
                  <a:cubicBezTo>
                    <a:pt x="2788725" y="15090"/>
                    <a:pt x="2822430" y="0"/>
                    <a:pt x="2859659" y="0"/>
                  </a:cubicBezTo>
                  <a:cubicBezTo>
                    <a:pt x="2896889" y="0"/>
                    <a:pt x="2930594" y="15090"/>
                    <a:pt x="2954991" y="39488"/>
                  </a:cubicBezTo>
                  <a:lnTo>
                    <a:pt x="2973194" y="66486"/>
                  </a:lnTo>
                  <a:lnTo>
                    <a:pt x="2991397" y="39488"/>
                  </a:lnTo>
                  <a:cubicBezTo>
                    <a:pt x="3015795" y="15090"/>
                    <a:pt x="3049500" y="0"/>
                    <a:pt x="3086729" y="0"/>
                  </a:cubicBezTo>
                  <a:cubicBezTo>
                    <a:pt x="3123959" y="0"/>
                    <a:pt x="3157664" y="15090"/>
                    <a:pt x="3182061" y="39488"/>
                  </a:cubicBezTo>
                  <a:lnTo>
                    <a:pt x="3200264" y="66486"/>
                  </a:lnTo>
                  <a:lnTo>
                    <a:pt x="3218467" y="39488"/>
                  </a:lnTo>
                  <a:cubicBezTo>
                    <a:pt x="3242865" y="15090"/>
                    <a:pt x="3276570" y="0"/>
                    <a:pt x="3313799" y="0"/>
                  </a:cubicBezTo>
                  <a:cubicBezTo>
                    <a:pt x="3351029" y="0"/>
                    <a:pt x="3384734" y="15090"/>
                    <a:pt x="3409131" y="39488"/>
                  </a:cubicBezTo>
                  <a:lnTo>
                    <a:pt x="3427334" y="66486"/>
                  </a:lnTo>
                  <a:lnTo>
                    <a:pt x="3445537" y="39488"/>
                  </a:lnTo>
                  <a:cubicBezTo>
                    <a:pt x="3469935" y="15090"/>
                    <a:pt x="3503640" y="0"/>
                    <a:pt x="3540869" y="0"/>
                  </a:cubicBezTo>
                  <a:cubicBezTo>
                    <a:pt x="3578099" y="0"/>
                    <a:pt x="3611804" y="15090"/>
                    <a:pt x="3636201" y="39488"/>
                  </a:cubicBezTo>
                  <a:lnTo>
                    <a:pt x="3654404" y="66486"/>
                  </a:lnTo>
                  <a:lnTo>
                    <a:pt x="3672607" y="39488"/>
                  </a:lnTo>
                  <a:cubicBezTo>
                    <a:pt x="3697005" y="15090"/>
                    <a:pt x="3730710" y="0"/>
                    <a:pt x="3767939" y="0"/>
                  </a:cubicBezTo>
                  <a:cubicBezTo>
                    <a:pt x="3805169" y="0"/>
                    <a:pt x="3838874" y="15090"/>
                    <a:pt x="3863271" y="39488"/>
                  </a:cubicBezTo>
                  <a:lnTo>
                    <a:pt x="3881474" y="66486"/>
                  </a:lnTo>
                  <a:lnTo>
                    <a:pt x="3899677" y="39488"/>
                  </a:lnTo>
                  <a:cubicBezTo>
                    <a:pt x="3924075" y="15090"/>
                    <a:pt x="3957780" y="0"/>
                    <a:pt x="3995009" y="0"/>
                  </a:cubicBezTo>
                  <a:cubicBezTo>
                    <a:pt x="4032239" y="0"/>
                    <a:pt x="4065944" y="15090"/>
                    <a:pt x="4090341" y="39488"/>
                  </a:cubicBezTo>
                  <a:lnTo>
                    <a:pt x="4108544" y="66486"/>
                  </a:lnTo>
                  <a:lnTo>
                    <a:pt x="4126747" y="39488"/>
                  </a:lnTo>
                  <a:cubicBezTo>
                    <a:pt x="4151145" y="15090"/>
                    <a:pt x="4184850" y="0"/>
                    <a:pt x="4222079" y="0"/>
                  </a:cubicBezTo>
                  <a:cubicBezTo>
                    <a:pt x="4259309" y="0"/>
                    <a:pt x="4293014" y="15090"/>
                    <a:pt x="4317411" y="39488"/>
                  </a:cubicBezTo>
                  <a:lnTo>
                    <a:pt x="4335614" y="66486"/>
                  </a:lnTo>
                  <a:lnTo>
                    <a:pt x="4353817" y="39488"/>
                  </a:lnTo>
                  <a:cubicBezTo>
                    <a:pt x="4378215" y="15090"/>
                    <a:pt x="4411920" y="0"/>
                    <a:pt x="4449149" y="0"/>
                  </a:cubicBezTo>
                  <a:cubicBezTo>
                    <a:pt x="4486379" y="0"/>
                    <a:pt x="4520084" y="15090"/>
                    <a:pt x="4544481" y="39488"/>
                  </a:cubicBezTo>
                  <a:lnTo>
                    <a:pt x="4562684" y="66486"/>
                  </a:lnTo>
                  <a:lnTo>
                    <a:pt x="4580887" y="39488"/>
                  </a:lnTo>
                  <a:cubicBezTo>
                    <a:pt x="4605285" y="15090"/>
                    <a:pt x="4638990" y="0"/>
                    <a:pt x="4676219" y="0"/>
                  </a:cubicBezTo>
                  <a:cubicBezTo>
                    <a:pt x="4713449" y="0"/>
                    <a:pt x="4747154" y="15090"/>
                    <a:pt x="4771551" y="39488"/>
                  </a:cubicBezTo>
                  <a:lnTo>
                    <a:pt x="4789754" y="66486"/>
                  </a:lnTo>
                  <a:lnTo>
                    <a:pt x="4807957" y="39488"/>
                  </a:lnTo>
                  <a:cubicBezTo>
                    <a:pt x="4832355" y="15090"/>
                    <a:pt x="4866060" y="0"/>
                    <a:pt x="4903289" y="0"/>
                  </a:cubicBezTo>
                  <a:cubicBezTo>
                    <a:pt x="4940519" y="0"/>
                    <a:pt x="4974224" y="15090"/>
                    <a:pt x="4998621" y="39488"/>
                  </a:cubicBezTo>
                  <a:lnTo>
                    <a:pt x="5016826" y="66489"/>
                  </a:lnTo>
                  <a:lnTo>
                    <a:pt x="5035031" y="39488"/>
                  </a:lnTo>
                  <a:cubicBezTo>
                    <a:pt x="5059429" y="15090"/>
                    <a:pt x="5093134" y="0"/>
                    <a:pt x="5130363" y="0"/>
                  </a:cubicBezTo>
                  <a:cubicBezTo>
                    <a:pt x="5204822" y="0"/>
                    <a:pt x="5265183" y="60361"/>
                    <a:pt x="5265183" y="134820"/>
                  </a:cubicBezTo>
                  <a:lnTo>
                    <a:pt x="5262944" y="145910"/>
                  </a:lnTo>
                  <a:lnTo>
                    <a:pt x="2239" y="145910"/>
                  </a:lnTo>
                  <a:lnTo>
                    <a:pt x="0" y="134820"/>
                  </a:lnTo>
                  <a:cubicBezTo>
                    <a:pt x="0" y="60361"/>
                    <a:pt x="60361" y="0"/>
                    <a:pt x="1348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3A46AE8-49A8-45A4-B88E-EF0A26F8FB6B}"/>
                </a:ext>
              </a:extLst>
            </p:cNvPr>
            <p:cNvSpPr/>
            <p:nvPr/>
          </p:nvSpPr>
          <p:spPr>
            <a:xfrm>
              <a:off x="2926454" y="1578576"/>
              <a:ext cx="2383292" cy="66046"/>
            </a:xfrm>
            <a:custGeom>
              <a:avLst/>
              <a:gdLst>
                <a:gd name="connsiteX0" fmla="*/ 134820 w 5265183"/>
                <a:gd name="connsiteY0" fmla="*/ 0 h 145910"/>
                <a:gd name="connsiteX1" fmla="*/ 230152 w 5265183"/>
                <a:gd name="connsiteY1" fmla="*/ 39488 h 145910"/>
                <a:gd name="connsiteX2" fmla="*/ 248355 w 5265183"/>
                <a:gd name="connsiteY2" fmla="*/ 66486 h 145910"/>
                <a:gd name="connsiteX3" fmla="*/ 266558 w 5265183"/>
                <a:gd name="connsiteY3" fmla="*/ 39488 h 145910"/>
                <a:gd name="connsiteX4" fmla="*/ 361890 w 5265183"/>
                <a:gd name="connsiteY4" fmla="*/ 0 h 145910"/>
                <a:gd name="connsiteX5" fmla="*/ 457222 w 5265183"/>
                <a:gd name="connsiteY5" fmla="*/ 39488 h 145910"/>
                <a:gd name="connsiteX6" fmla="*/ 475425 w 5265183"/>
                <a:gd name="connsiteY6" fmla="*/ 66486 h 145910"/>
                <a:gd name="connsiteX7" fmla="*/ 493628 w 5265183"/>
                <a:gd name="connsiteY7" fmla="*/ 39488 h 145910"/>
                <a:gd name="connsiteX8" fmla="*/ 588960 w 5265183"/>
                <a:gd name="connsiteY8" fmla="*/ 0 h 145910"/>
                <a:gd name="connsiteX9" fmla="*/ 684292 w 5265183"/>
                <a:gd name="connsiteY9" fmla="*/ 39488 h 145910"/>
                <a:gd name="connsiteX10" fmla="*/ 702494 w 5265183"/>
                <a:gd name="connsiteY10" fmla="*/ 66486 h 145910"/>
                <a:gd name="connsiteX11" fmla="*/ 720698 w 5265183"/>
                <a:gd name="connsiteY11" fmla="*/ 39488 h 145910"/>
                <a:gd name="connsiteX12" fmla="*/ 816030 w 5265183"/>
                <a:gd name="connsiteY12" fmla="*/ 0 h 145910"/>
                <a:gd name="connsiteX13" fmla="*/ 911362 w 5265183"/>
                <a:gd name="connsiteY13" fmla="*/ 39488 h 145910"/>
                <a:gd name="connsiteX14" fmla="*/ 929565 w 5265183"/>
                <a:gd name="connsiteY14" fmla="*/ 66486 h 145910"/>
                <a:gd name="connsiteX15" fmla="*/ 947768 w 5265183"/>
                <a:gd name="connsiteY15" fmla="*/ 39488 h 145910"/>
                <a:gd name="connsiteX16" fmla="*/ 1043100 w 5265183"/>
                <a:gd name="connsiteY16" fmla="*/ 0 h 145910"/>
                <a:gd name="connsiteX17" fmla="*/ 1138432 w 5265183"/>
                <a:gd name="connsiteY17" fmla="*/ 39488 h 145910"/>
                <a:gd name="connsiteX18" fmla="*/ 1156635 w 5265183"/>
                <a:gd name="connsiteY18" fmla="*/ 66486 h 145910"/>
                <a:gd name="connsiteX19" fmla="*/ 1174837 w 5265183"/>
                <a:gd name="connsiteY19" fmla="*/ 39488 h 145910"/>
                <a:gd name="connsiteX20" fmla="*/ 1270170 w 5265183"/>
                <a:gd name="connsiteY20" fmla="*/ 0 h 145910"/>
                <a:gd name="connsiteX21" fmla="*/ 1365502 w 5265183"/>
                <a:gd name="connsiteY21" fmla="*/ 39488 h 145910"/>
                <a:gd name="connsiteX22" fmla="*/ 1383705 w 5265183"/>
                <a:gd name="connsiteY22" fmla="*/ 66486 h 145910"/>
                <a:gd name="connsiteX23" fmla="*/ 1401908 w 5265183"/>
                <a:gd name="connsiteY23" fmla="*/ 39488 h 145910"/>
                <a:gd name="connsiteX24" fmla="*/ 1497240 w 5265183"/>
                <a:gd name="connsiteY24" fmla="*/ 0 h 145910"/>
                <a:gd name="connsiteX25" fmla="*/ 1592571 w 5265183"/>
                <a:gd name="connsiteY25" fmla="*/ 39488 h 145910"/>
                <a:gd name="connsiteX26" fmla="*/ 1610774 w 5265183"/>
                <a:gd name="connsiteY26" fmla="*/ 66486 h 145910"/>
                <a:gd name="connsiteX27" fmla="*/ 1628977 w 5265183"/>
                <a:gd name="connsiteY27" fmla="*/ 39488 h 145910"/>
                <a:gd name="connsiteX28" fmla="*/ 1724309 w 5265183"/>
                <a:gd name="connsiteY28" fmla="*/ 0 h 145910"/>
                <a:gd name="connsiteX29" fmla="*/ 1819641 w 5265183"/>
                <a:gd name="connsiteY29" fmla="*/ 39488 h 145910"/>
                <a:gd name="connsiteX30" fmla="*/ 1837844 w 5265183"/>
                <a:gd name="connsiteY30" fmla="*/ 66486 h 145910"/>
                <a:gd name="connsiteX31" fmla="*/ 1856047 w 5265183"/>
                <a:gd name="connsiteY31" fmla="*/ 39488 h 145910"/>
                <a:gd name="connsiteX32" fmla="*/ 1951379 w 5265183"/>
                <a:gd name="connsiteY32" fmla="*/ 0 h 145910"/>
                <a:gd name="connsiteX33" fmla="*/ 2046711 w 5265183"/>
                <a:gd name="connsiteY33" fmla="*/ 39488 h 145910"/>
                <a:gd name="connsiteX34" fmla="*/ 2064914 w 5265183"/>
                <a:gd name="connsiteY34" fmla="*/ 66486 h 145910"/>
                <a:gd name="connsiteX35" fmla="*/ 2083117 w 5265183"/>
                <a:gd name="connsiteY35" fmla="*/ 39488 h 145910"/>
                <a:gd name="connsiteX36" fmla="*/ 2178449 w 5265183"/>
                <a:gd name="connsiteY36" fmla="*/ 0 h 145910"/>
                <a:gd name="connsiteX37" fmla="*/ 2273781 w 5265183"/>
                <a:gd name="connsiteY37" fmla="*/ 39488 h 145910"/>
                <a:gd name="connsiteX38" fmla="*/ 2291984 w 5265183"/>
                <a:gd name="connsiteY38" fmla="*/ 66486 h 145910"/>
                <a:gd name="connsiteX39" fmla="*/ 2310187 w 5265183"/>
                <a:gd name="connsiteY39" fmla="*/ 39488 h 145910"/>
                <a:gd name="connsiteX40" fmla="*/ 2405519 w 5265183"/>
                <a:gd name="connsiteY40" fmla="*/ 0 h 145910"/>
                <a:gd name="connsiteX41" fmla="*/ 2500851 w 5265183"/>
                <a:gd name="connsiteY41" fmla="*/ 39488 h 145910"/>
                <a:gd name="connsiteX42" fmla="*/ 2519054 w 5265183"/>
                <a:gd name="connsiteY42" fmla="*/ 66486 h 145910"/>
                <a:gd name="connsiteX43" fmla="*/ 2537257 w 5265183"/>
                <a:gd name="connsiteY43" fmla="*/ 39488 h 145910"/>
                <a:gd name="connsiteX44" fmla="*/ 2632589 w 5265183"/>
                <a:gd name="connsiteY44" fmla="*/ 0 h 145910"/>
                <a:gd name="connsiteX45" fmla="*/ 2727921 w 5265183"/>
                <a:gd name="connsiteY45" fmla="*/ 39488 h 145910"/>
                <a:gd name="connsiteX46" fmla="*/ 2746124 w 5265183"/>
                <a:gd name="connsiteY46" fmla="*/ 66486 h 145910"/>
                <a:gd name="connsiteX47" fmla="*/ 2764327 w 5265183"/>
                <a:gd name="connsiteY47" fmla="*/ 39488 h 145910"/>
                <a:gd name="connsiteX48" fmla="*/ 2859659 w 5265183"/>
                <a:gd name="connsiteY48" fmla="*/ 0 h 145910"/>
                <a:gd name="connsiteX49" fmla="*/ 2954991 w 5265183"/>
                <a:gd name="connsiteY49" fmla="*/ 39488 h 145910"/>
                <a:gd name="connsiteX50" fmla="*/ 2973194 w 5265183"/>
                <a:gd name="connsiteY50" fmla="*/ 66486 h 145910"/>
                <a:gd name="connsiteX51" fmla="*/ 2991397 w 5265183"/>
                <a:gd name="connsiteY51" fmla="*/ 39488 h 145910"/>
                <a:gd name="connsiteX52" fmla="*/ 3086729 w 5265183"/>
                <a:gd name="connsiteY52" fmla="*/ 0 h 145910"/>
                <a:gd name="connsiteX53" fmla="*/ 3182061 w 5265183"/>
                <a:gd name="connsiteY53" fmla="*/ 39488 h 145910"/>
                <a:gd name="connsiteX54" fmla="*/ 3200264 w 5265183"/>
                <a:gd name="connsiteY54" fmla="*/ 66486 h 145910"/>
                <a:gd name="connsiteX55" fmla="*/ 3218467 w 5265183"/>
                <a:gd name="connsiteY55" fmla="*/ 39488 h 145910"/>
                <a:gd name="connsiteX56" fmla="*/ 3313799 w 5265183"/>
                <a:gd name="connsiteY56" fmla="*/ 0 h 145910"/>
                <a:gd name="connsiteX57" fmla="*/ 3409131 w 5265183"/>
                <a:gd name="connsiteY57" fmla="*/ 39488 h 145910"/>
                <a:gd name="connsiteX58" fmla="*/ 3427334 w 5265183"/>
                <a:gd name="connsiteY58" fmla="*/ 66486 h 145910"/>
                <a:gd name="connsiteX59" fmla="*/ 3445537 w 5265183"/>
                <a:gd name="connsiteY59" fmla="*/ 39488 h 145910"/>
                <a:gd name="connsiteX60" fmla="*/ 3540869 w 5265183"/>
                <a:gd name="connsiteY60" fmla="*/ 0 h 145910"/>
                <a:gd name="connsiteX61" fmla="*/ 3636201 w 5265183"/>
                <a:gd name="connsiteY61" fmla="*/ 39488 h 145910"/>
                <a:gd name="connsiteX62" fmla="*/ 3654404 w 5265183"/>
                <a:gd name="connsiteY62" fmla="*/ 66486 h 145910"/>
                <a:gd name="connsiteX63" fmla="*/ 3672607 w 5265183"/>
                <a:gd name="connsiteY63" fmla="*/ 39488 h 145910"/>
                <a:gd name="connsiteX64" fmla="*/ 3767939 w 5265183"/>
                <a:gd name="connsiteY64" fmla="*/ 0 h 145910"/>
                <a:gd name="connsiteX65" fmla="*/ 3863271 w 5265183"/>
                <a:gd name="connsiteY65" fmla="*/ 39488 h 145910"/>
                <a:gd name="connsiteX66" fmla="*/ 3881474 w 5265183"/>
                <a:gd name="connsiteY66" fmla="*/ 66486 h 145910"/>
                <a:gd name="connsiteX67" fmla="*/ 3899677 w 5265183"/>
                <a:gd name="connsiteY67" fmla="*/ 39488 h 145910"/>
                <a:gd name="connsiteX68" fmla="*/ 3995009 w 5265183"/>
                <a:gd name="connsiteY68" fmla="*/ 0 h 145910"/>
                <a:gd name="connsiteX69" fmla="*/ 4090341 w 5265183"/>
                <a:gd name="connsiteY69" fmla="*/ 39488 h 145910"/>
                <a:gd name="connsiteX70" fmla="*/ 4108544 w 5265183"/>
                <a:gd name="connsiteY70" fmla="*/ 66486 h 145910"/>
                <a:gd name="connsiteX71" fmla="*/ 4126747 w 5265183"/>
                <a:gd name="connsiteY71" fmla="*/ 39488 h 145910"/>
                <a:gd name="connsiteX72" fmla="*/ 4222079 w 5265183"/>
                <a:gd name="connsiteY72" fmla="*/ 0 h 145910"/>
                <a:gd name="connsiteX73" fmla="*/ 4317411 w 5265183"/>
                <a:gd name="connsiteY73" fmla="*/ 39488 h 145910"/>
                <a:gd name="connsiteX74" fmla="*/ 4335614 w 5265183"/>
                <a:gd name="connsiteY74" fmla="*/ 66486 h 145910"/>
                <a:gd name="connsiteX75" fmla="*/ 4353817 w 5265183"/>
                <a:gd name="connsiteY75" fmla="*/ 39488 h 145910"/>
                <a:gd name="connsiteX76" fmla="*/ 4449149 w 5265183"/>
                <a:gd name="connsiteY76" fmla="*/ 0 h 145910"/>
                <a:gd name="connsiteX77" fmla="*/ 4544481 w 5265183"/>
                <a:gd name="connsiteY77" fmla="*/ 39488 h 145910"/>
                <a:gd name="connsiteX78" fmla="*/ 4562684 w 5265183"/>
                <a:gd name="connsiteY78" fmla="*/ 66486 h 145910"/>
                <a:gd name="connsiteX79" fmla="*/ 4580887 w 5265183"/>
                <a:gd name="connsiteY79" fmla="*/ 39488 h 145910"/>
                <a:gd name="connsiteX80" fmla="*/ 4676219 w 5265183"/>
                <a:gd name="connsiteY80" fmla="*/ 0 h 145910"/>
                <a:gd name="connsiteX81" fmla="*/ 4771551 w 5265183"/>
                <a:gd name="connsiteY81" fmla="*/ 39488 h 145910"/>
                <a:gd name="connsiteX82" fmla="*/ 4789754 w 5265183"/>
                <a:gd name="connsiteY82" fmla="*/ 66486 h 145910"/>
                <a:gd name="connsiteX83" fmla="*/ 4807957 w 5265183"/>
                <a:gd name="connsiteY83" fmla="*/ 39488 h 145910"/>
                <a:gd name="connsiteX84" fmla="*/ 4903289 w 5265183"/>
                <a:gd name="connsiteY84" fmla="*/ 0 h 145910"/>
                <a:gd name="connsiteX85" fmla="*/ 4998621 w 5265183"/>
                <a:gd name="connsiteY85" fmla="*/ 39488 h 145910"/>
                <a:gd name="connsiteX86" fmla="*/ 5016826 w 5265183"/>
                <a:gd name="connsiteY86" fmla="*/ 66489 h 145910"/>
                <a:gd name="connsiteX87" fmla="*/ 5035031 w 5265183"/>
                <a:gd name="connsiteY87" fmla="*/ 39488 h 145910"/>
                <a:gd name="connsiteX88" fmla="*/ 5130363 w 5265183"/>
                <a:gd name="connsiteY88" fmla="*/ 0 h 145910"/>
                <a:gd name="connsiteX89" fmla="*/ 5265183 w 5265183"/>
                <a:gd name="connsiteY89" fmla="*/ 134820 h 145910"/>
                <a:gd name="connsiteX90" fmla="*/ 5262944 w 5265183"/>
                <a:gd name="connsiteY90" fmla="*/ 145910 h 145910"/>
                <a:gd name="connsiteX91" fmla="*/ 2239 w 5265183"/>
                <a:gd name="connsiteY91" fmla="*/ 145910 h 145910"/>
                <a:gd name="connsiteX92" fmla="*/ 0 w 5265183"/>
                <a:gd name="connsiteY92" fmla="*/ 134820 h 145910"/>
                <a:gd name="connsiteX93" fmla="*/ 134820 w 5265183"/>
                <a:gd name="connsiteY93" fmla="*/ 0 h 14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5265183" h="145910">
                  <a:moveTo>
                    <a:pt x="134820" y="0"/>
                  </a:moveTo>
                  <a:cubicBezTo>
                    <a:pt x="172049" y="0"/>
                    <a:pt x="205754" y="15090"/>
                    <a:pt x="230152" y="39488"/>
                  </a:cubicBezTo>
                  <a:lnTo>
                    <a:pt x="248355" y="66486"/>
                  </a:lnTo>
                  <a:lnTo>
                    <a:pt x="266558" y="39488"/>
                  </a:lnTo>
                  <a:cubicBezTo>
                    <a:pt x="290955" y="15090"/>
                    <a:pt x="324661" y="0"/>
                    <a:pt x="361890" y="0"/>
                  </a:cubicBezTo>
                  <a:cubicBezTo>
                    <a:pt x="399119" y="0"/>
                    <a:pt x="432825" y="15090"/>
                    <a:pt x="457222" y="39488"/>
                  </a:cubicBezTo>
                  <a:lnTo>
                    <a:pt x="475425" y="66486"/>
                  </a:lnTo>
                  <a:lnTo>
                    <a:pt x="493628" y="39488"/>
                  </a:lnTo>
                  <a:cubicBezTo>
                    <a:pt x="518025" y="15090"/>
                    <a:pt x="551730" y="0"/>
                    <a:pt x="588960" y="0"/>
                  </a:cubicBezTo>
                  <a:cubicBezTo>
                    <a:pt x="626189" y="0"/>
                    <a:pt x="659894" y="15090"/>
                    <a:pt x="684292" y="39488"/>
                  </a:cubicBezTo>
                  <a:lnTo>
                    <a:pt x="702494" y="66486"/>
                  </a:lnTo>
                  <a:lnTo>
                    <a:pt x="720698" y="39488"/>
                  </a:lnTo>
                  <a:cubicBezTo>
                    <a:pt x="745096" y="15090"/>
                    <a:pt x="778800" y="0"/>
                    <a:pt x="816030" y="0"/>
                  </a:cubicBezTo>
                  <a:cubicBezTo>
                    <a:pt x="853259" y="0"/>
                    <a:pt x="886964" y="15090"/>
                    <a:pt x="911362" y="39488"/>
                  </a:cubicBezTo>
                  <a:lnTo>
                    <a:pt x="929565" y="66486"/>
                  </a:lnTo>
                  <a:lnTo>
                    <a:pt x="947768" y="39488"/>
                  </a:lnTo>
                  <a:cubicBezTo>
                    <a:pt x="972165" y="15090"/>
                    <a:pt x="1005870" y="0"/>
                    <a:pt x="1043100" y="0"/>
                  </a:cubicBezTo>
                  <a:cubicBezTo>
                    <a:pt x="1080329" y="0"/>
                    <a:pt x="1114034" y="15090"/>
                    <a:pt x="1138432" y="39488"/>
                  </a:cubicBezTo>
                  <a:lnTo>
                    <a:pt x="1156635" y="66486"/>
                  </a:lnTo>
                  <a:lnTo>
                    <a:pt x="1174837" y="39488"/>
                  </a:lnTo>
                  <a:cubicBezTo>
                    <a:pt x="1199236" y="15090"/>
                    <a:pt x="1232940" y="0"/>
                    <a:pt x="1270170" y="0"/>
                  </a:cubicBezTo>
                  <a:cubicBezTo>
                    <a:pt x="1307399" y="0"/>
                    <a:pt x="1341104" y="15090"/>
                    <a:pt x="1365502" y="39488"/>
                  </a:cubicBezTo>
                  <a:lnTo>
                    <a:pt x="1383705" y="66486"/>
                  </a:lnTo>
                  <a:lnTo>
                    <a:pt x="1401908" y="39488"/>
                  </a:lnTo>
                  <a:cubicBezTo>
                    <a:pt x="1426305" y="15090"/>
                    <a:pt x="1460010" y="0"/>
                    <a:pt x="1497240" y="0"/>
                  </a:cubicBezTo>
                  <a:cubicBezTo>
                    <a:pt x="1534469" y="0"/>
                    <a:pt x="1568174" y="15090"/>
                    <a:pt x="1592571" y="39488"/>
                  </a:cubicBezTo>
                  <a:lnTo>
                    <a:pt x="1610774" y="66486"/>
                  </a:lnTo>
                  <a:lnTo>
                    <a:pt x="1628977" y="39488"/>
                  </a:lnTo>
                  <a:cubicBezTo>
                    <a:pt x="1653375" y="15090"/>
                    <a:pt x="1687080" y="0"/>
                    <a:pt x="1724309" y="0"/>
                  </a:cubicBezTo>
                  <a:cubicBezTo>
                    <a:pt x="1761539" y="0"/>
                    <a:pt x="1795244" y="15090"/>
                    <a:pt x="1819641" y="39488"/>
                  </a:cubicBezTo>
                  <a:lnTo>
                    <a:pt x="1837844" y="66486"/>
                  </a:lnTo>
                  <a:lnTo>
                    <a:pt x="1856047" y="39488"/>
                  </a:lnTo>
                  <a:cubicBezTo>
                    <a:pt x="1880445" y="15090"/>
                    <a:pt x="1914150" y="0"/>
                    <a:pt x="1951379" y="0"/>
                  </a:cubicBezTo>
                  <a:cubicBezTo>
                    <a:pt x="1988609" y="0"/>
                    <a:pt x="2022314" y="15090"/>
                    <a:pt x="2046711" y="39488"/>
                  </a:cubicBezTo>
                  <a:lnTo>
                    <a:pt x="2064914" y="66486"/>
                  </a:lnTo>
                  <a:lnTo>
                    <a:pt x="2083117" y="39488"/>
                  </a:lnTo>
                  <a:cubicBezTo>
                    <a:pt x="2107515" y="15090"/>
                    <a:pt x="2141220" y="0"/>
                    <a:pt x="2178449" y="0"/>
                  </a:cubicBezTo>
                  <a:cubicBezTo>
                    <a:pt x="2215679" y="0"/>
                    <a:pt x="2249384" y="15090"/>
                    <a:pt x="2273781" y="39488"/>
                  </a:cubicBezTo>
                  <a:lnTo>
                    <a:pt x="2291984" y="66486"/>
                  </a:lnTo>
                  <a:lnTo>
                    <a:pt x="2310187" y="39488"/>
                  </a:lnTo>
                  <a:cubicBezTo>
                    <a:pt x="2334585" y="15090"/>
                    <a:pt x="2368290" y="0"/>
                    <a:pt x="2405519" y="0"/>
                  </a:cubicBezTo>
                  <a:cubicBezTo>
                    <a:pt x="2442749" y="0"/>
                    <a:pt x="2476454" y="15090"/>
                    <a:pt x="2500851" y="39488"/>
                  </a:cubicBezTo>
                  <a:lnTo>
                    <a:pt x="2519054" y="66486"/>
                  </a:lnTo>
                  <a:lnTo>
                    <a:pt x="2537257" y="39488"/>
                  </a:lnTo>
                  <a:cubicBezTo>
                    <a:pt x="2561655" y="15090"/>
                    <a:pt x="2595360" y="0"/>
                    <a:pt x="2632589" y="0"/>
                  </a:cubicBezTo>
                  <a:cubicBezTo>
                    <a:pt x="2669819" y="0"/>
                    <a:pt x="2703524" y="15090"/>
                    <a:pt x="2727921" y="39488"/>
                  </a:cubicBezTo>
                  <a:lnTo>
                    <a:pt x="2746124" y="66486"/>
                  </a:lnTo>
                  <a:lnTo>
                    <a:pt x="2764327" y="39488"/>
                  </a:lnTo>
                  <a:cubicBezTo>
                    <a:pt x="2788725" y="15090"/>
                    <a:pt x="2822430" y="0"/>
                    <a:pt x="2859659" y="0"/>
                  </a:cubicBezTo>
                  <a:cubicBezTo>
                    <a:pt x="2896889" y="0"/>
                    <a:pt x="2930594" y="15090"/>
                    <a:pt x="2954991" y="39488"/>
                  </a:cubicBezTo>
                  <a:lnTo>
                    <a:pt x="2973194" y="66486"/>
                  </a:lnTo>
                  <a:lnTo>
                    <a:pt x="2991397" y="39488"/>
                  </a:lnTo>
                  <a:cubicBezTo>
                    <a:pt x="3015795" y="15090"/>
                    <a:pt x="3049500" y="0"/>
                    <a:pt x="3086729" y="0"/>
                  </a:cubicBezTo>
                  <a:cubicBezTo>
                    <a:pt x="3123959" y="0"/>
                    <a:pt x="3157664" y="15090"/>
                    <a:pt x="3182061" y="39488"/>
                  </a:cubicBezTo>
                  <a:lnTo>
                    <a:pt x="3200264" y="66486"/>
                  </a:lnTo>
                  <a:lnTo>
                    <a:pt x="3218467" y="39488"/>
                  </a:lnTo>
                  <a:cubicBezTo>
                    <a:pt x="3242865" y="15090"/>
                    <a:pt x="3276570" y="0"/>
                    <a:pt x="3313799" y="0"/>
                  </a:cubicBezTo>
                  <a:cubicBezTo>
                    <a:pt x="3351029" y="0"/>
                    <a:pt x="3384734" y="15090"/>
                    <a:pt x="3409131" y="39488"/>
                  </a:cubicBezTo>
                  <a:lnTo>
                    <a:pt x="3427334" y="66486"/>
                  </a:lnTo>
                  <a:lnTo>
                    <a:pt x="3445537" y="39488"/>
                  </a:lnTo>
                  <a:cubicBezTo>
                    <a:pt x="3469935" y="15090"/>
                    <a:pt x="3503640" y="0"/>
                    <a:pt x="3540869" y="0"/>
                  </a:cubicBezTo>
                  <a:cubicBezTo>
                    <a:pt x="3578099" y="0"/>
                    <a:pt x="3611804" y="15090"/>
                    <a:pt x="3636201" y="39488"/>
                  </a:cubicBezTo>
                  <a:lnTo>
                    <a:pt x="3654404" y="66486"/>
                  </a:lnTo>
                  <a:lnTo>
                    <a:pt x="3672607" y="39488"/>
                  </a:lnTo>
                  <a:cubicBezTo>
                    <a:pt x="3697005" y="15090"/>
                    <a:pt x="3730710" y="0"/>
                    <a:pt x="3767939" y="0"/>
                  </a:cubicBezTo>
                  <a:cubicBezTo>
                    <a:pt x="3805169" y="0"/>
                    <a:pt x="3838874" y="15090"/>
                    <a:pt x="3863271" y="39488"/>
                  </a:cubicBezTo>
                  <a:lnTo>
                    <a:pt x="3881474" y="66486"/>
                  </a:lnTo>
                  <a:lnTo>
                    <a:pt x="3899677" y="39488"/>
                  </a:lnTo>
                  <a:cubicBezTo>
                    <a:pt x="3924075" y="15090"/>
                    <a:pt x="3957780" y="0"/>
                    <a:pt x="3995009" y="0"/>
                  </a:cubicBezTo>
                  <a:cubicBezTo>
                    <a:pt x="4032239" y="0"/>
                    <a:pt x="4065944" y="15090"/>
                    <a:pt x="4090341" y="39488"/>
                  </a:cubicBezTo>
                  <a:lnTo>
                    <a:pt x="4108544" y="66486"/>
                  </a:lnTo>
                  <a:lnTo>
                    <a:pt x="4126747" y="39488"/>
                  </a:lnTo>
                  <a:cubicBezTo>
                    <a:pt x="4151145" y="15090"/>
                    <a:pt x="4184850" y="0"/>
                    <a:pt x="4222079" y="0"/>
                  </a:cubicBezTo>
                  <a:cubicBezTo>
                    <a:pt x="4259309" y="0"/>
                    <a:pt x="4293014" y="15090"/>
                    <a:pt x="4317411" y="39488"/>
                  </a:cubicBezTo>
                  <a:lnTo>
                    <a:pt x="4335614" y="66486"/>
                  </a:lnTo>
                  <a:lnTo>
                    <a:pt x="4353817" y="39488"/>
                  </a:lnTo>
                  <a:cubicBezTo>
                    <a:pt x="4378215" y="15090"/>
                    <a:pt x="4411920" y="0"/>
                    <a:pt x="4449149" y="0"/>
                  </a:cubicBezTo>
                  <a:cubicBezTo>
                    <a:pt x="4486379" y="0"/>
                    <a:pt x="4520084" y="15090"/>
                    <a:pt x="4544481" y="39488"/>
                  </a:cubicBezTo>
                  <a:lnTo>
                    <a:pt x="4562684" y="66486"/>
                  </a:lnTo>
                  <a:lnTo>
                    <a:pt x="4580887" y="39488"/>
                  </a:lnTo>
                  <a:cubicBezTo>
                    <a:pt x="4605285" y="15090"/>
                    <a:pt x="4638990" y="0"/>
                    <a:pt x="4676219" y="0"/>
                  </a:cubicBezTo>
                  <a:cubicBezTo>
                    <a:pt x="4713449" y="0"/>
                    <a:pt x="4747154" y="15090"/>
                    <a:pt x="4771551" y="39488"/>
                  </a:cubicBezTo>
                  <a:lnTo>
                    <a:pt x="4789754" y="66486"/>
                  </a:lnTo>
                  <a:lnTo>
                    <a:pt x="4807957" y="39488"/>
                  </a:lnTo>
                  <a:cubicBezTo>
                    <a:pt x="4832355" y="15090"/>
                    <a:pt x="4866060" y="0"/>
                    <a:pt x="4903289" y="0"/>
                  </a:cubicBezTo>
                  <a:cubicBezTo>
                    <a:pt x="4940519" y="0"/>
                    <a:pt x="4974224" y="15090"/>
                    <a:pt x="4998621" y="39488"/>
                  </a:cubicBezTo>
                  <a:lnTo>
                    <a:pt x="5016826" y="66489"/>
                  </a:lnTo>
                  <a:lnTo>
                    <a:pt x="5035031" y="39488"/>
                  </a:lnTo>
                  <a:cubicBezTo>
                    <a:pt x="5059429" y="15090"/>
                    <a:pt x="5093134" y="0"/>
                    <a:pt x="5130363" y="0"/>
                  </a:cubicBezTo>
                  <a:cubicBezTo>
                    <a:pt x="5204822" y="0"/>
                    <a:pt x="5265183" y="60361"/>
                    <a:pt x="5265183" y="134820"/>
                  </a:cubicBezTo>
                  <a:lnTo>
                    <a:pt x="5262944" y="145910"/>
                  </a:lnTo>
                  <a:lnTo>
                    <a:pt x="2239" y="145910"/>
                  </a:lnTo>
                  <a:lnTo>
                    <a:pt x="0" y="134820"/>
                  </a:lnTo>
                  <a:cubicBezTo>
                    <a:pt x="0" y="60361"/>
                    <a:pt x="60361" y="0"/>
                    <a:pt x="1348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7D77B639-4FC9-4C7E-934D-563E63BA579B}"/>
              </a:ext>
            </a:extLst>
          </p:cNvPr>
          <p:cNvSpPr txBox="1"/>
          <p:nvPr/>
        </p:nvSpPr>
        <p:spPr>
          <a:xfrm>
            <a:off x="4996482" y="924912"/>
            <a:ext cx="6368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>
                <a:ln>
                  <a:noFill/>
                </a:ln>
                <a:solidFill>
                  <a:srgbClr val="ED6C0B"/>
                </a:solidFill>
                <a:effectLst/>
                <a:uLnTx/>
                <a:uFillTx/>
                <a:latin typeface="iCiel Soup of Justice" pitchFamily="2" charset="0"/>
                <a:ea typeface="字魂20号-石头体" panose="00000500000000000000" pitchFamily="2" charset="-122"/>
                <a:cs typeface="+mn-cs"/>
              </a:rPr>
              <a:t>kHỞI</a:t>
            </a:r>
            <a:r>
              <a:rPr kumimoji="0" lang="en-US" altLang="zh-CN" sz="7200" b="0" i="0" u="none" strike="noStrike" kern="1200" cap="none" spc="0" normalizeH="0" noProof="0">
                <a:ln>
                  <a:noFill/>
                </a:ln>
                <a:solidFill>
                  <a:srgbClr val="ED6C0B"/>
                </a:solidFill>
                <a:effectLst/>
                <a:uLnTx/>
                <a:uFillTx/>
                <a:latin typeface="iCiel Soup of Justice" pitchFamily="2" charset="0"/>
                <a:ea typeface="字魂20号-石头体" panose="00000500000000000000" pitchFamily="2" charset="-122"/>
                <a:cs typeface="+mn-cs"/>
              </a:rPr>
              <a:t> ĐỘNG </a:t>
            </a:r>
            <a:endParaRPr kumimoji="0" lang="vi-VN" altLang="zh-CN" sz="7200" b="0" i="0" u="none" strike="noStrike" kern="1200" cap="none" spc="0" normalizeH="0" baseline="0" noProof="0" dirty="0">
              <a:ln>
                <a:noFill/>
              </a:ln>
              <a:solidFill>
                <a:srgbClr val="ED6C0B"/>
              </a:solidFill>
              <a:effectLst/>
              <a:uLnTx/>
              <a:uFillTx/>
              <a:latin typeface="iCiel Soup of Justice" pitchFamily="2" charset="0"/>
              <a:ea typeface="字魂20号-石头体" panose="00000500000000000000" pitchFamily="2" charset="-122"/>
              <a:cs typeface="+mn-cs"/>
            </a:endParaRPr>
          </a:p>
        </p:txBody>
      </p:sp>
      <p:pic>
        <p:nvPicPr>
          <p:cNvPr id="3" name="Picture 2" descr="A picture containing icon&#10;&#10;Description automatically generated">
            <a:extLst>
              <a:ext uri="{FF2B5EF4-FFF2-40B4-BE49-F238E27FC236}">
                <a16:creationId xmlns:a16="http://schemas.microsoft.com/office/drawing/2014/main" id="{9D3971E6-354C-4DF4-900B-5C4D784049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8679" y="3429000"/>
            <a:ext cx="3655291" cy="2864665"/>
          </a:xfrm>
          <a:prstGeom prst="rect">
            <a:avLst/>
          </a:prstGeom>
        </p:spPr>
      </p:pic>
      <p:pic>
        <p:nvPicPr>
          <p:cNvPr id="22" name="Picture 21" descr="A picture containing icon&#10;&#10;Description automatically generated">
            <a:extLst>
              <a:ext uri="{FF2B5EF4-FFF2-40B4-BE49-F238E27FC236}">
                <a16:creationId xmlns:a16="http://schemas.microsoft.com/office/drawing/2014/main" id="{DA4A4EEC-5CB8-4544-8EBF-D9AEE867E91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1227" flipH="1">
            <a:off x="3268422" y="1694991"/>
            <a:ext cx="2536983" cy="1988243"/>
          </a:xfrm>
          <a:prstGeom prst="rect">
            <a:avLst/>
          </a:prstGeom>
        </p:spPr>
      </p:pic>
      <p:pic>
        <p:nvPicPr>
          <p:cNvPr id="23" name="Picture 22" descr="A picture containing icon&#10;&#10;Description automatically generated">
            <a:extLst>
              <a:ext uri="{FF2B5EF4-FFF2-40B4-BE49-F238E27FC236}">
                <a16:creationId xmlns:a16="http://schemas.microsoft.com/office/drawing/2014/main" id="{3F14E9D1-D8B2-46E9-8158-24B6F4EE71B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1227" flipH="1">
            <a:off x="6348411" y="2887241"/>
            <a:ext cx="1636537" cy="1282560"/>
          </a:xfrm>
          <a:prstGeom prst="rect">
            <a:avLst/>
          </a:prstGeom>
        </p:spPr>
      </p:pic>
      <p:pic>
        <p:nvPicPr>
          <p:cNvPr id="24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7399F04D-7322-423F-8DAC-021F3207223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1227" flipH="1">
            <a:off x="8615046" y="4246736"/>
            <a:ext cx="1001702" cy="78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14077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111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33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33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33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33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16CC7AA-C886-3138-0A39-6511130B6155}"/>
              </a:ext>
            </a:extLst>
          </p:cNvPr>
          <p:cNvSpPr/>
          <p:nvPr/>
        </p:nvSpPr>
        <p:spPr>
          <a:xfrm>
            <a:off x="5215345" y="3862469"/>
            <a:ext cx="6851469" cy="241662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ABBD57-2870-4100-9B88-BF503DD0BF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4" t="3977" r="70010" b="52289"/>
          <a:stretch/>
        </p:blipFill>
        <p:spPr>
          <a:xfrm>
            <a:off x="1837073" y="80518"/>
            <a:ext cx="3870742" cy="378195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bliqueTopLef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9EE5F23-EE5A-48B0-B345-9F9A7EB8FB35}"/>
              </a:ext>
            </a:extLst>
          </p:cNvPr>
          <p:cNvSpPr txBox="1"/>
          <p:nvPr/>
        </p:nvSpPr>
        <p:spPr>
          <a:xfrm>
            <a:off x="5215345" y="4039731"/>
            <a:ext cx="6333194" cy="2062103"/>
          </a:xfrm>
          <a:custGeom>
            <a:avLst/>
            <a:gdLst>
              <a:gd name="connsiteX0" fmla="*/ 0 w 6333194"/>
              <a:gd name="connsiteY0" fmla="*/ 0 h 2062103"/>
              <a:gd name="connsiteX1" fmla="*/ 639077 w 6333194"/>
              <a:gd name="connsiteY1" fmla="*/ 0 h 2062103"/>
              <a:gd name="connsiteX2" fmla="*/ 1088158 w 6333194"/>
              <a:gd name="connsiteY2" fmla="*/ 0 h 2062103"/>
              <a:gd name="connsiteX3" fmla="*/ 1727235 w 6333194"/>
              <a:gd name="connsiteY3" fmla="*/ 0 h 2062103"/>
              <a:gd name="connsiteX4" fmla="*/ 2429644 w 6333194"/>
              <a:gd name="connsiteY4" fmla="*/ 0 h 2062103"/>
              <a:gd name="connsiteX5" fmla="*/ 2878725 w 6333194"/>
              <a:gd name="connsiteY5" fmla="*/ 0 h 2062103"/>
              <a:gd name="connsiteX6" fmla="*/ 3454469 w 6333194"/>
              <a:gd name="connsiteY6" fmla="*/ 0 h 2062103"/>
              <a:gd name="connsiteX7" fmla="*/ 3966882 w 6333194"/>
              <a:gd name="connsiteY7" fmla="*/ 0 h 2062103"/>
              <a:gd name="connsiteX8" fmla="*/ 4669291 w 6333194"/>
              <a:gd name="connsiteY8" fmla="*/ 0 h 2062103"/>
              <a:gd name="connsiteX9" fmla="*/ 5245036 w 6333194"/>
              <a:gd name="connsiteY9" fmla="*/ 0 h 2062103"/>
              <a:gd name="connsiteX10" fmla="*/ 5630785 w 6333194"/>
              <a:gd name="connsiteY10" fmla="*/ 0 h 2062103"/>
              <a:gd name="connsiteX11" fmla="*/ 6333194 w 6333194"/>
              <a:gd name="connsiteY11" fmla="*/ 0 h 2062103"/>
              <a:gd name="connsiteX12" fmla="*/ 6333194 w 6333194"/>
              <a:gd name="connsiteY12" fmla="*/ 474284 h 2062103"/>
              <a:gd name="connsiteX13" fmla="*/ 6333194 w 6333194"/>
              <a:gd name="connsiteY13" fmla="*/ 989809 h 2062103"/>
              <a:gd name="connsiteX14" fmla="*/ 6333194 w 6333194"/>
              <a:gd name="connsiteY14" fmla="*/ 1464093 h 2062103"/>
              <a:gd name="connsiteX15" fmla="*/ 6333194 w 6333194"/>
              <a:gd name="connsiteY15" fmla="*/ 2062103 h 2062103"/>
              <a:gd name="connsiteX16" fmla="*/ 5947445 w 6333194"/>
              <a:gd name="connsiteY16" fmla="*/ 2062103 h 2062103"/>
              <a:gd name="connsiteX17" fmla="*/ 5308368 w 6333194"/>
              <a:gd name="connsiteY17" fmla="*/ 2062103 h 2062103"/>
              <a:gd name="connsiteX18" fmla="*/ 4795955 w 6333194"/>
              <a:gd name="connsiteY18" fmla="*/ 2062103 h 2062103"/>
              <a:gd name="connsiteX19" fmla="*/ 4093546 w 6333194"/>
              <a:gd name="connsiteY19" fmla="*/ 2062103 h 2062103"/>
              <a:gd name="connsiteX20" fmla="*/ 3644465 w 6333194"/>
              <a:gd name="connsiteY20" fmla="*/ 2062103 h 2062103"/>
              <a:gd name="connsiteX21" fmla="*/ 3258716 w 6333194"/>
              <a:gd name="connsiteY21" fmla="*/ 2062103 h 2062103"/>
              <a:gd name="connsiteX22" fmla="*/ 2682971 w 6333194"/>
              <a:gd name="connsiteY22" fmla="*/ 2062103 h 2062103"/>
              <a:gd name="connsiteX23" fmla="*/ 2107226 w 6333194"/>
              <a:gd name="connsiteY23" fmla="*/ 2062103 h 2062103"/>
              <a:gd name="connsiteX24" fmla="*/ 1594813 w 6333194"/>
              <a:gd name="connsiteY24" fmla="*/ 2062103 h 2062103"/>
              <a:gd name="connsiteX25" fmla="*/ 892405 w 6333194"/>
              <a:gd name="connsiteY25" fmla="*/ 2062103 h 2062103"/>
              <a:gd name="connsiteX26" fmla="*/ 0 w 6333194"/>
              <a:gd name="connsiteY26" fmla="*/ 2062103 h 2062103"/>
              <a:gd name="connsiteX27" fmla="*/ 0 w 6333194"/>
              <a:gd name="connsiteY27" fmla="*/ 1505335 h 2062103"/>
              <a:gd name="connsiteX28" fmla="*/ 0 w 6333194"/>
              <a:gd name="connsiteY28" fmla="*/ 948567 h 2062103"/>
              <a:gd name="connsiteX29" fmla="*/ 0 w 6333194"/>
              <a:gd name="connsiteY29" fmla="*/ 0 h 2062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333194" h="2062103" extrusionOk="0">
                <a:moveTo>
                  <a:pt x="0" y="0"/>
                </a:moveTo>
                <a:cubicBezTo>
                  <a:pt x="244211" y="-7452"/>
                  <a:pt x="335290" y="63234"/>
                  <a:pt x="639077" y="0"/>
                </a:cubicBezTo>
                <a:cubicBezTo>
                  <a:pt x="942864" y="-63234"/>
                  <a:pt x="908452" y="26183"/>
                  <a:pt x="1088158" y="0"/>
                </a:cubicBezTo>
                <a:cubicBezTo>
                  <a:pt x="1267864" y="-26183"/>
                  <a:pt x="1525502" y="6756"/>
                  <a:pt x="1727235" y="0"/>
                </a:cubicBezTo>
                <a:cubicBezTo>
                  <a:pt x="1928968" y="-6756"/>
                  <a:pt x="2213335" y="53308"/>
                  <a:pt x="2429644" y="0"/>
                </a:cubicBezTo>
                <a:cubicBezTo>
                  <a:pt x="2645953" y="-53308"/>
                  <a:pt x="2782101" y="21559"/>
                  <a:pt x="2878725" y="0"/>
                </a:cubicBezTo>
                <a:cubicBezTo>
                  <a:pt x="2975349" y="-21559"/>
                  <a:pt x="3201762" y="19299"/>
                  <a:pt x="3454469" y="0"/>
                </a:cubicBezTo>
                <a:cubicBezTo>
                  <a:pt x="3707176" y="-19299"/>
                  <a:pt x="3724993" y="28462"/>
                  <a:pt x="3966882" y="0"/>
                </a:cubicBezTo>
                <a:cubicBezTo>
                  <a:pt x="4208771" y="-28462"/>
                  <a:pt x="4363145" y="30347"/>
                  <a:pt x="4669291" y="0"/>
                </a:cubicBezTo>
                <a:cubicBezTo>
                  <a:pt x="4975437" y="-30347"/>
                  <a:pt x="5111829" y="66564"/>
                  <a:pt x="5245036" y="0"/>
                </a:cubicBezTo>
                <a:cubicBezTo>
                  <a:pt x="5378244" y="-66564"/>
                  <a:pt x="5451512" y="10790"/>
                  <a:pt x="5630785" y="0"/>
                </a:cubicBezTo>
                <a:cubicBezTo>
                  <a:pt x="5810058" y="-10790"/>
                  <a:pt x="6114003" y="67929"/>
                  <a:pt x="6333194" y="0"/>
                </a:cubicBezTo>
                <a:cubicBezTo>
                  <a:pt x="6339471" y="223779"/>
                  <a:pt x="6323475" y="276200"/>
                  <a:pt x="6333194" y="474284"/>
                </a:cubicBezTo>
                <a:cubicBezTo>
                  <a:pt x="6342913" y="672368"/>
                  <a:pt x="6281939" y="778327"/>
                  <a:pt x="6333194" y="989809"/>
                </a:cubicBezTo>
                <a:cubicBezTo>
                  <a:pt x="6384449" y="1201292"/>
                  <a:pt x="6332230" y="1332637"/>
                  <a:pt x="6333194" y="1464093"/>
                </a:cubicBezTo>
                <a:cubicBezTo>
                  <a:pt x="6334158" y="1595549"/>
                  <a:pt x="6320728" y="1802539"/>
                  <a:pt x="6333194" y="2062103"/>
                </a:cubicBezTo>
                <a:cubicBezTo>
                  <a:pt x="6169279" y="2062274"/>
                  <a:pt x="6065074" y="2037744"/>
                  <a:pt x="5947445" y="2062103"/>
                </a:cubicBezTo>
                <a:cubicBezTo>
                  <a:pt x="5829816" y="2086462"/>
                  <a:pt x="5526615" y="2023897"/>
                  <a:pt x="5308368" y="2062103"/>
                </a:cubicBezTo>
                <a:cubicBezTo>
                  <a:pt x="5090121" y="2100309"/>
                  <a:pt x="4988282" y="2009947"/>
                  <a:pt x="4795955" y="2062103"/>
                </a:cubicBezTo>
                <a:cubicBezTo>
                  <a:pt x="4603628" y="2114259"/>
                  <a:pt x="4307112" y="2025544"/>
                  <a:pt x="4093546" y="2062103"/>
                </a:cubicBezTo>
                <a:cubicBezTo>
                  <a:pt x="3879980" y="2098662"/>
                  <a:pt x="3805629" y="2057327"/>
                  <a:pt x="3644465" y="2062103"/>
                </a:cubicBezTo>
                <a:cubicBezTo>
                  <a:pt x="3483301" y="2066879"/>
                  <a:pt x="3362257" y="2016067"/>
                  <a:pt x="3258716" y="2062103"/>
                </a:cubicBezTo>
                <a:cubicBezTo>
                  <a:pt x="3155175" y="2108139"/>
                  <a:pt x="2810631" y="2012241"/>
                  <a:pt x="2682971" y="2062103"/>
                </a:cubicBezTo>
                <a:cubicBezTo>
                  <a:pt x="2555311" y="2111965"/>
                  <a:pt x="2263980" y="2001118"/>
                  <a:pt x="2107226" y="2062103"/>
                </a:cubicBezTo>
                <a:cubicBezTo>
                  <a:pt x="1950472" y="2123088"/>
                  <a:pt x="1806563" y="2027553"/>
                  <a:pt x="1594813" y="2062103"/>
                </a:cubicBezTo>
                <a:cubicBezTo>
                  <a:pt x="1383063" y="2096653"/>
                  <a:pt x="1229136" y="2003893"/>
                  <a:pt x="892405" y="2062103"/>
                </a:cubicBezTo>
                <a:cubicBezTo>
                  <a:pt x="555674" y="2120313"/>
                  <a:pt x="354389" y="2046202"/>
                  <a:pt x="0" y="2062103"/>
                </a:cubicBezTo>
                <a:cubicBezTo>
                  <a:pt x="-58383" y="1876127"/>
                  <a:pt x="42008" y="1717571"/>
                  <a:pt x="0" y="1505335"/>
                </a:cubicBezTo>
                <a:cubicBezTo>
                  <a:pt x="-42008" y="1293099"/>
                  <a:pt x="54238" y="1133588"/>
                  <a:pt x="0" y="948567"/>
                </a:cubicBezTo>
                <a:cubicBezTo>
                  <a:pt x="-54238" y="763546"/>
                  <a:pt x="100301" y="289369"/>
                  <a:pt x="0" y="0"/>
                </a:cubicBezTo>
                <a:close/>
              </a:path>
            </a:pathLst>
          </a:custGeom>
          <a:noFill/>
          <a:ln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3380630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Chất liệu : Nhựa</a:t>
            </a:r>
          </a:p>
          <a:p>
            <a:r>
              <a:rPr lang="en-US" sz="32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Độ nặng : Nhẹ</a:t>
            </a:r>
          </a:p>
          <a:p>
            <a:r>
              <a:rPr lang="en-US" sz="32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Khó vỡ</a:t>
            </a:r>
          </a:p>
          <a:p>
            <a:r>
              <a:rPr lang="en-US" sz="32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Không thân thiện với môi trường</a:t>
            </a:r>
          </a:p>
        </p:txBody>
      </p:sp>
    </p:spTree>
    <p:extLst>
      <p:ext uri="{BB962C8B-B14F-4D97-AF65-F5344CB8AC3E}">
        <p14:creationId xmlns:p14="http://schemas.microsoft.com/office/powerpoint/2010/main" val="75727930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AA2E5E-B683-AFCE-B71F-4FD81C061495}"/>
              </a:ext>
            </a:extLst>
          </p:cNvPr>
          <p:cNvSpPr/>
          <p:nvPr/>
        </p:nvSpPr>
        <p:spPr>
          <a:xfrm>
            <a:off x="1182624" y="4125874"/>
            <a:ext cx="5840381" cy="2345348"/>
          </a:xfrm>
          <a:prstGeom prst="rect">
            <a:avLst/>
          </a:prstGeom>
          <a:solidFill>
            <a:srgbClr val="FFE1E1"/>
          </a:solidFill>
          <a:ln>
            <a:solidFill>
              <a:srgbClr val="CC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FAA57E-F3EA-4B43-A35D-97E1990AAC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34367" t="2623" r="35354" b="51112"/>
          <a:stretch/>
        </p:blipFill>
        <p:spPr>
          <a:xfrm>
            <a:off x="7023005" y="386778"/>
            <a:ext cx="4488638" cy="37390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5C84D5E-D15A-4B7A-9B61-343A685E53B1}"/>
              </a:ext>
            </a:extLst>
          </p:cNvPr>
          <p:cNvSpPr txBox="1"/>
          <p:nvPr/>
        </p:nvSpPr>
        <p:spPr>
          <a:xfrm>
            <a:off x="1182624" y="4125874"/>
            <a:ext cx="5565648" cy="2062103"/>
          </a:xfrm>
          <a:custGeom>
            <a:avLst/>
            <a:gdLst>
              <a:gd name="connsiteX0" fmla="*/ 0 w 5565648"/>
              <a:gd name="connsiteY0" fmla="*/ 0 h 2062103"/>
              <a:gd name="connsiteX1" fmla="*/ 612221 w 5565648"/>
              <a:gd name="connsiteY1" fmla="*/ 0 h 2062103"/>
              <a:gd name="connsiteX2" fmla="*/ 1057473 w 5565648"/>
              <a:gd name="connsiteY2" fmla="*/ 0 h 2062103"/>
              <a:gd name="connsiteX3" fmla="*/ 1669694 w 5565648"/>
              <a:gd name="connsiteY3" fmla="*/ 0 h 2062103"/>
              <a:gd name="connsiteX4" fmla="*/ 2337572 w 5565648"/>
              <a:gd name="connsiteY4" fmla="*/ 0 h 2062103"/>
              <a:gd name="connsiteX5" fmla="*/ 2782824 w 5565648"/>
              <a:gd name="connsiteY5" fmla="*/ 0 h 2062103"/>
              <a:gd name="connsiteX6" fmla="*/ 3339389 w 5565648"/>
              <a:gd name="connsiteY6" fmla="*/ 0 h 2062103"/>
              <a:gd name="connsiteX7" fmla="*/ 3840297 w 5565648"/>
              <a:gd name="connsiteY7" fmla="*/ 0 h 2062103"/>
              <a:gd name="connsiteX8" fmla="*/ 4508175 w 5565648"/>
              <a:gd name="connsiteY8" fmla="*/ 0 h 2062103"/>
              <a:gd name="connsiteX9" fmla="*/ 5064740 w 5565648"/>
              <a:gd name="connsiteY9" fmla="*/ 0 h 2062103"/>
              <a:gd name="connsiteX10" fmla="*/ 5565648 w 5565648"/>
              <a:gd name="connsiteY10" fmla="*/ 0 h 2062103"/>
              <a:gd name="connsiteX11" fmla="*/ 5565648 w 5565648"/>
              <a:gd name="connsiteY11" fmla="*/ 536147 h 2062103"/>
              <a:gd name="connsiteX12" fmla="*/ 5565648 w 5565648"/>
              <a:gd name="connsiteY12" fmla="*/ 1010430 h 2062103"/>
              <a:gd name="connsiteX13" fmla="*/ 5565648 w 5565648"/>
              <a:gd name="connsiteY13" fmla="*/ 1525956 h 2062103"/>
              <a:gd name="connsiteX14" fmla="*/ 5565648 w 5565648"/>
              <a:gd name="connsiteY14" fmla="*/ 2062103 h 2062103"/>
              <a:gd name="connsiteX15" fmla="*/ 5176053 w 5565648"/>
              <a:gd name="connsiteY15" fmla="*/ 2062103 h 2062103"/>
              <a:gd name="connsiteX16" fmla="*/ 4730801 w 5565648"/>
              <a:gd name="connsiteY16" fmla="*/ 2062103 h 2062103"/>
              <a:gd name="connsiteX17" fmla="*/ 4118580 w 5565648"/>
              <a:gd name="connsiteY17" fmla="*/ 2062103 h 2062103"/>
              <a:gd name="connsiteX18" fmla="*/ 3617671 w 5565648"/>
              <a:gd name="connsiteY18" fmla="*/ 2062103 h 2062103"/>
              <a:gd name="connsiteX19" fmla="*/ 2949793 w 5565648"/>
              <a:gd name="connsiteY19" fmla="*/ 2062103 h 2062103"/>
              <a:gd name="connsiteX20" fmla="*/ 2504542 w 5565648"/>
              <a:gd name="connsiteY20" fmla="*/ 2062103 h 2062103"/>
              <a:gd name="connsiteX21" fmla="*/ 2114946 w 5565648"/>
              <a:gd name="connsiteY21" fmla="*/ 2062103 h 2062103"/>
              <a:gd name="connsiteX22" fmla="*/ 1558381 w 5565648"/>
              <a:gd name="connsiteY22" fmla="*/ 2062103 h 2062103"/>
              <a:gd name="connsiteX23" fmla="*/ 1001817 w 5565648"/>
              <a:gd name="connsiteY23" fmla="*/ 2062103 h 2062103"/>
              <a:gd name="connsiteX24" fmla="*/ 500908 w 5565648"/>
              <a:gd name="connsiteY24" fmla="*/ 2062103 h 2062103"/>
              <a:gd name="connsiteX25" fmla="*/ 0 w 5565648"/>
              <a:gd name="connsiteY25" fmla="*/ 2062103 h 2062103"/>
              <a:gd name="connsiteX26" fmla="*/ 0 w 5565648"/>
              <a:gd name="connsiteY26" fmla="*/ 1525956 h 2062103"/>
              <a:gd name="connsiteX27" fmla="*/ 0 w 5565648"/>
              <a:gd name="connsiteY27" fmla="*/ 1010430 h 2062103"/>
              <a:gd name="connsiteX28" fmla="*/ 0 w 5565648"/>
              <a:gd name="connsiteY28" fmla="*/ 453663 h 2062103"/>
              <a:gd name="connsiteX29" fmla="*/ 0 w 5565648"/>
              <a:gd name="connsiteY29" fmla="*/ 0 h 2062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565648" h="2062103" extrusionOk="0">
                <a:moveTo>
                  <a:pt x="0" y="0"/>
                </a:moveTo>
                <a:cubicBezTo>
                  <a:pt x="279174" y="-22137"/>
                  <a:pt x="462812" y="70168"/>
                  <a:pt x="612221" y="0"/>
                </a:cubicBezTo>
                <a:cubicBezTo>
                  <a:pt x="761630" y="-70168"/>
                  <a:pt x="869709" y="33169"/>
                  <a:pt x="1057473" y="0"/>
                </a:cubicBezTo>
                <a:cubicBezTo>
                  <a:pt x="1245237" y="-33169"/>
                  <a:pt x="1422382" y="28087"/>
                  <a:pt x="1669694" y="0"/>
                </a:cubicBezTo>
                <a:cubicBezTo>
                  <a:pt x="1917006" y="-28087"/>
                  <a:pt x="2123860" y="40589"/>
                  <a:pt x="2337572" y="0"/>
                </a:cubicBezTo>
                <a:cubicBezTo>
                  <a:pt x="2551284" y="-40589"/>
                  <a:pt x="2598484" y="34836"/>
                  <a:pt x="2782824" y="0"/>
                </a:cubicBezTo>
                <a:cubicBezTo>
                  <a:pt x="2967164" y="-34836"/>
                  <a:pt x="3200720" y="56654"/>
                  <a:pt x="3339389" y="0"/>
                </a:cubicBezTo>
                <a:cubicBezTo>
                  <a:pt x="3478058" y="-56654"/>
                  <a:pt x="3704207" y="45394"/>
                  <a:pt x="3840297" y="0"/>
                </a:cubicBezTo>
                <a:cubicBezTo>
                  <a:pt x="3976387" y="-45394"/>
                  <a:pt x="4275080" y="79117"/>
                  <a:pt x="4508175" y="0"/>
                </a:cubicBezTo>
                <a:cubicBezTo>
                  <a:pt x="4741270" y="-79117"/>
                  <a:pt x="4847021" y="40863"/>
                  <a:pt x="5064740" y="0"/>
                </a:cubicBezTo>
                <a:cubicBezTo>
                  <a:pt x="5282460" y="-40863"/>
                  <a:pt x="5380289" y="3729"/>
                  <a:pt x="5565648" y="0"/>
                </a:cubicBezTo>
                <a:cubicBezTo>
                  <a:pt x="5566199" y="205238"/>
                  <a:pt x="5528123" y="272330"/>
                  <a:pt x="5565648" y="536147"/>
                </a:cubicBezTo>
                <a:cubicBezTo>
                  <a:pt x="5603173" y="799964"/>
                  <a:pt x="5554021" y="816520"/>
                  <a:pt x="5565648" y="1010430"/>
                </a:cubicBezTo>
                <a:cubicBezTo>
                  <a:pt x="5577275" y="1204340"/>
                  <a:pt x="5516155" y="1309909"/>
                  <a:pt x="5565648" y="1525956"/>
                </a:cubicBezTo>
                <a:cubicBezTo>
                  <a:pt x="5615141" y="1742003"/>
                  <a:pt x="5559329" y="1802410"/>
                  <a:pt x="5565648" y="2062103"/>
                </a:cubicBezTo>
                <a:cubicBezTo>
                  <a:pt x="5424844" y="2099457"/>
                  <a:pt x="5335995" y="2047016"/>
                  <a:pt x="5176053" y="2062103"/>
                </a:cubicBezTo>
                <a:cubicBezTo>
                  <a:pt x="5016112" y="2077190"/>
                  <a:pt x="4822979" y="2023803"/>
                  <a:pt x="4730801" y="2062103"/>
                </a:cubicBezTo>
                <a:cubicBezTo>
                  <a:pt x="4638623" y="2100403"/>
                  <a:pt x="4361274" y="2024991"/>
                  <a:pt x="4118580" y="2062103"/>
                </a:cubicBezTo>
                <a:cubicBezTo>
                  <a:pt x="3875886" y="2099215"/>
                  <a:pt x="3811031" y="2016564"/>
                  <a:pt x="3617671" y="2062103"/>
                </a:cubicBezTo>
                <a:cubicBezTo>
                  <a:pt x="3424311" y="2107642"/>
                  <a:pt x="3271337" y="2036106"/>
                  <a:pt x="2949793" y="2062103"/>
                </a:cubicBezTo>
                <a:cubicBezTo>
                  <a:pt x="2628249" y="2088100"/>
                  <a:pt x="2638654" y="2059399"/>
                  <a:pt x="2504542" y="2062103"/>
                </a:cubicBezTo>
                <a:cubicBezTo>
                  <a:pt x="2370430" y="2064807"/>
                  <a:pt x="2216926" y="2022371"/>
                  <a:pt x="2114946" y="2062103"/>
                </a:cubicBezTo>
                <a:cubicBezTo>
                  <a:pt x="2012966" y="2101835"/>
                  <a:pt x="1726095" y="2018240"/>
                  <a:pt x="1558381" y="2062103"/>
                </a:cubicBezTo>
                <a:cubicBezTo>
                  <a:pt x="1390667" y="2105966"/>
                  <a:pt x="1255013" y="2002192"/>
                  <a:pt x="1001817" y="2062103"/>
                </a:cubicBezTo>
                <a:cubicBezTo>
                  <a:pt x="748621" y="2122014"/>
                  <a:pt x="629299" y="2006178"/>
                  <a:pt x="500908" y="2062103"/>
                </a:cubicBezTo>
                <a:cubicBezTo>
                  <a:pt x="372517" y="2118028"/>
                  <a:pt x="207968" y="2027139"/>
                  <a:pt x="0" y="2062103"/>
                </a:cubicBezTo>
                <a:cubicBezTo>
                  <a:pt x="-48621" y="1913029"/>
                  <a:pt x="22834" y="1739600"/>
                  <a:pt x="0" y="1525956"/>
                </a:cubicBezTo>
                <a:cubicBezTo>
                  <a:pt x="-22834" y="1312312"/>
                  <a:pt x="29545" y="1129848"/>
                  <a:pt x="0" y="1010430"/>
                </a:cubicBezTo>
                <a:cubicBezTo>
                  <a:pt x="-29545" y="891012"/>
                  <a:pt x="57145" y="633019"/>
                  <a:pt x="0" y="453663"/>
                </a:cubicBezTo>
                <a:cubicBezTo>
                  <a:pt x="-57145" y="274307"/>
                  <a:pt x="34397" y="131246"/>
                  <a:pt x="0" y="0"/>
                </a:cubicBezTo>
                <a:close/>
              </a:path>
            </a:pathLst>
          </a:custGeom>
          <a:noFill/>
          <a:ln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3380630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Chất liệu : Gốm, sứ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Độ nặng : Nặng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Dễ vỡ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Thân thiện với môi trường</a:t>
            </a:r>
          </a:p>
        </p:txBody>
      </p:sp>
    </p:spTree>
    <p:extLst>
      <p:ext uri="{BB962C8B-B14F-4D97-AF65-F5344CB8AC3E}">
        <p14:creationId xmlns:p14="http://schemas.microsoft.com/office/powerpoint/2010/main" val="114327991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5D3880E-FA2A-7A3E-ED68-2A3CD3BD5E75}"/>
              </a:ext>
            </a:extLst>
          </p:cNvPr>
          <p:cNvSpPr/>
          <p:nvPr/>
        </p:nvSpPr>
        <p:spPr>
          <a:xfrm>
            <a:off x="5760720" y="1861457"/>
            <a:ext cx="6006658" cy="2530929"/>
          </a:xfrm>
          <a:prstGeom prst="rect">
            <a:avLst/>
          </a:prstGeom>
          <a:solidFill>
            <a:srgbClr val="FFE1E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EE5F23-EE5A-48B0-B345-9F9A7EB8FB35}"/>
              </a:ext>
            </a:extLst>
          </p:cNvPr>
          <p:cNvSpPr txBox="1"/>
          <p:nvPr/>
        </p:nvSpPr>
        <p:spPr>
          <a:xfrm>
            <a:off x="5956879" y="2029424"/>
            <a:ext cx="5601137" cy="2062103"/>
          </a:xfrm>
          <a:custGeom>
            <a:avLst/>
            <a:gdLst>
              <a:gd name="connsiteX0" fmla="*/ 0 w 5601137"/>
              <a:gd name="connsiteY0" fmla="*/ 0 h 2062103"/>
              <a:gd name="connsiteX1" fmla="*/ 616125 w 5601137"/>
              <a:gd name="connsiteY1" fmla="*/ 0 h 2062103"/>
              <a:gd name="connsiteX2" fmla="*/ 1064216 w 5601137"/>
              <a:gd name="connsiteY2" fmla="*/ 0 h 2062103"/>
              <a:gd name="connsiteX3" fmla="*/ 1680341 w 5601137"/>
              <a:gd name="connsiteY3" fmla="*/ 0 h 2062103"/>
              <a:gd name="connsiteX4" fmla="*/ 2352478 w 5601137"/>
              <a:gd name="connsiteY4" fmla="*/ 0 h 2062103"/>
              <a:gd name="connsiteX5" fmla="*/ 2800569 w 5601137"/>
              <a:gd name="connsiteY5" fmla="*/ 0 h 2062103"/>
              <a:gd name="connsiteX6" fmla="*/ 3360682 w 5601137"/>
              <a:gd name="connsiteY6" fmla="*/ 0 h 2062103"/>
              <a:gd name="connsiteX7" fmla="*/ 3864785 w 5601137"/>
              <a:gd name="connsiteY7" fmla="*/ 0 h 2062103"/>
              <a:gd name="connsiteX8" fmla="*/ 4536921 w 5601137"/>
              <a:gd name="connsiteY8" fmla="*/ 0 h 2062103"/>
              <a:gd name="connsiteX9" fmla="*/ 5097035 w 5601137"/>
              <a:gd name="connsiteY9" fmla="*/ 0 h 2062103"/>
              <a:gd name="connsiteX10" fmla="*/ 5601137 w 5601137"/>
              <a:gd name="connsiteY10" fmla="*/ 0 h 2062103"/>
              <a:gd name="connsiteX11" fmla="*/ 5601137 w 5601137"/>
              <a:gd name="connsiteY11" fmla="*/ 536147 h 2062103"/>
              <a:gd name="connsiteX12" fmla="*/ 5601137 w 5601137"/>
              <a:gd name="connsiteY12" fmla="*/ 1010430 h 2062103"/>
              <a:gd name="connsiteX13" fmla="*/ 5601137 w 5601137"/>
              <a:gd name="connsiteY13" fmla="*/ 1525956 h 2062103"/>
              <a:gd name="connsiteX14" fmla="*/ 5601137 w 5601137"/>
              <a:gd name="connsiteY14" fmla="*/ 2062103 h 2062103"/>
              <a:gd name="connsiteX15" fmla="*/ 5209057 w 5601137"/>
              <a:gd name="connsiteY15" fmla="*/ 2062103 h 2062103"/>
              <a:gd name="connsiteX16" fmla="*/ 4760966 w 5601137"/>
              <a:gd name="connsiteY16" fmla="*/ 2062103 h 2062103"/>
              <a:gd name="connsiteX17" fmla="*/ 4144841 w 5601137"/>
              <a:gd name="connsiteY17" fmla="*/ 2062103 h 2062103"/>
              <a:gd name="connsiteX18" fmla="*/ 3640739 w 5601137"/>
              <a:gd name="connsiteY18" fmla="*/ 2062103 h 2062103"/>
              <a:gd name="connsiteX19" fmla="*/ 2968603 w 5601137"/>
              <a:gd name="connsiteY19" fmla="*/ 2062103 h 2062103"/>
              <a:gd name="connsiteX20" fmla="*/ 2520512 w 5601137"/>
              <a:gd name="connsiteY20" fmla="*/ 2062103 h 2062103"/>
              <a:gd name="connsiteX21" fmla="*/ 2128432 w 5601137"/>
              <a:gd name="connsiteY21" fmla="*/ 2062103 h 2062103"/>
              <a:gd name="connsiteX22" fmla="*/ 1568318 w 5601137"/>
              <a:gd name="connsiteY22" fmla="*/ 2062103 h 2062103"/>
              <a:gd name="connsiteX23" fmla="*/ 1008205 w 5601137"/>
              <a:gd name="connsiteY23" fmla="*/ 2062103 h 2062103"/>
              <a:gd name="connsiteX24" fmla="*/ 504102 w 5601137"/>
              <a:gd name="connsiteY24" fmla="*/ 2062103 h 2062103"/>
              <a:gd name="connsiteX25" fmla="*/ 0 w 5601137"/>
              <a:gd name="connsiteY25" fmla="*/ 2062103 h 2062103"/>
              <a:gd name="connsiteX26" fmla="*/ 0 w 5601137"/>
              <a:gd name="connsiteY26" fmla="*/ 1525956 h 2062103"/>
              <a:gd name="connsiteX27" fmla="*/ 0 w 5601137"/>
              <a:gd name="connsiteY27" fmla="*/ 1010430 h 2062103"/>
              <a:gd name="connsiteX28" fmla="*/ 0 w 5601137"/>
              <a:gd name="connsiteY28" fmla="*/ 453663 h 2062103"/>
              <a:gd name="connsiteX29" fmla="*/ 0 w 5601137"/>
              <a:gd name="connsiteY29" fmla="*/ 0 h 2062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601137" h="2062103" extrusionOk="0">
                <a:moveTo>
                  <a:pt x="0" y="0"/>
                </a:moveTo>
                <a:cubicBezTo>
                  <a:pt x="127624" y="-18732"/>
                  <a:pt x="315912" y="6820"/>
                  <a:pt x="616125" y="0"/>
                </a:cubicBezTo>
                <a:cubicBezTo>
                  <a:pt x="916338" y="-6820"/>
                  <a:pt x="927046" y="16895"/>
                  <a:pt x="1064216" y="0"/>
                </a:cubicBezTo>
                <a:cubicBezTo>
                  <a:pt x="1201386" y="-16895"/>
                  <a:pt x="1454030" y="40725"/>
                  <a:pt x="1680341" y="0"/>
                </a:cubicBezTo>
                <a:cubicBezTo>
                  <a:pt x="1906652" y="-40725"/>
                  <a:pt x="2190682" y="49366"/>
                  <a:pt x="2352478" y="0"/>
                </a:cubicBezTo>
                <a:cubicBezTo>
                  <a:pt x="2514274" y="-49366"/>
                  <a:pt x="2599396" y="47730"/>
                  <a:pt x="2800569" y="0"/>
                </a:cubicBezTo>
                <a:cubicBezTo>
                  <a:pt x="3001742" y="-47730"/>
                  <a:pt x="3171596" y="49593"/>
                  <a:pt x="3360682" y="0"/>
                </a:cubicBezTo>
                <a:cubicBezTo>
                  <a:pt x="3549768" y="-49593"/>
                  <a:pt x="3695210" y="39540"/>
                  <a:pt x="3864785" y="0"/>
                </a:cubicBezTo>
                <a:cubicBezTo>
                  <a:pt x="4034360" y="-39540"/>
                  <a:pt x="4218338" y="64852"/>
                  <a:pt x="4536921" y="0"/>
                </a:cubicBezTo>
                <a:cubicBezTo>
                  <a:pt x="4855504" y="-64852"/>
                  <a:pt x="4980296" y="22032"/>
                  <a:pt x="5097035" y="0"/>
                </a:cubicBezTo>
                <a:cubicBezTo>
                  <a:pt x="5213774" y="-22032"/>
                  <a:pt x="5471183" y="47020"/>
                  <a:pt x="5601137" y="0"/>
                </a:cubicBezTo>
                <a:cubicBezTo>
                  <a:pt x="5601688" y="205238"/>
                  <a:pt x="5563612" y="272330"/>
                  <a:pt x="5601137" y="536147"/>
                </a:cubicBezTo>
                <a:cubicBezTo>
                  <a:pt x="5638662" y="799964"/>
                  <a:pt x="5589510" y="816520"/>
                  <a:pt x="5601137" y="1010430"/>
                </a:cubicBezTo>
                <a:cubicBezTo>
                  <a:pt x="5612764" y="1204340"/>
                  <a:pt x="5551644" y="1309909"/>
                  <a:pt x="5601137" y="1525956"/>
                </a:cubicBezTo>
                <a:cubicBezTo>
                  <a:pt x="5650630" y="1742003"/>
                  <a:pt x="5594818" y="1802410"/>
                  <a:pt x="5601137" y="2062103"/>
                </a:cubicBezTo>
                <a:cubicBezTo>
                  <a:pt x="5422113" y="2088587"/>
                  <a:pt x="5332131" y="2038523"/>
                  <a:pt x="5209057" y="2062103"/>
                </a:cubicBezTo>
                <a:cubicBezTo>
                  <a:pt x="5085983" y="2085683"/>
                  <a:pt x="4984436" y="2060423"/>
                  <a:pt x="4760966" y="2062103"/>
                </a:cubicBezTo>
                <a:cubicBezTo>
                  <a:pt x="4537496" y="2063783"/>
                  <a:pt x="4376476" y="2052332"/>
                  <a:pt x="4144841" y="2062103"/>
                </a:cubicBezTo>
                <a:cubicBezTo>
                  <a:pt x="3913206" y="2071874"/>
                  <a:pt x="3821010" y="2029894"/>
                  <a:pt x="3640739" y="2062103"/>
                </a:cubicBezTo>
                <a:cubicBezTo>
                  <a:pt x="3460468" y="2094312"/>
                  <a:pt x="3131071" y="2031765"/>
                  <a:pt x="2968603" y="2062103"/>
                </a:cubicBezTo>
                <a:cubicBezTo>
                  <a:pt x="2806135" y="2092441"/>
                  <a:pt x="2648910" y="2017542"/>
                  <a:pt x="2520512" y="2062103"/>
                </a:cubicBezTo>
                <a:cubicBezTo>
                  <a:pt x="2392114" y="2106664"/>
                  <a:pt x="2304872" y="2060315"/>
                  <a:pt x="2128432" y="2062103"/>
                </a:cubicBezTo>
                <a:cubicBezTo>
                  <a:pt x="1951992" y="2063891"/>
                  <a:pt x="1709146" y="2038524"/>
                  <a:pt x="1568318" y="2062103"/>
                </a:cubicBezTo>
                <a:cubicBezTo>
                  <a:pt x="1427490" y="2085682"/>
                  <a:pt x="1248312" y="1999061"/>
                  <a:pt x="1008205" y="2062103"/>
                </a:cubicBezTo>
                <a:cubicBezTo>
                  <a:pt x="768098" y="2125145"/>
                  <a:pt x="635688" y="2012616"/>
                  <a:pt x="504102" y="2062103"/>
                </a:cubicBezTo>
                <a:cubicBezTo>
                  <a:pt x="372516" y="2111590"/>
                  <a:pt x="137923" y="2021790"/>
                  <a:pt x="0" y="2062103"/>
                </a:cubicBezTo>
                <a:cubicBezTo>
                  <a:pt x="-48621" y="1913029"/>
                  <a:pt x="22834" y="1739600"/>
                  <a:pt x="0" y="1525956"/>
                </a:cubicBezTo>
                <a:cubicBezTo>
                  <a:pt x="-22834" y="1312312"/>
                  <a:pt x="29545" y="1129848"/>
                  <a:pt x="0" y="1010430"/>
                </a:cubicBezTo>
                <a:cubicBezTo>
                  <a:pt x="-29545" y="891012"/>
                  <a:pt x="57145" y="633019"/>
                  <a:pt x="0" y="453663"/>
                </a:cubicBezTo>
                <a:cubicBezTo>
                  <a:pt x="-57145" y="274307"/>
                  <a:pt x="34397" y="131246"/>
                  <a:pt x="0" y="0"/>
                </a:cubicBezTo>
                <a:close/>
              </a:path>
            </a:pathLst>
          </a:custGeom>
          <a:noFill/>
          <a:ln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3380630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Chất liệu : Gỗ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Độ nặng : Nhẹ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Khó vỡ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Thân thiện với môi trường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F09804E-2215-4478-BB41-2B82DEA27B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112" t="3475" r="2553" b="51600"/>
          <a:stretch/>
        </p:blipFill>
        <p:spPr>
          <a:xfrm>
            <a:off x="424622" y="474944"/>
            <a:ext cx="5336098" cy="48512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7936247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540A47-D22B-3557-AB42-836FF82623E5}"/>
              </a:ext>
            </a:extLst>
          </p:cNvPr>
          <p:cNvSpPr/>
          <p:nvPr/>
        </p:nvSpPr>
        <p:spPr>
          <a:xfrm>
            <a:off x="168293" y="2106386"/>
            <a:ext cx="6281493" cy="2677885"/>
          </a:xfrm>
          <a:prstGeom prst="rect">
            <a:avLst/>
          </a:prstGeom>
          <a:solidFill>
            <a:srgbClr val="FFE1E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C84D5E-D15A-4B7A-9B61-343A685E53B1}"/>
              </a:ext>
            </a:extLst>
          </p:cNvPr>
          <p:cNvSpPr txBox="1"/>
          <p:nvPr/>
        </p:nvSpPr>
        <p:spPr>
          <a:xfrm>
            <a:off x="328095" y="2291166"/>
            <a:ext cx="5961888" cy="2308324"/>
          </a:xfrm>
          <a:custGeom>
            <a:avLst/>
            <a:gdLst>
              <a:gd name="connsiteX0" fmla="*/ 0 w 5961888"/>
              <a:gd name="connsiteY0" fmla="*/ 0 h 2308324"/>
              <a:gd name="connsiteX1" fmla="*/ 655808 w 5961888"/>
              <a:gd name="connsiteY1" fmla="*/ 0 h 2308324"/>
              <a:gd name="connsiteX2" fmla="*/ 1132759 w 5961888"/>
              <a:gd name="connsiteY2" fmla="*/ 0 h 2308324"/>
              <a:gd name="connsiteX3" fmla="*/ 1788566 w 5961888"/>
              <a:gd name="connsiteY3" fmla="*/ 0 h 2308324"/>
              <a:gd name="connsiteX4" fmla="*/ 2503993 w 5961888"/>
              <a:gd name="connsiteY4" fmla="*/ 0 h 2308324"/>
              <a:gd name="connsiteX5" fmla="*/ 2980944 w 5961888"/>
              <a:gd name="connsiteY5" fmla="*/ 0 h 2308324"/>
              <a:gd name="connsiteX6" fmla="*/ 3577133 w 5961888"/>
              <a:gd name="connsiteY6" fmla="*/ 0 h 2308324"/>
              <a:gd name="connsiteX7" fmla="*/ 4113703 w 5961888"/>
              <a:gd name="connsiteY7" fmla="*/ 0 h 2308324"/>
              <a:gd name="connsiteX8" fmla="*/ 4829129 w 5961888"/>
              <a:gd name="connsiteY8" fmla="*/ 0 h 2308324"/>
              <a:gd name="connsiteX9" fmla="*/ 5425318 w 5961888"/>
              <a:gd name="connsiteY9" fmla="*/ 0 h 2308324"/>
              <a:gd name="connsiteX10" fmla="*/ 5961888 w 5961888"/>
              <a:gd name="connsiteY10" fmla="*/ 0 h 2308324"/>
              <a:gd name="connsiteX11" fmla="*/ 5961888 w 5961888"/>
              <a:gd name="connsiteY11" fmla="*/ 600164 h 2308324"/>
              <a:gd name="connsiteX12" fmla="*/ 5961888 w 5961888"/>
              <a:gd name="connsiteY12" fmla="*/ 1131079 h 2308324"/>
              <a:gd name="connsiteX13" fmla="*/ 5961888 w 5961888"/>
              <a:gd name="connsiteY13" fmla="*/ 1708160 h 2308324"/>
              <a:gd name="connsiteX14" fmla="*/ 5961888 w 5961888"/>
              <a:gd name="connsiteY14" fmla="*/ 2308324 h 2308324"/>
              <a:gd name="connsiteX15" fmla="*/ 5544556 w 5961888"/>
              <a:gd name="connsiteY15" fmla="*/ 2308324 h 2308324"/>
              <a:gd name="connsiteX16" fmla="*/ 5067605 w 5961888"/>
              <a:gd name="connsiteY16" fmla="*/ 2308324 h 2308324"/>
              <a:gd name="connsiteX17" fmla="*/ 4411797 w 5961888"/>
              <a:gd name="connsiteY17" fmla="*/ 2308324 h 2308324"/>
              <a:gd name="connsiteX18" fmla="*/ 3875227 w 5961888"/>
              <a:gd name="connsiteY18" fmla="*/ 2308324 h 2308324"/>
              <a:gd name="connsiteX19" fmla="*/ 3159801 w 5961888"/>
              <a:gd name="connsiteY19" fmla="*/ 2308324 h 2308324"/>
              <a:gd name="connsiteX20" fmla="*/ 2682850 w 5961888"/>
              <a:gd name="connsiteY20" fmla="*/ 2308324 h 2308324"/>
              <a:gd name="connsiteX21" fmla="*/ 2265517 w 5961888"/>
              <a:gd name="connsiteY21" fmla="*/ 2308324 h 2308324"/>
              <a:gd name="connsiteX22" fmla="*/ 1669329 w 5961888"/>
              <a:gd name="connsiteY22" fmla="*/ 2308324 h 2308324"/>
              <a:gd name="connsiteX23" fmla="*/ 1073140 w 5961888"/>
              <a:gd name="connsiteY23" fmla="*/ 2308324 h 2308324"/>
              <a:gd name="connsiteX24" fmla="*/ 536570 w 5961888"/>
              <a:gd name="connsiteY24" fmla="*/ 2308324 h 2308324"/>
              <a:gd name="connsiteX25" fmla="*/ 0 w 5961888"/>
              <a:gd name="connsiteY25" fmla="*/ 2308324 h 2308324"/>
              <a:gd name="connsiteX26" fmla="*/ 0 w 5961888"/>
              <a:gd name="connsiteY26" fmla="*/ 1708160 h 2308324"/>
              <a:gd name="connsiteX27" fmla="*/ 0 w 5961888"/>
              <a:gd name="connsiteY27" fmla="*/ 1131079 h 2308324"/>
              <a:gd name="connsiteX28" fmla="*/ 0 w 5961888"/>
              <a:gd name="connsiteY28" fmla="*/ 507831 h 2308324"/>
              <a:gd name="connsiteX29" fmla="*/ 0 w 5961888"/>
              <a:gd name="connsiteY29" fmla="*/ 0 h 230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961888" h="2308324" extrusionOk="0">
                <a:moveTo>
                  <a:pt x="0" y="0"/>
                </a:moveTo>
                <a:cubicBezTo>
                  <a:pt x="295838" y="-48180"/>
                  <a:pt x="516435" y="6248"/>
                  <a:pt x="655808" y="0"/>
                </a:cubicBezTo>
                <a:cubicBezTo>
                  <a:pt x="795181" y="-6248"/>
                  <a:pt x="989398" y="24343"/>
                  <a:pt x="1132759" y="0"/>
                </a:cubicBezTo>
                <a:cubicBezTo>
                  <a:pt x="1276120" y="-24343"/>
                  <a:pt x="1482512" y="15199"/>
                  <a:pt x="1788566" y="0"/>
                </a:cubicBezTo>
                <a:cubicBezTo>
                  <a:pt x="2094620" y="-15199"/>
                  <a:pt x="2337171" y="32499"/>
                  <a:pt x="2503993" y="0"/>
                </a:cubicBezTo>
                <a:cubicBezTo>
                  <a:pt x="2670815" y="-32499"/>
                  <a:pt x="2784347" y="46669"/>
                  <a:pt x="2980944" y="0"/>
                </a:cubicBezTo>
                <a:cubicBezTo>
                  <a:pt x="3177541" y="-46669"/>
                  <a:pt x="3325205" y="28643"/>
                  <a:pt x="3577133" y="0"/>
                </a:cubicBezTo>
                <a:cubicBezTo>
                  <a:pt x="3829061" y="-28643"/>
                  <a:pt x="3917374" y="52471"/>
                  <a:pt x="4113703" y="0"/>
                </a:cubicBezTo>
                <a:cubicBezTo>
                  <a:pt x="4310032" y="-52471"/>
                  <a:pt x="4484955" y="14591"/>
                  <a:pt x="4829129" y="0"/>
                </a:cubicBezTo>
                <a:cubicBezTo>
                  <a:pt x="5173303" y="-14591"/>
                  <a:pt x="5252035" y="39788"/>
                  <a:pt x="5425318" y="0"/>
                </a:cubicBezTo>
                <a:cubicBezTo>
                  <a:pt x="5598601" y="-39788"/>
                  <a:pt x="5779328" y="12719"/>
                  <a:pt x="5961888" y="0"/>
                </a:cubicBezTo>
                <a:cubicBezTo>
                  <a:pt x="5984963" y="201415"/>
                  <a:pt x="5903416" y="328950"/>
                  <a:pt x="5961888" y="600164"/>
                </a:cubicBezTo>
                <a:cubicBezTo>
                  <a:pt x="6020360" y="871378"/>
                  <a:pt x="5918317" y="948359"/>
                  <a:pt x="5961888" y="1131079"/>
                </a:cubicBezTo>
                <a:cubicBezTo>
                  <a:pt x="6005459" y="1313800"/>
                  <a:pt x="5939555" y="1531300"/>
                  <a:pt x="5961888" y="1708160"/>
                </a:cubicBezTo>
                <a:cubicBezTo>
                  <a:pt x="5984221" y="1885020"/>
                  <a:pt x="5896420" y="2043145"/>
                  <a:pt x="5961888" y="2308324"/>
                </a:cubicBezTo>
                <a:cubicBezTo>
                  <a:pt x="5861228" y="2331608"/>
                  <a:pt x="5661781" y="2261276"/>
                  <a:pt x="5544556" y="2308324"/>
                </a:cubicBezTo>
                <a:cubicBezTo>
                  <a:pt x="5427331" y="2355372"/>
                  <a:pt x="5294813" y="2301706"/>
                  <a:pt x="5067605" y="2308324"/>
                </a:cubicBezTo>
                <a:cubicBezTo>
                  <a:pt x="4840397" y="2314942"/>
                  <a:pt x="4554511" y="2269331"/>
                  <a:pt x="4411797" y="2308324"/>
                </a:cubicBezTo>
                <a:cubicBezTo>
                  <a:pt x="4269083" y="2347317"/>
                  <a:pt x="4089715" y="2273520"/>
                  <a:pt x="3875227" y="2308324"/>
                </a:cubicBezTo>
                <a:cubicBezTo>
                  <a:pt x="3660739" y="2343128"/>
                  <a:pt x="3306823" y="2259782"/>
                  <a:pt x="3159801" y="2308324"/>
                </a:cubicBezTo>
                <a:cubicBezTo>
                  <a:pt x="3012779" y="2356866"/>
                  <a:pt x="2784376" y="2282625"/>
                  <a:pt x="2682850" y="2308324"/>
                </a:cubicBezTo>
                <a:cubicBezTo>
                  <a:pt x="2581324" y="2334023"/>
                  <a:pt x="2452997" y="2265486"/>
                  <a:pt x="2265517" y="2308324"/>
                </a:cubicBezTo>
                <a:cubicBezTo>
                  <a:pt x="2078037" y="2351162"/>
                  <a:pt x="1916264" y="2292418"/>
                  <a:pt x="1669329" y="2308324"/>
                </a:cubicBezTo>
                <a:cubicBezTo>
                  <a:pt x="1422394" y="2324230"/>
                  <a:pt x="1335245" y="2239403"/>
                  <a:pt x="1073140" y="2308324"/>
                </a:cubicBezTo>
                <a:cubicBezTo>
                  <a:pt x="811035" y="2377245"/>
                  <a:pt x="725416" y="2253259"/>
                  <a:pt x="536570" y="2308324"/>
                </a:cubicBezTo>
                <a:cubicBezTo>
                  <a:pt x="347724" y="2363389"/>
                  <a:pt x="163650" y="2250239"/>
                  <a:pt x="0" y="2308324"/>
                </a:cubicBezTo>
                <a:cubicBezTo>
                  <a:pt x="-51051" y="2047347"/>
                  <a:pt x="52827" y="1983375"/>
                  <a:pt x="0" y="1708160"/>
                </a:cubicBezTo>
                <a:cubicBezTo>
                  <a:pt x="-52827" y="1432945"/>
                  <a:pt x="34537" y="1374018"/>
                  <a:pt x="0" y="1131079"/>
                </a:cubicBezTo>
                <a:cubicBezTo>
                  <a:pt x="-34537" y="888140"/>
                  <a:pt x="69573" y="740244"/>
                  <a:pt x="0" y="507831"/>
                </a:cubicBezTo>
                <a:cubicBezTo>
                  <a:pt x="-69573" y="275418"/>
                  <a:pt x="42007" y="132756"/>
                  <a:pt x="0" y="0"/>
                </a:cubicBezTo>
                <a:close/>
              </a:path>
            </a:pathLst>
          </a:custGeom>
          <a:noFill/>
          <a:ln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3380630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Chất liệu : Xi măng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Độ nặng : Nặng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Khó vỡ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Thân thiện với môi trường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B375F33-1D60-4840-A550-0FF4913C2C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36" t="50492" r="58766" b="1203"/>
          <a:stretch/>
        </p:blipFill>
        <p:spPr>
          <a:xfrm>
            <a:off x="6735568" y="1393700"/>
            <a:ext cx="4749296" cy="4070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2789014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3989A77-8DA7-4599-BF67-B9C2CF7D46EE}"/>
              </a:ext>
            </a:extLst>
          </p:cNvPr>
          <p:cNvSpPr/>
          <p:nvPr/>
        </p:nvSpPr>
        <p:spPr>
          <a:xfrm>
            <a:off x="4857873" y="3673929"/>
            <a:ext cx="6049613" cy="2416628"/>
          </a:xfrm>
          <a:prstGeom prst="rect">
            <a:avLst/>
          </a:prstGeom>
          <a:solidFill>
            <a:srgbClr val="FFE1E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E8DBCD-8A5C-4D4A-8D31-020CFDABE8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401" t="50000" r="4733" b="954"/>
          <a:stretch/>
        </p:blipFill>
        <p:spPr>
          <a:xfrm>
            <a:off x="683950" y="541326"/>
            <a:ext cx="4173923" cy="30017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45F72E2-F5AB-4CA4-8323-4DC8ECB8172B}"/>
              </a:ext>
            </a:extLst>
          </p:cNvPr>
          <p:cNvSpPr txBox="1"/>
          <p:nvPr/>
        </p:nvSpPr>
        <p:spPr>
          <a:xfrm>
            <a:off x="5008142" y="3699206"/>
            <a:ext cx="5379442" cy="2134666"/>
          </a:xfrm>
          <a:custGeom>
            <a:avLst/>
            <a:gdLst>
              <a:gd name="connsiteX0" fmla="*/ 0 w 5379442"/>
              <a:gd name="connsiteY0" fmla="*/ 0 h 2134666"/>
              <a:gd name="connsiteX1" fmla="*/ 651510 w 5379442"/>
              <a:gd name="connsiteY1" fmla="*/ 0 h 2134666"/>
              <a:gd name="connsiteX2" fmla="*/ 1141637 w 5379442"/>
              <a:gd name="connsiteY2" fmla="*/ 0 h 2134666"/>
              <a:gd name="connsiteX3" fmla="*/ 1793147 w 5379442"/>
              <a:gd name="connsiteY3" fmla="*/ 0 h 2134666"/>
              <a:gd name="connsiteX4" fmla="*/ 2498452 w 5379442"/>
              <a:gd name="connsiteY4" fmla="*/ 0 h 2134666"/>
              <a:gd name="connsiteX5" fmla="*/ 2988579 w 5379442"/>
              <a:gd name="connsiteY5" fmla="*/ 0 h 2134666"/>
              <a:gd name="connsiteX6" fmla="*/ 3586295 w 5379442"/>
              <a:gd name="connsiteY6" fmla="*/ 0 h 2134666"/>
              <a:gd name="connsiteX7" fmla="*/ 4130216 w 5379442"/>
              <a:gd name="connsiteY7" fmla="*/ 0 h 2134666"/>
              <a:gd name="connsiteX8" fmla="*/ 4835521 w 5379442"/>
              <a:gd name="connsiteY8" fmla="*/ 0 h 2134666"/>
              <a:gd name="connsiteX9" fmla="*/ 5379442 w 5379442"/>
              <a:gd name="connsiteY9" fmla="*/ 0 h 2134666"/>
              <a:gd name="connsiteX10" fmla="*/ 5379442 w 5379442"/>
              <a:gd name="connsiteY10" fmla="*/ 469627 h 2134666"/>
              <a:gd name="connsiteX11" fmla="*/ 5379442 w 5379442"/>
              <a:gd name="connsiteY11" fmla="*/ 1045986 h 2134666"/>
              <a:gd name="connsiteX12" fmla="*/ 5379442 w 5379442"/>
              <a:gd name="connsiteY12" fmla="*/ 1536960 h 2134666"/>
              <a:gd name="connsiteX13" fmla="*/ 5379442 w 5379442"/>
              <a:gd name="connsiteY13" fmla="*/ 2134666 h 2134666"/>
              <a:gd name="connsiteX14" fmla="*/ 4889315 w 5379442"/>
              <a:gd name="connsiteY14" fmla="*/ 2134666 h 2134666"/>
              <a:gd name="connsiteX15" fmla="*/ 4452983 w 5379442"/>
              <a:gd name="connsiteY15" fmla="*/ 2134666 h 2134666"/>
              <a:gd name="connsiteX16" fmla="*/ 3962856 w 5379442"/>
              <a:gd name="connsiteY16" fmla="*/ 2134666 h 2134666"/>
              <a:gd name="connsiteX17" fmla="*/ 3311345 w 5379442"/>
              <a:gd name="connsiteY17" fmla="*/ 2134666 h 2134666"/>
              <a:gd name="connsiteX18" fmla="*/ 2767424 w 5379442"/>
              <a:gd name="connsiteY18" fmla="*/ 2134666 h 2134666"/>
              <a:gd name="connsiteX19" fmla="*/ 2062119 w 5379442"/>
              <a:gd name="connsiteY19" fmla="*/ 2134666 h 2134666"/>
              <a:gd name="connsiteX20" fmla="*/ 1571992 w 5379442"/>
              <a:gd name="connsiteY20" fmla="*/ 2134666 h 2134666"/>
              <a:gd name="connsiteX21" fmla="*/ 1135660 w 5379442"/>
              <a:gd name="connsiteY21" fmla="*/ 2134666 h 2134666"/>
              <a:gd name="connsiteX22" fmla="*/ 537944 w 5379442"/>
              <a:gd name="connsiteY22" fmla="*/ 2134666 h 2134666"/>
              <a:gd name="connsiteX23" fmla="*/ 0 w 5379442"/>
              <a:gd name="connsiteY23" fmla="*/ 2134666 h 2134666"/>
              <a:gd name="connsiteX24" fmla="*/ 0 w 5379442"/>
              <a:gd name="connsiteY24" fmla="*/ 1622346 h 2134666"/>
              <a:gd name="connsiteX25" fmla="*/ 0 w 5379442"/>
              <a:gd name="connsiteY25" fmla="*/ 1067333 h 2134666"/>
              <a:gd name="connsiteX26" fmla="*/ 0 w 5379442"/>
              <a:gd name="connsiteY26" fmla="*/ 490973 h 2134666"/>
              <a:gd name="connsiteX27" fmla="*/ 0 w 5379442"/>
              <a:gd name="connsiteY27" fmla="*/ 0 h 213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379442" h="2134666" extrusionOk="0">
                <a:moveTo>
                  <a:pt x="0" y="0"/>
                </a:moveTo>
                <a:cubicBezTo>
                  <a:pt x="162771" y="-46256"/>
                  <a:pt x="359851" y="23799"/>
                  <a:pt x="651510" y="0"/>
                </a:cubicBezTo>
                <a:cubicBezTo>
                  <a:pt x="943169" y="-23799"/>
                  <a:pt x="983860" y="53081"/>
                  <a:pt x="1141637" y="0"/>
                </a:cubicBezTo>
                <a:cubicBezTo>
                  <a:pt x="1299414" y="-53081"/>
                  <a:pt x="1549049" y="28917"/>
                  <a:pt x="1793147" y="0"/>
                </a:cubicBezTo>
                <a:cubicBezTo>
                  <a:pt x="2037245" y="-28917"/>
                  <a:pt x="2301163" y="6244"/>
                  <a:pt x="2498452" y="0"/>
                </a:cubicBezTo>
                <a:cubicBezTo>
                  <a:pt x="2695741" y="-6244"/>
                  <a:pt x="2829588" y="28781"/>
                  <a:pt x="2988579" y="0"/>
                </a:cubicBezTo>
                <a:cubicBezTo>
                  <a:pt x="3147570" y="-28781"/>
                  <a:pt x="3340862" y="13859"/>
                  <a:pt x="3586295" y="0"/>
                </a:cubicBezTo>
                <a:cubicBezTo>
                  <a:pt x="3831728" y="-13859"/>
                  <a:pt x="3911586" y="30098"/>
                  <a:pt x="4130216" y="0"/>
                </a:cubicBezTo>
                <a:cubicBezTo>
                  <a:pt x="4348846" y="-30098"/>
                  <a:pt x="4665606" y="76921"/>
                  <a:pt x="4835521" y="0"/>
                </a:cubicBezTo>
                <a:cubicBezTo>
                  <a:pt x="5005436" y="-76921"/>
                  <a:pt x="5267123" y="10910"/>
                  <a:pt x="5379442" y="0"/>
                </a:cubicBezTo>
                <a:cubicBezTo>
                  <a:pt x="5429903" y="226087"/>
                  <a:pt x="5343097" y="364601"/>
                  <a:pt x="5379442" y="469627"/>
                </a:cubicBezTo>
                <a:cubicBezTo>
                  <a:pt x="5415787" y="574653"/>
                  <a:pt x="5317777" y="864225"/>
                  <a:pt x="5379442" y="1045986"/>
                </a:cubicBezTo>
                <a:cubicBezTo>
                  <a:pt x="5441107" y="1227747"/>
                  <a:pt x="5330197" y="1352845"/>
                  <a:pt x="5379442" y="1536960"/>
                </a:cubicBezTo>
                <a:cubicBezTo>
                  <a:pt x="5428687" y="1721075"/>
                  <a:pt x="5335336" y="1963259"/>
                  <a:pt x="5379442" y="2134666"/>
                </a:cubicBezTo>
                <a:cubicBezTo>
                  <a:pt x="5175002" y="2168054"/>
                  <a:pt x="5019266" y="2109779"/>
                  <a:pt x="4889315" y="2134666"/>
                </a:cubicBezTo>
                <a:cubicBezTo>
                  <a:pt x="4759364" y="2159553"/>
                  <a:pt x="4652694" y="2092547"/>
                  <a:pt x="4452983" y="2134666"/>
                </a:cubicBezTo>
                <a:cubicBezTo>
                  <a:pt x="4253272" y="2176785"/>
                  <a:pt x="4178124" y="2090512"/>
                  <a:pt x="3962856" y="2134666"/>
                </a:cubicBezTo>
                <a:cubicBezTo>
                  <a:pt x="3747588" y="2178820"/>
                  <a:pt x="3582074" y="2118421"/>
                  <a:pt x="3311345" y="2134666"/>
                </a:cubicBezTo>
                <a:cubicBezTo>
                  <a:pt x="3040616" y="2150911"/>
                  <a:pt x="3033761" y="2096492"/>
                  <a:pt x="2767424" y="2134666"/>
                </a:cubicBezTo>
                <a:cubicBezTo>
                  <a:pt x="2501087" y="2172840"/>
                  <a:pt x="2379091" y="2101187"/>
                  <a:pt x="2062119" y="2134666"/>
                </a:cubicBezTo>
                <a:cubicBezTo>
                  <a:pt x="1745147" y="2168145"/>
                  <a:pt x="1670249" y="2090515"/>
                  <a:pt x="1571992" y="2134666"/>
                </a:cubicBezTo>
                <a:cubicBezTo>
                  <a:pt x="1473735" y="2178817"/>
                  <a:pt x="1268461" y="2127230"/>
                  <a:pt x="1135660" y="2134666"/>
                </a:cubicBezTo>
                <a:cubicBezTo>
                  <a:pt x="1002859" y="2142102"/>
                  <a:pt x="797870" y="2124503"/>
                  <a:pt x="537944" y="2134666"/>
                </a:cubicBezTo>
                <a:cubicBezTo>
                  <a:pt x="278018" y="2144829"/>
                  <a:pt x="164014" y="2078862"/>
                  <a:pt x="0" y="2134666"/>
                </a:cubicBezTo>
                <a:cubicBezTo>
                  <a:pt x="-51555" y="1950714"/>
                  <a:pt x="52114" y="1796433"/>
                  <a:pt x="0" y="1622346"/>
                </a:cubicBezTo>
                <a:cubicBezTo>
                  <a:pt x="-52114" y="1448259"/>
                  <a:pt x="37364" y="1205675"/>
                  <a:pt x="0" y="1067333"/>
                </a:cubicBezTo>
                <a:cubicBezTo>
                  <a:pt x="-37364" y="928991"/>
                  <a:pt x="16094" y="687622"/>
                  <a:pt x="0" y="490973"/>
                </a:cubicBezTo>
                <a:cubicBezTo>
                  <a:pt x="-16094" y="294324"/>
                  <a:pt x="5406" y="124756"/>
                  <a:pt x="0" y="0"/>
                </a:cubicBezTo>
                <a:close/>
              </a:path>
            </a:pathLst>
          </a:custGeom>
          <a:noFill/>
          <a:ln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3380630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Chất liệu : Thuỷ tinh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Độ nặng : Nhẹ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Dễ vỡ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Thân thiện với môi trường</a:t>
            </a:r>
          </a:p>
        </p:txBody>
      </p:sp>
    </p:spTree>
    <p:extLst>
      <p:ext uri="{BB962C8B-B14F-4D97-AF65-F5344CB8AC3E}">
        <p14:creationId xmlns:p14="http://schemas.microsoft.com/office/powerpoint/2010/main" val="313942342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4DDE76D-373E-4B75-8D9D-6A81E43F4F55}"/>
              </a:ext>
            </a:extLst>
          </p:cNvPr>
          <p:cNvSpPr txBox="1"/>
          <p:nvPr/>
        </p:nvSpPr>
        <p:spPr>
          <a:xfrm>
            <a:off x="4039750" y="407170"/>
            <a:ext cx="7422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#9Slide01 Tieu de ngan" panose="00000800000000000000" pitchFamily="2" charset="0"/>
                <a:ea typeface="+mn-ea"/>
                <a:cs typeface="+mn-cs"/>
              </a:rPr>
              <a:t>KẾT LUẬN </a:t>
            </a:r>
          </a:p>
        </p:txBody>
      </p:sp>
      <p:pic>
        <p:nvPicPr>
          <p:cNvPr id="4" name="Picture 3" descr="A picture containing toy, doll, vector graphics&#10;&#10;Description automatically generated">
            <a:extLst>
              <a:ext uri="{FF2B5EF4-FFF2-40B4-BE49-F238E27FC236}">
                <a16:creationId xmlns:a16="http://schemas.microsoft.com/office/drawing/2014/main" id="{66F500B8-F23F-4CAE-858B-6008647569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954" y="527092"/>
            <a:ext cx="7516091" cy="7516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351113"/>
      </p:ext>
    </p:extLst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60FB967-1206-4B76-BFEC-33A41AFAE873}"/>
              </a:ext>
            </a:extLst>
          </p:cNvPr>
          <p:cNvSpPr txBox="1"/>
          <p:nvPr/>
        </p:nvSpPr>
        <p:spPr>
          <a:xfrm>
            <a:off x="1220328" y="273132"/>
            <a:ext cx="1097167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CCFFCC"/>
                </a:highlight>
                <a:uLnTx/>
                <a:uFillTx/>
                <a:latin typeface="+mj-lt"/>
                <a:ea typeface="+mn-ea"/>
                <a:cs typeface="+mn-cs"/>
              </a:rPr>
              <a:t>Đặc điểm của một số chậu trồng hoa và cây cảnh</a:t>
            </a: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.</a:t>
            </a: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FAB7087-712D-4346-BADE-0E8B9C96F5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89" y="147469"/>
            <a:ext cx="876496" cy="8764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9C6542-F72B-4AF8-ADC5-1106B3D78F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328" y="1283849"/>
            <a:ext cx="10203734" cy="47255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FB33253-93C8-475E-B2E7-5E2F4C07F780}"/>
              </a:ext>
            </a:extLst>
          </p:cNvPr>
          <p:cNvSpPr txBox="1"/>
          <p:nvPr/>
        </p:nvSpPr>
        <p:spPr>
          <a:xfrm>
            <a:off x="1318159" y="2778826"/>
            <a:ext cx="16744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Chậu bằng nhựa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EF7338-B882-4917-B7C8-F727101A6343}"/>
              </a:ext>
            </a:extLst>
          </p:cNvPr>
          <p:cNvSpPr txBox="1"/>
          <p:nvPr/>
        </p:nvSpPr>
        <p:spPr>
          <a:xfrm>
            <a:off x="3236880" y="2196935"/>
            <a:ext cx="8104054" cy="207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600">
                <a:cs typeface="Arial" panose="020B0604020202020204" pitchFamily="34" charset="0"/>
              </a:rPr>
              <a:t>–</a:t>
            </a:r>
            <a:r>
              <a:rPr lang="en-US" sz="2600">
                <a:cs typeface="Arial" panose="020B0604020202020204" pitchFamily="34" charset="0"/>
              </a:rPr>
              <a:t> </a:t>
            </a:r>
            <a:r>
              <a:rPr lang="vi-VN" sz="2600">
                <a:cs typeface="Arial" panose="020B0604020202020204" pitchFamily="34" charset="0"/>
              </a:rPr>
              <a:t>Có nhiều kiểu dáng, kích thước và màu sắc.</a:t>
            </a:r>
          </a:p>
          <a:p>
            <a:pPr algn="just"/>
            <a:r>
              <a:rPr lang="vi-VN" sz="2600">
                <a:cs typeface="Arial" panose="020B0604020202020204" pitchFamily="34" charset="0"/>
              </a:rPr>
              <a:t>–</a:t>
            </a:r>
            <a:r>
              <a:rPr lang="en-US" sz="2600">
                <a:cs typeface="Arial" panose="020B0604020202020204" pitchFamily="34" charset="0"/>
              </a:rPr>
              <a:t> </a:t>
            </a:r>
            <a:r>
              <a:rPr lang="vi-VN" sz="2600">
                <a:cs typeface="Arial" panose="020B0604020202020204" pitchFamily="34" charset="0"/>
              </a:rPr>
              <a:t>Nhẹ, khó thoát nước, khó vỡ.</a:t>
            </a:r>
          </a:p>
          <a:p>
            <a:pPr algn="just"/>
            <a:r>
              <a:rPr lang="vi-VN" sz="2600">
                <a:cs typeface="Arial" panose="020B0604020202020204" pitchFamily="34" charset="0"/>
              </a:rPr>
              <a:t>–</a:t>
            </a:r>
            <a:r>
              <a:rPr lang="en-US" sz="2600">
                <a:cs typeface="Arial" panose="020B0604020202020204" pitchFamily="34" charset="0"/>
              </a:rPr>
              <a:t> </a:t>
            </a:r>
            <a:r>
              <a:rPr lang="vi-VN" sz="2600">
                <a:cs typeface="Arial" panose="020B0604020202020204" pitchFamily="34" charset="0"/>
              </a:rPr>
              <a:t>Phù hợp với nhiều loại cây trồng và không gian </a:t>
            </a:r>
            <a:r>
              <a:rPr lang="en-US" sz="2600">
                <a:cs typeface="Arial" panose="020B0604020202020204" pitchFamily="34" charset="0"/>
              </a:rPr>
              <a:t>    </a:t>
            </a:r>
            <a:r>
              <a:rPr lang="vi-VN" sz="2600">
                <a:cs typeface="Arial" panose="020B0604020202020204" pitchFamily="34" charset="0"/>
              </a:rPr>
              <a:t>trồng khác nhau.</a:t>
            </a:r>
          </a:p>
          <a:p>
            <a:pPr algn="just"/>
            <a:r>
              <a:rPr lang="vi-VN" sz="2600">
                <a:cs typeface="Arial" panose="020B0604020202020204" pitchFamily="34" charset="0"/>
              </a:rPr>
              <a:t>–</a:t>
            </a:r>
            <a:r>
              <a:rPr lang="en-US" sz="2600">
                <a:cs typeface="Arial" panose="020B0604020202020204" pitchFamily="34" charset="0"/>
              </a:rPr>
              <a:t> </a:t>
            </a:r>
            <a:r>
              <a:rPr lang="vi-VN" sz="2600">
                <a:cs typeface="Arial" panose="020B0604020202020204" pitchFamily="34" charset="0"/>
              </a:rPr>
              <a:t>Không thân thiện với môi trường.</a:t>
            </a:r>
            <a:endParaRPr lang="en-US" sz="2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6CD8F45-42CE-4D3A-851E-D5B7EE2D2461}"/>
              </a:ext>
            </a:extLst>
          </p:cNvPr>
          <p:cNvSpPr txBox="1"/>
          <p:nvPr/>
        </p:nvSpPr>
        <p:spPr>
          <a:xfrm>
            <a:off x="1188095" y="4766904"/>
            <a:ext cx="19345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Chậu bằng gốm,sứ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CC22452-CF62-414D-AD6D-A7458257B92D}"/>
              </a:ext>
            </a:extLst>
          </p:cNvPr>
          <p:cNvSpPr txBox="1"/>
          <p:nvPr/>
        </p:nvSpPr>
        <p:spPr>
          <a:xfrm>
            <a:off x="3154877" y="4763887"/>
            <a:ext cx="83336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600">
                <a:cs typeface="Arial" panose="020B0604020202020204" pitchFamily="34" charset="0"/>
              </a:rPr>
              <a:t>–</a:t>
            </a:r>
            <a:r>
              <a:rPr lang="en-US" sz="2600">
                <a:cs typeface="Arial" panose="020B0604020202020204" pitchFamily="34" charset="0"/>
              </a:rPr>
              <a:t> </a:t>
            </a:r>
            <a:r>
              <a:rPr lang="vi-VN" sz="2600">
                <a:cs typeface="Arial" panose="020B0604020202020204" pitchFamily="34" charset="0"/>
              </a:rPr>
              <a:t>Có nhiều kiểu dáng, kích thước và màu sắc.</a:t>
            </a:r>
          </a:p>
          <a:p>
            <a:pPr algn="just"/>
            <a:r>
              <a:rPr lang="vi-VN" sz="2600">
                <a:cs typeface="Arial" panose="020B0604020202020204" pitchFamily="34" charset="0"/>
              </a:rPr>
              <a:t>–</a:t>
            </a:r>
            <a:r>
              <a:rPr lang="en-US" sz="2600">
                <a:cs typeface="Arial" panose="020B0604020202020204" pitchFamily="34" charset="0"/>
              </a:rPr>
              <a:t> </a:t>
            </a:r>
            <a:r>
              <a:rPr lang="vi-VN" sz="2600">
                <a:cs typeface="Arial" panose="020B0604020202020204" pitchFamily="34" charset="0"/>
              </a:rPr>
              <a:t>Nặng, khó thoát nước; dễ vỡ; dễ nứt khi cây lớn lên.</a:t>
            </a:r>
            <a:endParaRPr lang="en-US" sz="2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303572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B6D70568-C6D8-4B1E-9AEE-5D1BE9D3EB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97" r="-670" b="32739"/>
          <a:stretch/>
        </p:blipFill>
        <p:spPr>
          <a:xfrm>
            <a:off x="1388835" y="4467688"/>
            <a:ext cx="8916939" cy="207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54C7C95-ADC9-498C-80A4-2A0EF95872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97" r="-670" b="32739"/>
          <a:stretch/>
        </p:blipFill>
        <p:spPr>
          <a:xfrm>
            <a:off x="1388835" y="2880526"/>
            <a:ext cx="8916939" cy="207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FAB7087-712D-4346-BADE-0E8B9C96F5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89" y="242469"/>
            <a:ext cx="876496" cy="87649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9BA99E1-EA7D-40B4-96A2-DB0B4B93F71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85"/>
          <a:stretch/>
        </p:blipFill>
        <p:spPr>
          <a:xfrm>
            <a:off x="1389412" y="293935"/>
            <a:ext cx="8845688" cy="28191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6B12F43-1BFB-43D3-B1A6-57F61FC07BFF}"/>
              </a:ext>
            </a:extLst>
          </p:cNvPr>
          <p:cNvSpPr txBox="1"/>
          <p:nvPr/>
        </p:nvSpPr>
        <p:spPr>
          <a:xfrm>
            <a:off x="1390843" y="1681057"/>
            <a:ext cx="15675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Chậu bằng gỗ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AC8D3C-3C13-47B1-B611-BD5D82CC2982}"/>
              </a:ext>
            </a:extLst>
          </p:cNvPr>
          <p:cNvSpPr txBox="1"/>
          <p:nvPr/>
        </p:nvSpPr>
        <p:spPr>
          <a:xfrm>
            <a:off x="3256373" y="1204004"/>
            <a:ext cx="680202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200"/>
              <a:t>–</a:t>
            </a:r>
            <a:r>
              <a:rPr lang="en-US" sz="2200"/>
              <a:t> </a:t>
            </a:r>
            <a:r>
              <a:rPr lang="vi-VN" sz="2200"/>
              <a:t>Có nhiều kiểu dáng, kích thước và thường có màu của gỗ.</a:t>
            </a:r>
          </a:p>
          <a:p>
            <a:pPr algn="just"/>
            <a:r>
              <a:rPr lang="vi-VN" sz="2200"/>
              <a:t>–</a:t>
            </a:r>
            <a:r>
              <a:rPr lang="en-US" sz="2200"/>
              <a:t> </a:t>
            </a:r>
            <a:r>
              <a:rPr lang="vi-VN" sz="2200"/>
              <a:t>Nhẹ, dễ thoát nước, giữ ẩm tốt; chịu nhiệt, chịu lạnh tốt nhưng có độ bền không cao.</a:t>
            </a:r>
          </a:p>
          <a:p>
            <a:pPr algn="just"/>
            <a:r>
              <a:rPr lang="vi-VN" sz="2200"/>
              <a:t>–</a:t>
            </a:r>
            <a:r>
              <a:rPr lang="en-US" sz="2200"/>
              <a:t> </a:t>
            </a:r>
            <a:r>
              <a:rPr lang="vi-VN" sz="2200"/>
              <a:t>Thân thiện với môi trường.</a:t>
            </a:r>
            <a:endParaRPr lang="en-US" sz="22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15A69E-4572-45A4-8C5D-0AD16F3A2016}"/>
              </a:ext>
            </a:extLst>
          </p:cNvPr>
          <p:cNvSpPr txBox="1"/>
          <p:nvPr/>
        </p:nvSpPr>
        <p:spPr>
          <a:xfrm>
            <a:off x="1388835" y="3472534"/>
            <a:ext cx="1694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Chậu bằng xi măng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124E3C1-BC37-4673-8388-583DDCAAD835}"/>
              </a:ext>
            </a:extLst>
          </p:cNvPr>
          <p:cNvSpPr txBox="1"/>
          <p:nvPr/>
        </p:nvSpPr>
        <p:spPr>
          <a:xfrm>
            <a:off x="3021406" y="3120287"/>
            <a:ext cx="7131997" cy="1790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200"/>
              <a:t>–</a:t>
            </a:r>
            <a:r>
              <a:rPr lang="en-US" sz="2200"/>
              <a:t> </a:t>
            </a:r>
            <a:r>
              <a:rPr lang="vi-VN" sz="2200"/>
              <a:t>Có nhiều kiểu dáng, kích thước và thường có màu xám; tính thẩm mĩ không cao.</a:t>
            </a:r>
          </a:p>
          <a:p>
            <a:pPr algn="just"/>
            <a:r>
              <a:rPr lang="vi-VN" sz="2200"/>
              <a:t>–</a:t>
            </a:r>
            <a:r>
              <a:rPr lang="en-US" sz="2200"/>
              <a:t> </a:t>
            </a:r>
            <a:r>
              <a:rPr lang="vi-VN" sz="2200"/>
              <a:t>Rất nặng, dễ thoát nước, khả năng cách nhiệt tốt, độ bền cao.</a:t>
            </a:r>
          </a:p>
          <a:p>
            <a:pPr algn="just"/>
            <a:r>
              <a:rPr lang="vi-VN" sz="2200"/>
              <a:t>–</a:t>
            </a:r>
            <a:r>
              <a:rPr lang="en-US" sz="2200"/>
              <a:t> </a:t>
            </a:r>
            <a:r>
              <a:rPr lang="vi-VN" sz="2200"/>
              <a:t>Thích hợp trồng các loại cây ngoài trời..</a:t>
            </a:r>
            <a:endParaRPr lang="en-US" sz="220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3A6DFFC-B068-4B3A-A9BA-C5C0B563585B}"/>
              </a:ext>
            </a:extLst>
          </p:cNvPr>
          <p:cNvSpPr txBox="1"/>
          <p:nvPr/>
        </p:nvSpPr>
        <p:spPr>
          <a:xfrm>
            <a:off x="1327505" y="5373803"/>
            <a:ext cx="1694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Chậu bằng thuỷ tinh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37F0C99-B768-42A2-BC55-C5A50A55A3F2}"/>
              </a:ext>
            </a:extLst>
          </p:cNvPr>
          <p:cNvSpPr txBox="1"/>
          <p:nvPr/>
        </p:nvSpPr>
        <p:spPr>
          <a:xfrm>
            <a:off x="3083051" y="5051292"/>
            <a:ext cx="71410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200"/>
              <a:t>–</a:t>
            </a:r>
            <a:r>
              <a:rPr lang="en-US" sz="2200"/>
              <a:t> </a:t>
            </a:r>
            <a:r>
              <a:rPr lang="vi-VN" sz="2200"/>
              <a:t>Có nhiều kiểu dáng, kích thước và thường trong suốt.</a:t>
            </a:r>
          </a:p>
          <a:p>
            <a:pPr algn="just"/>
            <a:r>
              <a:rPr lang="vi-VN" sz="2200"/>
              <a:t>–</a:t>
            </a:r>
            <a:r>
              <a:rPr lang="en-US" sz="2200"/>
              <a:t> </a:t>
            </a:r>
            <a:r>
              <a:rPr lang="vi-VN" sz="2200"/>
              <a:t>Độ nặng vừa phải, không thoát nước, rất dễ vỡ, thường không có lỗ thoát nước nên thích hợp cho những cây trồng cần nhiều nước.</a:t>
            </a:r>
            <a:endParaRPr lang="en-US" sz="2200"/>
          </a:p>
        </p:txBody>
      </p:sp>
    </p:spTree>
    <p:extLst>
      <p:ext uri="{BB962C8B-B14F-4D97-AF65-F5344CB8AC3E}">
        <p14:creationId xmlns:p14="http://schemas.microsoft.com/office/powerpoint/2010/main" val="248127078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7" grpId="0"/>
      <p:bldP spid="18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FAB7087-712D-4346-BADE-0E8B9C96F5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89" y="147469"/>
            <a:ext cx="876496" cy="87649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685EB96-A406-4E40-B077-2064EAF911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050" y="293914"/>
            <a:ext cx="10530977" cy="4049486"/>
          </a:xfrm>
          <a:prstGeom prst="rect">
            <a:avLst/>
          </a:prstGeom>
          <a:solidFill>
            <a:srgbClr val="FFE1E1"/>
          </a:solidFill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FE915E0-96CD-4034-9C1E-BC62ABD96E3B}"/>
              </a:ext>
            </a:extLst>
          </p:cNvPr>
          <p:cNvSpPr txBox="1"/>
          <p:nvPr/>
        </p:nvSpPr>
        <p:spPr>
          <a:xfrm>
            <a:off x="1877787" y="1342563"/>
            <a:ext cx="95423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Khi chọn chậu trồng hoa và cây cảnh nên dựa vào các tiêu chí sau: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A9509-A6F9-4068-B87C-7BDBF450E299}"/>
              </a:ext>
            </a:extLst>
          </p:cNvPr>
          <p:cNvSpPr txBox="1"/>
          <p:nvPr/>
        </p:nvSpPr>
        <p:spPr>
          <a:xfrm>
            <a:off x="2130968" y="2419781"/>
            <a:ext cx="86096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Kích thước và kiểu dáng phù hợp với cây trồng.</a:t>
            </a:r>
          </a:p>
          <a:p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Màu sắc hài hoà với không gian xung quanh.</a:t>
            </a:r>
          </a:p>
          <a:p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Có lỗ thoát nước phù hợp.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9D7D4E4-EF43-4632-9DDB-585ADD8C2A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056" b="90000" l="10000" r="90000">
                        <a14:foregroundMark x1="44444" y1="9167" x2="32500" y2="80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75188" y="3661572"/>
            <a:ext cx="3707473" cy="3707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18778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Nhóm 10">
            <a:extLst>
              <a:ext uri="{FF2B5EF4-FFF2-40B4-BE49-F238E27FC236}">
                <a16:creationId xmlns:a16="http://schemas.microsoft.com/office/drawing/2014/main" id="{68178CED-1A9F-057B-BD89-4D900C61AB8B}"/>
              </a:ext>
            </a:extLst>
          </p:cNvPr>
          <p:cNvGrpSpPr/>
          <p:nvPr/>
        </p:nvGrpSpPr>
        <p:grpSpPr>
          <a:xfrm>
            <a:off x="-355600" y="-76200"/>
            <a:ext cx="12700493" cy="672313"/>
            <a:chOff x="-762000" y="-130087"/>
            <a:chExt cx="19050740" cy="1008470"/>
          </a:xfrm>
        </p:grpSpPr>
        <p:sp>
          <p:nvSpPr>
            <p:cNvPr id="3" name="Freeform 11">
              <a:extLst>
                <a:ext uri="{FF2B5EF4-FFF2-40B4-BE49-F238E27FC236}">
                  <a16:creationId xmlns:a16="http://schemas.microsoft.com/office/drawing/2014/main" id="{BC303A65-E5A6-874E-4EF0-660ECB4DE00C}"/>
                </a:ext>
              </a:extLst>
            </p:cNvPr>
            <p:cNvSpPr/>
            <p:nvPr/>
          </p:nvSpPr>
          <p:spPr>
            <a:xfrm>
              <a:off x="3834581" y="26263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4" name="Freeform 13">
              <a:extLst>
                <a:ext uri="{FF2B5EF4-FFF2-40B4-BE49-F238E27FC236}">
                  <a16:creationId xmlns:a16="http://schemas.microsoft.com/office/drawing/2014/main" id="{045EC5D2-E8EA-54D6-87BC-9DDB595DD1FB}"/>
                </a:ext>
              </a:extLst>
            </p:cNvPr>
            <p:cNvSpPr/>
            <p:nvPr/>
          </p:nvSpPr>
          <p:spPr>
            <a:xfrm flipV="1">
              <a:off x="8604008" y="-130087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1368074"/>
                  </a:moveTo>
                  <a:lnTo>
                    <a:pt x="6080329" y="1368074"/>
                  </a:lnTo>
                  <a:lnTo>
                    <a:pt x="6080329" y="0"/>
                  </a:lnTo>
                  <a:lnTo>
                    <a:pt x="0" y="0"/>
                  </a:lnTo>
                  <a:lnTo>
                    <a:pt x="0" y="1368074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14D6B0F5-60CF-A001-757F-1C36F696586B}"/>
                </a:ext>
              </a:extLst>
            </p:cNvPr>
            <p:cNvSpPr/>
            <p:nvPr/>
          </p:nvSpPr>
          <p:spPr>
            <a:xfrm>
              <a:off x="13446374" y="26263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8015BF46-7906-D12A-3C93-DC7967B213F6}"/>
                </a:ext>
              </a:extLst>
            </p:cNvPr>
            <p:cNvSpPr/>
            <p:nvPr/>
          </p:nvSpPr>
          <p:spPr>
            <a:xfrm flipV="1">
              <a:off x="-762000" y="-66312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</p:grpSp>
      <p:grpSp>
        <p:nvGrpSpPr>
          <p:cNvPr id="12" name="Nhóm 11">
            <a:extLst>
              <a:ext uri="{FF2B5EF4-FFF2-40B4-BE49-F238E27FC236}">
                <a16:creationId xmlns:a16="http://schemas.microsoft.com/office/drawing/2014/main" id="{B29CACEA-7B06-8D57-22C2-F9AC9F83F07E}"/>
              </a:ext>
            </a:extLst>
          </p:cNvPr>
          <p:cNvGrpSpPr/>
          <p:nvPr/>
        </p:nvGrpSpPr>
        <p:grpSpPr>
          <a:xfrm>
            <a:off x="-203200" y="6278902"/>
            <a:ext cx="12700493" cy="672313"/>
            <a:chOff x="-762000" y="-130087"/>
            <a:chExt cx="19050740" cy="1008470"/>
          </a:xfrm>
        </p:grpSpPr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2259692B-7D20-9F8D-6AA7-98FB0DFC97DC}"/>
                </a:ext>
              </a:extLst>
            </p:cNvPr>
            <p:cNvSpPr/>
            <p:nvPr/>
          </p:nvSpPr>
          <p:spPr>
            <a:xfrm>
              <a:off x="3834581" y="26263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8208A236-BD9C-54DA-F16A-B4A8EACE1604}"/>
                </a:ext>
              </a:extLst>
            </p:cNvPr>
            <p:cNvSpPr/>
            <p:nvPr/>
          </p:nvSpPr>
          <p:spPr>
            <a:xfrm flipV="1">
              <a:off x="8604008" y="-130087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1368074"/>
                  </a:moveTo>
                  <a:lnTo>
                    <a:pt x="6080329" y="1368074"/>
                  </a:lnTo>
                  <a:lnTo>
                    <a:pt x="6080329" y="0"/>
                  </a:lnTo>
                  <a:lnTo>
                    <a:pt x="0" y="0"/>
                  </a:lnTo>
                  <a:lnTo>
                    <a:pt x="0" y="1368074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DA400074-0181-DB2C-5681-98CABCAACFE2}"/>
                </a:ext>
              </a:extLst>
            </p:cNvPr>
            <p:cNvSpPr/>
            <p:nvPr/>
          </p:nvSpPr>
          <p:spPr>
            <a:xfrm>
              <a:off x="13446374" y="26263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D756BD26-2BDD-9003-B21E-77F51F57298E}"/>
                </a:ext>
              </a:extLst>
            </p:cNvPr>
            <p:cNvSpPr/>
            <p:nvPr/>
          </p:nvSpPr>
          <p:spPr>
            <a:xfrm flipV="1">
              <a:off x="-762000" y="-66312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</p:grpSp>
      <p:sp>
        <p:nvSpPr>
          <p:cNvPr id="6" name="Hình chữ nhật 5">
            <a:extLst>
              <a:ext uri="{FF2B5EF4-FFF2-40B4-BE49-F238E27FC236}">
                <a16:creationId xmlns:a16="http://schemas.microsoft.com/office/drawing/2014/main" id="{0A938670-8426-B83B-E1A2-4234C2930AEB}"/>
              </a:ext>
            </a:extLst>
          </p:cNvPr>
          <p:cNvSpPr/>
          <p:nvPr/>
        </p:nvSpPr>
        <p:spPr>
          <a:xfrm>
            <a:off x="232837" y="599110"/>
            <a:ext cx="11615937" cy="471989"/>
          </a:xfrm>
          <a:prstGeom prst="rect">
            <a:avLst/>
          </a:prstGeom>
          <a:noFill/>
        </p:spPr>
        <p:txBody>
          <a:bodyPr wrap="square" lIns="60960" tIns="30480" rIns="60960" bIns="30480">
            <a:spAutoFit/>
          </a:bodyPr>
          <a:lstStyle/>
          <a:p>
            <a:r>
              <a:rPr lang="vi-VN" sz="2667" b="1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 GIÁ THỂ TRỒNG HOA VÀ CÂY CẢNH TRONG CHẬU.</a:t>
            </a:r>
          </a:p>
        </p:txBody>
      </p:sp>
      <p:pic>
        <p:nvPicPr>
          <p:cNvPr id="2" name="Hình ảnh 1">
            <a:extLst>
              <a:ext uri="{FF2B5EF4-FFF2-40B4-BE49-F238E27FC236}">
                <a16:creationId xmlns:a16="http://schemas.microsoft.com/office/drawing/2014/main" id="{F8EDD329-E5AE-40D2-7A64-08B51B7816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33" y="1034902"/>
            <a:ext cx="12175067" cy="11278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EAAD4601-3F51-3724-EBD8-786C5DADA3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75309" y="2089035"/>
            <a:ext cx="7999425" cy="4695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Hình chữ nhật: Góc Chéo Tròn 16">
            <a:extLst>
              <a:ext uri="{FF2B5EF4-FFF2-40B4-BE49-F238E27FC236}">
                <a16:creationId xmlns:a16="http://schemas.microsoft.com/office/drawing/2014/main" id="{966EC712-1E88-1F1E-771F-D2B39A4179D1}"/>
              </a:ext>
            </a:extLst>
          </p:cNvPr>
          <p:cNvSpPr/>
          <p:nvPr/>
        </p:nvSpPr>
        <p:spPr>
          <a:xfrm>
            <a:off x="30788" y="2217637"/>
            <a:ext cx="1270000" cy="457200"/>
          </a:xfrm>
          <a:prstGeom prst="round2DiagRect">
            <a:avLst>
              <a:gd name="adj1" fmla="val 31482"/>
              <a:gd name="adj2" fmla="val 0"/>
            </a:avLst>
          </a:prstGeom>
          <a:solidFill>
            <a:srgbClr val="FAE6B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chemeClr val="tx1"/>
                </a:solidFill>
              </a:rPr>
              <a:t>Xơ dừa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8" name="Hình chữ nhật: Góc Chéo Tròn 17">
            <a:extLst>
              <a:ext uri="{FF2B5EF4-FFF2-40B4-BE49-F238E27FC236}">
                <a16:creationId xmlns:a16="http://schemas.microsoft.com/office/drawing/2014/main" id="{B66D4B92-2B44-95FC-435B-DBED6EF3EEA5}"/>
              </a:ext>
            </a:extLst>
          </p:cNvPr>
          <p:cNvSpPr/>
          <p:nvPr/>
        </p:nvSpPr>
        <p:spPr>
          <a:xfrm>
            <a:off x="2701157" y="2249088"/>
            <a:ext cx="1438496" cy="457200"/>
          </a:xfrm>
          <a:prstGeom prst="round2DiagRect">
            <a:avLst>
              <a:gd name="adj1" fmla="val 31482"/>
              <a:gd name="adj2" fmla="val 0"/>
            </a:avLst>
          </a:prstGeom>
          <a:solidFill>
            <a:srgbClr val="FAE6B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chemeClr val="tx1"/>
                </a:solidFill>
              </a:rPr>
              <a:t>Vụn than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9" name="Hình chữ nhật: Góc Chéo Tròn 18">
            <a:extLst>
              <a:ext uri="{FF2B5EF4-FFF2-40B4-BE49-F238E27FC236}">
                <a16:creationId xmlns:a16="http://schemas.microsoft.com/office/drawing/2014/main" id="{1B6A7E4E-5D60-D9B6-B555-D062D07DE6BA}"/>
              </a:ext>
            </a:extLst>
          </p:cNvPr>
          <p:cNvSpPr/>
          <p:nvPr/>
        </p:nvSpPr>
        <p:spPr>
          <a:xfrm>
            <a:off x="30788" y="2780213"/>
            <a:ext cx="1438496" cy="457200"/>
          </a:xfrm>
          <a:prstGeom prst="round2DiagRect">
            <a:avLst>
              <a:gd name="adj1" fmla="val 31482"/>
              <a:gd name="adj2" fmla="val 0"/>
            </a:avLst>
          </a:prstGeom>
          <a:solidFill>
            <a:srgbClr val="FAE6B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chemeClr val="tx1"/>
                </a:solidFill>
              </a:rPr>
              <a:t>Mùn cưa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20" name="Hình chữ nhật: Góc Chéo Tròn 19">
            <a:extLst>
              <a:ext uri="{FF2B5EF4-FFF2-40B4-BE49-F238E27FC236}">
                <a16:creationId xmlns:a16="http://schemas.microsoft.com/office/drawing/2014/main" id="{32D6FCD5-F074-735F-CE81-BFE7B3F8FAFA}"/>
              </a:ext>
            </a:extLst>
          </p:cNvPr>
          <p:cNvSpPr/>
          <p:nvPr/>
        </p:nvSpPr>
        <p:spPr>
          <a:xfrm>
            <a:off x="2619881" y="2797950"/>
            <a:ext cx="1519772" cy="457200"/>
          </a:xfrm>
          <a:prstGeom prst="round2DiagRect">
            <a:avLst>
              <a:gd name="adj1" fmla="val 31482"/>
              <a:gd name="adj2" fmla="val 0"/>
            </a:avLst>
          </a:prstGeom>
          <a:solidFill>
            <a:srgbClr val="FAE6B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400">
                <a:solidFill>
                  <a:schemeClr val="tx1"/>
                </a:solidFill>
              </a:rPr>
              <a:t>Than bùn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21" name="Hình chữ nhật: Góc Chéo Tròn 20">
            <a:extLst>
              <a:ext uri="{FF2B5EF4-FFF2-40B4-BE49-F238E27FC236}">
                <a16:creationId xmlns:a16="http://schemas.microsoft.com/office/drawing/2014/main" id="{AF88BABE-CB6F-B3BC-E5D1-423A7886F915}"/>
              </a:ext>
            </a:extLst>
          </p:cNvPr>
          <p:cNvSpPr/>
          <p:nvPr/>
        </p:nvSpPr>
        <p:spPr>
          <a:xfrm>
            <a:off x="30788" y="3327738"/>
            <a:ext cx="2344107" cy="457200"/>
          </a:xfrm>
          <a:prstGeom prst="round2DiagRect">
            <a:avLst>
              <a:gd name="adj1" fmla="val 31482"/>
              <a:gd name="adj2" fmla="val 0"/>
            </a:avLst>
          </a:prstGeom>
          <a:solidFill>
            <a:srgbClr val="FAE6B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chemeClr val="tx1"/>
                </a:solidFill>
              </a:rPr>
              <a:t>Đất nung (gốm)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22" name="Hình chữ nhật: Góc Chéo Tròn 21">
            <a:extLst>
              <a:ext uri="{FF2B5EF4-FFF2-40B4-BE49-F238E27FC236}">
                <a16:creationId xmlns:a16="http://schemas.microsoft.com/office/drawing/2014/main" id="{1BC64628-9AB9-A3D3-71B3-9A1BB4C87FA6}"/>
              </a:ext>
            </a:extLst>
          </p:cNvPr>
          <p:cNvSpPr/>
          <p:nvPr/>
        </p:nvSpPr>
        <p:spPr>
          <a:xfrm>
            <a:off x="2540000" y="3320811"/>
            <a:ext cx="1603702" cy="457200"/>
          </a:xfrm>
          <a:prstGeom prst="round2DiagRect">
            <a:avLst>
              <a:gd name="adj1" fmla="val 31482"/>
              <a:gd name="adj2" fmla="val 0"/>
            </a:avLst>
          </a:prstGeom>
          <a:solidFill>
            <a:srgbClr val="FAE6B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400">
                <a:solidFill>
                  <a:schemeClr val="tx1"/>
                </a:solidFill>
              </a:rPr>
              <a:t>Rơm mục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23" name="Hình chữ nhật: Góc Chéo Tròn 22">
            <a:extLst>
              <a:ext uri="{FF2B5EF4-FFF2-40B4-BE49-F238E27FC236}">
                <a16:creationId xmlns:a16="http://schemas.microsoft.com/office/drawing/2014/main" id="{33FF1327-6535-1AA0-8DC7-C2EDC06087A9}"/>
              </a:ext>
            </a:extLst>
          </p:cNvPr>
          <p:cNvSpPr/>
          <p:nvPr/>
        </p:nvSpPr>
        <p:spPr>
          <a:xfrm>
            <a:off x="30788" y="3882190"/>
            <a:ext cx="2509212" cy="457200"/>
          </a:xfrm>
          <a:prstGeom prst="round2DiagRect">
            <a:avLst>
              <a:gd name="adj1" fmla="val 31482"/>
              <a:gd name="adj2" fmla="val 0"/>
            </a:avLst>
          </a:prstGeom>
          <a:solidFill>
            <a:srgbClr val="FAE6B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chemeClr val="tx1"/>
                </a:solidFill>
              </a:rPr>
              <a:t>Vỏ trấu, trấu hun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24" name="Hình chữ nhật: Góc Chéo Tròn 23">
            <a:extLst>
              <a:ext uri="{FF2B5EF4-FFF2-40B4-BE49-F238E27FC236}">
                <a16:creationId xmlns:a16="http://schemas.microsoft.com/office/drawing/2014/main" id="{9C3B12C3-9824-4384-35C5-816082F93538}"/>
              </a:ext>
            </a:extLst>
          </p:cNvPr>
          <p:cNvSpPr/>
          <p:nvPr/>
        </p:nvSpPr>
        <p:spPr>
          <a:xfrm>
            <a:off x="2577916" y="3882190"/>
            <a:ext cx="1603702" cy="457200"/>
          </a:xfrm>
          <a:prstGeom prst="round2DiagRect">
            <a:avLst>
              <a:gd name="adj1" fmla="val 31482"/>
              <a:gd name="adj2" fmla="val 0"/>
            </a:avLst>
          </a:prstGeom>
          <a:solidFill>
            <a:srgbClr val="FAE6B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chemeClr val="tx1"/>
                </a:solidFill>
              </a:rPr>
              <a:t>Hỗn hợp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25" name="Hình chữ nhật: Góc Chéo Tròn 24">
            <a:extLst>
              <a:ext uri="{FF2B5EF4-FFF2-40B4-BE49-F238E27FC236}">
                <a16:creationId xmlns:a16="http://schemas.microsoft.com/office/drawing/2014/main" id="{AB1B2543-5D5E-8706-06E4-EE34482FCBA7}"/>
              </a:ext>
            </a:extLst>
          </p:cNvPr>
          <p:cNvSpPr/>
          <p:nvPr/>
        </p:nvSpPr>
        <p:spPr>
          <a:xfrm>
            <a:off x="3916" y="4436642"/>
            <a:ext cx="2509212" cy="457200"/>
          </a:xfrm>
          <a:prstGeom prst="round2DiagRect">
            <a:avLst>
              <a:gd name="adj1" fmla="val 31482"/>
              <a:gd name="adj2" fmla="val 0"/>
            </a:avLst>
          </a:prstGeom>
          <a:solidFill>
            <a:srgbClr val="FAE6B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chemeClr val="tx1"/>
                </a:solidFill>
              </a:rPr>
              <a:t>Sỏi, đá nhỏ, cát</a:t>
            </a:r>
            <a:endParaRPr 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4205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2">
            <a:hlinkClick r:id="" action="ppaction://media"/>
            <a:extLst>
              <a:ext uri="{FF2B5EF4-FFF2-40B4-BE49-F238E27FC236}">
                <a16:creationId xmlns:a16="http://schemas.microsoft.com/office/drawing/2014/main" id="{6C8AE215-63A9-9395-74A1-269347DD87C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61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7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Nhóm 10">
            <a:extLst>
              <a:ext uri="{FF2B5EF4-FFF2-40B4-BE49-F238E27FC236}">
                <a16:creationId xmlns:a16="http://schemas.microsoft.com/office/drawing/2014/main" id="{68178CED-1A9F-057B-BD89-4D900C61AB8B}"/>
              </a:ext>
            </a:extLst>
          </p:cNvPr>
          <p:cNvGrpSpPr/>
          <p:nvPr/>
        </p:nvGrpSpPr>
        <p:grpSpPr>
          <a:xfrm>
            <a:off x="-355600" y="-76200"/>
            <a:ext cx="12700493" cy="672313"/>
            <a:chOff x="-762000" y="-130087"/>
            <a:chExt cx="19050740" cy="1008470"/>
          </a:xfrm>
        </p:grpSpPr>
        <p:sp>
          <p:nvSpPr>
            <p:cNvPr id="3" name="Freeform 11">
              <a:extLst>
                <a:ext uri="{FF2B5EF4-FFF2-40B4-BE49-F238E27FC236}">
                  <a16:creationId xmlns:a16="http://schemas.microsoft.com/office/drawing/2014/main" id="{BC303A65-E5A6-874E-4EF0-660ECB4DE00C}"/>
                </a:ext>
              </a:extLst>
            </p:cNvPr>
            <p:cNvSpPr/>
            <p:nvPr/>
          </p:nvSpPr>
          <p:spPr>
            <a:xfrm>
              <a:off x="3834581" y="26263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4" name="Freeform 13">
              <a:extLst>
                <a:ext uri="{FF2B5EF4-FFF2-40B4-BE49-F238E27FC236}">
                  <a16:creationId xmlns:a16="http://schemas.microsoft.com/office/drawing/2014/main" id="{045EC5D2-E8EA-54D6-87BC-9DDB595DD1FB}"/>
                </a:ext>
              </a:extLst>
            </p:cNvPr>
            <p:cNvSpPr/>
            <p:nvPr/>
          </p:nvSpPr>
          <p:spPr>
            <a:xfrm flipV="1">
              <a:off x="8604008" y="-130087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1368074"/>
                  </a:moveTo>
                  <a:lnTo>
                    <a:pt x="6080329" y="1368074"/>
                  </a:lnTo>
                  <a:lnTo>
                    <a:pt x="6080329" y="0"/>
                  </a:lnTo>
                  <a:lnTo>
                    <a:pt x="0" y="0"/>
                  </a:lnTo>
                  <a:lnTo>
                    <a:pt x="0" y="1368074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14D6B0F5-60CF-A001-757F-1C36F696586B}"/>
                </a:ext>
              </a:extLst>
            </p:cNvPr>
            <p:cNvSpPr/>
            <p:nvPr/>
          </p:nvSpPr>
          <p:spPr>
            <a:xfrm>
              <a:off x="13446374" y="26263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8015BF46-7906-D12A-3C93-DC7967B213F6}"/>
                </a:ext>
              </a:extLst>
            </p:cNvPr>
            <p:cNvSpPr/>
            <p:nvPr/>
          </p:nvSpPr>
          <p:spPr>
            <a:xfrm flipV="1">
              <a:off x="-762000" y="-66312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</p:grpSp>
      <p:grpSp>
        <p:nvGrpSpPr>
          <p:cNvPr id="8" name="Nhóm 7">
            <a:extLst>
              <a:ext uri="{FF2B5EF4-FFF2-40B4-BE49-F238E27FC236}">
                <a16:creationId xmlns:a16="http://schemas.microsoft.com/office/drawing/2014/main" id="{D9788715-8980-80AA-0870-F323AD50F917}"/>
              </a:ext>
            </a:extLst>
          </p:cNvPr>
          <p:cNvGrpSpPr/>
          <p:nvPr/>
        </p:nvGrpSpPr>
        <p:grpSpPr>
          <a:xfrm>
            <a:off x="-50800" y="6273800"/>
            <a:ext cx="12700493" cy="672313"/>
            <a:chOff x="-762000" y="-130087"/>
            <a:chExt cx="19050740" cy="1008470"/>
          </a:xfrm>
        </p:grpSpPr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F91671F5-5312-C897-6F07-CE198E6DA790}"/>
                </a:ext>
              </a:extLst>
            </p:cNvPr>
            <p:cNvSpPr/>
            <p:nvPr/>
          </p:nvSpPr>
          <p:spPr>
            <a:xfrm>
              <a:off x="3834581" y="26263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D089B6DA-E5A0-B93F-C27D-D860C5939142}"/>
                </a:ext>
              </a:extLst>
            </p:cNvPr>
            <p:cNvSpPr/>
            <p:nvPr/>
          </p:nvSpPr>
          <p:spPr>
            <a:xfrm flipV="1">
              <a:off x="8604008" y="-130087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1368074"/>
                  </a:moveTo>
                  <a:lnTo>
                    <a:pt x="6080329" y="1368074"/>
                  </a:lnTo>
                  <a:lnTo>
                    <a:pt x="6080329" y="0"/>
                  </a:lnTo>
                  <a:lnTo>
                    <a:pt x="0" y="0"/>
                  </a:lnTo>
                  <a:lnTo>
                    <a:pt x="0" y="1368074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8C7AAD8B-8B8B-2FC0-F586-28F370142457}"/>
                </a:ext>
              </a:extLst>
            </p:cNvPr>
            <p:cNvSpPr/>
            <p:nvPr/>
          </p:nvSpPr>
          <p:spPr>
            <a:xfrm>
              <a:off x="13446374" y="26263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A376E97F-28D0-2E76-15A4-80B5AC5710F5}"/>
                </a:ext>
              </a:extLst>
            </p:cNvPr>
            <p:cNvSpPr/>
            <p:nvPr/>
          </p:nvSpPr>
          <p:spPr>
            <a:xfrm flipV="1">
              <a:off x="-762000" y="-66312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</p:grpSp>
      <p:pic>
        <p:nvPicPr>
          <p:cNvPr id="6" name="Hình ảnh 5">
            <a:extLst>
              <a:ext uri="{FF2B5EF4-FFF2-40B4-BE49-F238E27FC236}">
                <a16:creationId xmlns:a16="http://schemas.microsoft.com/office/drawing/2014/main" id="{4D4CE3EC-B707-584E-713D-5F71264CD5D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0800" y="3849"/>
            <a:ext cx="12242800" cy="68578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Hình chữ nhật: Góc Chéo Tròn 6">
            <a:extLst>
              <a:ext uri="{FF2B5EF4-FFF2-40B4-BE49-F238E27FC236}">
                <a16:creationId xmlns:a16="http://schemas.microsoft.com/office/drawing/2014/main" id="{5CEC1F68-DD22-768B-17EF-76553EA6352A}"/>
              </a:ext>
            </a:extLst>
          </p:cNvPr>
          <p:cNvSpPr/>
          <p:nvPr/>
        </p:nvSpPr>
        <p:spPr>
          <a:xfrm>
            <a:off x="5461000" y="1854200"/>
            <a:ext cx="1270000" cy="457200"/>
          </a:xfrm>
          <a:prstGeom prst="round2DiagRect">
            <a:avLst>
              <a:gd name="adj1" fmla="val 31482"/>
              <a:gd name="adj2" fmla="val 0"/>
            </a:avLst>
          </a:prstGeom>
          <a:solidFill>
            <a:srgbClr val="FAE6B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chemeClr val="tx1"/>
                </a:solidFill>
              </a:rPr>
              <a:t>Xơ dừa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2" name="Hình chữ nhật: Góc Chéo Tròn 11">
            <a:extLst>
              <a:ext uri="{FF2B5EF4-FFF2-40B4-BE49-F238E27FC236}">
                <a16:creationId xmlns:a16="http://schemas.microsoft.com/office/drawing/2014/main" id="{9B8B5BDF-BAB7-3A63-4CBE-F8A0FC5D1009}"/>
              </a:ext>
            </a:extLst>
          </p:cNvPr>
          <p:cNvSpPr/>
          <p:nvPr/>
        </p:nvSpPr>
        <p:spPr>
          <a:xfrm>
            <a:off x="5270953" y="4092551"/>
            <a:ext cx="1438496" cy="457200"/>
          </a:xfrm>
          <a:prstGeom prst="round2DiagRect">
            <a:avLst>
              <a:gd name="adj1" fmla="val 31482"/>
              <a:gd name="adj2" fmla="val 0"/>
            </a:avLst>
          </a:prstGeom>
          <a:solidFill>
            <a:srgbClr val="FAE6B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chemeClr val="tx1"/>
                </a:solidFill>
              </a:rPr>
              <a:t>Vụn than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3" name="Hình chữ nhật: Góc Chéo Tròn 12">
            <a:extLst>
              <a:ext uri="{FF2B5EF4-FFF2-40B4-BE49-F238E27FC236}">
                <a16:creationId xmlns:a16="http://schemas.microsoft.com/office/drawing/2014/main" id="{3971F053-97B8-D2A6-89A5-353D066055B2}"/>
              </a:ext>
            </a:extLst>
          </p:cNvPr>
          <p:cNvSpPr/>
          <p:nvPr/>
        </p:nvSpPr>
        <p:spPr>
          <a:xfrm>
            <a:off x="1409518" y="4110790"/>
            <a:ext cx="1438496" cy="457200"/>
          </a:xfrm>
          <a:prstGeom prst="round2DiagRect">
            <a:avLst>
              <a:gd name="adj1" fmla="val 31482"/>
              <a:gd name="adj2" fmla="val 0"/>
            </a:avLst>
          </a:prstGeom>
          <a:solidFill>
            <a:srgbClr val="FAE6B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chemeClr val="tx1"/>
                </a:solidFill>
              </a:rPr>
              <a:t>Mùn cưa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4" name="Hình chữ nhật: Góc Chéo Tròn 13">
            <a:extLst>
              <a:ext uri="{FF2B5EF4-FFF2-40B4-BE49-F238E27FC236}">
                <a16:creationId xmlns:a16="http://schemas.microsoft.com/office/drawing/2014/main" id="{8BBF89FD-4F35-0165-3A9A-B3C4416F85BF}"/>
              </a:ext>
            </a:extLst>
          </p:cNvPr>
          <p:cNvSpPr/>
          <p:nvPr/>
        </p:nvSpPr>
        <p:spPr>
          <a:xfrm>
            <a:off x="1320410" y="1854200"/>
            <a:ext cx="1519772" cy="457200"/>
          </a:xfrm>
          <a:prstGeom prst="round2DiagRect">
            <a:avLst>
              <a:gd name="adj1" fmla="val 31482"/>
              <a:gd name="adj2" fmla="val 0"/>
            </a:avLst>
          </a:prstGeom>
          <a:solidFill>
            <a:srgbClr val="FAE6B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400">
                <a:solidFill>
                  <a:schemeClr val="tx1"/>
                </a:solidFill>
              </a:rPr>
              <a:t>Than bùn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5" name="Hình chữ nhật: Góc Chéo Tròn 14">
            <a:extLst>
              <a:ext uri="{FF2B5EF4-FFF2-40B4-BE49-F238E27FC236}">
                <a16:creationId xmlns:a16="http://schemas.microsoft.com/office/drawing/2014/main" id="{7AD5F6AF-8F92-4E7A-E131-97CACC1F8500}"/>
              </a:ext>
            </a:extLst>
          </p:cNvPr>
          <p:cNvSpPr/>
          <p:nvPr/>
        </p:nvSpPr>
        <p:spPr>
          <a:xfrm>
            <a:off x="4923947" y="6251105"/>
            <a:ext cx="2344107" cy="457200"/>
          </a:xfrm>
          <a:prstGeom prst="round2DiagRect">
            <a:avLst>
              <a:gd name="adj1" fmla="val 31482"/>
              <a:gd name="adj2" fmla="val 0"/>
            </a:avLst>
          </a:prstGeom>
          <a:solidFill>
            <a:srgbClr val="FAE6B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chemeClr val="tx1"/>
                </a:solidFill>
              </a:rPr>
              <a:t>Đất nung (gốm)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6" name="Hình chữ nhật: Góc Chéo Tròn 15">
            <a:extLst>
              <a:ext uri="{FF2B5EF4-FFF2-40B4-BE49-F238E27FC236}">
                <a16:creationId xmlns:a16="http://schemas.microsoft.com/office/drawing/2014/main" id="{E887347C-EAF4-8BE6-6395-F56078ADBE62}"/>
              </a:ext>
            </a:extLst>
          </p:cNvPr>
          <p:cNvSpPr/>
          <p:nvPr/>
        </p:nvSpPr>
        <p:spPr>
          <a:xfrm>
            <a:off x="9347200" y="1874925"/>
            <a:ext cx="1603702" cy="457200"/>
          </a:xfrm>
          <a:prstGeom prst="round2DiagRect">
            <a:avLst>
              <a:gd name="adj1" fmla="val 31482"/>
              <a:gd name="adj2" fmla="val 0"/>
            </a:avLst>
          </a:prstGeom>
          <a:solidFill>
            <a:srgbClr val="FAE6B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400">
                <a:solidFill>
                  <a:schemeClr val="tx1"/>
                </a:solidFill>
              </a:rPr>
              <a:t>Rơm mục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20" name="Hình chữ nhật: Góc Chéo Tròn 19">
            <a:extLst>
              <a:ext uri="{FF2B5EF4-FFF2-40B4-BE49-F238E27FC236}">
                <a16:creationId xmlns:a16="http://schemas.microsoft.com/office/drawing/2014/main" id="{C58B7DBD-5F1F-1F5E-BD8F-F4F000313CB1}"/>
              </a:ext>
            </a:extLst>
          </p:cNvPr>
          <p:cNvSpPr/>
          <p:nvPr/>
        </p:nvSpPr>
        <p:spPr>
          <a:xfrm>
            <a:off x="8940800" y="4115247"/>
            <a:ext cx="2509212" cy="457200"/>
          </a:xfrm>
          <a:prstGeom prst="round2DiagRect">
            <a:avLst>
              <a:gd name="adj1" fmla="val 31482"/>
              <a:gd name="adj2" fmla="val 0"/>
            </a:avLst>
          </a:prstGeom>
          <a:solidFill>
            <a:srgbClr val="FAE6B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chemeClr val="tx1"/>
                </a:solidFill>
              </a:rPr>
              <a:t>Vỏ trấu, trấu hun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21" name="Hình chữ nhật: Góc Chéo Tròn 20">
            <a:extLst>
              <a:ext uri="{FF2B5EF4-FFF2-40B4-BE49-F238E27FC236}">
                <a16:creationId xmlns:a16="http://schemas.microsoft.com/office/drawing/2014/main" id="{E20B1FC2-677F-FE28-C7C6-59D202FB0836}"/>
              </a:ext>
            </a:extLst>
          </p:cNvPr>
          <p:cNvSpPr/>
          <p:nvPr/>
        </p:nvSpPr>
        <p:spPr>
          <a:xfrm>
            <a:off x="9245278" y="6308458"/>
            <a:ext cx="1603702" cy="457200"/>
          </a:xfrm>
          <a:prstGeom prst="round2DiagRect">
            <a:avLst>
              <a:gd name="adj1" fmla="val 31482"/>
              <a:gd name="adj2" fmla="val 0"/>
            </a:avLst>
          </a:prstGeom>
          <a:solidFill>
            <a:srgbClr val="FAE6B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chemeClr val="tx1"/>
                </a:solidFill>
              </a:rPr>
              <a:t>Hỗn hợp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22" name="Hình chữ nhật: Góc Chéo Tròn 21">
            <a:extLst>
              <a:ext uri="{FF2B5EF4-FFF2-40B4-BE49-F238E27FC236}">
                <a16:creationId xmlns:a16="http://schemas.microsoft.com/office/drawing/2014/main" id="{A527A205-C5AF-7EE5-5FAD-32CB67F7545E}"/>
              </a:ext>
            </a:extLst>
          </p:cNvPr>
          <p:cNvSpPr/>
          <p:nvPr/>
        </p:nvSpPr>
        <p:spPr>
          <a:xfrm>
            <a:off x="856512" y="6273800"/>
            <a:ext cx="2509212" cy="457200"/>
          </a:xfrm>
          <a:prstGeom prst="round2DiagRect">
            <a:avLst>
              <a:gd name="adj1" fmla="val 31482"/>
              <a:gd name="adj2" fmla="val 0"/>
            </a:avLst>
          </a:prstGeom>
          <a:solidFill>
            <a:srgbClr val="FAE6B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chemeClr val="tx1"/>
                </a:solidFill>
              </a:rPr>
              <a:t>Sỏi, đá nhỏ, cát</a:t>
            </a:r>
            <a:endParaRPr 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102612"/>
      </p:ext>
    </p:ext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FAB7087-712D-4346-BADE-0E8B9C96F5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89" y="147469"/>
            <a:ext cx="876496" cy="87649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685EB96-A406-4E40-B077-2064EAF911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645" y="771579"/>
            <a:ext cx="10127021" cy="52910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5BA9509-A6F9-4068-B87C-7BDBF450E299}"/>
              </a:ext>
            </a:extLst>
          </p:cNvPr>
          <p:cNvSpPr txBox="1"/>
          <p:nvPr/>
        </p:nvSpPr>
        <p:spPr>
          <a:xfrm>
            <a:off x="2432957" y="2074529"/>
            <a:ext cx="8912705" cy="3694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độc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lập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hoạc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phối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trộn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lệ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tuỳ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từng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trồng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Tuỳ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nhu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từng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mà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lựa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9D7D4E4-EF43-4632-9DDB-585ADD8C2A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056" b="90000" l="10000" r="90000">
                        <a14:foregroundMark x1="44444" y1="9167" x2="32500" y2="80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75188" y="3661572"/>
            <a:ext cx="3707473" cy="3707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14241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Nhóm 10">
            <a:extLst>
              <a:ext uri="{FF2B5EF4-FFF2-40B4-BE49-F238E27FC236}">
                <a16:creationId xmlns:a16="http://schemas.microsoft.com/office/drawing/2014/main" id="{68178CED-1A9F-057B-BD89-4D900C61AB8B}"/>
              </a:ext>
            </a:extLst>
          </p:cNvPr>
          <p:cNvGrpSpPr/>
          <p:nvPr/>
        </p:nvGrpSpPr>
        <p:grpSpPr>
          <a:xfrm>
            <a:off x="-355600" y="-76200"/>
            <a:ext cx="12700493" cy="672313"/>
            <a:chOff x="-762000" y="-130087"/>
            <a:chExt cx="19050740" cy="1008470"/>
          </a:xfrm>
        </p:grpSpPr>
        <p:sp>
          <p:nvSpPr>
            <p:cNvPr id="3" name="Freeform 11">
              <a:extLst>
                <a:ext uri="{FF2B5EF4-FFF2-40B4-BE49-F238E27FC236}">
                  <a16:creationId xmlns:a16="http://schemas.microsoft.com/office/drawing/2014/main" id="{BC303A65-E5A6-874E-4EF0-660ECB4DE00C}"/>
                </a:ext>
              </a:extLst>
            </p:cNvPr>
            <p:cNvSpPr/>
            <p:nvPr/>
          </p:nvSpPr>
          <p:spPr>
            <a:xfrm>
              <a:off x="3834581" y="26263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4" name="Freeform 13">
              <a:extLst>
                <a:ext uri="{FF2B5EF4-FFF2-40B4-BE49-F238E27FC236}">
                  <a16:creationId xmlns:a16="http://schemas.microsoft.com/office/drawing/2014/main" id="{045EC5D2-E8EA-54D6-87BC-9DDB595DD1FB}"/>
                </a:ext>
              </a:extLst>
            </p:cNvPr>
            <p:cNvSpPr/>
            <p:nvPr/>
          </p:nvSpPr>
          <p:spPr>
            <a:xfrm flipV="1">
              <a:off x="8604008" y="-130087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1368074"/>
                  </a:moveTo>
                  <a:lnTo>
                    <a:pt x="6080329" y="1368074"/>
                  </a:lnTo>
                  <a:lnTo>
                    <a:pt x="6080329" y="0"/>
                  </a:lnTo>
                  <a:lnTo>
                    <a:pt x="0" y="0"/>
                  </a:lnTo>
                  <a:lnTo>
                    <a:pt x="0" y="1368074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14D6B0F5-60CF-A001-757F-1C36F696586B}"/>
                </a:ext>
              </a:extLst>
            </p:cNvPr>
            <p:cNvSpPr/>
            <p:nvPr/>
          </p:nvSpPr>
          <p:spPr>
            <a:xfrm>
              <a:off x="13446374" y="26263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8015BF46-7906-D12A-3C93-DC7967B213F6}"/>
                </a:ext>
              </a:extLst>
            </p:cNvPr>
            <p:cNvSpPr/>
            <p:nvPr/>
          </p:nvSpPr>
          <p:spPr>
            <a:xfrm flipV="1">
              <a:off x="-762000" y="-66312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</p:grpSp>
      <p:grpSp>
        <p:nvGrpSpPr>
          <p:cNvPr id="8" name="Nhóm 7">
            <a:extLst>
              <a:ext uri="{FF2B5EF4-FFF2-40B4-BE49-F238E27FC236}">
                <a16:creationId xmlns:a16="http://schemas.microsoft.com/office/drawing/2014/main" id="{D9788715-8980-80AA-0870-F323AD50F917}"/>
              </a:ext>
            </a:extLst>
          </p:cNvPr>
          <p:cNvGrpSpPr/>
          <p:nvPr/>
        </p:nvGrpSpPr>
        <p:grpSpPr>
          <a:xfrm>
            <a:off x="-50800" y="6273800"/>
            <a:ext cx="12700493" cy="672313"/>
            <a:chOff x="-762000" y="-130087"/>
            <a:chExt cx="19050740" cy="1008470"/>
          </a:xfrm>
        </p:grpSpPr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F91671F5-5312-C897-6F07-CE198E6DA790}"/>
                </a:ext>
              </a:extLst>
            </p:cNvPr>
            <p:cNvSpPr/>
            <p:nvPr/>
          </p:nvSpPr>
          <p:spPr>
            <a:xfrm>
              <a:off x="3834581" y="26263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D089B6DA-E5A0-B93F-C27D-D860C5939142}"/>
                </a:ext>
              </a:extLst>
            </p:cNvPr>
            <p:cNvSpPr/>
            <p:nvPr/>
          </p:nvSpPr>
          <p:spPr>
            <a:xfrm flipV="1">
              <a:off x="8604008" y="-130087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1368074"/>
                  </a:moveTo>
                  <a:lnTo>
                    <a:pt x="6080329" y="1368074"/>
                  </a:lnTo>
                  <a:lnTo>
                    <a:pt x="6080329" y="0"/>
                  </a:lnTo>
                  <a:lnTo>
                    <a:pt x="0" y="0"/>
                  </a:lnTo>
                  <a:lnTo>
                    <a:pt x="0" y="1368074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8C7AAD8B-8B8B-2FC0-F586-28F370142457}"/>
                </a:ext>
              </a:extLst>
            </p:cNvPr>
            <p:cNvSpPr/>
            <p:nvPr/>
          </p:nvSpPr>
          <p:spPr>
            <a:xfrm>
              <a:off x="13446374" y="26263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A376E97F-28D0-2E76-15A4-80B5AC5710F5}"/>
                </a:ext>
              </a:extLst>
            </p:cNvPr>
            <p:cNvSpPr/>
            <p:nvPr/>
          </p:nvSpPr>
          <p:spPr>
            <a:xfrm flipV="1">
              <a:off x="-762000" y="-66312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</p:grpSp>
      <p:pic>
        <p:nvPicPr>
          <p:cNvPr id="2" name="Hình ảnh 1">
            <a:extLst>
              <a:ext uri="{FF2B5EF4-FFF2-40B4-BE49-F238E27FC236}">
                <a16:creationId xmlns:a16="http://schemas.microsoft.com/office/drawing/2014/main" id="{ED53BE1F-1064-EB13-FDDA-06D996DFA0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394" y="0"/>
            <a:ext cx="12207394" cy="6831684"/>
          </a:xfrm>
          <a:prstGeom prst="rect">
            <a:avLst/>
          </a:prstGeom>
          <a:solidFill>
            <a:srgbClr val="FFE1E1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878799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Nhóm 10">
            <a:extLst>
              <a:ext uri="{FF2B5EF4-FFF2-40B4-BE49-F238E27FC236}">
                <a16:creationId xmlns:a16="http://schemas.microsoft.com/office/drawing/2014/main" id="{68178CED-1A9F-057B-BD89-4D900C61AB8B}"/>
              </a:ext>
            </a:extLst>
          </p:cNvPr>
          <p:cNvGrpSpPr/>
          <p:nvPr/>
        </p:nvGrpSpPr>
        <p:grpSpPr>
          <a:xfrm>
            <a:off x="-355600" y="-76200"/>
            <a:ext cx="12700493" cy="672313"/>
            <a:chOff x="-762000" y="-130087"/>
            <a:chExt cx="19050740" cy="1008470"/>
          </a:xfrm>
        </p:grpSpPr>
        <p:sp>
          <p:nvSpPr>
            <p:cNvPr id="3" name="Freeform 11">
              <a:extLst>
                <a:ext uri="{FF2B5EF4-FFF2-40B4-BE49-F238E27FC236}">
                  <a16:creationId xmlns:a16="http://schemas.microsoft.com/office/drawing/2014/main" id="{BC303A65-E5A6-874E-4EF0-660ECB4DE00C}"/>
                </a:ext>
              </a:extLst>
            </p:cNvPr>
            <p:cNvSpPr/>
            <p:nvPr/>
          </p:nvSpPr>
          <p:spPr>
            <a:xfrm>
              <a:off x="3834581" y="26263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4" name="Freeform 13">
              <a:extLst>
                <a:ext uri="{FF2B5EF4-FFF2-40B4-BE49-F238E27FC236}">
                  <a16:creationId xmlns:a16="http://schemas.microsoft.com/office/drawing/2014/main" id="{045EC5D2-E8EA-54D6-87BC-9DDB595DD1FB}"/>
                </a:ext>
              </a:extLst>
            </p:cNvPr>
            <p:cNvSpPr/>
            <p:nvPr/>
          </p:nvSpPr>
          <p:spPr>
            <a:xfrm flipV="1">
              <a:off x="8604008" y="-130087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1368074"/>
                  </a:moveTo>
                  <a:lnTo>
                    <a:pt x="6080329" y="1368074"/>
                  </a:lnTo>
                  <a:lnTo>
                    <a:pt x="6080329" y="0"/>
                  </a:lnTo>
                  <a:lnTo>
                    <a:pt x="0" y="0"/>
                  </a:lnTo>
                  <a:lnTo>
                    <a:pt x="0" y="1368074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14D6B0F5-60CF-A001-757F-1C36F696586B}"/>
                </a:ext>
              </a:extLst>
            </p:cNvPr>
            <p:cNvSpPr/>
            <p:nvPr/>
          </p:nvSpPr>
          <p:spPr>
            <a:xfrm>
              <a:off x="13446374" y="26263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8015BF46-7906-D12A-3C93-DC7967B213F6}"/>
                </a:ext>
              </a:extLst>
            </p:cNvPr>
            <p:cNvSpPr/>
            <p:nvPr/>
          </p:nvSpPr>
          <p:spPr>
            <a:xfrm flipV="1">
              <a:off x="-762000" y="-66312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</p:grpSp>
      <p:grpSp>
        <p:nvGrpSpPr>
          <p:cNvPr id="12" name="Nhóm 11">
            <a:extLst>
              <a:ext uri="{FF2B5EF4-FFF2-40B4-BE49-F238E27FC236}">
                <a16:creationId xmlns:a16="http://schemas.microsoft.com/office/drawing/2014/main" id="{B29CACEA-7B06-8D57-22C2-F9AC9F83F07E}"/>
              </a:ext>
            </a:extLst>
          </p:cNvPr>
          <p:cNvGrpSpPr/>
          <p:nvPr/>
        </p:nvGrpSpPr>
        <p:grpSpPr>
          <a:xfrm>
            <a:off x="-203200" y="6278902"/>
            <a:ext cx="12700493" cy="672313"/>
            <a:chOff x="-762000" y="-130087"/>
            <a:chExt cx="19050740" cy="1008470"/>
          </a:xfrm>
        </p:grpSpPr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2259692B-7D20-9F8D-6AA7-98FB0DFC97DC}"/>
                </a:ext>
              </a:extLst>
            </p:cNvPr>
            <p:cNvSpPr/>
            <p:nvPr/>
          </p:nvSpPr>
          <p:spPr>
            <a:xfrm>
              <a:off x="3834581" y="26263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8208A236-BD9C-54DA-F16A-B4A8EACE1604}"/>
                </a:ext>
              </a:extLst>
            </p:cNvPr>
            <p:cNvSpPr/>
            <p:nvPr/>
          </p:nvSpPr>
          <p:spPr>
            <a:xfrm flipV="1">
              <a:off x="8604008" y="-130087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1368074"/>
                  </a:moveTo>
                  <a:lnTo>
                    <a:pt x="6080329" y="1368074"/>
                  </a:lnTo>
                  <a:lnTo>
                    <a:pt x="6080329" y="0"/>
                  </a:lnTo>
                  <a:lnTo>
                    <a:pt x="0" y="0"/>
                  </a:lnTo>
                  <a:lnTo>
                    <a:pt x="0" y="1368074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DA400074-0181-DB2C-5681-98CABCAACFE2}"/>
                </a:ext>
              </a:extLst>
            </p:cNvPr>
            <p:cNvSpPr/>
            <p:nvPr/>
          </p:nvSpPr>
          <p:spPr>
            <a:xfrm>
              <a:off x="13446374" y="26263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D756BD26-2BDD-9003-B21E-77F51F57298E}"/>
                </a:ext>
              </a:extLst>
            </p:cNvPr>
            <p:cNvSpPr/>
            <p:nvPr/>
          </p:nvSpPr>
          <p:spPr>
            <a:xfrm flipV="1">
              <a:off x="-762000" y="-66312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</p:grpSp>
      <p:sp>
        <p:nvSpPr>
          <p:cNvPr id="6" name="Hình chữ nhật 5">
            <a:extLst>
              <a:ext uri="{FF2B5EF4-FFF2-40B4-BE49-F238E27FC236}">
                <a16:creationId xmlns:a16="http://schemas.microsoft.com/office/drawing/2014/main" id="{0A938670-8426-B83B-E1A2-4234C2930AEB}"/>
              </a:ext>
            </a:extLst>
          </p:cNvPr>
          <p:cNvSpPr/>
          <p:nvPr/>
        </p:nvSpPr>
        <p:spPr>
          <a:xfrm>
            <a:off x="232837" y="599110"/>
            <a:ext cx="11615937" cy="471989"/>
          </a:xfrm>
          <a:prstGeom prst="rect">
            <a:avLst/>
          </a:prstGeom>
          <a:solidFill>
            <a:srgbClr val="FFE1E1"/>
          </a:solidFill>
        </p:spPr>
        <p:txBody>
          <a:bodyPr wrap="square" lIns="60960" tIns="30480" rIns="60960" bIns="30480">
            <a:spAutoFit/>
          </a:bodyPr>
          <a:lstStyle/>
          <a:p>
            <a:r>
              <a:rPr lang="vi-VN" sz="2667" b="1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 DỤNG CỤ TRỒNG HOA VÀ CÂY CẢNH TRONG CHẬU.</a:t>
            </a: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E236ED30-C3D9-DCFC-01BE-2B369CD9EC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801" y="1132751"/>
            <a:ext cx="12142739" cy="1130725"/>
          </a:xfrm>
          <a:prstGeom prst="rect">
            <a:avLst/>
          </a:prstGeom>
        </p:spPr>
      </p:pic>
      <p:pic>
        <p:nvPicPr>
          <p:cNvPr id="26" name="Hình ảnh 25">
            <a:extLst>
              <a:ext uri="{FF2B5EF4-FFF2-40B4-BE49-F238E27FC236}">
                <a16:creationId xmlns:a16="http://schemas.microsoft.com/office/drawing/2014/main" id="{B6676BE9-F7E7-CCC1-FDA0-0316EAD060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6907" y="2252688"/>
            <a:ext cx="2458535" cy="2321948"/>
          </a:xfrm>
          <a:prstGeom prst="rect">
            <a:avLst/>
          </a:prstGeom>
        </p:spPr>
      </p:pic>
      <p:pic>
        <p:nvPicPr>
          <p:cNvPr id="27" name="Hình ảnh 26">
            <a:extLst>
              <a:ext uri="{FF2B5EF4-FFF2-40B4-BE49-F238E27FC236}">
                <a16:creationId xmlns:a16="http://schemas.microsoft.com/office/drawing/2014/main" id="{331B20CF-6A3A-2704-BB0D-3D9BE55C15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24333" y="2258262"/>
            <a:ext cx="2439532" cy="2291969"/>
          </a:xfrm>
          <a:prstGeom prst="rect">
            <a:avLst/>
          </a:prstGeom>
        </p:spPr>
      </p:pic>
      <p:pic>
        <p:nvPicPr>
          <p:cNvPr id="28" name="Hình ảnh 27">
            <a:extLst>
              <a:ext uri="{FF2B5EF4-FFF2-40B4-BE49-F238E27FC236}">
                <a16:creationId xmlns:a16="http://schemas.microsoft.com/office/drawing/2014/main" id="{A1EF40C1-66F7-60E0-2ECF-640EE8FE581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76234" y="2239185"/>
            <a:ext cx="2441908" cy="2311047"/>
          </a:xfrm>
          <a:prstGeom prst="rect">
            <a:avLst/>
          </a:prstGeom>
        </p:spPr>
      </p:pic>
      <p:pic>
        <p:nvPicPr>
          <p:cNvPr id="29" name="Hình ảnh 28">
            <a:extLst>
              <a:ext uri="{FF2B5EF4-FFF2-40B4-BE49-F238E27FC236}">
                <a16:creationId xmlns:a16="http://schemas.microsoft.com/office/drawing/2014/main" id="{6904386E-C8BA-A7F5-5725-5F00EB79972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24063" y="2263713"/>
            <a:ext cx="2422904" cy="2286519"/>
          </a:xfrm>
          <a:prstGeom prst="rect">
            <a:avLst/>
          </a:prstGeom>
        </p:spPr>
      </p:pic>
      <p:pic>
        <p:nvPicPr>
          <p:cNvPr id="30" name="Hình ảnh 29">
            <a:extLst>
              <a:ext uri="{FF2B5EF4-FFF2-40B4-BE49-F238E27FC236}">
                <a16:creationId xmlns:a16="http://schemas.microsoft.com/office/drawing/2014/main" id="{7E901D03-683C-917C-B312-6BD52B7E7CC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72749" y="2260865"/>
            <a:ext cx="2456159" cy="2313771"/>
          </a:xfrm>
          <a:prstGeom prst="rect">
            <a:avLst/>
          </a:prstGeom>
        </p:spPr>
      </p:pic>
      <p:sp>
        <p:nvSpPr>
          <p:cNvPr id="34" name="Hộp Văn bản 33">
            <a:extLst>
              <a:ext uri="{FF2B5EF4-FFF2-40B4-BE49-F238E27FC236}">
                <a16:creationId xmlns:a16="http://schemas.microsoft.com/office/drawing/2014/main" id="{1484FA32-E4B1-8887-80D1-8214EB64FC51}"/>
              </a:ext>
            </a:extLst>
          </p:cNvPr>
          <p:cNvSpPr txBox="1"/>
          <p:nvPr/>
        </p:nvSpPr>
        <p:spPr>
          <a:xfrm>
            <a:off x="47721" y="4617031"/>
            <a:ext cx="2289079" cy="646331"/>
          </a:xfrm>
          <a:prstGeom prst="rect">
            <a:avLst/>
          </a:prstGeom>
          <a:solidFill>
            <a:srgbClr val="FFE1E1"/>
          </a:solidFill>
        </p:spPr>
        <p:txBody>
          <a:bodyPr wrap="square">
            <a:spAutoFit/>
          </a:bodyPr>
          <a:lstStyle/>
          <a:p>
            <a:pPr marL="178868" indent="-178868">
              <a:buFont typeface="Arial" panose="020B0604020202020204" pitchFamily="34" charset="0"/>
              <a:buChar char="•"/>
            </a:pPr>
            <a:r>
              <a:rPr lang="vi-VN" sz="3600" b="1" i="1">
                <a:latin typeface="+mj-lt"/>
                <a:ea typeface="Times New Roman" panose="02020603050405020304" pitchFamily="18" charset="0"/>
              </a:rPr>
              <a:t>Găng tay</a:t>
            </a:r>
            <a:endParaRPr lang="en-US" sz="3600" b="1" i="1">
              <a:latin typeface="+mj-lt"/>
            </a:endParaRPr>
          </a:p>
        </p:txBody>
      </p:sp>
      <p:sp>
        <p:nvSpPr>
          <p:cNvPr id="35" name="Hộp Văn bản 34">
            <a:extLst>
              <a:ext uri="{FF2B5EF4-FFF2-40B4-BE49-F238E27FC236}">
                <a16:creationId xmlns:a16="http://schemas.microsoft.com/office/drawing/2014/main" id="{BA5D09E7-CCB0-3E0C-C92D-B457571BE97F}"/>
              </a:ext>
            </a:extLst>
          </p:cNvPr>
          <p:cNvSpPr txBox="1"/>
          <p:nvPr/>
        </p:nvSpPr>
        <p:spPr>
          <a:xfrm>
            <a:off x="2385200" y="4594525"/>
            <a:ext cx="2289079" cy="646331"/>
          </a:xfrm>
          <a:prstGeom prst="rect">
            <a:avLst/>
          </a:prstGeom>
          <a:solidFill>
            <a:srgbClr val="FFE1E1"/>
          </a:solidFill>
        </p:spPr>
        <p:txBody>
          <a:bodyPr wrap="square">
            <a:spAutoFit/>
          </a:bodyPr>
          <a:lstStyle/>
          <a:p>
            <a:pPr marL="178868" indent="-178868">
              <a:buFont typeface="Arial" panose="020B0604020202020204" pitchFamily="34" charset="0"/>
              <a:buChar char="•"/>
            </a:pPr>
            <a:r>
              <a:rPr lang="vi-VN" sz="3600" b="1" i="1">
                <a:latin typeface="+mj-lt"/>
              </a:rPr>
              <a:t>Xẻng nhỏ</a:t>
            </a:r>
            <a:endParaRPr lang="en-US" sz="3600" b="1" i="1">
              <a:latin typeface="+mj-lt"/>
            </a:endParaRPr>
          </a:p>
        </p:txBody>
      </p:sp>
      <p:sp>
        <p:nvSpPr>
          <p:cNvPr id="36" name="Hộp Văn bản 35">
            <a:extLst>
              <a:ext uri="{FF2B5EF4-FFF2-40B4-BE49-F238E27FC236}">
                <a16:creationId xmlns:a16="http://schemas.microsoft.com/office/drawing/2014/main" id="{C14586FC-D9C7-A87A-C693-24E599E59D90}"/>
              </a:ext>
            </a:extLst>
          </p:cNvPr>
          <p:cNvSpPr txBox="1"/>
          <p:nvPr/>
        </p:nvSpPr>
        <p:spPr>
          <a:xfrm>
            <a:off x="4812445" y="4601407"/>
            <a:ext cx="2289079" cy="646331"/>
          </a:xfrm>
          <a:prstGeom prst="rect">
            <a:avLst/>
          </a:prstGeom>
          <a:solidFill>
            <a:srgbClr val="FFE1E1"/>
          </a:solidFill>
        </p:spPr>
        <p:txBody>
          <a:bodyPr wrap="square">
            <a:spAutoFit/>
          </a:bodyPr>
          <a:lstStyle/>
          <a:p>
            <a:pPr marL="178868" indent="-178868">
              <a:buFont typeface="Arial" panose="020B0604020202020204" pitchFamily="34" charset="0"/>
              <a:buChar char="•"/>
            </a:pPr>
            <a:r>
              <a:rPr lang="vi-VN" sz="3600" b="1" i="1">
                <a:latin typeface="+mj-lt"/>
                <a:ea typeface="Times New Roman" panose="02020603050405020304" pitchFamily="18" charset="0"/>
              </a:rPr>
              <a:t>Chĩa ba</a:t>
            </a:r>
            <a:endParaRPr lang="en-US" sz="3600" b="1" i="1">
              <a:latin typeface="+mj-lt"/>
            </a:endParaRPr>
          </a:p>
        </p:txBody>
      </p:sp>
      <p:sp>
        <p:nvSpPr>
          <p:cNvPr id="37" name="Hộp Văn bản 36">
            <a:extLst>
              <a:ext uri="{FF2B5EF4-FFF2-40B4-BE49-F238E27FC236}">
                <a16:creationId xmlns:a16="http://schemas.microsoft.com/office/drawing/2014/main" id="{33B3214E-949D-AC27-00D7-894B866C2D37}"/>
              </a:ext>
            </a:extLst>
          </p:cNvPr>
          <p:cNvSpPr txBox="1"/>
          <p:nvPr/>
        </p:nvSpPr>
        <p:spPr>
          <a:xfrm>
            <a:off x="7214150" y="4602092"/>
            <a:ext cx="2289079" cy="646331"/>
          </a:xfrm>
          <a:prstGeom prst="rect">
            <a:avLst/>
          </a:prstGeom>
          <a:solidFill>
            <a:srgbClr val="FFE1E1"/>
          </a:solidFill>
        </p:spPr>
        <p:txBody>
          <a:bodyPr wrap="square">
            <a:spAutoFit/>
          </a:bodyPr>
          <a:lstStyle/>
          <a:p>
            <a:pPr marL="178868" indent="-178868">
              <a:buFont typeface="Arial" panose="020B0604020202020204" pitchFamily="34" charset="0"/>
              <a:buChar char="•"/>
            </a:pPr>
            <a:r>
              <a:rPr lang="vi-VN" sz="3600" b="1" i="1">
                <a:latin typeface="+mj-lt"/>
              </a:rPr>
              <a:t>Bình tưới</a:t>
            </a:r>
            <a:endParaRPr lang="en-US" sz="3600" b="1" i="1">
              <a:latin typeface="+mj-lt"/>
            </a:endParaRPr>
          </a:p>
        </p:txBody>
      </p:sp>
      <p:sp>
        <p:nvSpPr>
          <p:cNvPr id="38" name="Hộp Văn bản 37">
            <a:extLst>
              <a:ext uri="{FF2B5EF4-FFF2-40B4-BE49-F238E27FC236}">
                <a16:creationId xmlns:a16="http://schemas.microsoft.com/office/drawing/2014/main" id="{DAEBB16A-3483-F88A-3ED4-A257CB833DBA}"/>
              </a:ext>
            </a:extLst>
          </p:cNvPr>
          <p:cNvSpPr txBox="1"/>
          <p:nvPr/>
        </p:nvSpPr>
        <p:spPr>
          <a:xfrm>
            <a:off x="9594074" y="4662963"/>
            <a:ext cx="2597926" cy="584775"/>
          </a:xfrm>
          <a:prstGeom prst="rect">
            <a:avLst/>
          </a:prstGeom>
          <a:solidFill>
            <a:srgbClr val="FFE1E1"/>
          </a:solidFill>
        </p:spPr>
        <p:txBody>
          <a:bodyPr wrap="square">
            <a:spAutoFit/>
          </a:bodyPr>
          <a:lstStyle/>
          <a:p>
            <a:pPr marL="178868" indent="-178868" algn="ctr">
              <a:buFont typeface="Arial" panose="020B0604020202020204" pitchFamily="34" charset="0"/>
              <a:buChar char="•"/>
            </a:pPr>
            <a:r>
              <a:rPr lang="vi-VN" sz="3200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Kéo cắt cành</a:t>
            </a:r>
            <a:endParaRPr lang="en-US" sz="3200" b="1" i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02301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Nhóm 10">
            <a:extLst>
              <a:ext uri="{FF2B5EF4-FFF2-40B4-BE49-F238E27FC236}">
                <a16:creationId xmlns:a16="http://schemas.microsoft.com/office/drawing/2014/main" id="{68178CED-1A9F-057B-BD89-4D900C61AB8B}"/>
              </a:ext>
            </a:extLst>
          </p:cNvPr>
          <p:cNvGrpSpPr/>
          <p:nvPr/>
        </p:nvGrpSpPr>
        <p:grpSpPr>
          <a:xfrm>
            <a:off x="-355600" y="-76200"/>
            <a:ext cx="12700493" cy="672313"/>
            <a:chOff x="-762000" y="-130087"/>
            <a:chExt cx="19050740" cy="1008470"/>
          </a:xfrm>
        </p:grpSpPr>
        <p:sp>
          <p:nvSpPr>
            <p:cNvPr id="3" name="Freeform 11">
              <a:extLst>
                <a:ext uri="{FF2B5EF4-FFF2-40B4-BE49-F238E27FC236}">
                  <a16:creationId xmlns:a16="http://schemas.microsoft.com/office/drawing/2014/main" id="{BC303A65-E5A6-874E-4EF0-660ECB4DE00C}"/>
                </a:ext>
              </a:extLst>
            </p:cNvPr>
            <p:cNvSpPr/>
            <p:nvPr/>
          </p:nvSpPr>
          <p:spPr>
            <a:xfrm>
              <a:off x="3834581" y="26263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4" name="Freeform 13">
              <a:extLst>
                <a:ext uri="{FF2B5EF4-FFF2-40B4-BE49-F238E27FC236}">
                  <a16:creationId xmlns:a16="http://schemas.microsoft.com/office/drawing/2014/main" id="{045EC5D2-E8EA-54D6-87BC-9DDB595DD1FB}"/>
                </a:ext>
              </a:extLst>
            </p:cNvPr>
            <p:cNvSpPr/>
            <p:nvPr/>
          </p:nvSpPr>
          <p:spPr>
            <a:xfrm flipV="1">
              <a:off x="8604008" y="-130087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1368074"/>
                  </a:moveTo>
                  <a:lnTo>
                    <a:pt x="6080329" y="1368074"/>
                  </a:lnTo>
                  <a:lnTo>
                    <a:pt x="6080329" y="0"/>
                  </a:lnTo>
                  <a:lnTo>
                    <a:pt x="0" y="0"/>
                  </a:lnTo>
                  <a:lnTo>
                    <a:pt x="0" y="1368074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14D6B0F5-60CF-A001-757F-1C36F696586B}"/>
                </a:ext>
              </a:extLst>
            </p:cNvPr>
            <p:cNvSpPr/>
            <p:nvPr/>
          </p:nvSpPr>
          <p:spPr>
            <a:xfrm>
              <a:off x="13446374" y="26263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8015BF46-7906-D12A-3C93-DC7967B213F6}"/>
                </a:ext>
              </a:extLst>
            </p:cNvPr>
            <p:cNvSpPr/>
            <p:nvPr/>
          </p:nvSpPr>
          <p:spPr>
            <a:xfrm flipV="1">
              <a:off x="-762000" y="-66312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</p:grpSp>
      <p:grpSp>
        <p:nvGrpSpPr>
          <p:cNvPr id="12" name="Nhóm 11">
            <a:extLst>
              <a:ext uri="{FF2B5EF4-FFF2-40B4-BE49-F238E27FC236}">
                <a16:creationId xmlns:a16="http://schemas.microsoft.com/office/drawing/2014/main" id="{B29CACEA-7B06-8D57-22C2-F9AC9F83F07E}"/>
              </a:ext>
            </a:extLst>
          </p:cNvPr>
          <p:cNvGrpSpPr/>
          <p:nvPr/>
        </p:nvGrpSpPr>
        <p:grpSpPr>
          <a:xfrm>
            <a:off x="-203200" y="6278902"/>
            <a:ext cx="12700493" cy="672313"/>
            <a:chOff x="-762000" y="-130087"/>
            <a:chExt cx="19050740" cy="1008470"/>
          </a:xfrm>
        </p:grpSpPr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2259692B-7D20-9F8D-6AA7-98FB0DFC97DC}"/>
                </a:ext>
              </a:extLst>
            </p:cNvPr>
            <p:cNvSpPr/>
            <p:nvPr/>
          </p:nvSpPr>
          <p:spPr>
            <a:xfrm>
              <a:off x="3834581" y="26263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8208A236-BD9C-54DA-F16A-B4A8EACE1604}"/>
                </a:ext>
              </a:extLst>
            </p:cNvPr>
            <p:cNvSpPr/>
            <p:nvPr/>
          </p:nvSpPr>
          <p:spPr>
            <a:xfrm flipV="1">
              <a:off x="8604008" y="-130087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1368074"/>
                  </a:moveTo>
                  <a:lnTo>
                    <a:pt x="6080329" y="1368074"/>
                  </a:lnTo>
                  <a:lnTo>
                    <a:pt x="6080329" y="0"/>
                  </a:lnTo>
                  <a:lnTo>
                    <a:pt x="0" y="0"/>
                  </a:lnTo>
                  <a:lnTo>
                    <a:pt x="0" y="1368074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DA400074-0181-DB2C-5681-98CABCAACFE2}"/>
                </a:ext>
              </a:extLst>
            </p:cNvPr>
            <p:cNvSpPr/>
            <p:nvPr/>
          </p:nvSpPr>
          <p:spPr>
            <a:xfrm>
              <a:off x="13446374" y="26263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D756BD26-2BDD-9003-B21E-77F51F57298E}"/>
                </a:ext>
              </a:extLst>
            </p:cNvPr>
            <p:cNvSpPr/>
            <p:nvPr/>
          </p:nvSpPr>
          <p:spPr>
            <a:xfrm flipV="1">
              <a:off x="-762000" y="-66312"/>
              <a:ext cx="4842366" cy="852120"/>
            </a:xfrm>
            <a:custGeom>
              <a:avLst/>
              <a:gdLst/>
              <a:ahLst/>
              <a:cxnLst/>
              <a:rect l="l" t="t" r="r" b="b"/>
              <a:pathLst>
                <a:path w="6080328" h="1368074">
                  <a:moveTo>
                    <a:pt x="0" y="0"/>
                  </a:moveTo>
                  <a:lnTo>
                    <a:pt x="6080328" y="0"/>
                  </a:lnTo>
                  <a:lnTo>
                    <a:pt x="6080328" y="1368074"/>
                  </a:lnTo>
                  <a:lnTo>
                    <a:pt x="0" y="1368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 sz="1200"/>
            </a:p>
          </p:txBody>
        </p:sp>
      </p:grpSp>
      <p:sp>
        <p:nvSpPr>
          <p:cNvPr id="6" name="Hình chữ nhật 5">
            <a:extLst>
              <a:ext uri="{FF2B5EF4-FFF2-40B4-BE49-F238E27FC236}">
                <a16:creationId xmlns:a16="http://schemas.microsoft.com/office/drawing/2014/main" id="{0A938670-8426-B83B-E1A2-4234C2930AEB}"/>
              </a:ext>
            </a:extLst>
          </p:cNvPr>
          <p:cNvSpPr/>
          <p:nvPr/>
        </p:nvSpPr>
        <p:spPr>
          <a:xfrm>
            <a:off x="232837" y="653254"/>
            <a:ext cx="11959163" cy="553998"/>
          </a:xfrm>
          <a:prstGeom prst="rect">
            <a:avLst/>
          </a:prstGeom>
          <a:noFill/>
        </p:spPr>
        <p:txBody>
          <a:bodyPr wrap="square" lIns="60960" tIns="30480" rIns="60960" bIns="30480">
            <a:spAutoFit/>
          </a:bodyPr>
          <a:lstStyle/>
          <a:p>
            <a:r>
              <a:rPr lang="vi-VN" sz="3200" b="1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 SỬ DỤNG MỘT SỐ DỤNG CỤ TRỒNG HOA VÀ CÂY CẢNH</a:t>
            </a: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8D00A0C3-F898-A75C-03FC-F9EA0320EA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10922" y="1234018"/>
            <a:ext cx="9112824" cy="4906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886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D517CB1A-3DED-6B65-8642-C06B573466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397000"/>
            <a:ext cx="120909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708548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3182F3EF-3604-E0A4-B10D-7C029255DA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250" y="990600"/>
            <a:ext cx="12129500" cy="447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255273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15CA38AB-49E2-E459-2EAC-359D03F42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831" y="348398"/>
            <a:ext cx="12176169" cy="61612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</p:spTree>
    <p:extLst>
      <p:ext uri="{BB962C8B-B14F-4D97-AF65-F5344CB8AC3E}">
        <p14:creationId xmlns:p14="http://schemas.microsoft.com/office/powerpoint/2010/main" val="4220586536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6FE1F4AF-64B5-03B7-A639-C96D4DF1C5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939800"/>
            <a:ext cx="12170995" cy="452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599998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E512319-CC03-7D14-BB12-E3E71B7474B8}"/>
              </a:ext>
            </a:extLst>
          </p:cNvPr>
          <p:cNvSpPr/>
          <p:nvPr/>
        </p:nvSpPr>
        <p:spPr>
          <a:xfrm>
            <a:off x="334144" y="1643262"/>
            <a:ext cx="6161601" cy="2537380"/>
          </a:xfrm>
          <a:prstGeom prst="round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99298ECA-0F66-A59B-CE03-BD190F37A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086" y="880084"/>
            <a:ext cx="5134548" cy="4826475"/>
          </a:xfrm>
          <a:prstGeom prst="rect">
            <a:avLst/>
          </a:prstGeom>
        </p:spPr>
      </p:pic>
      <p:grpSp>
        <p:nvGrpSpPr>
          <p:cNvPr id="12" name="组合 5">
            <a:extLst>
              <a:ext uri="{FF2B5EF4-FFF2-40B4-BE49-F238E27FC236}">
                <a16:creationId xmlns:a16="http://schemas.microsoft.com/office/drawing/2014/main" id="{8406A408-FAB7-43F8-087C-360DEE157179}"/>
              </a:ext>
            </a:extLst>
          </p:cNvPr>
          <p:cNvGrpSpPr/>
          <p:nvPr/>
        </p:nvGrpSpPr>
        <p:grpSpPr>
          <a:xfrm>
            <a:off x="39732" y="5706559"/>
            <a:ext cx="12152268" cy="1151441"/>
            <a:chOff x="-2055784" y="5706558"/>
            <a:chExt cx="12152268" cy="1151441"/>
          </a:xfrm>
        </p:grpSpPr>
        <p:pic>
          <p:nvPicPr>
            <p:cNvPr id="13" name="图片 6">
              <a:extLst>
                <a:ext uri="{FF2B5EF4-FFF2-40B4-BE49-F238E27FC236}">
                  <a16:creationId xmlns:a16="http://schemas.microsoft.com/office/drawing/2014/main" id="{70614D0D-C886-9B72-277F-99B1BE711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9155" y="5952293"/>
              <a:ext cx="3267329" cy="905706"/>
            </a:xfrm>
            <a:prstGeom prst="rect">
              <a:avLst/>
            </a:prstGeom>
          </p:spPr>
        </p:pic>
        <p:pic>
          <p:nvPicPr>
            <p:cNvPr id="14" name="图片 7">
              <a:extLst>
                <a:ext uri="{FF2B5EF4-FFF2-40B4-BE49-F238E27FC236}">
                  <a16:creationId xmlns:a16="http://schemas.microsoft.com/office/drawing/2014/main" id="{C98D9E2E-C81D-A6B9-A5BD-59189EAB95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3398" y="5901249"/>
              <a:ext cx="3451875" cy="956750"/>
            </a:xfrm>
            <a:prstGeom prst="rect">
              <a:avLst/>
            </a:prstGeom>
          </p:spPr>
        </p:pic>
        <p:pic>
          <p:nvPicPr>
            <p:cNvPr id="15" name="图片 8">
              <a:extLst>
                <a:ext uri="{FF2B5EF4-FFF2-40B4-BE49-F238E27FC236}">
                  <a16:creationId xmlns:a16="http://schemas.microsoft.com/office/drawing/2014/main" id="{C3DA4FA8-C546-5F59-73E4-59DBB0D0A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0765" b="62852"/>
            <a:stretch>
              <a:fillRect/>
            </a:stretch>
          </p:blipFill>
          <p:spPr>
            <a:xfrm>
              <a:off x="-1077847" y="5802542"/>
              <a:ext cx="425329" cy="383030"/>
            </a:xfrm>
            <a:custGeom>
              <a:avLst/>
              <a:gdLst>
                <a:gd name="connsiteX0" fmla="*/ 0 w 655948"/>
                <a:gd name="connsiteY0" fmla="*/ 0 h 590714"/>
                <a:gd name="connsiteX1" fmla="*/ 655948 w 655948"/>
                <a:gd name="connsiteY1" fmla="*/ 0 h 590714"/>
                <a:gd name="connsiteX2" fmla="*/ 655948 w 655948"/>
                <a:gd name="connsiteY2" fmla="*/ 590714 h 590714"/>
                <a:gd name="connsiteX3" fmla="*/ 0 w 655948"/>
                <a:gd name="connsiteY3" fmla="*/ 590714 h 590714"/>
                <a:gd name="connsiteX4" fmla="*/ 0 w 655948"/>
                <a:gd name="connsiteY4" fmla="*/ 0 h 59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948" h="590714">
                  <a:moveTo>
                    <a:pt x="0" y="0"/>
                  </a:moveTo>
                  <a:lnTo>
                    <a:pt x="655948" y="0"/>
                  </a:lnTo>
                  <a:lnTo>
                    <a:pt x="655948" y="590714"/>
                  </a:lnTo>
                  <a:lnTo>
                    <a:pt x="0" y="59071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6" name="图片 9">
              <a:extLst>
                <a:ext uri="{FF2B5EF4-FFF2-40B4-BE49-F238E27FC236}">
                  <a16:creationId xmlns:a16="http://schemas.microsoft.com/office/drawing/2014/main" id="{90DB6F81-3AD0-FA4A-3956-33C25B1C2F9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765" t="12558" b="40721"/>
            <a:stretch>
              <a:fillRect/>
            </a:stretch>
          </p:blipFill>
          <p:spPr>
            <a:xfrm flipH="1">
              <a:off x="9022536" y="5706558"/>
              <a:ext cx="388851" cy="440426"/>
            </a:xfrm>
            <a:custGeom>
              <a:avLst/>
              <a:gdLst>
                <a:gd name="connsiteX0" fmla="*/ 0 w 655948"/>
                <a:gd name="connsiteY0" fmla="*/ 0 h 742950"/>
                <a:gd name="connsiteX1" fmla="*/ 655948 w 655948"/>
                <a:gd name="connsiteY1" fmla="*/ 0 h 742950"/>
                <a:gd name="connsiteX2" fmla="*/ 655948 w 655948"/>
                <a:gd name="connsiteY2" fmla="*/ 742950 h 742950"/>
                <a:gd name="connsiteX3" fmla="*/ 0 w 655948"/>
                <a:gd name="connsiteY3" fmla="*/ 742950 h 742950"/>
                <a:gd name="connsiteX4" fmla="*/ 0 w 655948"/>
                <a:gd name="connsiteY4" fmla="*/ 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948" h="742950">
                  <a:moveTo>
                    <a:pt x="0" y="0"/>
                  </a:moveTo>
                  <a:lnTo>
                    <a:pt x="655948" y="0"/>
                  </a:lnTo>
                  <a:lnTo>
                    <a:pt x="655948" y="742950"/>
                  </a:lnTo>
                  <a:lnTo>
                    <a:pt x="0" y="74295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7" name="图片 10">
              <a:extLst>
                <a:ext uri="{FF2B5EF4-FFF2-40B4-BE49-F238E27FC236}">
                  <a16:creationId xmlns:a16="http://schemas.microsoft.com/office/drawing/2014/main" id="{2D6E66D9-E908-CC09-C35E-061C84F6C6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14" t="59279" r="64244"/>
            <a:stretch>
              <a:fillRect/>
            </a:stretch>
          </p:blipFill>
          <p:spPr>
            <a:xfrm>
              <a:off x="1081651" y="5952293"/>
              <a:ext cx="475557" cy="396198"/>
            </a:xfrm>
            <a:custGeom>
              <a:avLst/>
              <a:gdLst>
                <a:gd name="connsiteX0" fmla="*/ 0 w 777240"/>
                <a:gd name="connsiteY0" fmla="*/ 0 h 647537"/>
                <a:gd name="connsiteX1" fmla="*/ 777240 w 777240"/>
                <a:gd name="connsiteY1" fmla="*/ 0 h 647537"/>
                <a:gd name="connsiteX2" fmla="*/ 777240 w 777240"/>
                <a:gd name="connsiteY2" fmla="*/ 647537 h 647537"/>
                <a:gd name="connsiteX3" fmla="*/ 0 w 777240"/>
                <a:gd name="connsiteY3" fmla="*/ 647537 h 647537"/>
                <a:gd name="connsiteX4" fmla="*/ 0 w 777240"/>
                <a:gd name="connsiteY4" fmla="*/ 0 h 64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240" h="647537">
                  <a:moveTo>
                    <a:pt x="0" y="0"/>
                  </a:moveTo>
                  <a:lnTo>
                    <a:pt x="777240" y="0"/>
                  </a:lnTo>
                  <a:lnTo>
                    <a:pt x="777240" y="647537"/>
                  </a:lnTo>
                  <a:lnTo>
                    <a:pt x="0" y="647537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8" name="图片 11">
              <a:extLst>
                <a:ext uri="{FF2B5EF4-FFF2-40B4-BE49-F238E27FC236}">
                  <a16:creationId xmlns:a16="http://schemas.microsoft.com/office/drawing/2014/main" id="{61D89D2F-0947-5C92-F031-A23B767267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243" y="5901249"/>
              <a:ext cx="3451875" cy="956750"/>
            </a:xfrm>
            <a:prstGeom prst="rect">
              <a:avLst/>
            </a:prstGeom>
          </p:spPr>
        </p:pic>
        <p:pic>
          <p:nvPicPr>
            <p:cNvPr id="19" name="图片 12">
              <a:extLst>
                <a:ext uri="{FF2B5EF4-FFF2-40B4-BE49-F238E27FC236}">
                  <a16:creationId xmlns:a16="http://schemas.microsoft.com/office/drawing/2014/main" id="{27F13F85-6053-B9CA-3A76-8CEAD8A1BF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2055784" y="5901249"/>
              <a:ext cx="3451875" cy="956750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693D449-12B9-441A-8F38-C8A70D608BD4}"/>
              </a:ext>
            </a:extLst>
          </p:cNvPr>
          <p:cNvSpPr txBox="1"/>
          <p:nvPr/>
        </p:nvSpPr>
        <p:spPr>
          <a:xfrm>
            <a:off x="-230780" y="1981626"/>
            <a:ext cx="72914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>
                <a:ln>
                  <a:solidFill>
                    <a:prstClr val="black"/>
                  </a:solidFill>
                </a:ln>
                <a:solidFill>
                  <a:srgbClr val="FF6699"/>
                </a:solidFill>
                <a:effectLst/>
                <a:uLnTx/>
                <a:uFillTx/>
                <a:latin typeface="SVN-Poky's" panose="020B0606040200020203" pitchFamily="34" charset="0"/>
                <a:ea typeface="+mn-ea"/>
                <a:cs typeface="+mn-cs"/>
              </a:rPr>
              <a:t>Luyện</a:t>
            </a:r>
            <a:r>
              <a:rPr kumimoji="0" lang="en-US" sz="8800" b="0" i="0" u="none" strike="noStrike" kern="1200" cap="none" spc="0" normalizeH="0" noProof="0">
                <a:ln>
                  <a:solidFill>
                    <a:prstClr val="black"/>
                  </a:solidFill>
                </a:ln>
                <a:solidFill>
                  <a:srgbClr val="FF6699"/>
                </a:solidFill>
                <a:effectLst/>
                <a:uLnTx/>
                <a:uFillTx/>
                <a:latin typeface="SVN-Poky's" panose="020B0606040200020203" pitchFamily="34" charset="0"/>
                <a:ea typeface="+mn-ea"/>
                <a:cs typeface="+mn-cs"/>
              </a:rPr>
              <a:t> tập</a:t>
            </a:r>
            <a:endParaRPr kumimoji="0" lang="vi-VN" sz="8800" b="0" i="0" u="none" strike="noStrike" kern="1200" cap="none" spc="0" normalizeH="0" baseline="0" noProof="0" dirty="0">
              <a:ln>
                <a:solidFill>
                  <a:prstClr val="black"/>
                </a:solidFill>
              </a:ln>
              <a:solidFill>
                <a:srgbClr val="FF669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7718821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outdoor object, flag&#10;&#10;Description automatically generated">
            <a:extLst>
              <a:ext uri="{FF2B5EF4-FFF2-40B4-BE49-F238E27FC236}">
                <a16:creationId xmlns:a16="http://schemas.microsoft.com/office/drawing/2014/main" id="{32D4AE6F-EEA7-42BC-A472-FB24762789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0544" y="356985"/>
            <a:ext cx="3718647" cy="6704368"/>
          </a:xfrm>
          <a:prstGeom prst="rect">
            <a:avLst/>
          </a:prstGeom>
        </p:spPr>
      </p:pic>
      <p:pic>
        <p:nvPicPr>
          <p:cNvPr id="13" name="Picture 12" descr="A picture containing outdoor object, flag&#10;&#10;Description automatically generated">
            <a:extLst>
              <a:ext uri="{FF2B5EF4-FFF2-40B4-BE49-F238E27FC236}">
                <a16:creationId xmlns:a16="http://schemas.microsoft.com/office/drawing/2014/main" id="{2F90CD78-FCB7-4EB3-965C-796C704172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77055" y="356986"/>
            <a:ext cx="4164293" cy="670436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82029" y="621436"/>
            <a:ext cx="60279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 NGHỆ 4</a:t>
            </a:r>
          </a:p>
          <a:p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2104007" y="1816343"/>
            <a:ext cx="819409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3. VẬT LIỆU, DỤNG CỤ TRỒNG HOA VÀ CÂY CẢNH </a:t>
            </a:r>
            <a:r>
              <a:rPr lang="en-GB" sz="6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CHẬU ( Tiết 1)</a:t>
            </a:r>
            <a:endParaRPr lang="en-GB" sz="6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230660"/>
      </p:ext>
    </p:extLst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174C33A-16A0-7EC0-E75A-CBADAB6D36A2}"/>
              </a:ext>
            </a:extLst>
          </p:cNvPr>
          <p:cNvSpPr/>
          <p:nvPr/>
        </p:nvSpPr>
        <p:spPr>
          <a:xfrm>
            <a:off x="546265" y="209722"/>
            <a:ext cx="11099470" cy="6438555"/>
          </a:xfrm>
          <a:prstGeom prst="roundRect">
            <a:avLst/>
          </a:prstGeom>
          <a:solidFill>
            <a:srgbClr val="FFFFF7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rgbClr val="F757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8CB8D1-EAF0-49A0-9863-7EDCA6E995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88" y="1712106"/>
            <a:ext cx="2529453" cy="16228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F44B7AD-FBE1-4F00-BE83-FF0D382617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572" y="1712106"/>
            <a:ext cx="2547287" cy="17031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B255DAE-BD0C-4830-9CD8-A7E00982B2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875" y="1712105"/>
            <a:ext cx="2654291" cy="170314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CBDBEC1-0DE7-4A9B-B375-F654699B21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2373" y="1712105"/>
            <a:ext cx="2357059" cy="179528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CDDA077-3977-4054-BE06-F8A9A69C981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103" y="3956087"/>
            <a:ext cx="2529453" cy="1762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07715DE-69A5-48A0-9CEC-F217C267439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784" y="3920216"/>
            <a:ext cx="2562149" cy="170314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289EFF4-62A6-44CF-8C8C-90654261B5F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088" y="3957336"/>
            <a:ext cx="2482569" cy="163140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B1A8A0A-E50D-4A78-9D74-2303E455C32E}"/>
              </a:ext>
            </a:extLst>
          </p:cNvPr>
          <p:cNvSpPr txBox="1"/>
          <p:nvPr/>
        </p:nvSpPr>
        <p:spPr>
          <a:xfrm>
            <a:off x="877605" y="449287"/>
            <a:ext cx="106165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400">
                <a:solidFill>
                  <a:srgbClr val="FF0000"/>
                </a:solidFill>
              </a:rPr>
              <a:t>1</a:t>
            </a:r>
            <a:r>
              <a:rPr lang="vi-VN" sz="2400">
                <a:solidFill>
                  <a:srgbClr val="000000"/>
                </a:solidFill>
              </a:rPr>
              <a:t>. Em hãy quan sát những hình ảnh dưới đây và cho biết đâu là dụng</a:t>
            </a:r>
            <a:r>
              <a:rPr lang="en-US" sz="2400">
                <a:solidFill>
                  <a:srgbClr val="000000"/>
                </a:solidFill>
              </a:rPr>
              <a:t> </a:t>
            </a:r>
            <a:r>
              <a:rPr lang="vi-VN" sz="2400">
                <a:solidFill>
                  <a:srgbClr val="000000"/>
                </a:solidFill>
              </a:rPr>
              <a:t>cụ cần dùng cho việc trồng hoa và cây cảnh trong chậu đã được nêu trong bài.</a:t>
            </a:r>
            <a:endParaRPr lang="en-US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633170"/>
      </p:ext>
    </p:extLst>
  </p:cSld>
  <p:clrMapOvr>
    <a:masterClrMapping/>
  </p:clrMapOvr>
  <p:transition spd="slow">
    <p:strips dir="r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F44B7AD-FBE1-4F00-BE83-FF0D382617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974" y="2927019"/>
            <a:ext cx="2063841" cy="13799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B255DAE-BD0C-4830-9CD8-A7E00982B2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0722" y="2927019"/>
            <a:ext cx="2150538" cy="13799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CBDBEC1-0DE7-4A9B-B375-F654699B217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0167" y="2768004"/>
            <a:ext cx="2020474" cy="153892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07715DE-69A5-48A0-9CEC-F217C267439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894" y="4689843"/>
            <a:ext cx="2150537" cy="142953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289EFF4-62A6-44CF-8C8C-90654261B5F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1376" y="4739469"/>
            <a:ext cx="2099857" cy="13799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7846E96-4615-4443-AE2F-AD57D99D4E2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474" b="95737" l="2500" r="94500">
                        <a14:foregroundMark x1="49917" y1="18526" x2="31333" y2="24263"/>
                        <a14:foregroundMark x1="31333" y1="24263" x2="18417" y2="31526"/>
                        <a14:foregroundMark x1="54333" y1="20263" x2="42750" y2="25789"/>
                        <a14:foregroundMark x1="42750" y1="25789" x2="36750" y2="34263"/>
                        <a14:foregroundMark x1="36750" y1="34263" x2="39500" y2="33053"/>
                        <a14:foregroundMark x1="52083" y1="15421" x2="40333" y2="19263"/>
                        <a14:foregroundMark x1="40333" y1="19263" x2="36167" y2="23053"/>
                        <a14:foregroundMark x1="41167" y1="12105" x2="26583" y2="19737"/>
                        <a14:foregroundMark x1="19750" y1="24263" x2="3833" y2="31737"/>
                        <a14:foregroundMark x1="3833" y1="31737" x2="2500" y2="39632"/>
                        <a14:foregroundMark x1="45000" y1="12632" x2="68833" y2="20105"/>
                        <a14:foregroundMark x1="68833" y1="20105" x2="73250" y2="23053"/>
                        <a14:foregroundMark x1="62000" y1="9895" x2="46917" y2="9526"/>
                        <a14:foregroundMark x1="87167" y1="16947" x2="94583" y2="30632"/>
                        <a14:foregroundMark x1="43583" y1="34263" x2="42750" y2="38947"/>
                        <a14:foregroundMark x1="56750" y1="62158" x2="61167" y2="71684"/>
                        <a14:foregroundMark x1="57833" y1="64421" x2="62250" y2="67526"/>
                        <a14:foregroundMark x1="61167" y1="64579" x2="69917" y2="64737"/>
                        <a14:foregroundMark x1="58417" y1="51789" x2="65500" y2="52105"/>
                        <a14:foregroundMark x1="69333" y1="55053" x2="74833" y2="58368"/>
                        <a14:foregroundMark x1="74000" y1="55579" x2="75667" y2="58158"/>
                        <a14:foregroundMark x1="69083" y1="52316" x2="74833" y2="55421"/>
                        <a14:foregroundMark x1="71583" y1="52316" x2="74333" y2="54895"/>
                        <a14:foregroundMark x1="68000" y1="51263" x2="73500" y2="53842"/>
                        <a14:foregroundMark x1="73500" y1="54737" x2="76250" y2="57316"/>
                        <a14:foregroundMark x1="71333" y1="52632" x2="76250" y2="55421"/>
                        <a14:foregroundMark x1="69667" y1="52105" x2="76750" y2="55579"/>
                        <a14:foregroundMark x1="71333" y1="51579" x2="72083" y2="53842"/>
                        <a14:foregroundMark x1="43917" y1="88842" x2="40833" y2="91263"/>
                        <a14:foregroundMark x1="74583" y1="91789" x2="77083" y2="95421"/>
                        <a14:foregroundMark x1="66917" y1="91947" x2="71000" y2="91105"/>
                        <a14:foregroundMark x1="40833" y1="86947" x2="40833" y2="86947"/>
                        <a14:foregroundMark x1="37833" y1="90211" x2="39750" y2="95737"/>
                        <a14:foregroundMark x1="41167" y1="87105" x2="38917" y2="87105"/>
                        <a14:foregroundMark x1="41667" y1="86211" x2="37833" y2="86737"/>
                        <a14:foregroundMark x1="44667" y1="89368" x2="44667" y2="91789"/>
                        <a14:foregroundMark x1="64750" y1="89684" x2="65000" y2="93000"/>
                        <a14:foregroundMark x1="73250" y1="89158" x2="73500" y2="92105"/>
                        <a14:foregroundMark x1="65250" y1="92474" x2="66333" y2="9436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612" y="1736071"/>
            <a:ext cx="2964894" cy="4694417"/>
          </a:xfrm>
          <a:prstGeom prst="rect">
            <a:avLst/>
          </a:prstGeom>
        </p:spPr>
      </p:pic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63898988-9D65-4539-AD33-C6B0AE26945F}"/>
              </a:ext>
            </a:extLst>
          </p:cNvPr>
          <p:cNvSpPr/>
          <p:nvPr/>
        </p:nvSpPr>
        <p:spPr>
          <a:xfrm>
            <a:off x="3348842" y="427512"/>
            <a:ext cx="4080081" cy="2246845"/>
          </a:xfrm>
          <a:prstGeom prst="wedgeEllipseCallout">
            <a:avLst>
              <a:gd name="adj1" fmla="val -46110"/>
              <a:gd name="adj2" fmla="val 56521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7EBF0C-0AE8-4392-BFC3-0C7E076F8F6C}"/>
              </a:ext>
            </a:extLst>
          </p:cNvPr>
          <p:cNvSpPr txBox="1"/>
          <p:nvPr/>
        </p:nvSpPr>
        <p:spPr>
          <a:xfrm>
            <a:off x="3582506" y="917629"/>
            <a:ext cx="37842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>
                <a:solidFill>
                  <a:sysClr val="windowText" lastClr="000000"/>
                </a:solidFill>
              </a:rPr>
              <a:t>Các dụng cụ trồng hoa và cây cảnh được nêu trong bài là:</a:t>
            </a:r>
          </a:p>
        </p:txBody>
      </p:sp>
    </p:spTree>
    <p:extLst>
      <p:ext uri="{BB962C8B-B14F-4D97-AF65-F5344CB8AC3E}">
        <p14:creationId xmlns:p14="http://schemas.microsoft.com/office/powerpoint/2010/main" val="48718860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671BBFD-4BDC-4ADE-8361-786E4B04B0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679" y="2914208"/>
            <a:ext cx="8225910" cy="2155526"/>
          </a:xfrm>
          <a:prstGeom prst="rect">
            <a:avLst/>
          </a:prstGeom>
          <a:scene3d>
            <a:camera prst="obliqueTopLeft"/>
            <a:lightRig rig="threePt" dir="t"/>
          </a:scene3d>
        </p:spPr>
      </p:pic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8A933005-CAE5-47D8-B21C-1FBC636883CC}"/>
              </a:ext>
            </a:extLst>
          </p:cNvPr>
          <p:cNvSpPr/>
          <p:nvPr/>
        </p:nvSpPr>
        <p:spPr>
          <a:xfrm>
            <a:off x="2785871" y="191758"/>
            <a:ext cx="4382372" cy="2155526"/>
          </a:xfrm>
          <a:prstGeom prst="cloudCallout">
            <a:avLst>
              <a:gd name="adj1" fmla="val -58445"/>
              <a:gd name="adj2" fmla="val 338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2. 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Em hãy cho biết đặc điểm của các chậu dưới đây.</a:t>
            </a:r>
            <a:endParaRPr lang="en-US" sz="280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AEAB0A3-7D1F-4F32-AD48-19DC563E16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38" b="93750" l="10000" r="90000">
                        <a14:foregroundMark x1="47813" y1="10313" x2="47813" y2="10313"/>
                        <a14:foregroundMark x1="49844" y1="8906" x2="58750" y2="12812"/>
                        <a14:foregroundMark x1="50469" y1="7969" x2="47656" y2="9688"/>
                        <a14:foregroundMark x1="50781" y1="5938" x2="48750" y2="6094"/>
                        <a14:foregroundMark x1="57188" y1="20625" x2="57188" y2="20625"/>
                        <a14:foregroundMark x1="42344" y1="17813" x2="43594" y2="25313"/>
                        <a14:foregroundMark x1="51563" y1="32500" x2="51875" y2="42344"/>
                        <a14:foregroundMark x1="45000" y1="89219" x2="45000" y2="93750"/>
                        <a14:foregroundMark x1="52656" y1="89219" x2="52969" y2="925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25188" y="1083901"/>
            <a:ext cx="6231299" cy="6231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92115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E512319-CC03-7D14-BB12-E3E71B7474B8}"/>
              </a:ext>
            </a:extLst>
          </p:cNvPr>
          <p:cNvSpPr/>
          <p:nvPr/>
        </p:nvSpPr>
        <p:spPr>
          <a:xfrm>
            <a:off x="334144" y="1643262"/>
            <a:ext cx="6161601" cy="2537380"/>
          </a:xfrm>
          <a:prstGeom prst="round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99298ECA-0F66-A59B-CE03-BD190F37A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086" y="880084"/>
            <a:ext cx="5134548" cy="4826475"/>
          </a:xfrm>
          <a:prstGeom prst="rect">
            <a:avLst/>
          </a:prstGeom>
        </p:spPr>
      </p:pic>
      <p:grpSp>
        <p:nvGrpSpPr>
          <p:cNvPr id="12" name="组合 5">
            <a:extLst>
              <a:ext uri="{FF2B5EF4-FFF2-40B4-BE49-F238E27FC236}">
                <a16:creationId xmlns:a16="http://schemas.microsoft.com/office/drawing/2014/main" id="{8406A408-FAB7-43F8-087C-360DEE157179}"/>
              </a:ext>
            </a:extLst>
          </p:cNvPr>
          <p:cNvGrpSpPr/>
          <p:nvPr/>
        </p:nvGrpSpPr>
        <p:grpSpPr>
          <a:xfrm>
            <a:off x="39732" y="5706559"/>
            <a:ext cx="12152268" cy="1151441"/>
            <a:chOff x="-2055784" y="5706558"/>
            <a:chExt cx="12152268" cy="1151441"/>
          </a:xfrm>
        </p:grpSpPr>
        <p:pic>
          <p:nvPicPr>
            <p:cNvPr id="13" name="图片 6">
              <a:extLst>
                <a:ext uri="{FF2B5EF4-FFF2-40B4-BE49-F238E27FC236}">
                  <a16:creationId xmlns:a16="http://schemas.microsoft.com/office/drawing/2014/main" id="{70614D0D-C886-9B72-277F-99B1BE711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9155" y="5952293"/>
              <a:ext cx="3267329" cy="905706"/>
            </a:xfrm>
            <a:prstGeom prst="rect">
              <a:avLst/>
            </a:prstGeom>
          </p:spPr>
        </p:pic>
        <p:pic>
          <p:nvPicPr>
            <p:cNvPr id="14" name="图片 7">
              <a:extLst>
                <a:ext uri="{FF2B5EF4-FFF2-40B4-BE49-F238E27FC236}">
                  <a16:creationId xmlns:a16="http://schemas.microsoft.com/office/drawing/2014/main" id="{C98D9E2E-C81D-A6B9-A5BD-59189EAB95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3398" y="5901249"/>
              <a:ext cx="3451875" cy="956750"/>
            </a:xfrm>
            <a:prstGeom prst="rect">
              <a:avLst/>
            </a:prstGeom>
          </p:spPr>
        </p:pic>
        <p:pic>
          <p:nvPicPr>
            <p:cNvPr id="15" name="图片 8">
              <a:extLst>
                <a:ext uri="{FF2B5EF4-FFF2-40B4-BE49-F238E27FC236}">
                  <a16:creationId xmlns:a16="http://schemas.microsoft.com/office/drawing/2014/main" id="{C3DA4FA8-C546-5F59-73E4-59DBB0D0A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0765" b="62852"/>
            <a:stretch>
              <a:fillRect/>
            </a:stretch>
          </p:blipFill>
          <p:spPr>
            <a:xfrm>
              <a:off x="-1077847" y="5802542"/>
              <a:ext cx="425329" cy="383030"/>
            </a:xfrm>
            <a:custGeom>
              <a:avLst/>
              <a:gdLst>
                <a:gd name="connsiteX0" fmla="*/ 0 w 655948"/>
                <a:gd name="connsiteY0" fmla="*/ 0 h 590714"/>
                <a:gd name="connsiteX1" fmla="*/ 655948 w 655948"/>
                <a:gd name="connsiteY1" fmla="*/ 0 h 590714"/>
                <a:gd name="connsiteX2" fmla="*/ 655948 w 655948"/>
                <a:gd name="connsiteY2" fmla="*/ 590714 h 590714"/>
                <a:gd name="connsiteX3" fmla="*/ 0 w 655948"/>
                <a:gd name="connsiteY3" fmla="*/ 590714 h 590714"/>
                <a:gd name="connsiteX4" fmla="*/ 0 w 655948"/>
                <a:gd name="connsiteY4" fmla="*/ 0 h 59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948" h="590714">
                  <a:moveTo>
                    <a:pt x="0" y="0"/>
                  </a:moveTo>
                  <a:lnTo>
                    <a:pt x="655948" y="0"/>
                  </a:lnTo>
                  <a:lnTo>
                    <a:pt x="655948" y="590714"/>
                  </a:lnTo>
                  <a:lnTo>
                    <a:pt x="0" y="59071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6" name="图片 9">
              <a:extLst>
                <a:ext uri="{FF2B5EF4-FFF2-40B4-BE49-F238E27FC236}">
                  <a16:creationId xmlns:a16="http://schemas.microsoft.com/office/drawing/2014/main" id="{90DB6F81-3AD0-FA4A-3956-33C25B1C2F9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765" t="12558" b="40721"/>
            <a:stretch>
              <a:fillRect/>
            </a:stretch>
          </p:blipFill>
          <p:spPr>
            <a:xfrm flipH="1">
              <a:off x="9022536" y="5706558"/>
              <a:ext cx="388851" cy="440426"/>
            </a:xfrm>
            <a:custGeom>
              <a:avLst/>
              <a:gdLst>
                <a:gd name="connsiteX0" fmla="*/ 0 w 655948"/>
                <a:gd name="connsiteY0" fmla="*/ 0 h 742950"/>
                <a:gd name="connsiteX1" fmla="*/ 655948 w 655948"/>
                <a:gd name="connsiteY1" fmla="*/ 0 h 742950"/>
                <a:gd name="connsiteX2" fmla="*/ 655948 w 655948"/>
                <a:gd name="connsiteY2" fmla="*/ 742950 h 742950"/>
                <a:gd name="connsiteX3" fmla="*/ 0 w 655948"/>
                <a:gd name="connsiteY3" fmla="*/ 742950 h 742950"/>
                <a:gd name="connsiteX4" fmla="*/ 0 w 655948"/>
                <a:gd name="connsiteY4" fmla="*/ 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948" h="742950">
                  <a:moveTo>
                    <a:pt x="0" y="0"/>
                  </a:moveTo>
                  <a:lnTo>
                    <a:pt x="655948" y="0"/>
                  </a:lnTo>
                  <a:lnTo>
                    <a:pt x="655948" y="742950"/>
                  </a:lnTo>
                  <a:lnTo>
                    <a:pt x="0" y="74295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7" name="图片 10">
              <a:extLst>
                <a:ext uri="{FF2B5EF4-FFF2-40B4-BE49-F238E27FC236}">
                  <a16:creationId xmlns:a16="http://schemas.microsoft.com/office/drawing/2014/main" id="{2D6E66D9-E908-CC09-C35E-061C84F6C6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14" t="59279" r="64244"/>
            <a:stretch>
              <a:fillRect/>
            </a:stretch>
          </p:blipFill>
          <p:spPr>
            <a:xfrm>
              <a:off x="1081651" y="5952293"/>
              <a:ext cx="475557" cy="396198"/>
            </a:xfrm>
            <a:custGeom>
              <a:avLst/>
              <a:gdLst>
                <a:gd name="connsiteX0" fmla="*/ 0 w 777240"/>
                <a:gd name="connsiteY0" fmla="*/ 0 h 647537"/>
                <a:gd name="connsiteX1" fmla="*/ 777240 w 777240"/>
                <a:gd name="connsiteY1" fmla="*/ 0 h 647537"/>
                <a:gd name="connsiteX2" fmla="*/ 777240 w 777240"/>
                <a:gd name="connsiteY2" fmla="*/ 647537 h 647537"/>
                <a:gd name="connsiteX3" fmla="*/ 0 w 777240"/>
                <a:gd name="connsiteY3" fmla="*/ 647537 h 647537"/>
                <a:gd name="connsiteX4" fmla="*/ 0 w 777240"/>
                <a:gd name="connsiteY4" fmla="*/ 0 h 64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240" h="647537">
                  <a:moveTo>
                    <a:pt x="0" y="0"/>
                  </a:moveTo>
                  <a:lnTo>
                    <a:pt x="777240" y="0"/>
                  </a:lnTo>
                  <a:lnTo>
                    <a:pt x="777240" y="647537"/>
                  </a:lnTo>
                  <a:lnTo>
                    <a:pt x="0" y="647537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8" name="图片 11">
              <a:extLst>
                <a:ext uri="{FF2B5EF4-FFF2-40B4-BE49-F238E27FC236}">
                  <a16:creationId xmlns:a16="http://schemas.microsoft.com/office/drawing/2014/main" id="{61D89D2F-0947-5C92-F031-A23B767267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243" y="5901249"/>
              <a:ext cx="3451875" cy="956750"/>
            </a:xfrm>
            <a:prstGeom prst="rect">
              <a:avLst/>
            </a:prstGeom>
          </p:spPr>
        </p:pic>
        <p:pic>
          <p:nvPicPr>
            <p:cNvPr id="19" name="图片 12">
              <a:extLst>
                <a:ext uri="{FF2B5EF4-FFF2-40B4-BE49-F238E27FC236}">
                  <a16:creationId xmlns:a16="http://schemas.microsoft.com/office/drawing/2014/main" id="{27F13F85-6053-B9CA-3A76-8CEAD8A1BF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2055784" y="5901249"/>
              <a:ext cx="3451875" cy="956750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693D449-12B9-441A-8F38-C8A70D608BD4}"/>
              </a:ext>
            </a:extLst>
          </p:cNvPr>
          <p:cNvSpPr txBox="1"/>
          <p:nvPr/>
        </p:nvSpPr>
        <p:spPr>
          <a:xfrm>
            <a:off x="-358830" y="2108163"/>
            <a:ext cx="72914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>
                <a:ln>
                  <a:solidFill>
                    <a:prstClr val="black"/>
                  </a:solidFill>
                </a:ln>
                <a:solidFill>
                  <a:srgbClr val="FF6699"/>
                </a:solidFill>
                <a:effectLst/>
                <a:uLnTx/>
                <a:uFillTx/>
                <a:latin typeface="SVN-Poky's" panose="020B0606040200020203" pitchFamily="34" charset="0"/>
                <a:ea typeface="+mn-ea"/>
                <a:cs typeface="+mn-cs"/>
              </a:rPr>
              <a:t>Vận</a:t>
            </a:r>
            <a:r>
              <a:rPr kumimoji="0" lang="en-US" sz="8800" b="0" i="0" u="none" strike="noStrike" kern="1200" cap="none" spc="0" normalizeH="0" noProof="0">
                <a:ln>
                  <a:solidFill>
                    <a:prstClr val="black"/>
                  </a:solidFill>
                </a:ln>
                <a:solidFill>
                  <a:srgbClr val="FF6699"/>
                </a:solidFill>
                <a:effectLst/>
                <a:uLnTx/>
                <a:uFillTx/>
                <a:latin typeface="SVN-Poky's" panose="020B0606040200020203" pitchFamily="34" charset="0"/>
                <a:ea typeface="+mn-ea"/>
                <a:cs typeface="+mn-cs"/>
              </a:rPr>
              <a:t> dụng</a:t>
            </a:r>
            <a:endParaRPr kumimoji="0" lang="vi-VN" sz="8800" b="0" i="0" u="none" strike="noStrike" kern="1200" cap="none" spc="0" normalizeH="0" baseline="0" noProof="0" dirty="0">
              <a:ln>
                <a:solidFill>
                  <a:prstClr val="black"/>
                </a:solidFill>
              </a:ln>
              <a:solidFill>
                <a:srgbClr val="FF669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7546068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174C33A-16A0-7EC0-E75A-CBADAB6D36A2}"/>
              </a:ext>
            </a:extLst>
          </p:cNvPr>
          <p:cNvSpPr/>
          <p:nvPr/>
        </p:nvSpPr>
        <p:spPr>
          <a:xfrm>
            <a:off x="546265" y="209722"/>
            <a:ext cx="11099470" cy="6438555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rgbClr val="F757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AEAB0A3-7D1F-4F32-AD48-19DC563E16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938" b="93750" l="10000" r="90000">
                        <a14:foregroundMark x1="47813" y1="10313" x2="47813" y2="10313"/>
                        <a14:foregroundMark x1="49844" y1="8906" x2="58750" y2="12812"/>
                        <a14:foregroundMark x1="50469" y1="7969" x2="47656" y2="9688"/>
                        <a14:foregroundMark x1="50781" y1="5938" x2="48750" y2="6094"/>
                        <a14:foregroundMark x1="57188" y1="20625" x2="57188" y2="20625"/>
                        <a14:foregroundMark x1="42344" y1="17813" x2="43594" y2="25313"/>
                        <a14:foregroundMark x1="51563" y1="32500" x2="51875" y2="42344"/>
                        <a14:foregroundMark x1="45000" y1="89219" x2="45000" y2="93750"/>
                        <a14:foregroundMark x1="52656" y1="89219" x2="52969" y2="925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12467" y="1353312"/>
            <a:ext cx="5504688" cy="5504688"/>
          </a:xfrm>
          <a:prstGeom prst="rect">
            <a:avLst/>
          </a:prstGeom>
        </p:spPr>
      </p:pic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D6E94837-B547-4B4A-B7CB-71BBB883E0F6}"/>
              </a:ext>
            </a:extLst>
          </p:cNvPr>
          <p:cNvSpPr/>
          <p:nvPr/>
        </p:nvSpPr>
        <p:spPr>
          <a:xfrm>
            <a:off x="2979150" y="319306"/>
            <a:ext cx="4002697" cy="2204294"/>
          </a:xfrm>
          <a:prstGeom prst="cloudCallout">
            <a:avLst>
              <a:gd name="adj1" fmla="val -43234"/>
              <a:gd name="adj2" fmla="val 601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ysClr val="windowText" lastClr="00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454708-E999-46AD-B984-3C6F045953F6}"/>
              </a:ext>
            </a:extLst>
          </p:cNvPr>
          <p:cNvSpPr txBox="1"/>
          <p:nvPr/>
        </p:nvSpPr>
        <p:spPr>
          <a:xfrm>
            <a:off x="3479022" y="702442"/>
            <a:ext cx="29626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Em và các bạn hãy chọn 1 chậu để trồng hoa, cây cảnh trang trí lớp học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3321E6F-7D1B-45B6-BF8D-61154ABEE8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5606" y="1634909"/>
            <a:ext cx="3259114" cy="434548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4A3E056-7201-4F95-9EE2-6E06B1D54B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8832" y="2906736"/>
            <a:ext cx="3840480" cy="310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01262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E950AE0-016B-4C46-910F-D7E5D7074D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061" y="209722"/>
            <a:ext cx="9423402" cy="64385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61525435"/>
      </p:ext>
    </p:extLst>
  </p:cSld>
  <p:clrMapOvr>
    <a:masterClrMapping/>
  </p:clrMapOvr>
  <p:transition spd="slow">
    <p:strips dir="rd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39192" y="825623"/>
            <a:ext cx="10937289" cy="3785652"/>
          </a:xfrm>
          <a:prstGeom prst="rect">
            <a:avLst/>
          </a:prstGeom>
          <a:solidFill>
            <a:srgbClr val="FFE1E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GB" sz="6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60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r>
              <a:rPr lang="en-GB" sz="6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en-GB" sz="6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GB" sz="6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6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GB" sz="6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6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GB" sz="6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6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GB" sz="6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6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GB" sz="6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6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GB" sz="6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6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GB" sz="6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6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GB" sz="6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6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GB" sz="6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GB" sz="6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GB" sz="6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GB" sz="6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lang="en-GB" sz="6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6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GB" sz="6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6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GB" sz="6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6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GB" sz="6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6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GB" sz="6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6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GB" sz="6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6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GB" sz="6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6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chậu</a:t>
            </a:r>
            <a:r>
              <a:rPr lang="en-GB" sz="6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</p:txBody>
      </p:sp>
    </p:spTree>
    <p:extLst>
      <p:ext uri="{BB962C8B-B14F-4D97-AF65-F5344CB8AC3E}">
        <p14:creationId xmlns:p14="http://schemas.microsoft.com/office/powerpoint/2010/main" val="2687024223"/>
      </p:ext>
    </p:extLst>
  </p:cSld>
  <p:clrMapOvr>
    <a:masterClrMapping/>
  </p:clrMapOvr>
  <p:transition spd="slow">
    <p:strips dir="r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3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DF3A132-648C-4984-968E-3CE56C4CC77C}"/>
              </a:ext>
            </a:extLst>
          </p:cNvPr>
          <p:cNvSpPr/>
          <p:nvPr/>
        </p:nvSpPr>
        <p:spPr>
          <a:xfrm>
            <a:off x="413609" y="189794"/>
            <a:ext cx="11624011" cy="6478411"/>
          </a:xfrm>
          <a:custGeom>
            <a:avLst/>
            <a:gdLst>
              <a:gd name="connsiteX0" fmla="*/ 0 w 11624011"/>
              <a:gd name="connsiteY0" fmla="*/ 1079757 h 6478411"/>
              <a:gd name="connsiteX1" fmla="*/ 1079757 w 11624011"/>
              <a:gd name="connsiteY1" fmla="*/ 0 h 6478411"/>
              <a:gd name="connsiteX2" fmla="*/ 1471858 w 11624011"/>
              <a:gd name="connsiteY2" fmla="*/ 0 h 6478411"/>
              <a:gd name="connsiteX3" fmla="*/ 1863958 w 11624011"/>
              <a:gd name="connsiteY3" fmla="*/ 0 h 6478411"/>
              <a:gd name="connsiteX4" fmla="*/ 2634639 w 11624011"/>
              <a:gd name="connsiteY4" fmla="*/ 0 h 6478411"/>
              <a:gd name="connsiteX5" fmla="*/ 3405319 w 11624011"/>
              <a:gd name="connsiteY5" fmla="*/ 0 h 6478411"/>
              <a:gd name="connsiteX6" fmla="*/ 4270645 w 11624011"/>
              <a:gd name="connsiteY6" fmla="*/ 0 h 6478411"/>
              <a:gd name="connsiteX7" fmla="*/ 4662745 w 11624011"/>
              <a:gd name="connsiteY7" fmla="*/ 0 h 6478411"/>
              <a:gd name="connsiteX8" fmla="*/ 5338781 w 11624011"/>
              <a:gd name="connsiteY8" fmla="*/ 0 h 6478411"/>
              <a:gd name="connsiteX9" fmla="*/ 5825526 w 11624011"/>
              <a:gd name="connsiteY9" fmla="*/ 0 h 6478411"/>
              <a:gd name="connsiteX10" fmla="*/ 6596207 w 11624011"/>
              <a:gd name="connsiteY10" fmla="*/ 0 h 6478411"/>
              <a:gd name="connsiteX11" fmla="*/ 7177597 w 11624011"/>
              <a:gd name="connsiteY11" fmla="*/ 0 h 6478411"/>
              <a:gd name="connsiteX12" fmla="*/ 7758988 w 11624011"/>
              <a:gd name="connsiteY12" fmla="*/ 0 h 6478411"/>
              <a:gd name="connsiteX13" fmla="*/ 8151088 w 11624011"/>
              <a:gd name="connsiteY13" fmla="*/ 0 h 6478411"/>
              <a:gd name="connsiteX14" fmla="*/ 8921769 w 11624011"/>
              <a:gd name="connsiteY14" fmla="*/ 0 h 6478411"/>
              <a:gd name="connsiteX15" fmla="*/ 9692449 w 11624011"/>
              <a:gd name="connsiteY15" fmla="*/ 0 h 6478411"/>
              <a:gd name="connsiteX16" fmla="*/ 10544254 w 11624011"/>
              <a:gd name="connsiteY16" fmla="*/ 0 h 6478411"/>
              <a:gd name="connsiteX17" fmla="*/ 11624011 w 11624011"/>
              <a:gd name="connsiteY17" fmla="*/ 1079757 h 6478411"/>
              <a:gd name="connsiteX18" fmla="*/ 11624011 w 11624011"/>
              <a:gd name="connsiteY18" fmla="*/ 1739931 h 6478411"/>
              <a:gd name="connsiteX19" fmla="*/ 11624011 w 11624011"/>
              <a:gd name="connsiteY19" fmla="*/ 2270539 h 6478411"/>
              <a:gd name="connsiteX20" fmla="*/ 11624011 w 11624011"/>
              <a:gd name="connsiteY20" fmla="*/ 2757957 h 6478411"/>
              <a:gd name="connsiteX21" fmla="*/ 11624011 w 11624011"/>
              <a:gd name="connsiteY21" fmla="*/ 3288564 h 6478411"/>
              <a:gd name="connsiteX22" fmla="*/ 11624011 w 11624011"/>
              <a:gd name="connsiteY22" fmla="*/ 3862361 h 6478411"/>
              <a:gd name="connsiteX23" fmla="*/ 11624011 w 11624011"/>
              <a:gd name="connsiteY23" fmla="*/ 4349779 h 6478411"/>
              <a:gd name="connsiteX24" fmla="*/ 11624011 w 11624011"/>
              <a:gd name="connsiteY24" fmla="*/ 4837197 h 6478411"/>
              <a:gd name="connsiteX25" fmla="*/ 11624011 w 11624011"/>
              <a:gd name="connsiteY25" fmla="*/ 5398654 h 6478411"/>
              <a:gd name="connsiteX26" fmla="*/ 10544254 w 11624011"/>
              <a:gd name="connsiteY26" fmla="*/ 6478411 h 6478411"/>
              <a:gd name="connsiteX27" fmla="*/ 10152153 w 11624011"/>
              <a:gd name="connsiteY27" fmla="*/ 6478411 h 6478411"/>
              <a:gd name="connsiteX28" fmla="*/ 9665408 w 11624011"/>
              <a:gd name="connsiteY28" fmla="*/ 6478411 h 6478411"/>
              <a:gd name="connsiteX29" fmla="*/ 9084017 w 11624011"/>
              <a:gd name="connsiteY29" fmla="*/ 6478411 h 6478411"/>
              <a:gd name="connsiteX30" fmla="*/ 8502627 w 11624011"/>
              <a:gd name="connsiteY30" fmla="*/ 6478411 h 6478411"/>
              <a:gd name="connsiteX31" fmla="*/ 8015881 w 11624011"/>
              <a:gd name="connsiteY31" fmla="*/ 6478411 h 6478411"/>
              <a:gd name="connsiteX32" fmla="*/ 7434491 w 11624011"/>
              <a:gd name="connsiteY32" fmla="*/ 6478411 h 6478411"/>
              <a:gd name="connsiteX33" fmla="*/ 6663810 w 11624011"/>
              <a:gd name="connsiteY33" fmla="*/ 6478411 h 6478411"/>
              <a:gd name="connsiteX34" fmla="*/ 6271710 w 11624011"/>
              <a:gd name="connsiteY34" fmla="*/ 6478411 h 6478411"/>
              <a:gd name="connsiteX35" fmla="*/ 5501029 w 11624011"/>
              <a:gd name="connsiteY35" fmla="*/ 6478411 h 6478411"/>
              <a:gd name="connsiteX36" fmla="*/ 5108929 w 11624011"/>
              <a:gd name="connsiteY36" fmla="*/ 6478411 h 6478411"/>
              <a:gd name="connsiteX37" fmla="*/ 4432893 w 11624011"/>
              <a:gd name="connsiteY37" fmla="*/ 6478411 h 6478411"/>
              <a:gd name="connsiteX38" fmla="*/ 3662213 w 11624011"/>
              <a:gd name="connsiteY38" fmla="*/ 6478411 h 6478411"/>
              <a:gd name="connsiteX39" fmla="*/ 2891532 w 11624011"/>
              <a:gd name="connsiteY39" fmla="*/ 6478411 h 6478411"/>
              <a:gd name="connsiteX40" fmla="*/ 2120852 w 11624011"/>
              <a:gd name="connsiteY40" fmla="*/ 6478411 h 6478411"/>
              <a:gd name="connsiteX41" fmla="*/ 1079757 w 11624011"/>
              <a:gd name="connsiteY41" fmla="*/ 6478411 h 6478411"/>
              <a:gd name="connsiteX42" fmla="*/ 0 w 11624011"/>
              <a:gd name="connsiteY42" fmla="*/ 5398654 h 6478411"/>
              <a:gd name="connsiteX43" fmla="*/ 0 w 11624011"/>
              <a:gd name="connsiteY43" fmla="*/ 4911236 h 6478411"/>
              <a:gd name="connsiteX44" fmla="*/ 0 w 11624011"/>
              <a:gd name="connsiteY44" fmla="*/ 4380628 h 6478411"/>
              <a:gd name="connsiteX45" fmla="*/ 0 w 11624011"/>
              <a:gd name="connsiteY45" fmla="*/ 3806832 h 6478411"/>
              <a:gd name="connsiteX46" fmla="*/ 0 w 11624011"/>
              <a:gd name="connsiteY46" fmla="*/ 3189847 h 6478411"/>
              <a:gd name="connsiteX47" fmla="*/ 0 w 11624011"/>
              <a:gd name="connsiteY47" fmla="*/ 2702428 h 6478411"/>
              <a:gd name="connsiteX48" fmla="*/ 0 w 11624011"/>
              <a:gd name="connsiteY48" fmla="*/ 2171821 h 6478411"/>
              <a:gd name="connsiteX49" fmla="*/ 0 w 11624011"/>
              <a:gd name="connsiteY49" fmla="*/ 1079757 h 6478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1624011" h="6478411" fill="none" extrusionOk="0">
                <a:moveTo>
                  <a:pt x="0" y="1079757"/>
                </a:moveTo>
                <a:cubicBezTo>
                  <a:pt x="89109" y="426344"/>
                  <a:pt x="350694" y="-34825"/>
                  <a:pt x="1079757" y="0"/>
                </a:cubicBezTo>
                <a:cubicBezTo>
                  <a:pt x="1179520" y="7804"/>
                  <a:pt x="1299685" y="8494"/>
                  <a:pt x="1471858" y="0"/>
                </a:cubicBezTo>
                <a:cubicBezTo>
                  <a:pt x="1644031" y="-8494"/>
                  <a:pt x="1746878" y="8493"/>
                  <a:pt x="1863958" y="0"/>
                </a:cubicBezTo>
                <a:cubicBezTo>
                  <a:pt x="1981038" y="-8493"/>
                  <a:pt x="2348101" y="-9588"/>
                  <a:pt x="2634639" y="0"/>
                </a:cubicBezTo>
                <a:cubicBezTo>
                  <a:pt x="2921177" y="9588"/>
                  <a:pt x="3138142" y="-9594"/>
                  <a:pt x="3405319" y="0"/>
                </a:cubicBezTo>
                <a:cubicBezTo>
                  <a:pt x="3672496" y="9594"/>
                  <a:pt x="4000972" y="-21833"/>
                  <a:pt x="4270645" y="0"/>
                </a:cubicBezTo>
                <a:cubicBezTo>
                  <a:pt x="4540318" y="21833"/>
                  <a:pt x="4479924" y="19443"/>
                  <a:pt x="4662745" y="0"/>
                </a:cubicBezTo>
                <a:cubicBezTo>
                  <a:pt x="4845566" y="-19443"/>
                  <a:pt x="5074969" y="5951"/>
                  <a:pt x="5338781" y="0"/>
                </a:cubicBezTo>
                <a:cubicBezTo>
                  <a:pt x="5602593" y="-5951"/>
                  <a:pt x="5708634" y="-13885"/>
                  <a:pt x="5825526" y="0"/>
                </a:cubicBezTo>
                <a:cubicBezTo>
                  <a:pt x="5942419" y="13885"/>
                  <a:pt x="6211996" y="-8864"/>
                  <a:pt x="6596207" y="0"/>
                </a:cubicBezTo>
                <a:cubicBezTo>
                  <a:pt x="6980418" y="8864"/>
                  <a:pt x="6995015" y="-21346"/>
                  <a:pt x="7177597" y="0"/>
                </a:cubicBezTo>
                <a:cubicBezTo>
                  <a:pt x="7360179" y="21346"/>
                  <a:pt x="7595117" y="1351"/>
                  <a:pt x="7758988" y="0"/>
                </a:cubicBezTo>
                <a:cubicBezTo>
                  <a:pt x="7922859" y="-1351"/>
                  <a:pt x="8052881" y="-7159"/>
                  <a:pt x="8151088" y="0"/>
                </a:cubicBezTo>
                <a:cubicBezTo>
                  <a:pt x="8249295" y="7159"/>
                  <a:pt x="8704620" y="-15101"/>
                  <a:pt x="8921769" y="0"/>
                </a:cubicBezTo>
                <a:cubicBezTo>
                  <a:pt x="9138918" y="15101"/>
                  <a:pt x="9398796" y="24642"/>
                  <a:pt x="9692449" y="0"/>
                </a:cubicBezTo>
                <a:cubicBezTo>
                  <a:pt x="9986102" y="-24642"/>
                  <a:pt x="10326725" y="18928"/>
                  <a:pt x="10544254" y="0"/>
                </a:cubicBezTo>
                <a:cubicBezTo>
                  <a:pt x="11165891" y="23337"/>
                  <a:pt x="11603782" y="552881"/>
                  <a:pt x="11624011" y="1079757"/>
                </a:cubicBezTo>
                <a:cubicBezTo>
                  <a:pt x="11627637" y="1403825"/>
                  <a:pt x="11606870" y="1506459"/>
                  <a:pt x="11624011" y="1739931"/>
                </a:cubicBezTo>
                <a:cubicBezTo>
                  <a:pt x="11641152" y="1973403"/>
                  <a:pt x="11638006" y="2041038"/>
                  <a:pt x="11624011" y="2270539"/>
                </a:cubicBezTo>
                <a:cubicBezTo>
                  <a:pt x="11610016" y="2500040"/>
                  <a:pt x="11611871" y="2608446"/>
                  <a:pt x="11624011" y="2757957"/>
                </a:cubicBezTo>
                <a:cubicBezTo>
                  <a:pt x="11636151" y="2907468"/>
                  <a:pt x="11645719" y="3097160"/>
                  <a:pt x="11624011" y="3288564"/>
                </a:cubicBezTo>
                <a:cubicBezTo>
                  <a:pt x="11602303" y="3479968"/>
                  <a:pt x="11596361" y="3657712"/>
                  <a:pt x="11624011" y="3862361"/>
                </a:cubicBezTo>
                <a:cubicBezTo>
                  <a:pt x="11651661" y="4067010"/>
                  <a:pt x="11620773" y="4221265"/>
                  <a:pt x="11624011" y="4349779"/>
                </a:cubicBezTo>
                <a:cubicBezTo>
                  <a:pt x="11627249" y="4478293"/>
                  <a:pt x="11625900" y="4665970"/>
                  <a:pt x="11624011" y="4837197"/>
                </a:cubicBezTo>
                <a:cubicBezTo>
                  <a:pt x="11622122" y="5008424"/>
                  <a:pt x="11612171" y="5137106"/>
                  <a:pt x="11624011" y="5398654"/>
                </a:cubicBezTo>
                <a:cubicBezTo>
                  <a:pt x="11562401" y="5890416"/>
                  <a:pt x="11051291" y="6500077"/>
                  <a:pt x="10544254" y="6478411"/>
                </a:cubicBezTo>
                <a:cubicBezTo>
                  <a:pt x="10439840" y="6464768"/>
                  <a:pt x="10240710" y="6475482"/>
                  <a:pt x="10152153" y="6478411"/>
                </a:cubicBezTo>
                <a:cubicBezTo>
                  <a:pt x="10063596" y="6481340"/>
                  <a:pt x="9906595" y="6480010"/>
                  <a:pt x="9665408" y="6478411"/>
                </a:cubicBezTo>
                <a:cubicBezTo>
                  <a:pt x="9424222" y="6476812"/>
                  <a:pt x="9300212" y="6460841"/>
                  <a:pt x="9084017" y="6478411"/>
                </a:cubicBezTo>
                <a:cubicBezTo>
                  <a:pt x="8867822" y="6495981"/>
                  <a:pt x="8653391" y="6474853"/>
                  <a:pt x="8502627" y="6478411"/>
                </a:cubicBezTo>
                <a:cubicBezTo>
                  <a:pt x="8351863" y="6481970"/>
                  <a:pt x="8258873" y="6498368"/>
                  <a:pt x="8015881" y="6478411"/>
                </a:cubicBezTo>
                <a:cubicBezTo>
                  <a:pt x="7772889" y="6458454"/>
                  <a:pt x="7622577" y="6502876"/>
                  <a:pt x="7434491" y="6478411"/>
                </a:cubicBezTo>
                <a:cubicBezTo>
                  <a:pt x="7246405" y="6453947"/>
                  <a:pt x="6942291" y="6460272"/>
                  <a:pt x="6663810" y="6478411"/>
                </a:cubicBezTo>
                <a:cubicBezTo>
                  <a:pt x="6385329" y="6496550"/>
                  <a:pt x="6373915" y="6471440"/>
                  <a:pt x="6271710" y="6478411"/>
                </a:cubicBezTo>
                <a:cubicBezTo>
                  <a:pt x="6169505" y="6485382"/>
                  <a:pt x="5666578" y="6514028"/>
                  <a:pt x="5501029" y="6478411"/>
                </a:cubicBezTo>
                <a:cubicBezTo>
                  <a:pt x="5335480" y="6442794"/>
                  <a:pt x="5206189" y="6480028"/>
                  <a:pt x="5108929" y="6478411"/>
                </a:cubicBezTo>
                <a:cubicBezTo>
                  <a:pt x="5011669" y="6476794"/>
                  <a:pt x="4639027" y="6477141"/>
                  <a:pt x="4432893" y="6478411"/>
                </a:cubicBezTo>
                <a:cubicBezTo>
                  <a:pt x="4226759" y="6479681"/>
                  <a:pt x="3924606" y="6445019"/>
                  <a:pt x="3662213" y="6478411"/>
                </a:cubicBezTo>
                <a:cubicBezTo>
                  <a:pt x="3399820" y="6511803"/>
                  <a:pt x="3054417" y="6462856"/>
                  <a:pt x="2891532" y="6478411"/>
                </a:cubicBezTo>
                <a:cubicBezTo>
                  <a:pt x="2728647" y="6493966"/>
                  <a:pt x="2448643" y="6482684"/>
                  <a:pt x="2120852" y="6478411"/>
                </a:cubicBezTo>
                <a:cubicBezTo>
                  <a:pt x="1793061" y="6474138"/>
                  <a:pt x="1432464" y="6510116"/>
                  <a:pt x="1079757" y="6478411"/>
                </a:cubicBezTo>
                <a:cubicBezTo>
                  <a:pt x="458408" y="6508942"/>
                  <a:pt x="17077" y="5991160"/>
                  <a:pt x="0" y="5398654"/>
                </a:cubicBezTo>
                <a:cubicBezTo>
                  <a:pt x="-16481" y="5232947"/>
                  <a:pt x="21524" y="5038948"/>
                  <a:pt x="0" y="4911236"/>
                </a:cubicBezTo>
                <a:cubicBezTo>
                  <a:pt x="-21524" y="4783524"/>
                  <a:pt x="-10229" y="4541530"/>
                  <a:pt x="0" y="4380628"/>
                </a:cubicBezTo>
                <a:cubicBezTo>
                  <a:pt x="10229" y="4219726"/>
                  <a:pt x="-17100" y="3962822"/>
                  <a:pt x="0" y="3806832"/>
                </a:cubicBezTo>
                <a:cubicBezTo>
                  <a:pt x="17100" y="3650842"/>
                  <a:pt x="-10010" y="3427397"/>
                  <a:pt x="0" y="3189847"/>
                </a:cubicBezTo>
                <a:cubicBezTo>
                  <a:pt x="10010" y="2952297"/>
                  <a:pt x="16171" y="2927267"/>
                  <a:pt x="0" y="2702428"/>
                </a:cubicBezTo>
                <a:cubicBezTo>
                  <a:pt x="-16171" y="2477589"/>
                  <a:pt x="-17986" y="2391142"/>
                  <a:pt x="0" y="2171821"/>
                </a:cubicBezTo>
                <a:cubicBezTo>
                  <a:pt x="17986" y="1952500"/>
                  <a:pt x="15809" y="1326008"/>
                  <a:pt x="0" y="1079757"/>
                </a:cubicBezTo>
                <a:close/>
              </a:path>
              <a:path w="11624011" h="6478411" stroke="0" extrusionOk="0">
                <a:moveTo>
                  <a:pt x="0" y="1079757"/>
                </a:moveTo>
                <a:cubicBezTo>
                  <a:pt x="98313" y="475905"/>
                  <a:pt x="402772" y="98553"/>
                  <a:pt x="1079757" y="0"/>
                </a:cubicBezTo>
                <a:cubicBezTo>
                  <a:pt x="1317298" y="-34125"/>
                  <a:pt x="1609943" y="8374"/>
                  <a:pt x="1850437" y="0"/>
                </a:cubicBezTo>
                <a:cubicBezTo>
                  <a:pt x="2090931" y="-8374"/>
                  <a:pt x="2094418" y="-12458"/>
                  <a:pt x="2337183" y="0"/>
                </a:cubicBezTo>
                <a:cubicBezTo>
                  <a:pt x="2579948" y="12458"/>
                  <a:pt x="2615419" y="12039"/>
                  <a:pt x="2729284" y="0"/>
                </a:cubicBezTo>
                <a:cubicBezTo>
                  <a:pt x="2843149" y="-12039"/>
                  <a:pt x="3136401" y="-7931"/>
                  <a:pt x="3405319" y="0"/>
                </a:cubicBezTo>
                <a:cubicBezTo>
                  <a:pt x="3674237" y="7931"/>
                  <a:pt x="3742992" y="27958"/>
                  <a:pt x="3986710" y="0"/>
                </a:cubicBezTo>
                <a:cubicBezTo>
                  <a:pt x="4230428" y="-27958"/>
                  <a:pt x="4325711" y="-25268"/>
                  <a:pt x="4662745" y="0"/>
                </a:cubicBezTo>
                <a:cubicBezTo>
                  <a:pt x="4999779" y="25268"/>
                  <a:pt x="4993250" y="-18526"/>
                  <a:pt x="5244136" y="0"/>
                </a:cubicBezTo>
                <a:cubicBezTo>
                  <a:pt x="5495022" y="18526"/>
                  <a:pt x="5553822" y="1363"/>
                  <a:pt x="5636236" y="0"/>
                </a:cubicBezTo>
                <a:cubicBezTo>
                  <a:pt x="5718650" y="-1363"/>
                  <a:pt x="6206739" y="-3726"/>
                  <a:pt x="6501562" y="0"/>
                </a:cubicBezTo>
                <a:cubicBezTo>
                  <a:pt x="6796385" y="3726"/>
                  <a:pt x="6705089" y="10732"/>
                  <a:pt x="6893662" y="0"/>
                </a:cubicBezTo>
                <a:cubicBezTo>
                  <a:pt x="7082235" y="-10732"/>
                  <a:pt x="7417835" y="21918"/>
                  <a:pt x="7569698" y="0"/>
                </a:cubicBezTo>
                <a:cubicBezTo>
                  <a:pt x="7721561" y="-21918"/>
                  <a:pt x="7906749" y="-20608"/>
                  <a:pt x="8056443" y="0"/>
                </a:cubicBezTo>
                <a:cubicBezTo>
                  <a:pt x="8206137" y="20608"/>
                  <a:pt x="8485449" y="2633"/>
                  <a:pt x="8637834" y="0"/>
                </a:cubicBezTo>
                <a:cubicBezTo>
                  <a:pt x="8790219" y="-2633"/>
                  <a:pt x="9099468" y="21801"/>
                  <a:pt x="9219224" y="0"/>
                </a:cubicBezTo>
                <a:cubicBezTo>
                  <a:pt x="9338980" y="-21801"/>
                  <a:pt x="9493244" y="1750"/>
                  <a:pt x="9611325" y="0"/>
                </a:cubicBezTo>
                <a:cubicBezTo>
                  <a:pt x="9729406" y="-1750"/>
                  <a:pt x="10293173" y="3490"/>
                  <a:pt x="10544254" y="0"/>
                </a:cubicBezTo>
                <a:cubicBezTo>
                  <a:pt x="11209513" y="43333"/>
                  <a:pt x="11725342" y="558328"/>
                  <a:pt x="11624011" y="1079757"/>
                </a:cubicBezTo>
                <a:cubicBezTo>
                  <a:pt x="11615068" y="1192651"/>
                  <a:pt x="11646458" y="1420358"/>
                  <a:pt x="11624011" y="1567175"/>
                </a:cubicBezTo>
                <a:cubicBezTo>
                  <a:pt x="11601564" y="1713992"/>
                  <a:pt x="11643961" y="1820052"/>
                  <a:pt x="11624011" y="2054594"/>
                </a:cubicBezTo>
                <a:cubicBezTo>
                  <a:pt x="11604061" y="2289136"/>
                  <a:pt x="11612826" y="2377411"/>
                  <a:pt x="11624011" y="2628390"/>
                </a:cubicBezTo>
                <a:cubicBezTo>
                  <a:pt x="11635196" y="2879369"/>
                  <a:pt x="11616123" y="3029074"/>
                  <a:pt x="11624011" y="3331753"/>
                </a:cubicBezTo>
                <a:cubicBezTo>
                  <a:pt x="11631899" y="3634432"/>
                  <a:pt x="11646905" y="3709092"/>
                  <a:pt x="11624011" y="3819172"/>
                </a:cubicBezTo>
                <a:cubicBezTo>
                  <a:pt x="11601117" y="3929252"/>
                  <a:pt x="11606957" y="4303022"/>
                  <a:pt x="11624011" y="4479346"/>
                </a:cubicBezTo>
                <a:cubicBezTo>
                  <a:pt x="11641065" y="4655670"/>
                  <a:pt x="11609713" y="5202111"/>
                  <a:pt x="11624011" y="5398654"/>
                </a:cubicBezTo>
                <a:cubicBezTo>
                  <a:pt x="11690280" y="5967795"/>
                  <a:pt x="11123106" y="6486357"/>
                  <a:pt x="10544254" y="6478411"/>
                </a:cubicBezTo>
                <a:cubicBezTo>
                  <a:pt x="10351389" y="6474924"/>
                  <a:pt x="10304938" y="6482196"/>
                  <a:pt x="10152153" y="6478411"/>
                </a:cubicBezTo>
                <a:cubicBezTo>
                  <a:pt x="9999368" y="6474626"/>
                  <a:pt x="9900647" y="6493256"/>
                  <a:pt x="9760053" y="6478411"/>
                </a:cubicBezTo>
                <a:cubicBezTo>
                  <a:pt x="9619459" y="6463566"/>
                  <a:pt x="9087976" y="6513844"/>
                  <a:pt x="8894727" y="6478411"/>
                </a:cubicBezTo>
                <a:cubicBezTo>
                  <a:pt x="8701478" y="6442978"/>
                  <a:pt x="8392108" y="6443805"/>
                  <a:pt x="8124047" y="6478411"/>
                </a:cubicBezTo>
                <a:cubicBezTo>
                  <a:pt x="7855986" y="6513017"/>
                  <a:pt x="7849729" y="6475669"/>
                  <a:pt x="7731946" y="6478411"/>
                </a:cubicBezTo>
                <a:cubicBezTo>
                  <a:pt x="7614163" y="6481153"/>
                  <a:pt x="7270893" y="6484220"/>
                  <a:pt x="7150556" y="6478411"/>
                </a:cubicBezTo>
                <a:cubicBezTo>
                  <a:pt x="7030219" y="6472603"/>
                  <a:pt x="6888589" y="6478689"/>
                  <a:pt x="6758455" y="6478411"/>
                </a:cubicBezTo>
                <a:cubicBezTo>
                  <a:pt x="6628321" y="6478133"/>
                  <a:pt x="6512053" y="6500685"/>
                  <a:pt x="6271710" y="6478411"/>
                </a:cubicBezTo>
                <a:cubicBezTo>
                  <a:pt x="6031368" y="6456137"/>
                  <a:pt x="5971436" y="6466840"/>
                  <a:pt x="5879609" y="6478411"/>
                </a:cubicBezTo>
                <a:cubicBezTo>
                  <a:pt x="5787782" y="6489982"/>
                  <a:pt x="5628106" y="6478148"/>
                  <a:pt x="5487508" y="6478411"/>
                </a:cubicBezTo>
                <a:cubicBezTo>
                  <a:pt x="5346910" y="6478674"/>
                  <a:pt x="5210230" y="6479489"/>
                  <a:pt x="5000763" y="6478411"/>
                </a:cubicBezTo>
                <a:cubicBezTo>
                  <a:pt x="4791296" y="6477333"/>
                  <a:pt x="4472167" y="6458608"/>
                  <a:pt x="4324727" y="6478411"/>
                </a:cubicBezTo>
                <a:cubicBezTo>
                  <a:pt x="4177287" y="6498214"/>
                  <a:pt x="4012507" y="6482462"/>
                  <a:pt x="3932627" y="6478411"/>
                </a:cubicBezTo>
                <a:cubicBezTo>
                  <a:pt x="3852747" y="6474360"/>
                  <a:pt x="3508334" y="6441608"/>
                  <a:pt x="3161946" y="6478411"/>
                </a:cubicBezTo>
                <a:cubicBezTo>
                  <a:pt x="2815558" y="6515214"/>
                  <a:pt x="2863260" y="6464021"/>
                  <a:pt x="2675201" y="6478411"/>
                </a:cubicBezTo>
                <a:cubicBezTo>
                  <a:pt x="2487143" y="6492801"/>
                  <a:pt x="2295343" y="6470856"/>
                  <a:pt x="2093810" y="6478411"/>
                </a:cubicBezTo>
                <a:cubicBezTo>
                  <a:pt x="1892277" y="6485966"/>
                  <a:pt x="1859935" y="6477788"/>
                  <a:pt x="1701710" y="6478411"/>
                </a:cubicBezTo>
                <a:cubicBezTo>
                  <a:pt x="1543485" y="6479034"/>
                  <a:pt x="1278421" y="6471184"/>
                  <a:pt x="1079757" y="6478411"/>
                </a:cubicBezTo>
                <a:cubicBezTo>
                  <a:pt x="500710" y="6365493"/>
                  <a:pt x="-29165" y="6122010"/>
                  <a:pt x="0" y="5398654"/>
                </a:cubicBezTo>
                <a:cubicBezTo>
                  <a:pt x="4899" y="5216678"/>
                  <a:pt x="-6364" y="5070118"/>
                  <a:pt x="0" y="4781669"/>
                </a:cubicBezTo>
                <a:cubicBezTo>
                  <a:pt x="6364" y="4493220"/>
                  <a:pt x="-5229" y="4521200"/>
                  <a:pt x="0" y="4294250"/>
                </a:cubicBezTo>
                <a:cubicBezTo>
                  <a:pt x="5229" y="4067300"/>
                  <a:pt x="-12999" y="3815752"/>
                  <a:pt x="0" y="3590887"/>
                </a:cubicBezTo>
                <a:cubicBezTo>
                  <a:pt x="12999" y="3366022"/>
                  <a:pt x="15777" y="3209935"/>
                  <a:pt x="0" y="3103469"/>
                </a:cubicBezTo>
                <a:cubicBezTo>
                  <a:pt x="-15777" y="2997003"/>
                  <a:pt x="25444" y="2746929"/>
                  <a:pt x="0" y="2400106"/>
                </a:cubicBezTo>
                <a:cubicBezTo>
                  <a:pt x="-25444" y="2053283"/>
                  <a:pt x="12049" y="2088577"/>
                  <a:pt x="0" y="1912687"/>
                </a:cubicBezTo>
                <a:cubicBezTo>
                  <a:pt x="-12049" y="1736797"/>
                  <a:pt x="-23107" y="1454324"/>
                  <a:pt x="0" y="1079757"/>
                </a:cubicBezTo>
                <a:close/>
              </a:path>
            </a:pathLst>
          </a:custGeom>
          <a:ln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2851438394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B589FBE-CA79-4987-8A21-AAF39E23D2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920" y="1025811"/>
            <a:ext cx="5528434" cy="56283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B5DF3B-F114-40A1-8AC3-4549A448A1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275" y="2227029"/>
            <a:ext cx="3112212" cy="13602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3D46505-6C61-42E9-8912-6C00D982986B}"/>
              </a:ext>
            </a:extLst>
          </p:cNvPr>
          <p:cNvSpPr txBox="1"/>
          <p:nvPr/>
        </p:nvSpPr>
        <p:spPr>
          <a:xfrm>
            <a:off x="2038465" y="379480"/>
            <a:ext cx="7589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rgbClr val="FF0000"/>
                </a:solidFill>
                <a:latin typeface="Coiny" panose="02000903060500060000" pitchFamily="2" charset="0"/>
              </a:rPr>
              <a:t>QUAN SÁT TRANH VẼ GÌ?</a:t>
            </a:r>
          </a:p>
        </p:txBody>
      </p:sp>
    </p:spTree>
    <p:extLst>
      <p:ext uri="{BB962C8B-B14F-4D97-AF65-F5344CB8AC3E}">
        <p14:creationId xmlns:p14="http://schemas.microsoft.com/office/powerpoint/2010/main" val="164423808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406A2473-217F-44D2-8147-40B202568F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74" t="62251" r="31213" b="-1"/>
          <a:stretch/>
        </p:blipFill>
        <p:spPr>
          <a:xfrm>
            <a:off x="6578979" y="4331787"/>
            <a:ext cx="5457358" cy="194896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52FDAAC5-1355-4F13-875D-A8303793FE16}"/>
              </a:ext>
            </a:extLst>
          </p:cNvPr>
          <p:cNvGrpSpPr/>
          <p:nvPr/>
        </p:nvGrpSpPr>
        <p:grpSpPr>
          <a:xfrm>
            <a:off x="39732" y="5706559"/>
            <a:ext cx="12152268" cy="1151441"/>
            <a:chOff x="-2055784" y="5706558"/>
            <a:chExt cx="12152268" cy="1151441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FA78FB8C-6161-413B-B880-F9C33A419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9155" y="5952293"/>
              <a:ext cx="3267329" cy="905706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BFC6861-C16B-464A-BF36-0C856AD836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3398" y="5901249"/>
              <a:ext cx="3451875" cy="95675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C3B5EAF2-E2A4-40DD-9B66-614BCEF675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0765" b="62852"/>
            <a:stretch>
              <a:fillRect/>
            </a:stretch>
          </p:blipFill>
          <p:spPr>
            <a:xfrm>
              <a:off x="-1077847" y="5802542"/>
              <a:ext cx="425329" cy="383030"/>
            </a:xfrm>
            <a:custGeom>
              <a:avLst/>
              <a:gdLst>
                <a:gd name="connsiteX0" fmla="*/ 0 w 655948"/>
                <a:gd name="connsiteY0" fmla="*/ 0 h 590714"/>
                <a:gd name="connsiteX1" fmla="*/ 655948 w 655948"/>
                <a:gd name="connsiteY1" fmla="*/ 0 h 590714"/>
                <a:gd name="connsiteX2" fmla="*/ 655948 w 655948"/>
                <a:gd name="connsiteY2" fmla="*/ 590714 h 590714"/>
                <a:gd name="connsiteX3" fmla="*/ 0 w 655948"/>
                <a:gd name="connsiteY3" fmla="*/ 590714 h 590714"/>
                <a:gd name="connsiteX4" fmla="*/ 0 w 655948"/>
                <a:gd name="connsiteY4" fmla="*/ 0 h 59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948" h="590714">
                  <a:moveTo>
                    <a:pt x="0" y="0"/>
                  </a:moveTo>
                  <a:lnTo>
                    <a:pt x="655948" y="0"/>
                  </a:lnTo>
                  <a:lnTo>
                    <a:pt x="655948" y="590714"/>
                  </a:lnTo>
                  <a:lnTo>
                    <a:pt x="0" y="59071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7BDEA1FD-0C6F-4F36-9BCB-7364E9B94F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765" t="12558" b="40721"/>
            <a:stretch>
              <a:fillRect/>
            </a:stretch>
          </p:blipFill>
          <p:spPr>
            <a:xfrm flipH="1">
              <a:off x="9022536" y="5706558"/>
              <a:ext cx="388851" cy="440426"/>
            </a:xfrm>
            <a:custGeom>
              <a:avLst/>
              <a:gdLst>
                <a:gd name="connsiteX0" fmla="*/ 0 w 655948"/>
                <a:gd name="connsiteY0" fmla="*/ 0 h 742950"/>
                <a:gd name="connsiteX1" fmla="*/ 655948 w 655948"/>
                <a:gd name="connsiteY1" fmla="*/ 0 h 742950"/>
                <a:gd name="connsiteX2" fmla="*/ 655948 w 655948"/>
                <a:gd name="connsiteY2" fmla="*/ 742950 h 742950"/>
                <a:gd name="connsiteX3" fmla="*/ 0 w 655948"/>
                <a:gd name="connsiteY3" fmla="*/ 742950 h 742950"/>
                <a:gd name="connsiteX4" fmla="*/ 0 w 655948"/>
                <a:gd name="connsiteY4" fmla="*/ 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948" h="742950">
                  <a:moveTo>
                    <a:pt x="0" y="0"/>
                  </a:moveTo>
                  <a:lnTo>
                    <a:pt x="655948" y="0"/>
                  </a:lnTo>
                  <a:lnTo>
                    <a:pt x="655948" y="742950"/>
                  </a:lnTo>
                  <a:lnTo>
                    <a:pt x="0" y="74295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C83F851-6C45-4FE8-AE13-E6CC9107B5D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14" t="59279" r="64244"/>
            <a:stretch>
              <a:fillRect/>
            </a:stretch>
          </p:blipFill>
          <p:spPr>
            <a:xfrm>
              <a:off x="1081651" y="5952293"/>
              <a:ext cx="475557" cy="396198"/>
            </a:xfrm>
            <a:custGeom>
              <a:avLst/>
              <a:gdLst>
                <a:gd name="connsiteX0" fmla="*/ 0 w 777240"/>
                <a:gd name="connsiteY0" fmla="*/ 0 h 647537"/>
                <a:gd name="connsiteX1" fmla="*/ 777240 w 777240"/>
                <a:gd name="connsiteY1" fmla="*/ 0 h 647537"/>
                <a:gd name="connsiteX2" fmla="*/ 777240 w 777240"/>
                <a:gd name="connsiteY2" fmla="*/ 647537 h 647537"/>
                <a:gd name="connsiteX3" fmla="*/ 0 w 777240"/>
                <a:gd name="connsiteY3" fmla="*/ 647537 h 647537"/>
                <a:gd name="connsiteX4" fmla="*/ 0 w 777240"/>
                <a:gd name="connsiteY4" fmla="*/ 0 h 64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240" h="647537">
                  <a:moveTo>
                    <a:pt x="0" y="0"/>
                  </a:moveTo>
                  <a:lnTo>
                    <a:pt x="777240" y="0"/>
                  </a:lnTo>
                  <a:lnTo>
                    <a:pt x="777240" y="647537"/>
                  </a:lnTo>
                  <a:lnTo>
                    <a:pt x="0" y="647537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751919DB-7A70-452A-BA14-272C56D93D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243" y="5901249"/>
              <a:ext cx="3451875" cy="956750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690E83BE-960A-4B67-9CCF-DF9949A4CA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2055784" y="5901249"/>
              <a:ext cx="3451875" cy="956750"/>
            </a:xfrm>
            <a:prstGeom prst="rect">
              <a:avLst/>
            </a:prstGeom>
          </p:spPr>
        </p:pic>
      </p:grp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9E4E612C-CB01-4C4A-B8CC-B0526CB5A04E}"/>
              </a:ext>
            </a:extLst>
          </p:cNvPr>
          <p:cNvSpPr/>
          <p:nvPr/>
        </p:nvSpPr>
        <p:spPr>
          <a:xfrm>
            <a:off x="4810947" y="427513"/>
            <a:ext cx="6814995" cy="2437154"/>
          </a:xfrm>
          <a:custGeom>
            <a:avLst/>
            <a:gdLst>
              <a:gd name="connsiteX0" fmla="*/ 5337454 w 6062639"/>
              <a:gd name="connsiteY0" fmla="*/ 1389890 h 2153651"/>
              <a:gd name="connsiteX1" fmla="*/ 5337454 w 6062639"/>
              <a:gd name="connsiteY1" fmla="*/ 1409787 h 2153651"/>
              <a:gd name="connsiteX2" fmla="*/ 5349512 w 6062639"/>
              <a:gd name="connsiteY2" fmla="*/ 1399839 h 2153651"/>
              <a:gd name="connsiteX3" fmla="*/ 5337454 w 6062639"/>
              <a:gd name="connsiteY3" fmla="*/ 743863 h 2153651"/>
              <a:gd name="connsiteX4" fmla="*/ 5337454 w 6062639"/>
              <a:gd name="connsiteY4" fmla="*/ 763760 h 2153651"/>
              <a:gd name="connsiteX5" fmla="*/ 5349512 w 6062639"/>
              <a:gd name="connsiteY5" fmla="*/ 753812 h 2153651"/>
              <a:gd name="connsiteX6" fmla="*/ 430798 w 6062639"/>
              <a:gd name="connsiteY6" fmla="*/ 0 h 2153651"/>
              <a:gd name="connsiteX7" fmla="*/ 735418 w 6062639"/>
              <a:gd name="connsiteY7" fmla="*/ 126179 h 2153651"/>
              <a:gd name="connsiteX8" fmla="*/ 755863 w 6062639"/>
              <a:gd name="connsiteY8" fmla="*/ 150958 h 2153651"/>
              <a:gd name="connsiteX9" fmla="*/ 776308 w 6062639"/>
              <a:gd name="connsiteY9" fmla="*/ 126178 h 2153651"/>
              <a:gd name="connsiteX10" fmla="*/ 1080928 w 6062639"/>
              <a:gd name="connsiteY10" fmla="*/ 0 h 2153651"/>
              <a:gd name="connsiteX11" fmla="*/ 1385548 w 6062639"/>
              <a:gd name="connsiteY11" fmla="*/ 126179 h 2153651"/>
              <a:gd name="connsiteX12" fmla="*/ 1405993 w 6062639"/>
              <a:gd name="connsiteY12" fmla="*/ 150958 h 2153651"/>
              <a:gd name="connsiteX13" fmla="*/ 1426438 w 6062639"/>
              <a:gd name="connsiteY13" fmla="*/ 126178 h 2153651"/>
              <a:gd name="connsiteX14" fmla="*/ 1731058 w 6062639"/>
              <a:gd name="connsiteY14" fmla="*/ 0 h 2153651"/>
              <a:gd name="connsiteX15" fmla="*/ 2035678 w 6062639"/>
              <a:gd name="connsiteY15" fmla="*/ 126179 h 2153651"/>
              <a:gd name="connsiteX16" fmla="*/ 2056123 w 6062639"/>
              <a:gd name="connsiteY16" fmla="*/ 150958 h 2153651"/>
              <a:gd name="connsiteX17" fmla="*/ 2076568 w 6062639"/>
              <a:gd name="connsiteY17" fmla="*/ 126178 h 2153651"/>
              <a:gd name="connsiteX18" fmla="*/ 2381188 w 6062639"/>
              <a:gd name="connsiteY18" fmla="*/ 0 h 2153651"/>
              <a:gd name="connsiteX19" fmla="*/ 2685808 w 6062639"/>
              <a:gd name="connsiteY19" fmla="*/ 126179 h 2153651"/>
              <a:gd name="connsiteX20" fmla="*/ 2706253 w 6062639"/>
              <a:gd name="connsiteY20" fmla="*/ 150958 h 2153651"/>
              <a:gd name="connsiteX21" fmla="*/ 2726698 w 6062639"/>
              <a:gd name="connsiteY21" fmla="*/ 126178 h 2153651"/>
              <a:gd name="connsiteX22" fmla="*/ 3031318 w 6062639"/>
              <a:gd name="connsiteY22" fmla="*/ 0 h 2153651"/>
              <a:gd name="connsiteX23" fmla="*/ 3335938 w 6062639"/>
              <a:gd name="connsiteY23" fmla="*/ 126179 h 2153651"/>
              <a:gd name="connsiteX24" fmla="*/ 3356383 w 6062639"/>
              <a:gd name="connsiteY24" fmla="*/ 150958 h 2153651"/>
              <a:gd name="connsiteX25" fmla="*/ 3376828 w 6062639"/>
              <a:gd name="connsiteY25" fmla="*/ 126178 h 2153651"/>
              <a:gd name="connsiteX26" fmla="*/ 3681448 w 6062639"/>
              <a:gd name="connsiteY26" fmla="*/ 0 h 2153651"/>
              <a:gd name="connsiteX27" fmla="*/ 3986068 w 6062639"/>
              <a:gd name="connsiteY27" fmla="*/ 126179 h 2153651"/>
              <a:gd name="connsiteX28" fmla="*/ 4006513 w 6062639"/>
              <a:gd name="connsiteY28" fmla="*/ 150958 h 2153651"/>
              <a:gd name="connsiteX29" fmla="*/ 4026958 w 6062639"/>
              <a:gd name="connsiteY29" fmla="*/ 126178 h 2153651"/>
              <a:gd name="connsiteX30" fmla="*/ 4331578 w 6062639"/>
              <a:gd name="connsiteY30" fmla="*/ 0 h 2153651"/>
              <a:gd name="connsiteX31" fmla="*/ 4636198 w 6062639"/>
              <a:gd name="connsiteY31" fmla="*/ 126179 h 2153651"/>
              <a:gd name="connsiteX32" fmla="*/ 4656643 w 6062639"/>
              <a:gd name="connsiteY32" fmla="*/ 150958 h 2153651"/>
              <a:gd name="connsiteX33" fmla="*/ 4677088 w 6062639"/>
              <a:gd name="connsiteY33" fmla="*/ 126178 h 2153651"/>
              <a:gd name="connsiteX34" fmla="*/ 4981708 w 6062639"/>
              <a:gd name="connsiteY34" fmla="*/ 0 h 2153651"/>
              <a:gd name="connsiteX35" fmla="*/ 5286328 w 6062639"/>
              <a:gd name="connsiteY35" fmla="*/ 126179 h 2153651"/>
              <a:gd name="connsiteX36" fmla="*/ 5306774 w 6062639"/>
              <a:gd name="connsiteY36" fmla="*/ 150959 h 2153651"/>
              <a:gd name="connsiteX37" fmla="*/ 5327221 w 6062639"/>
              <a:gd name="connsiteY37" fmla="*/ 126178 h 2153651"/>
              <a:gd name="connsiteX38" fmla="*/ 5631841 w 6062639"/>
              <a:gd name="connsiteY38" fmla="*/ 0 h 2153651"/>
              <a:gd name="connsiteX39" fmla="*/ 6062639 w 6062639"/>
              <a:gd name="connsiteY39" fmla="*/ 430799 h 2153651"/>
              <a:gd name="connsiteX40" fmla="*/ 5936461 w 6062639"/>
              <a:gd name="connsiteY40" fmla="*/ 735420 h 2153651"/>
              <a:gd name="connsiteX41" fmla="*/ 5914169 w 6062639"/>
              <a:gd name="connsiteY41" fmla="*/ 753812 h 2153651"/>
              <a:gd name="connsiteX42" fmla="*/ 5936460 w 6062639"/>
              <a:gd name="connsiteY42" fmla="*/ 772204 h 2153651"/>
              <a:gd name="connsiteX43" fmla="*/ 6062638 w 6062639"/>
              <a:gd name="connsiteY43" fmla="*/ 1076825 h 2153651"/>
              <a:gd name="connsiteX44" fmla="*/ 5936460 w 6062639"/>
              <a:gd name="connsiteY44" fmla="*/ 1381446 h 2153651"/>
              <a:gd name="connsiteX45" fmla="*/ 5914168 w 6062639"/>
              <a:gd name="connsiteY45" fmla="*/ 1399839 h 2153651"/>
              <a:gd name="connsiteX46" fmla="*/ 5936460 w 6062639"/>
              <a:gd name="connsiteY46" fmla="*/ 1418231 h 2153651"/>
              <a:gd name="connsiteX47" fmla="*/ 6062638 w 6062639"/>
              <a:gd name="connsiteY47" fmla="*/ 1722852 h 2153651"/>
              <a:gd name="connsiteX48" fmla="*/ 5631840 w 6062639"/>
              <a:gd name="connsiteY48" fmla="*/ 2153651 h 2153651"/>
              <a:gd name="connsiteX49" fmla="*/ 5327220 w 6062639"/>
              <a:gd name="connsiteY49" fmla="*/ 2027473 h 2153651"/>
              <a:gd name="connsiteX50" fmla="*/ 5306774 w 6062639"/>
              <a:gd name="connsiteY50" fmla="*/ 2002692 h 2153651"/>
              <a:gd name="connsiteX51" fmla="*/ 5286328 w 6062639"/>
              <a:gd name="connsiteY51" fmla="*/ 2027473 h 2153651"/>
              <a:gd name="connsiteX52" fmla="*/ 4981708 w 6062639"/>
              <a:gd name="connsiteY52" fmla="*/ 2153651 h 2153651"/>
              <a:gd name="connsiteX53" fmla="*/ 4677088 w 6062639"/>
              <a:gd name="connsiteY53" fmla="*/ 2027473 h 2153651"/>
              <a:gd name="connsiteX54" fmla="*/ 4656643 w 6062639"/>
              <a:gd name="connsiteY54" fmla="*/ 2002694 h 2153651"/>
              <a:gd name="connsiteX55" fmla="*/ 4636198 w 6062639"/>
              <a:gd name="connsiteY55" fmla="*/ 2027473 h 2153651"/>
              <a:gd name="connsiteX56" fmla="*/ 4331578 w 6062639"/>
              <a:gd name="connsiteY56" fmla="*/ 2153651 h 2153651"/>
              <a:gd name="connsiteX57" fmla="*/ 4026958 w 6062639"/>
              <a:gd name="connsiteY57" fmla="*/ 2027473 h 2153651"/>
              <a:gd name="connsiteX58" fmla="*/ 4006513 w 6062639"/>
              <a:gd name="connsiteY58" fmla="*/ 2002694 h 2153651"/>
              <a:gd name="connsiteX59" fmla="*/ 3986068 w 6062639"/>
              <a:gd name="connsiteY59" fmla="*/ 2027473 h 2153651"/>
              <a:gd name="connsiteX60" fmla="*/ 3681448 w 6062639"/>
              <a:gd name="connsiteY60" fmla="*/ 2153651 h 2153651"/>
              <a:gd name="connsiteX61" fmla="*/ 3376828 w 6062639"/>
              <a:gd name="connsiteY61" fmla="*/ 2027473 h 2153651"/>
              <a:gd name="connsiteX62" fmla="*/ 3356383 w 6062639"/>
              <a:gd name="connsiteY62" fmla="*/ 2002694 h 2153651"/>
              <a:gd name="connsiteX63" fmla="*/ 3335938 w 6062639"/>
              <a:gd name="connsiteY63" fmla="*/ 2027473 h 2153651"/>
              <a:gd name="connsiteX64" fmla="*/ 3031318 w 6062639"/>
              <a:gd name="connsiteY64" fmla="*/ 2153651 h 2153651"/>
              <a:gd name="connsiteX65" fmla="*/ 2726698 w 6062639"/>
              <a:gd name="connsiteY65" fmla="*/ 2027473 h 2153651"/>
              <a:gd name="connsiteX66" fmla="*/ 2706253 w 6062639"/>
              <a:gd name="connsiteY66" fmla="*/ 2002694 h 2153651"/>
              <a:gd name="connsiteX67" fmla="*/ 2685808 w 6062639"/>
              <a:gd name="connsiteY67" fmla="*/ 2027473 h 2153651"/>
              <a:gd name="connsiteX68" fmla="*/ 2381188 w 6062639"/>
              <a:gd name="connsiteY68" fmla="*/ 2153651 h 2153651"/>
              <a:gd name="connsiteX69" fmla="*/ 2076568 w 6062639"/>
              <a:gd name="connsiteY69" fmla="*/ 2027473 h 2153651"/>
              <a:gd name="connsiteX70" fmla="*/ 2056123 w 6062639"/>
              <a:gd name="connsiteY70" fmla="*/ 2002694 h 2153651"/>
              <a:gd name="connsiteX71" fmla="*/ 2035678 w 6062639"/>
              <a:gd name="connsiteY71" fmla="*/ 2027473 h 2153651"/>
              <a:gd name="connsiteX72" fmla="*/ 1731058 w 6062639"/>
              <a:gd name="connsiteY72" fmla="*/ 2153651 h 2153651"/>
              <a:gd name="connsiteX73" fmla="*/ 1426438 w 6062639"/>
              <a:gd name="connsiteY73" fmla="*/ 2027473 h 2153651"/>
              <a:gd name="connsiteX74" fmla="*/ 1405993 w 6062639"/>
              <a:gd name="connsiteY74" fmla="*/ 2002694 h 2153651"/>
              <a:gd name="connsiteX75" fmla="*/ 1385548 w 6062639"/>
              <a:gd name="connsiteY75" fmla="*/ 2027473 h 2153651"/>
              <a:gd name="connsiteX76" fmla="*/ 1080928 w 6062639"/>
              <a:gd name="connsiteY76" fmla="*/ 2153651 h 2153651"/>
              <a:gd name="connsiteX77" fmla="*/ 776308 w 6062639"/>
              <a:gd name="connsiteY77" fmla="*/ 2027473 h 2153651"/>
              <a:gd name="connsiteX78" fmla="*/ 755863 w 6062639"/>
              <a:gd name="connsiteY78" fmla="*/ 2002694 h 2153651"/>
              <a:gd name="connsiteX79" fmla="*/ 735418 w 6062639"/>
              <a:gd name="connsiteY79" fmla="*/ 2027473 h 2153651"/>
              <a:gd name="connsiteX80" fmla="*/ 430798 w 6062639"/>
              <a:gd name="connsiteY80" fmla="*/ 2153651 h 2153651"/>
              <a:gd name="connsiteX81" fmla="*/ 0 w 6062639"/>
              <a:gd name="connsiteY81" fmla="*/ 1722852 h 2153651"/>
              <a:gd name="connsiteX82" fmla="*/ 126178 w 6062639"/>
              <a:gd name="connsiteY82" fmla="*/ 1418231 h 2153651"/>
              <a:gd name="connsiteX83" fmla="*/ 148470 w 6062639"/>
              <a:gd name="connsiteY83" fmla="*/ 1399839 h 2153651"/>
              <a:gd name="connsiteX84" fmla="*/ 126178 w 6062639"/>
              <a:gd name="connsiteY84" fmla="*/ 1381446 h 2153651"/>
              <a:gd name="connsiteX85" fmla="*/ 0 w 6062639"/>
              <a:gd name="connsiteY85" fmla="*/ 1076825 h 2153651"/>
              <a:gd name="connsiteX86" fmla="*/ 126178 w 6062639"/>
              <a:gd name="connsiteY86" fmla="*/ 772204 h 2153651"/>
              <a:gd name="connsiteX87" fmla="*/ 148469 w 6062639"/>
              <a:gd name="connsiteY87" fmla="*/ 753812 h 2153651"/>
              <a:gd name="connsiteX88" fmla="*/ 126178 w 6062639"/>
              <a:gd name="connsiteY88" fmla="*/ 735420 h 2153651"/>
              <a:gd name="connsiteX89" fmla="*/ 0 w 6062639"/>
              <a:gd name="connsiteY89" fmla="*/ 430799 h 2153651"/>
              <a:gd name="connsiteX90" fmla="*/ 430798 w 6062639"/>
              <a:gd name="connsiteY90" fmla="*/ 0 h 2153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6062639" h="2153651">
                <a:moveTo>
                  <a:pt x="5337454" y="1389890"/>
                </a:moveTo>
                <a:lnTo>
                  <a:pt x="5337454" y="1409787"/>
                </a:lnTo>
                <a:lnTo>
                  <a:pt x="5349512" y="1399839"/>
                </a:lnTo>
                <a:close/>
                <a:moveTo>
                  <a:pt x="5337454" y="743863"/>
                </a:moveTo>
                <a:lnTo>
                  <a:pt x="5337454" y="763760"/>
                </a:lnTo>
                <a:lnTo>
                  <a:pt x="5349512" y="753812"/>
                </a:lnTo>
                <a:close/>
                <a:moveTo>
                  <a:pt x="430798" y="0"/>
                </a:moveTo>
                <a:cubicBezTo>
                  <a:pt x="549760" y="0"/>
                  <a:pt x="657459" y="48219"/>
                  <a:pt x="735418" y="126179"/>
                </a:cubicBezTo>
                <a:lnTo>
                  <a:pt x="755863" y="150958"/>
                </a:lnTo>
                <a:lnTo>
                  <a:pt x="776308" y="126178"/>
                </a:lnTo>
                <a:cubicBezTo>
                  <a:pt x="854267" y="48219"/>
                  <a:pt x="961967" y="0"/>
                  <a:pt x="1080928" y="0"/>
                </a:cubicBezTo>
                <a:cubicBezTo>
                  <a:pt x="1199890" y="0"/>
                  <a:pt x="1307589" y="48219"/>
                  <a:pt x="1385548" y="126179"/>
                </a:cubicBezTo>
                <a:lnTo>
                  <a:pt x="1405993" y="150958"/>
                </a:lnTo>
                <a:lnTo>
                  <a:pt x="1426438" y="126178"/>
                </a:lnTo>
                <a:cubicBezTo>
                  <a:pt x="1504397" y="48219"/>
                  <a:pt x="1612097" y="0"/>
                  <a:pt x="1731058" y="0"/>
                </a:cubicBezTo>
                <a:cubicBezTo>
                  <a:pt x="1850020" y="0"/>
                  <a:pt x="1957719" y="48219"/>
                  <a:pt x="2035678" y="126179"/>
                </a:cubicBezTo>
                <a:lnTo>
                  <a:pt x="2056123" y="150958"/>
                </a:lnTo>
                <a:lnTo>
                  <a:pt x="2076568" y="126178"/>
                </a:lnTo>
                <a:cubicBezTo>
                  <a:pt x="2154527" y="48219"/>
                  <a:pt x="2262227" y="0"/>
                  <a:pt x="2381188" y="0"/>
                </a:cubicBezTo>
                <a:cubicBezTo>
                  <a:pt x="2500150" y="0"/>
                  <a:pt x="2607849" y="48219"/>
                  <a:pt x="2685808" y="126179"/>
                </a:cubicBezTo>
                <a:lnTo>
                  <a:pt x="2706253" y="150958"/>
                </a:lnTo>
                <a:lnTo>
                  <a:pt x="2726698" y="126178"/>
                </a:lnTo>
                <a:cubicBezTo>
                  <a:pt x="2804657" y="48219"/>
                  <a:pt x="2912357" y="0"/>
                  <a:pt x="3031318" y="0"/>
                </a:cubicBezTo>
                <a:cubicBezTo>
                  <a:pt x="3150280" y="0"/>
                  <a:pt x="3257979" y="48219"/>
                  <a:pt x="3335938" y="126179"/>
                </a:cubicBezTo>
                <a:lnTo>
                  <a:pt x="3356383" y="150958"/>
                </a:lnTo>
                <a:lnTo>
                  <a:pt x="3376828" y="126178"/>
                </a:lnTo>
                <a:cubicBezTo>
                  <a:pt x="3454787" y="48219"/>
                  <a:pt x="3562487" y="0"/>
                  <a:pt x="3681448" y="0"/>
                </a:cubicBezTo>
                <a:cubicBezTo>
                  <a:pt x="3800410" y="0"/>
                  <a:pt x="3908109" y="48219"/>
                  <a:pt x="3986068" y="126179"/>
                </a:cubicBezTo>
                <a:lnTo>
                  <a:pt x="4006513" y="150958"/>
                </a:lnTo>
                <a:lnTo>
                  <a:pt x="4026958" y="126178"/>
                </a:lnTo>
                <a:cubicBezTo>
                  <a:pt x="4104917" y="48219"/>
                  <a:pt x="4212616" y="0"/>
                  <a:pt x="4331578" y="0"/>
                </a:cubicBezTo>
                <a:cubicBezTo>
                  <a:pt x="4450539" y="0"/>
                  <a:pt x="4558239" y="48219"/>
                  <a:pt x="4636198" y="126179"/>
                </a:cubicBezTo>
                <a:lnTo>
                  <a:pt x="4656643" y="150958"/>
                </a:lnTo>
                <a:lnTo>
                  <a:pt x="4677088" y="126178"/>
                </a:lnTo>
                <a:cubicBezTo>
                  <a:pt x="4755047" y="48219"/>
                  <a:pt x="4862746" y="0"/>
                  <a:pt x="4981708" y="0"/>
                </a:cubicBezTo>
                <a:cubicBezTo>
                  <a:pt x="5100670" y="0"/>
                  <a:pt x="5208369" y="48219"/>
                  <a:pt x="5286328" y="126179"/>
                </a:cubicBezTo>
                <a:lnTo>
                  <a:pt x="5306774" y="150959"/>
                </a:lnTo>
                <a:lnTo>
                  <a:pt x="5327221" y="126178"/>
                </a:lnTo>
                <a:cubicBezTo>
                  <a:pt x="5405180" y="48219"/>
                  <a:pt x="5512879" y="0"/>
                  <a:pt x="5631841" y="0"/>
                </a:cubicBezTo>
                <a:cubicBezTo>
                  <a:pt x="5869764" y="0"/>
                  <a:pt x="6062639" y="192875"/>
                  <a:pt x="6062639" y="430799"/>
                </a:cubicBezTo>
                <a:cubicBezTo>
                  <a:pt x="6062639" y="549761"/>
                  <a:pt x="6014420" y="657461"/>
                  <a:pt x="5936461" y="735420"/>
                </a:cubicBezTo>
                <a:lnTo>
                  <a:pt x="5914169" y="753812"/>
                </a:lnTo>
                <a:lnTo>
                  <a:pt x="5936460" y="772204"/>
                </a:lnTo>
                <a:cubicBezTo>
                  <a:pt x="6014419" y="850163"/>
                  <a:pt x="6062638" y="957863"/>
                  <a:pt x="6062638" y="1076825"/>
                </a:cubicBezTo>
                <a:cubicBezTo>
                  <a:pt x="6062638" y="1195787"/>
                  <a:pt x="6014419" y="1303487"/>
                  <a:pt x="5936460" y="1381446"/>
                </a:cubicBezTo>
                <a:lnTo>
                  <a:pt x="5914168" y="1399839"/>
                </a:lnTo>
                <a:lnTo>
                  <a:pt x="5936460" y="1418231"/>
                </a:lnTo>
                <a:cubicBezTo>
                  <a:pt x="6014419" y="1496190"/>
                  <a:pt x="6062638" y="1603890"/>
                  <a:pt x="6062638" y="1722852"/>
                </a:cubicBezTo>
                <a:cubicBezTo>
                  <a:pt x="6062638" y="1960776"/>
                  <a:pt x="5869763" y="2153651"/>
                  <a:pt x="5631840" y="2153651"/>
                </a:cubicBezTo>
                <a:cubicBezTo>
                  <a:pt x="5512878" y="2153651"/>
                  <a:pt x="5405179" y="2105432"/>
                  <a:pt x="5327220" y="2027473"/>
                </a:cubicBezTo>
                <a:lnTo>
                  <a:pt x="5306774" y="2002692"/>
                </a:lnTo>
                <a:lnTo>
                  <a:pt x="5286328" y="2027473"/>
                </a:lnTo>
                <a:cubicBezTo>
                  <a:pt x="5208369" y="2105432"/>
                  <a:pt x="5100670" y="2153651"/>
                  <a:pt x="4981708" y="2153651"/>
                </a:cubicBezTo>
                <a:cubicBezTo>
                  <a:pt x="4862747" y="2153651"/>
                  <a:pt x="4755047" y="2105432"/>
                  <a:pt x="4677088" y="2027473"/>
                </a:cubicBezTo>
                <a:lnTo>
                  <a:pt x="4656643" y="2002694"/>
                </a:lnTo>
                <a:lnTo>
                  <a:pt x="4636198" y="2027473"/>
                </a:lnTo>
                <a:cubicBezTo>
                  <a:pt x="4558239" y="2105432"/>
                  <a:pt x="4450540" y="2153651"/>
                  <a:pt x="4331578" y="2153651"/>
                </a:cubicBezTo>
                <a:cubicBezTo>
                  <a:pt x="4212617" y="2153651"/>
                  <a:pt x="4104917" y="2105432"/>
                  <a:pt x="4026958" y="2027473"/>
                </a:cubicBezTo>
                <a:lnTo>
                  <a:pt x="4006513" y="2002694"/>
                </a:lnTo>
                <a:lnTo>
                  <a:pt x="3986068" y="2027473"/>
                </a:lnTo>
                <a:cubicBezTo>
                  <a:pt x="3908109" y="2105432"/>
                  <a:pt x="3800410" y="2153651"/>
                  <a:pt x="3681448" y="2153651"/>
                </a:cubicBezTo>
                <a:cubicBezTo>
                  <a:pt x="3562487" y="2153651"/>
                  <a:pt x="3454787" y="2105432"/>
                  <a:pt x="3376828" y="2027473"/>
                </a:cubicBezTo>
                <a:lnTo>
                  <a:pt x="3356383" y="2002694"/>
                </a:lnTo>
                <a:lnTo>
                  <a:pt x="3335938" y="2027473"/>
                </a:lnTo>
                <a:cubicBezTo>
                  <a:pt x="3257979" y="2105432"/>
                  <a:pt x="3150280" y="2153651"/>
                  <a:pt x="3031318" y="2153651"/>
                </a:cubicBezTo>
                <a:cubicBezTo>
                  <a:pt x="2912357" y="2153651"/>
                  <a:pt x="2804657" y="2105432"/>
                  <a:pt x="2726698" y="2027473"/>
                </a:cubicBezTo>
                <a:lnTo>
                  <a:pt x="2706253" y="2002694"/>
                </a:lnTo>
                <a:lnTo>
                  <a:pt x="2685808" y="2027473"/>
                </a:lnTo>
                <a:cubicBezTo>
                  <a:pt x="2607849" y="2105432"/>
                  <a:pt x="2500150" y="2153651"/>
                  <a:pt x="2381188" y="2153651"/>
                </a:cubicBezTo>
                <a:cubicBezTo>
                  <a:pt x="2262227" y="2153651"/>
                  <a:pt x="2154527" y="2105432"/>
                  <a:pt x="2076568" y="2027473"/>
                </a:cubicBezTo>
                <a:lnTo>
                  <a:pt x="2056123" y="2002694"/>
                </a:lnTo>
                <a:lnTo>
                  <a:pt x="2035678" y="2027473"/>
                </a:lnTo>
                <a:cubicBezTo>
                  <a:pt x="1957719" y="2105432"/>
                  <a:pt x="1850020" y="2153651"/>
                  <a:pt x="1731058" y="2153651"/>
                </a:cubicBezTo>
                <a:cubicBezTo>
                  <a:pt x="1612097" y="2153651"/>
                  <a:pt x="1504397" y="2105432"/>
                  <a:pt x="1426438" y="2027473"/>
                </a:cubicBezTo>
                <a:lnTo>
                  <a:pt x="1405993" y="2002694"/>
                </a:lnTo>
                <a:lnTo>
                  <a:pt x="1385548" y="2027473"/>
                </a:lnTo>
                <a:cubicBezTo>
                  <a:pt x="1307589" y="2105432"/>
                  <a:pt x="1199890" y="2153651"/>
                  <a:pt x="1080928" y="2153651"/>
                </a:cubicBezTo>
                <a:cubicBezTo>
                  <a:pt x="961967" y="2153651"/>
                  <a:pt x="854267" y="2105432"/>
                  <a:pt x="776308" y="2027473"/>
                </a:cubicBezTo>
                <a:lnTo>
                  <a:pt x="755863" y="2002694"/>
                </a:lnTo>
                <a:lnTo>
                  <a:pt x="735418" y="2027473"/>
                </a:lnTo>
                <a:cubicBezTo>
                  <a:pt x="657459" y="2105432"/>
                  <a:pt x="549760" y="2153651"/>
                  <a:pt x="430798" y="2153651"/>
                </a:cubicBezTo>
                <a:cubicBezTo>
                  <a:pt x="192875" y="2153651"/>
                  <a:pt x="0" y="1960776"/>
                  <a:pt x="0" y="1722852"/>
                </a:cubicBezTo>
                <a:cubicBezTo>
                  <a:pt x="0" y="1603890"/>
                  <a:pt x="48219" y="1496190"/>
                  <a:pt x="126178" y="1418231"/>
                </a:cubicBezTo>
                <a:lnTo>
                  <a:pt x="148470" y="1399839"/>
                </a:lnTo>
                <a:lnTo>
                  <a:pt x="126178" y="1381446"/>
                </a:lnTo>
                <a:cubicBezTo>
                  <a:pt x="48219" y="1303487"/>
                  <a:pt x="0" y="1195787"/>
                  <a:pt x="0" y="1076825"/>
                </a:cubicBezTo>
                <a:cubicBezTo>
                  <a:pt x="0" y="957863"/>
                  <a:pt x="48219" y="850163"/>
                  <a:pt x="126178" y="772204"/>
                </a:cubicBezTo>
                <a:lnTo>
                  <a:pt x="148469" y="753812"/>
                </a:lnTo>
                <a:lnTo>
                  <a:pt x="126178" y="735420"/>
                </a:lnTo>
                <a:cubicBezTo>
                  <a:pt x="48219" y="657461"/>
                  <a:pt x="0" y="549761"/>
                  <a:pt x="0" y="430799"/>
                </a:cubicBezTo>
                <a:cubicBezTo>
                  <a:pt x="0" y="192875"/>
                  <a:pt x="192875" y="0"/>
                  <a:pt x="4307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FF8600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DC91E59-0376-4E27-B70C-E3CE70F8D3F3}"/>
              </a:ext>
            </a:extLst>
          </p:cNvPr>
          <p:cNvGrpSpPr/>
          <p:nvPr/>
        </p:nvGrpSpPr>
        <p:grpSpPr>
          <a:xfrm>
            <a:off x="5832888" y="1942176"/>
            <a:ext cx="4751717" cy="66046"/>
            <a:chOff x="558029" y="1578576"/>
            <a:chExt cx="4751717" cy="66046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0C9C773-6AC6-4228-A22C-5B96BAFE193B}"/>
                </a:ext>
              </a:extLst>
            </p:cNvPr>
            <p:cNvSpPr/>
            <p:nvPr/>
          </p:nvSpPr>
          <p:spPr>
            <a:xfrm>
              <a:off x="558029" y="1578576"/>
              <a:ext cx="2383292" cy="66046"/>
            </a:xfrm>
            <a:custGeom>
              <a:avLst/>
              <a:gdLst>
                <a:gd name="connsiteX0" fmla="*/ 134820 w 5265183"/>
                <a:gd name="connsiteY0" fmla="*/ 0 h 145910"/>
                <a:gd name="connsiteX1" fmla="*/ 230152 w 5265183"/>
                <a:gd name="connsiteY1" fmla="*/ 39488 h 145910"/>
                <a:gd name="connsiteX2" fmla="*/ 248355 w 5265183"/>
                <a:gd name="connsiteY2" fmla="*/ 66486 h 145910"/>
                <a:gd name="connsiteX3" fmla="*/ 266558 w 5265183"/>
                <a:gd name="connsiteY3" fmla="*/ 39488 h 145910"/>
                <a:gd name="connsiteX4" fmla="*/ 361890 w 5265183"/>
                <a:gd name="connsiteY4" fmla="*/ 0 h 145910"/>
                <a:gd name="connsiteX5" fmla="*/ 457222 w 5265183"/>
                <a:gd name="connsiteY5" fmla="*/ 39488 h 145910"/>
                <a:gd name="connsiteX6" fmla="*/ 475425 w 5265183"/>
                <a:gd name="connsiteY6" fmla="*/ 66486 h 145910"/>
                <a:gd name="connsiteX7" fmla="*/ 493628 w 5265183"/>
                <a:gd name="connsiteY7" fmla="*/ 39488 h 145910"/>
                <a:gd name="connsiteX8" fmla="*/ 588960 w 5265183"/>
                <a:gd name="connsiteY8" fmla="*/ 0 h 145910"/>
                <a:gd name="connsiteX9" fmla="*/ 684292 w 5265183"/>
                <a:gd name="connsiteY9" fmla="*/ 39488 h 145910"/>
                <a:gd name="connsiteX10" fmla="*/ 702494 w 5265183"/>
                <a:gd name="connsiteY10" fmla="*/ 66486 h 145910"/>
                <a:gd name="connsiteX11" fmla="*/ 720698 w 5265183"/>
                <a:gd name="connsiteY11" fmla="*/ 39488 h 145910"/>
                <a:gd name="connsiteX12" fmla="*/ 816030 w 5265183"/>
                <a:gd name="connsiteY12" fmla="*/ 0 h 145910"/>
                <a:gd name="connsiteX13" fmla="*/ 911362 w 5265183"/>
                <a:gd name="connsiteY13" fmla="*/ 39488 h 145910"/>
                <a:gd name="connsiteX14" fmla="*/ 929565 w 5265183"/>
                <a:gd name="connsiteY14" fmla="*/ 66486 h 145910"/>
                <a:gd name="connsiteX15" fmla="*/ 947768 w 5265183"/>
                <a:gd name="connsiteY15" fmla="*/ 39488 h 145910"/>
                <a:gd name="connsiteX16" fmla="*/ 1043100 w 5265183"/>
                <a:gd name="connsiteY16" fmla="*/ 0 h 145910"/>
                <a:gd name="connsiteX17" fmla="*/ 1138432 w 5265183"/>
                <a:gd name="connsiteY17" fmla="*/ 39488 h 145910"/>
                <a:gd name="connsiteX18" fmla="*/ 1156635 w 5265183"/>
                <a:gd name="connsiteY18" fmla="*/ 66486 h 145910"/>
                <a:gd name="connsiteX19" fmla="*/ 1174837 w 5265183"/>
                <a:gd name="connsiteY19" fmla="*/ 39488 h 145910"/>
                <a:gd name="connsiteX20" fmla="*/ 1270170 w 5265183"/>
                <a:gd name="connsiteY20" fmla="*/ 0 h 145910"/>
                <a:gd name="connsiteX21" fmla="*/ 1365502 w 5265183"/>
                <a:gd name="connsiteY21" fmla="*/ 39488 h 145910"/>
                <a:gd name="connsiteX22" fmla="*/ 1383705 w 5265183"/>
                <a:gd name="connsiteY22" fmla="*/ 66486 h 145910"/>
                <a:gd name="connsiteX23" fmla="*/ 1401908 w 5265183"/>
                <a:gd name="connsiteY23" fmla="*/ 39488 h 145910"/>
                <a:gd name="connsiteX24" fmla="*/ 1497240 w 5265183"/>
                <a:gd name="connsiteY24" fmla="*/ 0 h 145910"/>
                <a:gd name="connsiteX25" fmla="*/ 1592571 w 5265183"/>
                <a:gd name="connsiteY25" fmla="*/ 39488 h 145910"/>
                <a:gd name="connsiteX26" fmla="*/ 1610774 w 5265183"/>
                <a:gd name="connsiteY26" fmla="*/ 66486 h 145910"/>
                <a:gd name="connsiteX27" fmla="*/ 1628977 w 5265183"/>
                <a:gd name="connsiteY27" fmla="*/ 39488 h 145910"/>
                <a:gd name="connsiteX28" fmla="*/ 1724309 w 5265183"/>
                <a:gd name="connsiteY28" fmla="*/ 0 h 145910"/>
                <a:gd name="connsiteX29" fmla="*/ 1819641 w 5265183"/>
                <a:gd name="connsiteY29" fmla="*/ 39488 h 145910"/>
                <a:gd name="connsiteX30" fmla="*/ 1837844 w 5265183"/>
                <a:gd name="connsiteY30" fmla="*/ 66486 h 145910"/>
                <a:gd name="connsiteX31" fmla="*/ 1856047 w 5265183"/>
                <a:gd name="connsiteY31" fmla="*/ 39488 h 145910"/>
                <a:gd name="connsiteX32" fmla="*/ 1951379 w 5265183"/>
                <a:gd name="connsiteY32" fmla="*/ 0 h 145910"/>
                <a:gd name="connsiteX33" fmla="*/ 2046711 w 5265183"/>
                <a:gd name="connsiteY33" fmla="*/ 39488 h 145910"/>
                <a:gd name="connsiteX34" fmla="*/ 2064914 w 5265183"/>
                <a:gd name="connsiteY34" fmla="*/ 66486 h 145910"/>
                <a:gd name="connsiteX35" fmla="*/ 2083117 w 5265183"/>
                <a:gd name="connsiteY35" fmla="*/ 39488 h 145910"/>
                <a:gd name="connsiteX36" fmla="*/ 2178449 w 5265183"/>
                <a:gd name="connsiteY36" fmla="*/ 0 h 145910"/>
                <a:gd name="connsiteX37" fmla="*/ 2273781 w 5265183"/>
                <a:gd name="connsiteY37" fmla="*/ 39488 h 145910"/>
                <a:gd name="connsiteX38" fmla="*/ 2291984 w 5265183"/>
                <a:gd name="connsiteY38" fmla="*/ 66486 h 145910"/>
                <a:gd name="connsiteX39" fmla="*/ 2310187 w 5265183"/>
                <a:gd name="connsiteY39" fmla="*/ 39488 h 145910"/>
                <a:gd name="connsiteX40" fmla="*/ 2405519 w 5265183"/>
                <a:gd name="connsiteY40" fmla="*/ 0 h 145910"/>
                <a:gd name="connsiteX41" fmla="*/ 2500851 w 5265183"/>
                <a:gd name="connsiteY41" fmla="*/ 39488 h 145910"/>
                <a:gd name="connsiteX42" fmla="*/ 2519054 w 5265183"/>
                <a:gd name="connsiteY42" fmla="*/ 66486 h 145910"/>
                <a:gd name="connsiteX43" fmla="*/ 2537257 w 5265183"/>
                <a:gd name="connsiteY43" fmla="*/ 39488 h 145910"/>
                <a:gd name="connsiteX44" fmla="*/ 2632589 w 5265183"/>
                <a:gd name="connsiteY44" fmla="*/ 0 h 145910"/>
                <a:gd name="connsiteX45" fmla="*/ 2727921 w 5265183"/>
                <a:gd name="connsiteY45" fmla="*/ 39488 h 145910"/>
                <a:gd name="connsiteX46" fmla="*/ 2746124 w 5265183"/>
                <a:gd name="connsiteY46" fmla="*/ 66486 h 145910"/>
                <a:gd name="connsiteX47" fmla="*/ 2764327 w 5265183"/>
                <a:gd name="connsiteY47" fmla="*/ 39488 h 145910"/>
                <a:gd name="connsiteX48" fmla="*/ 2859659 w 5265183"/>
                <a:gd name="connsiteY48" fmla="*/ 0 h 145910"/>
                <a:gd name="connsiteX49" fmla="*/ 2954991 w 5265183"/>
                <a:gd name="connsiteY49" fmla="*/ 39488 h 145910"/>
                <a:gd name="connsiteX50" fmla="*/ 2973194 w 5265183"/>
                <a:gd name="connsiteY50" fmla="*/ 66486 h 145910"/>
                <a:gd name="connsiteX51" fmla="*/ 2991397 w 5265183"/>
                <a:gd name="connsiteY51" fmla="*/ 39488 h 145910"/>
                <a:gd name="connsiteX52" fmla="*/ 3086729 w 5265183"/>
                <a:gd name="connsiteY52" fmla="*/ 0 h 145910"/>
                <a:gd name="connsiteX53" fmla="*/ 3182061 w 5265183"/>
                <a:gd name="connsiteY53" fmla="*/ 39488 h 145910"/>
                <a:gd name="connsiteX54" fmla="*/ 3200264 w 5265183"/>
                <a:gd name="connsiteY54" fmla="*/ 66486 h 145910"/>
                <a:gd name="connsiteX55" fmla="*/ 3218467 w 5265183"/>
                <a:gd name="connsiteY55" fmla="*/ 39488 h 145910"/>
                <a:gd name="connsiteX56" fmla="*/ 3313799 w 5265183"/>
                <a:gd name="connsiteY56" fmla="*/ 0 h 145910"/>
                <a:gd name="connsiteX57" fmla="*/ 3409131 w 5265183"/>
                <a:gd name="connsiteY57" fmla="*/ 39488 h 145910"/>
                <a:gd name="connsiteX58" fmla="*/ 3427334 w 5265183"/>
                <a:gd name="connsiteY58" fmla="*/ 66486 h 145910"/>
                <a:gd name="connsiteX59" fmla="*/ 3445537 w 5265183"/>
                <a:gd name="connsiteY59" fmla="*/ 39488 h 145910"/>
                <a:gd name="connsiteX60" fmla="*/ 3540869 w 5265183"/>
                <a:gd name="connsiteY60" fmla="*/ 0 h 145910"/>
                <a:gd name="connsiteX61" fmla="*/ 3636201 w 5265183"/>
                <a:gd name="connsiteY61" fmla="*/ 39488 h 145910"/>
                <a:gd name="connsiteX62" fmla="*/ 3654404 w 5265183"/>
                <a:gd name="connsiteY62" fmla="*/ 66486 h 145910"/>
                <a:gd name="connsiteX63" fmla="*/ 3672607 w 5265183"/>
                <a:gd name="connsiteY63" fmla="*/ 39488 h 145910"/>
                <a:gd name="connsiteX64" fmla="*/ 3767939 w 5265183"/>
                <a:gd name="connsiteY64" fmla="*/ 0 h 145910"/>
                <a:gd name="connsiteX65" fmla="*/ 3863271 w 5265183"/>
                <a:gd name="connsiteY65" fmla="*/ 39488 h 145910"/>
                <a:gd name="connsiteX66" fmla="*/ 3881474 w 5265183"/>
                <a:gd name="connsiteY66" fmla="*/ 66486 h 145910"/>
                <a:gd name="connsiteX67" fmla="*/ 3899677 w 5265183"/>
                <a:gd name="connsiteY67" fmla="*/ 39488 h 145910"/>
                <a:gd name="connsiteX68" fmla="*/ 3995009 w 5265183"/>
                <a:gd name="connsiteY68" fmla="*/ 0 h 145910"/>
                <a:gd name="connsiteX69" fmla="*/ 4090341 w 5265183"/>
                <a:gd name="connsiteY69" fmla="*/ 39488 h 145910"/>
                <a:gd name="connsiteX70" fmla="*/ 4108544 w 5265183"/>
                <a:gd name="connsiteY70" fmla="*/ 66486 h 145910"/>
                <a:gd name="connsiteX71" fmla="*/ 4126747 w 5265183"/>
                <a:gd name="connsiteY71" fmla="*/ 39488 h 145910"/>
                <a:gd name="connsiteX72" fmla="*/ 4222079 w 5265183"/>
                <a:gd name="connsiteY72" fmla="*/ 0 h 145910"/>
                <a:gd name="connsiteX73" fmla="*/ 4317411 w 5265183"/>
                <a:gd name="connsiteY73" fmla="*/ 39488 h 145910"/>
                <a:gd name="connsiteX74" fmla="*/ 4335614 w 5265183"/>
                <a:gd name="connsiteY74" fmla="*/ 66486 h 145910"/>
                <a:gd name="connsiteX75" fmla="*/ 4353817 w 5265183"/>
                <a:gd name="connsiteY75" fmla="*/ 39488 h 145910"/>
                <a:gd name="connsiteX76" fmla="*/ 4449149 w 5265183"/>
                <a:gd name="connsiteY76" fmla="*/ 0 h 145910"/>
                <a:gd name="connsiteX77" fmla="*/ 4544481 w 5265183"/>
                <a:gd name="connsiteY77" fmla="*/ 39488 h 145910"/>
                <a:gd name="connsiteX78" fmla="*/ 4562684 w 5265183"/>
                <a:gd name="connsiteY78" fmla="*/ 66486 h 145910"/>
                <a:gd name="connsiteX79" fmla="*/ 4580887 w 5265183"/>
                <a:gd name="connsiteY79" fmla="*/ 39488 h 145910"/>
                <a:gd name="connsiteX80" fmla="*/ 4676219 w 5265183"/>
                <a:gd name="connsiteY80" fmla="*/ 0 h 145910"/>
                <a:gd name="connsiteX81" fmla="*/ 4771551 w 5265183"/>
                <a:gd name="connsiteY81" fmla="*/ 39488 h 145910"/>
                <a:gd name="connsiteX82" fmla="*/ 4789754 w 5265183"/>
                <a:gd name="connsiteY82" fmla="*/ 66486 h 145910"/>
                <a:gd name="connsiteX83" fmla="*/ 4807957 w 5265183"/>
                <a:gd name="connsiteY83" fmla="*/ 39488 h 145910"/>
                <a:gd name="connsiteX84" fmla="*/ 4903289 w 5265183"/>
                <a:gd name="connsiteY84" fmla="*/ 0 h 145910"/>
                <a:gd name="connsiteX85" fmla="*/ 4998621 w 5265183"/>
                <a:gd name="connsiteY85" fmla="*/ 39488 h 145910"/>
                <a:gd name="connsiteX86" fmla="*/ 5016826 w 5265183"/>
                <a:gd name="connsiteY86" fmla="*/ 66489 h 145910"/>
                <a:gd name="connsiteX87" fmla="*/ 5035031 w 5265183"/>
                <a:gd name="connsiteY87" fmla="*/ 39488 h 145910"/>
                <a:gd name="connsiteX88" fmla="*/ 5130363 w 5265183"/>
                <a:gd name="connsiteY88" fmla="*/ 0 h 145910"/>
                <a:gd name="connsiteX89" fmla="*/ 5265183 w 5265183"/>
                <a:gd name="connsiteY89" fmla="*/ 134820 h 145910"/>
                <a:gd name="connsiteX90" fmla="*/ 5262944 w 5265183"/>
                <a:gd name="connsiteY90" fmla="*/ 145910 h 145910"/>
                <a:gd name="connsiteX91" fmla="*/ 2239 w 5265183"/>
                <a:gd name="connsiteY91" fmla="*/ 145910 h 145910"/>
                <a:gd name="connsiteX92" fmla="*/ 0 w 5265183"/>
                <a:gd name="connsiteY92" fmla="*/ 134820 h 145910"/>
                <a:gd name="connsiteX93" fmla="*/ 134820 w 5265183"/>
                <a:gd name="connsiteY93" fmla="*/ 0 h 14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5265183" h="145910">
                  <a:moveTo>
                    <a:pt x="134820" y="0"/>
                  </a:moveTo>
                  <a:cubicBezTo>
                    <a:pt x="172049" y="0"/>
                    <a:pt x="205754" y="15090"/>
                    <a:pt x="230152" y="39488"/>
                  </a:cubicBezTo>
                  <a:lnTo>
                    <a:pt x="248355" y="66486"/>
                  </a:lnTo>
                  <a:lnTo>
                    <a:pt x="266558" y="39488"/>
                  </a:lnTo>
                  <a:cubicBezTo>
                    <a:pt x="290955" y="15090"/>
                    <a:pt x="324661" y="0"/>
                    <a:pt x="361890" y="0"/>
                  </a:cubicBezTo>
                  <a:cubicBezTo>
                    <a:pt x="399119" y="0"/>
                    <a:pt x="432825" y="15090"/>
                    <a:pt x="457222" y="39488"/>
                  </a:cubicBezTo>
                  <a:lnTo>
                    <a:pt x="475425" y="66486"/>
                  </a:lnTo>
                  <a:lnTo>
                    <a:pt x="493628" y="39488"/>
                  </a:lnTo>
                  <a:cubicBezTo>
                    <a:pt x="518025" y="15090"/>
                    <a:pt x="551730" y="0"/>
                    <a:pt x="588960" y="0"/>
                  </a:cubicBezTo>
                  <a:cubicBezTo>
                    <a:pt x="626189" y="0"/>
                    <a:pt x="659894" y="15090"/>
                    <a:pt x="684292" y="39488"/>
                  </a:cubicBezTo>
                  <a:lnTo>
                    <a:pt x="702494" y="66486"/>
                  </a:lnTo>
                  <a:lnTo>
                    <a:pt x="720698" y="39488"/>
                  </a:lnTo>
                  <a:cubicBezTo>
                    <a:pt x="745096" y="15090"/>
                    <a:pt x="778800" y="0"/>
                    <a:pt x="816030" y="0"/>
                  </a:cubicBezTo>
                  <a:cubicBezTo>
                    <a:pt x="853259" y="0"/>
                    <a:pt x="886964" y="15090"/>
                    <a:pt x="911362" y="39488"/>
                  </a:cubicBezTo>
                  <a:lnTo>
                    <a:pt x="929565" y="66486"/>
                  </a:lnTo>
                  <a:lnTo>
                    <a:pt x="947768" y="39488"/>
                  </a:lnTo>
                  <a:cubicBezTo>
                    <a:pt x="972165" y="15090"/>
                    <a:pt x="1005870" y="0"/>
                    <a:pt x="1043100" y="0"/>
                  </a:cubicBezTo>
                  <a:cubicBezTo>
                    <a:pt x="1080329" y="0"/>
                    <a:pt x="1114034" y="15090"/>
                    <a:pt x="1138432" y="39488"/>
                  </a:cubicBezTo>
                  <a:lnTo>
                    <a:pt x="1156635" y="66486"/>
                  </a:lnTo>
                  <a:lnTo>
                    <a:pt x="1174837" y="39488"/>
                  </a:lnTo>
                  <a:cubicBezTo>
                    <a:pt x="1199236" y="15090"/>
                    <a:pt x="1232940" y="0"/>
                    <a:pt x="1270170" y="0"/>
                  </a:cubicBezTo>
                  <a:cubicBezTo>
                    <a:pt x="1307399" y="0"/>
                    <a:pt x="1341104" y="15090"/>
                    <a:pt x="1365502" y="39488"/>
                  </a:cubicBezTo>
                  <a:lnTo>
                    <a:pt x="1383705" y="66486"/>
                  </a:lnTo>
                  <a:lnTo>
                    <a:pt x="1401908" y="39488"/>
                  </a:lnTo>
                  <a:cubicBezTo>
                    <a:pt x="1426305" y="15090"/>
                    <a:pt x="1460010" y="0"/>
                    <a:pt x="1497240" y="0"/>
                  </a:cubicBezTo>
                  <a:cubicBezTo>
                    <a:pt x="1534469" y="0"/>
                    <a:pt x="1568174" y="15090"/>
                    <a:pt x="1592571" y="39488"/>
                  </a:cubicBezTo>
                  <a:lnTo>
                    <a:pt x="1610774" y="66486"/>
                  </a:lnTo>
                  <a:lnTo>
                    <a:pt x="1628977" y="39488"/>
                  </a:lnTo>
                  <a:cubicBezTo>
                    <a:pt x="1653375" y="15090"/>
                    <a:pt x="1687080" y="0"/>
                    <a:pt x="1724309" y="0"/>
                  </a:cubicBezTo>
                  <a:cubicBezTo>
                    <a:pt x="1761539" y="0"/>
                    <a:pt x="1795244" y="15090"/>
                    <a:pt x="1819641" y="39488"/>
                  </a:cubicBezTo>
                  <a:lnTo>
                    <a:pt x="1837844" y="66486"/>
                  </a:lnTo>
                  <a:lnTo>
                    <a:pt x="1856047" y="39488"/>
                  </a:lnTo>
                  <a:cubicBezTo>
                    <a:pt x="1880445" y="15090"/>
                    <a:pt x="1914150" y="0"/>
                    <a:pt x="1951379" y="0"/>
                  </a:cubicBezTo>
                  <a:cubicBezTo>
                    <a:pt x="1988609" y="0"/>
                    <a:pt x="2022314" y="15090"/>
                    <a:pt x="2046711" y="39488"/>
                  </a:cubicBezTo>
                  <a:lnTo>
                    <a:pt x="2064914" y="66486"/>
                  </a:lnTo>
                  <a:lnTo>
                    <a:pt x="2083117" y="39488"/>
                  </a:lnTo>
                  <a:cubicBezTo>
                    <a:pt x="2107515" y="15090"/>
                    <a:pt x="2141220" y="0"/>
                    <a:pt x="2178449" y="0"/>
                  </a:cubicBezTo>
                  <a:cubicBezTo>
                    <a:pt x="2215679" y="0"/>
                    <a:pt x="2249384" y="15090"/>
                    <a:pt x="2273781" y="39488"/>
                  </a:cubicBezTo>
                  <a:lnTo>
                    <a:pt x="2291984" y="66486"/>
                  </a:lnTo>
                  <a:lnTo>
                    <a:pt x="2310187" y="39488"/>
                  </a:lnTo>
                  <a:cubicBezTo>
                    <a:pt x="2334585" y="15090"/>
                    <a:pt x="2368290" y="0"/>
                    <a:pt x="2405519" y="0"/>
                  </a:cubicBezTo>
                  <a:cubicBezTo>
                    <a:pt x="2442749" y="0"/>
                    <a:pt x="2476454" y="15090"/>
                    <a:pt x="2500851" y="39488"/>
                  </a:cubicBezTo>
                  <a:lnTo>
                    <a:pt x="2519054" y="66486"/>
                  </a:lnTo>
                  <a:lnTo>
                    <a:pt x="2537257" y="39488"/>
                  </a:lnTo>
                  <a:cubicBezTo>
                    <a:pt x="2561655" y="15090"/>
                    <a:pt x="2595360" y="0"/>
                    <a:pt x="2632589" y="0"/>
                  </a:cubicBezTo>
                  <a:cubicBezTo>
                    <a:pt x="2669819" y="0"/>
                    <a:pt x="2703524" y="15090"/>
                    <a:pt x="2727921" y="39488"/>
                  </a:cubicBezTo>
                  <a:lnTo>
                    <a:pt x="2746124" y="66486"/>
                  </a:lnTo>
                  <a:lnTo>
                    <a:pt x="2764327" y="39488"/>
                  </a:lnTo>
                  <a:cubicBezTo>
                    <a:pt x="2788725" y="15090"/>
                    <a:pt x="2822430" y="0"/>
                    <a:pt x="2859659" y="0"/>
                  </a:cubicBezTo>
                  <a:cubicBezTo>
                    <a:pt x="2896889" y="0"/>
                    <a:pt x="2930594" y="15090"/>
                    <a:pt x="2954991" y="39488"/>
                  </a:cubicBezTo>
                  <a:lnTo>
                    <a:pt x="2973194" y="66486"/>
                  </a:lnTo>
                  <a:lnTo>
                    <a:pt x="2991397" y="39488"/>
                  </a:lnTo>
                  <a:cubicBezTo>
                    <a:pt x="3015795" y="15090"/>
                    <a:pt x="3049500" y="0"/>
                    <a:pt x="3086729" y="0"/>
                  </a:cubicBezTo>
                  <a:cubicBezTo>
                    <a:pt x="3123959" y="0"/>
                    <a:pt x="3157664" y="15090"/>
                    <a:pt x="3182061" y="39488"/>
                  </a:cubicBezTo>
                  <a:lnTo>
                    <a:pt x="3200264" y="66486"/>
                  </a:lnTo>
                  <a:lnTo>
                    <a:pt x="3218467" y="39488"/>
                  </a:lnTo>
                  <a:cubicBezTo>
                    <a:pt x="3242865" y="15090"/>
                    <a:pt x="3276570" y="0"/>
                    <a:pt x="3313799" y="0"/>
                  </a:cubicBezTo>
                  <a:cubicBezTo>
                    <a:pt x="3351029" y="0"/>
                    <a:pt x="3384734" y="15090"/>
                    <a:pt x="3409131" y="39488"/>
                  </a:cubicBezTo>
                  <a:lnTo>
                    <a:pt x="3427334" y="66486"/>
                  </a:lnTo>
                  <a:lnTo>
                    <a:pt x="3445537" y="39488"/>
                  </a:lnTo>
                  <a:cubicBezTo>
                    <a:pt x="3469935" y="15090"/>
                    <a:pt x="3503640" y="0"/>
                    <a:pt x="3540869" y="0"/>
                  </a:cubicBezTo>
                  <a:cubicBezTo>
                    <a:pt x="3578099" y="0"/>
                    <a:pt x="3611804" y="15090"/>
                    <a:pt x="3636201" y="39488"/>
                  </a:cubicBezTo>
                  <a:lnTo>
                    <a:pt x="3654404" y="66486"/>
                  </a:lnTo>
                  <a:lnTo>
                    <a:pt x="3672607" y="39488"/>
                  </a:lnTo>
                  <a:cubicBezTo>
                    <a:pt x="3697005" y="15090"/>
                    <a:pt x="3730710" y="0"/>
                    <a:pt x="3767939" y="0"/>
                  </a:cubicBezTo>
                  <a:cubicBezTo>
                    <a:pt x="3805169" y="0"/>
                    <a:pt x="3838874" y="15090"/>
                    <a:pt x="3863271" y="39488"/>
                  </a:cubicBezTo>
                  <a:lnTo>
                    <a:pt x="3881474" y="66486"/>
                  </a:lnTo>
                  <a:lnTo>
                    <a:pt x="3899677" y="39488"/>
                  </a:lnTo>
                  <a:cubicBezTo>
                    <a:pt x="3924075" y="15090"/>
                    <a:pt x="3957780" y="0"/>
                    <a:pt x="3995009" y="0"/>
                  </a:cubicBezTo>
                  <a:cubicBezTo>
                    <a:pt x="4032239" y="0"/>
                    <a:pt x="4065944" y="15090"/>
                    <a:pt x="4090341" y="39488"/>
                  </a:cubicBezTo>
                  <a:lnTo>
                    <a:pt x="4108544" y="66486"/>
                  </a:lnTo>
                  <a:lnTo>
                    <a:pt x="4126747" y="39488"/>
                  </a:lnTo>
                  <a:cubicBezTo>
                    <a:pt x="4151145" y="15090"/>
                    <a:pt x="4184850" y="0"/>
                    <a:pt x="4222079" y="0"/>
                  </a:cubicBezTo>
                  <a:cubicBezTo>
                    <a:pt x="4259309" y="0"/>
                    <a:pt x="4293014" y="15090"/>
                    <a:pt x="4317411" y="39488"/>
                  </a:cubicBezTo>
                  <a:lnTo>
                    <a:pt x="4335614" y="66486"/>
                  </a:lnTo>
                  <a:lnTo>
                    <a:pt x="4353817" y="39488"/>
                  </a:lnTo>
                  <a:cubicBezTo>
                    <a:pt x="4378215" y="15090"/>
                    <a:pt x="4411920" y="0"/>
                    <a:pt x="4449149" y="0"/>
                  </a:cubicBezTo>
                  <a:cubicBezTo>
                    <a:pt x="4486379" y="0"/>
                    <a:pt x="4520084" y="15090"/>
                    <a:pt x="4544481" y="39488"/>
                  </a:cubicBezTo>
                  <a:lnTo>
                    <a:pt x="4562684" y="66486"/>
                  </a:lnTo>
                  <a:lnTo>
                    <a:pt x="4580887" y="39488"/>
                  </a:lnTo>
                  <a:cubicBezTo>
                    <a:pt x="4605285" y="15090"/>
                    <a:pt x="4638990" y="0"/>
                    <a:pt x="4676219" y="0"/>
                  </a:cubicBezTo>
                  <a:cubicBezTo>
                    <a:pt x="4713449" y="0"/>
                    <a:pt x="4747154" y="15090"/>
                    <a:pt x="4771551" y="39488"/>
                  </a:cubicBezTo>
                  <a:lnTo>
                    <a:pt x="4789754" y="66486"/>
                  </a:lnTo>
                  <a:lnTo>
                    <a:pt x="4807957" y="39488"/>
                  </a:lnTo>
                  <a:cubicBezTo>
                    <a:pt x="4832355" y="15090"/>
                    <a:pt x="4866060" y="0"/>
                    <a:pt x="4903289" y="0"/>
                  </a:cubicBezTo>
                  <a:cubicBezTo>
                    <a:pt x="4940519" y="0"/>
                    <a:pt x="4974224" y="15090"/>
                    <a:pt x="4998621" y="39488"/>
                  </a:cubicBezTo>
                  <a:lnTo>
                    <a:pt x="5016826" y="66489"/>
                  </a:lnTo>
                  <a:lnTo>
                    <a:pt x="5035031" y="39488"/>
                  </a:lnTo>
                  <a:cubicBezTo>
                    <a:pt x="5059429" y="15090"/>
                    <a:pt x="5093134" y="0"/>
                    <a:pt x="5130363" y="0"/>
                  </a:cubicBezTo>
                  <a:cubicBezTo>
                    <a:pt x="5204822" y="0"/>
                    <a:pt x="5265183" y="60361"/>
                    <a:pt x="5265183" y="134820"/>
                  </a:cubicBezTo>
                  <a:lnTo>
                    <a:pt x="5262944" y="145910"/>
                  </a:lnTo>
                  <a:lnTo>
                    <a:pt x="2239" y="145910"/>
                  </a:lnTo>
                  <a:lnTo>
                    <a:pt x="0" y="134820"/>
                  </a:lnTo>
                  <a:cubicBezTo>
                    <a:pt x="0" y="60361"/>
                    <a:pt x="60361" y="0"/>
                    <a:pt x="1348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3A46AE8-49A8-45A4-B88E-EF0A26F8FB6B}"/>
                </a:ext>
              </a:extLst>
            </p:cNvPr>
            <p:cNvSpPr/>
            <p:nvPr/>
          </p:nvSpPr>
          <p:spPr>
            <a:xfrm>
              <a:off x="2926454" y="1578576"/>
              <a:ext cx="2383292" cy="66046"/>
            </a:xfrm>
            <a:custGeom>
              <a:avLst/>
              <a:gdLst>
                <a:gd name="connsiteX0" fmla="*/ 134820 w 5265183"/>
                <a:gd name="connsiteY0" fmla="*/ 0 h 145910"/>
                <a:gd name="connsiteX1" fmla="*/ 230152 w 5265183"/>
                <a:gd name="connsiteY1" fmla="*/ 39488 h 145910"/>
                <a:gd name="connsiteX2" fmla="*/ 248355 w 5265183"/>
                <a:gd name="connsiteY2" fmla="*/ 66486 h 145910"/>
                <a:gd name="connsiteX3" fmla="*/ 266558 w 5265183"/>
                <a:gd name="connsiteY3" fmla="*/ 39488 h 145910"/>
                <a:gd name="connsiteX4" fmla="*/ 361890 w 5265183"/>
                <a:gd name="connsiteY4" fmla="*/ 0 h 145910"/>
                <a:gd name="connsiteX5" fmla="*/ 457222 w 5265183"/>
                <a:gd name="connsiteY5" fmla="*/ 39488 h 145910"/>
                <a:gd name="connsiteX6" fmla="*/ 475425 w 5265183"/>
                <a:gd name="connsiteY6" fmla="*/ 66486 h 145910"/>
                <a:gd name="connsiteX7" fmla="*/ 493628 w 5265183"/>
                <a:gd name="connsiteY7" fmla="*/ 39488 h 145910"/>
                <a:gd name="connsiteX8" fmla="*/ 588960 w 5265183"/>
                <a:gd name="connsiteY8" fmla="*/ 0 h 145910"/>
                <a:gd name="connsiteX9" fmla="*/ 684292 w 5265183"/>
                <a:gd name="connsiteY9" fmla="*/ 39488 h 145910"/>
                <a:gd name="connsiteX10" fmla="*/ 702494 w 5265183"/>
                <a:gd name="connsiteY10" fmla="*/ 66486 h 145910"/>
                <a:gd name="connsiteX11" fmla="*/ 720698 w 5265183"/>
                <a:gd name="connsiteY11" fmla="*/ 39488 h 145910"/>
                <a:gd name="connsiteX12" fmla="*/ 816030 w 5265183"/>
                <a:gd name="connsiteY12" fmla="*/ 0 h 145910"/>
                <a:gd name="connsiteX13" fmla="*/ 911362 w 5265183"/>
                <a:gd name="connsiteY13" fmla="*/ 39488 h 145910"/>
                <a:gd name="connsiteX14" fmla="*/ 929565 w 5265183"/>
                <a:gd name="connsiteY14" fmla="*/ 66486 h 145910"/>
                <a:gd name="connsiteX15" fmla="*/ 947768 w 5265183"/>
                <a:gd name="connsiteY15" fmla="*/ 39488 h 145910"/>
                <a:gd name="connsiteX16" fmla="*/ 1043100 w 5265183"/>
                <a:gd name="connsiteY16" fmla="*/ 0 h 145910"/>
                <a:gd name="connsiteX17" fmla="*/ 1138432 w 5265183"/>
                <a:gd name="connsiteY17" fmla="*/ 39488 h 145910"/>
                <a:gd name="connsiteX18" fmla="*/ 1156635 w 5265183"/>
                <a:gd name="connsiteY18" fmla="*/ 66486 h 145910"/>
                <a:gd name="connsiteX19" fmla="*/ 1174837 w 5265183"/>
                <a:gd name="connsiteY19" fmla="*/ 39488 h 145910"/>
                <a:gd name="connsiteX20" fmla="*/ 1270170 w 5265183"/>
                <a:gd name="connsiteY20" fmla="*/ 0 h 145910"/>
                <a:gd name="connsiteX21" fmla="*/ 1365502 w 5265183"/>
                <a:gd name="connsiteY21" fmla="*/ 39488 h 145910"/>
                <a:gd name="connsiteX22" fmla="*/ 1383705 w 5265183"/>
                <a:gd name="connsiteY22" fmla="*/ 66486 h 145910"/>
                <a:gd name="connsiteX23" fmla="*/ 1401908 w 5265183"/>
                <a:gd name="connsiteY23" fmla="*/ 39488 h 145910"/>
                <a:gd name="connsiteX24" fmla="*/ 1497240 w 5265183"/>
                <a:gd name="connsiteY24" fmla="*/ 0 h 145910"/>
                <a:gd name="connsiteX25" fmla="*/ 1592571 w 5265183"/>
                <a:gd name="connsiteY25" fmla="*/ 39488 h 145910"/>
                <a:gd name="connsiteX26" fmla="*/ 1610774 w 5265183"/>
                <a:gd name="connsiteY26" fmla="*/ 66486 h 145910"/>
                <a:gd name="connsiteX27" fmla="*/ 1628977 w 5265183"/>
                <a:gd name="connsiteY27" fmla="*/ 39488 h 145910"/>
                <a:gd name="connsiteX28" fmla="*/ 1724309 w 5265183"/>
                <a:gd name="connsiteY28" fmla="*/ 0 h 145910"/>
                <a:gd name="connsiteX29" fmla="*/ 1819641 w 5265183"/>
                <a:gd name="connsiteY29" fmla="*/ 39488 h 145910"/>
                <a:gd name="connsiteX30" fmla="*/ 1837844 w 5265183"/>
                <a:gd name="connsiteY30" fmla="*/ 66486 h 145910"/>
                <a:gd name="connsiteX31" fmla="*/ 1856047 w 5265183"/>
                <a:gd name="connsiteY31" fmla="*/ 39488 h 145910"/>
                <a:gd name="connsiteX32" fmla="*/ 1951379 w 5265183"/>
                <a:gd name="connsiteY32" fmla="*/ 0 h 145910"/>
                <a:gd name="connsiteX33" fmla="*/ 2046711 w 5265183"/>
                <a:gd name="connsiteY33" fmla="*/ 39488 h 145910"/>
                <a:gd name="connsiteX34" fmla="*/ 2064914 w 5265183"/>
                <a:gd name="connsiteY34" fmla="*/ 66486 h 145910"/>
                <a:gd name="connsiteX35" fmla="*/ 2083117 w 5265183"/>
                <a:gd name="connsiteY35" fmla="*/ 39488 h 145910"/>
                <a:gd name="connsiteX36" fmla="*/ 2178449 w 5265183"/>
                <a:gd name="connsiteY36" fmla="*/ 0 h 145910"/>
                <a:gd name="connsiteX37" fmla="*/ 2273781 w 5265183"/>
                <a:gd name="connsiteY37" fmla="*/ 39488 h 145910"/>
                <a:gd name="connsiteX38" fmla="*/ 2291984 w 5265183"/>
                <a:gd name="connsiteY38" fmla="*/ 66486 h 145910"/>
                <a:gd name="connsiteX39" fmla="*/ 2310187 w 5265183"/>
                <a:gd name="connsiteY39" fmla="*/ 39488 h 145910"/>
                <a:gd name="connsiteX40" fmla="*/ 2405519 w 5265183"/>
                <a:gd name="connsiteY40" fmla="*/ 0 h 145910"/>
                <a:gd name="connsiteX41" fmla="*/ 2500851 w 5265183"/>
                <a:gd name="connsiteY41" fmla="*/ 39488 h 145910"/>
                <a:gd name="connsiteX42" fmla="*/ 2519054 w 5265183"/>
                <a:gd name="connsiteY42" fmla="*/ 66486 h 145910"/>
                <a:gd name="connsiteX43" fmla="*/ 2537257 w 5265183"/>
                <a:gd name="connsiteY43" fmla="*/ 39488 h 145910"/>
                <a:gd name="connsiteX44" fmla="*/ 2632589 w 5265183"/>
                <a:gd name="connsiteY44" fmla="*/ 0 h 145910"/>
                <a:gd name="connsiteX45" fmla="*/ 2727921 w 5265183"/>
                <a:gd name="connsiteY45" fmla="*/ 39488 h 145910"/>
                <a:gd name="connsiteX46" fmla="*/ 2746124 w 5265183"/>
                <a:gd name="connsiteY46" fmla="*/ 66486 h 145910"/>
                <a:gd name="connsiteX47" fmla="*/ 2764327 w 5265183"/>
                <a:gd name="connsiteY47" fmla="*/ 39488 h 145910"/>
                <a:gd name="connsiteX48" fmla="*/ 2859659 w 5265183"/>
                <a:gd name="connsiteY48" fmla="*/ 0 h 145910"/>
                <a:gd name="connsiteX49" fmla="*/ 2954991 w 5265183"/>
                <a:gd name="connsiteY49" fmla="*/ 39488 h 145910"/>
                <a:gd name="connsiteX50" fmla="*/ 2973194 w 5265183"/>
                <a:gd name="connsiteY50" fmla="*/ 66486 h 145910"/>
                <a:gd name="connsiteX51" fmla="*/ 2991397 w 5265183"/>
                <a:gd name="connsiteY51" fmla="*/ 39488 h 145910"/>
                <a:gd name="connsiteX52" fmla="*/ 3086729 w 5265183"/>
                <a:gd name="connsiteY52" fmla="*/ 0 h 145910"/>
                <a:gd name="connsiteX53" fmla="*/ 3182061 w 5265183"/>
                <a:gd name="connsiteY53" fmla="*/ 39488 h 145910"/>
                <a:gd name="connsiteX54" fmla="*/ 3200264 w 5265183"/>
                <a:gd name="connsiteY54" fmla="*/ 66486 h 145910"/>
                <a:gd name="connsiteX55" fmla="*/ 3218467 w 5265183"/>
                <a:gd name="connsiteY55" fmla="*/ 39488 h 145910"/>
                <a:gd name="connsiteX56" fmla="*/ 3313799 w 5265183"/>
                <a:gd name="connsiteY56" fmla="*/ 0 h 145910"/>
                <a:gd name="connsiteX57" fmla="*/ 3409131 w 5265183"/>
                <a:gd name="connsiteY57" fmla="*/ 39488 h 145910"/>
                <a:gd name="connsiteX58" fmla="*/ 3427334 w 5265183"/>
                <a:gd name="connsiteY58" fmla="*/ 66486 h 145910"/>
                <a:gd name="connsiteX59" fmla="*/ 3445537 w 5265183"/>
                <a:gd name="connsiteY59" fmla="*/ 39488 h 145910"/>
                <a:gd name="connsiteX60" fmla="*/ 3540869 w 5265183"/>
                <a:gd name="connsiteY60" fmla="*/ 0 h 145910"/>
                <a:gd name="connsiteX61" fmla="*/ 3636201 w 5265183"/>
                <a:gd name="connsiteY61" fmla="*/ 39488 h 145910"/>
                <a:gd name="connsiteX62" fmla="*/ 3654404 w 5265183"/>
                <a:gd name="connsiteY62" fmla="*/ 66486 h 145910"/>
                <a:gd name="connsiteX63" fmla="*/ 3672607 w 5265183"/>
                <a:gd name="connsiteY63" fmla="*/ 39488 h 145910"/>
                <a:gd name="connsiteX64" fmla="*/ 3767939 w 5265183"/>
                <a:gd name="connsiteY64" fmla="*/ 0 h 145910"/>
                <a:gd name="connsiteX65" fmla="*/ 3863271 w 5265183"/>
                <a:gd name="connsiteY65" fmla="*/ 39488 h 145910"/>
                <a:gd name="connsiteX66" fmla="*/ 3881474 w 5265183"/>
                <a:gd name="connsiteY66" fmla="*/ 66486 h 145910"/>
                <a:gd name="connsiteX67" fmla="*/ 3899677 w 5265183"/>
                <a:gd name="connsiteY67" fmla="*/ 39488 h 145910"/>
                <a:gd name="connsiteX68" fmla="*/ 3995009 w 5265183"/>
                <a:gd name="connsiteY68" fmla="*/ 0 h 145910"/>
                <a:gd name="connsiteX69" fmla="*/ 4090341 w 5265183"/>
                <a:gd name="connsiteY69" fmla="*/ 39488 h 145910"/>
                <a:gd name="connsiteX70" fmla="*/ 4108544 w 5265183"/>
                <a:gd name="connsiteY70" fmla="*/ 66486 h 145910"/>
                <a:gd name="connsiteX71" fmla="*/ 4126747 w 5265183"/>
                <a:gd name="connsiteY71" fmla="*/ 39488 h 145910"/>
                <a:gd name="connsiteX72" fmla="*/ 4222079 w 5265183"/>
                <a:gd name="connsiteY72" fmla="*/ 0 h 145910"/>
                <a:gd name="connsiteX73" fmla="*/ 4317411 w 5265183"/>
                <a:gd name="connsiteY73" fmla="*/ 39488 h 145910"/>
                <a:gd name="connsiteX74" fmla="*/ 4335614 w 5265183"/>
                <a:gd name="connsiteY74" fmla="*/ 66486 h 145910"/>
                <a:gd name="connsiteX75" fmla="*/ 4353817 w 5265183"/>
                <a:gd name="connsiteY75" fmla="*/ 39488 h 145910"/>
                <a:gd name="connsiteX76" fmla="*/ 4449149 w 5265183"/>
                <a:gd name="connsiteY76" fmla="*/ 0 h 145910"/>
                <a:gd name="connsiteX77" fmla="*/ 4544481 w 5265183"/>
                <a:gd name="connsiteY77" fmla="*/ 39488 h 145910"/>
                <a:gd name="connsiteX78" fmla="*/ 4562684 w 5265183"/>
                <a:gd name="connsiteY78" fmla="*/ 66486 h 145910"/>
                <a:gd name="connsiteX79" fmla="*/ 4580887 w 5265183"/>
                <a:gd name="connsiteY79" fmla="*/ 39488 h 145910"/>
                <a:gd name="connsiteX80" fmla="*/ 4676219 w 5265183"/>
                <a:gd name="connsiteY80" fmla="*/ 0 h 145910"/>
                <a:gd name="connsiteX81" fmla="*/ 4771551 w 5265183"/>
                <a:gd name="connsiteY81" fmla="*/ 39488 h 145910"/>
                <a:gd name="connsiteX82" fmla="*/ 4789754 w 5265183"/>
                <a:gd name="connsiteY82" fmla="*/ 66486 h 145910"/>
                <a:gd name="connsiteX83" fmla="*/ 4807957 w 5265183"/>
                <a:gd name="connsiteY83" fmla="*/ 39488 h 145910"/>
                <a:gd name="connsiteX84" fmla="*/ 4903289 w 5265183"/>
                <a:gd name="connsiteY84" fmla="*/ 0 h 145910"/>
                <a:gd name="connsiteX85" fmla="*/ 4998621 w 5265183"/>
                <a:gd name="connsiteY85" fmla="*/ 39488 h 145910"/>
                <a:gd name="connsiteX86" fmla="*/ 5016826 w 5265183"/>
                <a:gd name="connsiteY86" fmla="*/ 66489 h 145910"/>
                <a:gd name="connsiteX87" fmla="*/ 5035031 w 5265183"/>
                <a:gd name="connsiteY87" fmla="*/ 39488 h 145910"/>
                <a:gd name="connsiteX88" fmla="*/ 5130363 w 5265183"/>
                <a:gd name="connsiteY88" fmla="*/ 0 h 145910"/>
                <a:gd name="connsiteX89" fmla="*/ 5265183 w 5265183"/>
                <a:gd name="connsiteY89" fmla="*/ 134820 h 145910"/>
                <a:gd name="connsiteX90" fmla="*/ 5262944 w 5265183"/>
                <a:gd name="connsiteY90" fmla="*/ 145910 h 145910"/>
                <a:gd name="connsiteX91" fmla="*/ 2239 w 5265183"/>
                <a:gd name="connsiteY91" fmla="*/ 145910 h 145910"/>
                <a:gd name="connsiteX92" fmla="*/ 0 w 5265183"/>
                <a:gd name="connsiteY92" fmla="*/ 134820 h 145910"/>
                <a:gd name="connsiteX93" fmla="*/ 134820 w 5265183"/>
                <a:gd name="connsiteY93" fmla="*/ 0 h 14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5265183" h="145910">
                  <a:moveTo>
                    <a:pt x="134820" y="0"/>
                  </a:moveTo>
                  <a:cubicBezTo>
                    <a:pt x="172049" y="0"/>
                    <a:pt x="205754" y="15090"/>
                    <a:pt x="230152" y="39488"/>
                  </a:cubicBezTo>
                  <a:lnTo>
                    <a:pt x="248355" y="66486"/>
                  </a:lnTo>
                  <a:lnTo>
                    <a:pt x="266558" y="39488"/>
                  </a:lnTo>
                  <a:cubicBezTo>
                    <a:pt x="290955" y="15090"/>
                    <a:pt x="324661" y="0"/>
                    <a:pt x="361890" y="0"/>
                  </a:cubicBezTo>
                  <a:cubicBezTo>
                    <a:pt x="399119" y="0"/>
                    <a:pt x="432825" y="15090"/>
                    <a:pt x="457222" y="39488"/>
                  </a:cubicBezTo>
                  <a:lnTo>
                    <a:pt x="475425" y="66486"/>
                  </a:lnTo>
                  <a:lnTo>
                    <a:pt x="493628" y="39488"/>
                  </a:lnTo>
                  <a:cubicBezTo>
                    <a:pt x="518025" y="15090"/>
                    <a:pt x="551730" y="0"/>
                    <a:pt x="588960" y="0"/>
                  </a:cubicBezTo>
                  <a:cubicBezTo>
                    <a:pt x="626189" y="0"/>
                    <a:pt x="659894" y="15090"/>
                    <a:pt x="684292" y="39488"/>
                  </a:cubicBezTo>
                  <a:lnTo>
                    <a:pt x="702494" y="66486"/>
                  </a:lnTo>
                  <a:lnTo>
                    <a:pt x="720698" y="39488"/>
                  </a:lnTo>
                  <a:cubicBezTo>
                    <a:pt x="745096" y="15090"/>
                    <a:pt x="778800" y="0"/>
                    <a:pt x="816030" y="0"/>
                  </a:cubicBezTo>
                  <a:cubicBezTo>
                    <a:pt x="853259" y="0"/>
                    <a:pt x="886964" y="15090"/>
                    <a:pt x="911362" y="39488"/>
                  </a:cubicBezTo>
                  <a:lnTo>
                    <a:pt x="929565" y="66486"/>
                  </a:lnTo>
                  <a:lnTo>
                    <a:pt x="947768" y="39488"/>
                  </a:lnTo>
                  <a:cubicBezTo>
                    <a:pt x="972165" y="15090"/>
                    <a:pt x="1005870" y="0"/>
                    <a:pt x="1043100" y="0"/>
                  </a:cubicBezTo>
                  <a:cubicBezTo>
                    <a:pt x="1080329" y="0"/>
                    <a:pt x="1114034" y="15090"/>
                    <a:pt x="1138432" y="39488"/>
                  </a:cubicBezTo>
                  <a:lnTo>
                    <a:pt x="1156635" y="66486"/>
                  </a:lnTo>
                  <a:lnTo>
                    <a:pt x="1174837" y="39488"/>
                  </a:lnTo>
                  <a:cubicBezTo>
                    <a:pt x="1199236" y="15090"/>
                    <a:pt x="1232940" y="0"/>
                    <a:pt x="1270170" y="0"/>
                  </a:cubicBezTo>
                  <a:cubicBezTo>
                    <a:pt x="1307399" y="0"/>
                    <a:pt x="1341104" y="15090"/>
                    <a:pt x="1365502" y="39488"/>
                  </a:cubicBezTo>
                  <a:lnTo>
                    <a:pt x="1383705" y="66486"/>
                  </a:lnTo>
                  <a:lnTo>
                    <a:pt x="1401908" y="39488"/>
                  </a:lnTo>
                  <a:cubicBezTo>
                    <a:pt x="1426305" y="15090"/>
                    <a:pt x="1460010" y="0"/>
                    <a:pt x="1497240" y="0"/>
                  </a:cubicBezTo>
                  <a:cubicBezTo>
                    <a:pt x="1534469" y="0"/>
                    <a:pt x="1568174" y="15090"/>
                    <a:pt x="1592571" y="39488"/>
                  </a:cubicBezTo>
                  <a:lnTo>
                    <a:pt x="1610774" y="66486"/>
                  </a:lnTo>
                  <a:lnTo>
                    <a:pt x="1628977" y="39488"/>
                  </a:lnTo>
                  <a:cubicBezTo>
                    <a:pt x="1653375" y="15090"/>
                    <a:pt x="1687080" y="0"/>
                    <a:pt x="1724309" y="0"/>
                  </a:cubicBezTo>
                  <a:cubicBezTo>
                    <a:pt x="1761539" y="0"/>
                    <a:pt x="1795244" y="15090"/>
                    <a:pt x="1819641" y="39488"/>
                  </a:cubicBezTo>
                  <a:lnTo>
                    <a:pt x="1837844" y="66486"/>
                  </a:lnTo>
                  <a:lnTo>
                    <a:pt x="1856047" y="39488"/>
                  </a:lnTo>
                  <a:cubicBezTo>
                    <a:pt x="1880445" y="15090"/>
                    <a:pt x="1914150" y="0"/>
                    <a:pt x="1951379" y="0"/>
                  </a:cubicBezTo>
                  <a:cubicBezTo>
                    <a:pt x="1988609" y="0"/>
                    <a:pt x="2022314" y="15090"/>
                    <a:pt x="2046711" y="39488"/>
                  </a:cubicBezTo>
                  <a:lnTo>
                    <a:pt x="2064914" y="66486"/>
                  </a:lnTo>
                  <a:lnTo>
                    <a:pt x="2083117" y="39488"/>
                  </a:lnTo>
                  <a:cubicBezTo>
                    <a:pt x="2107515" y="15090"/>
                    <a:pt x="2141220" y="0"/>
                    <a:pt x="2178449" y="0"/>
                  </a:cubicBezTo>
                  <a:cubicBezTo>
                    <a:pt x="2215679" y="0"/>
                    <a:pt x="2249384" y="15090"/>
                    <a:pt x="2273781" y="39488"/>
                  </a:cubicBezTo>
                  <a:lnTo>
                    <a:pt x="2291984" y="66486"/>
                  </a:lnTo>
                  <a:lnTo>
                    <a:pt x="2310187" y="39488"/>
                  </a:lnTo>
                  <a:cubicBezTo>
                    <a:pt x="2334585" y="15090"/>
                    <a:pt x="2368290" y="0"/>
                    <a:pt x="2405519" y="0"/>
                  </a:cubicBezTo>
                  <a:cubicBezTo>
                    <a:pt x="2442749" y="0"/>
                    <a:pt x="2476454" y="15090"/>
                    <a:pt x="2500851" y="39488"/>
                  </a:cubicBezTo>
                  <a:lnTo>
                    <a:pt x="2519054" y="66486"/>
                  </a:lnTo>
                  <a:lnTo>
                    <a:pt x="2537257" y="39488"/>
                  </a:lnTo>
                  <a:cubicBezTo>
                    <a:pt x="2561655" y="15090"/>
                    <a:pt x="2595360" y="0"/>
                    <a:pt x="2632589" y="0"/>
                  </a:cubicBezTo>
                  <a:cubicBezTo>
                    <a:pt x="2669819" y="0"/>
                    <a:pt x="2703524" y="15090"/>
                    <a:pt x="2727921" y="39488"/>
                  </a:cubicBezTo>
                  <a:lnTo>
                    <a:pt x="2746124" y="66486"/>
                  </a:lnTo>
                  <a:lnTo>
                    <a:pt x="2764327" y="39488"/>
                  </a:lnTo>
                  <a:cubicBezTo>
                    <a:pt x="2788725" y="15090"/>
                    <a:pt x="2822430" y="0"/>
                    <a:pt x="2859659" y="0"/>
                  </a:cubicBezTo>
                  <a:cubicBezTo>
                    <a:pt x="2896889" y="0"/>
                    <a:pt x="2930594" y="15090"/>
                    <a:pt x="2954991" y="39488"/>
                  </a:cubicBezTo>
                  <a:lnTo>
                    <a:pt x="2973194" y="66486"/>
                  </a:lnTo>
                  <a:lnTo>
                    <a:pt x="2991397" y="39488"/>
                  </a:lnTo>
                  <a:cubicBezTo>
                    <a:pt x="3015795" y="15090"/>
                    <a:pt x="3049500" y="0"/>
                    <a:pt x="3086729" y="0"/>
                  </a:cubicBezTo>
                  <a:cubicBezTo>
                    <a:pt x="3123959" y="0"/>
                    <a:pt x="3157664" y="15090"/>
                    <a:pt x="3182061" y="39488"/>
                  </a:cubicBezTo>
                  <a:lnTo>
                    <a:pt x="3200264" y="66486"/>
                  </a:lnTo>
                  <a:lnTo>
                    <a:pt x="3218467" y="39488"/>
                  </a:lnTo>
                  <a:cubicBezTo>
                    <a:pt x="3242865" y="15090"/>
                    <a:pt x="3276570" y="0"/>
                    <a:pt x="3313799" y="0"/>
                  </a:cubicBezTo>
                  <a:cubicBezTo>
                    <a:pt x="3351029" y="0"/>
                    <a:pt x="3384734" y="15090"/>
                    <a:pt x="3409131" y="39488"/>
                  </a:cubicBezTo>
                  <a:lnTo>
                    <a:pt x="3427334" y="66486"/>
                  </a:lnTo>
                  <a:lnTo>
                    <a:pt x="3445537" y="39488"/>
                  </a:lnTo>
                  <a:cubicBezTo>
                    <a:pt x="3469935" y="15090"/>
                    <a:pt x="3503640" y="0"/>
                    <a:pt x="3540869" y="0"/>
                  </a:cubicBezTo>
                  <a:cubicBezTo>
                    <a:pt x="3578099" y="0"/>
                    <a:pt x="3611804" y="15090"/>
                    <a:pt x="3636201" y="39488"/>
                  </a:cubicBezTo>
                  <a:lnTo>
                    <a:pt x="3654404" y="66486"/>
                  </a:lnTo>
                  <a:lnTo>
                    <a:pt x="3672607" y="39488"/>
                  </a:lnTo>
                  <a:cubicBezTo>
                    <a:pt x="3697005" y="15090"/>
                    <a:pt x="3730710" y="0"/>
                    <a:pt x="3767939" y="0"/>
                  </a:cubicBezTo>
                  <a:cubicBezTo>
                    <a:pt x="3805169" y="0"/>
                    <a:pt x="3838874" y="15090"/>
                    <a:pt x="3863271" y="39488"/>
                  </a:cubicBezTo>
                  <a:lnTo>
                    <a:pt x="3881474" y="66486"/>
                  </a:lnTo>
                  <a:lnTo>
                    <a:pt x="3899677" y="39488"/>
                  </a:lnTo>
                  <a:cubicBezTo>
                    <a:pt x="3924075" y="15090"/>
                    <a:pt x="3957780" y="0"/>
                    <a:pt x="3995009" y="0"/>
                  </a:cubicBezTo>
                  <a:cubicBezTo>
                    <a:pt x="4032239" y="0"/>
                    <a:pt x="4065944" y="15090"/>
                    <a:pt x="4090341" y="39488"/>
                  </a:cubicBezTo>
                  <a:lnTo>
                    <a:pt x="4108544" y="66486"/>
                  </a:lnTo>
                  <a:lnTo>
                    <a:pt x="4126747" y="39488"/>
                  </a:lnTo>
                  <a:cubicBezTo>
                    <a:pt x="4151145" y="15090"/>
                    <a:pt x="4184850" y="0"/>
                    <a:pt x="4222079" y="0"/>
                  </a:cubicBezTo>
                  <a:cubicBezTo>
                    <a:pt x="4259309" y="0"/>
                    <a:pt x="4293014" y="15090"/>
                    <a:pt x="4317411" y="39488"/>
                  </a:cubicBezTo>
                  <a:lnTo>
                    <a:pt x="4335614" y="66486"/>
                  </a:lnTo>
                  <a:lnTo>
                    <a:pt x="4353817" y="39488"/>
                  </a:lnTo>
                  <a:cubicBezTo>
                    <a:pt x="4378215" y="15090"/>
                    <a:pt x="4411920" y="0"/>
                    <a:pt x="4449149" y="0"/>
                  </a:cubicBezTo>
                  <a:cubicBezTo>
                    <a:pt x="4486379" y="0"/>
                    <a:pt x="4520084" y="15090"/>
                    <a:pt x="4544481" y="39488"/>
                  </a:cubicBezTo>
                  <a:lnTo>
                    <a:pt x="4562684" y="66486"/>
                  </a:lnTo>
                  <a:lnTo>
                    <a:pt x="4580887" y="39488"/>
                  </a:lnTo>
                  <a:cubicBezTo>
                    <a:pt x="4605285" y="15090"/>
                    <a:pt x="4638990" y="0"/>
                    <a:pt x="4676219" y="0"/>
                  </a:cubicBezTo>
                  <a:cubicBezTo>
                    <a:pt x="4713449" y="0"/>
                    <a:pt x="4747154" y="15090"/>
                    <a:pt x="4771551" y="39488"/>
                  </a:cubicBezTo>
                  <a:lnTo>
                    <a:pt x="4789754" y="66486"/>
                  </a:lnTo>
                  <a:lnTo>
                    <a:pt x="4807957" y="39488"/>
                  </a:lnTo>
                  <a:cubicBezTo>
                    <a:pt x="4832355" y="15090"/>
                    <a:pt x="4866060" y="0"/>
                    <a:pt x="4903289" y="0"/>
                  </a:cubicBezTo>
                  <a:cubicBezTo>
                    <a:pt x="4940519" y="0"/>
                    <a:pt x="4974224" y="15090"/>
                    <a:pt x="4998621" y="39488"/>
                  </a:cubicBezTo>
                  <a:lnTo>
                    <a:pt x="5016826" y="66489"/>
                  </a:lnTo>
                  <a:lnTo>
                    <a:pt x="5035031" y="39488"/>
                  </a:lnTo>
                  <a:cubicBezTo>
                    <a:pt x="5059429" y="15090"/>
                    <a:pt x="5093134" y="0"/>
                    <a:pt x="5130363" y="0"/>
                  </a:cubicBezTo>
                  <a:cubicBezTo>
                    <a:pt x="5204822" y="0"/>
                    <a:pt x="5265183" y="60361"/>
                    <a:pt x="5265183" y="134820"/>
                  </a:cubicBezTo>
                  <a:lnTo>
                    <a:pt x="5262944" y="145910"/>
                  </a:lnTo>
                  <a:lnTo>
                    <a:pt x="2239" y="145910"/>
                  </a:lnTo>
                  <a:lnTo>
                    <a:pt x="0" y="134820"/>
                  </a:lnTo>
                  <a:cubicBezTo>
                    <a:pt x="0" y="60361"/>
                    <a:pt x="60361" y="0"/>
                    <a:pt x="1348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7D77B639-4FC9-4C7E-934D-563E63BA579B}"/>
              </a:ext>
            </a:extLst>
          </p:cNvPr>
          <p:cNvSpPr txBox="1"/>
          <p:nvPr/>
        </p:nvSpPr>
        <p:spPr>
          <a:xfrm>
            <a:off x="5107792" y="711015"/>
            <a:ext cx="639911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0" i="0" u="none" strike="noStrike" kern="1200" cap="none" spc="0" normalizeH="0" baseline="0" noProof="0">
                <a:ln>
                  <a:noFill/>
                </a:ln>
                <a:solidFill>
                  <a:srgbClr val="ED6C0B"/>
                </a:solidFill>
                <a:effectLst/>
                <a:uLnTx/>
                <a:uFillTx/>
                <a:latin typeface="iCiel Soup of Justice" pitchFamily="2" charset="0"/>
                <a:ea typeface="字魂20号-石头体" panose="00000500000000000000" pitchFamily="2" charset="-122"/>
                <a:cs typeface="+mn-cs"/>
              </a:rPr>
              <a:t>Hình</a:t>
            </a:r>
            <a:r>
              <a:rPr kumimoji="0" lang="en-US" altLang="zh-CN" sz="5000" b="0" i="0" u="none" strike="noStrike" kern="1200" cap="none" spc="0" normalizeH="0" noProof="0">
                <a:ln>
                  <a:noFill/>
                </a:ln>
                <a:solidFill>
                  <a:srgbClr val="ED6C0B"/>
                </a:solidFill>
                <a:effectLst/>
                <a:uLnTx/>
                <a:uFillTx/>
                <a:latin typeface="iCiel Soup of Justice" pitchFamily="2" charset="0"/>
                <a:ea typeface="字魂20号-石头体" panose="00000500000000000000" pitchFamily="2" charset="-122"/>
                <a:cs typeface="+mn-cs"/>
              </a:rPr>
              <a:t> thành kiến thức kĩ năng mới</a:t>
            </a:r>
            <a:endParaRPr kumimoji="0" lang="vi-VN" altLang="zh-CN" sz="5000" b="0" i="0" u="none" strike="noStrike" kern="1200" cap="none" spc="0" normalizeH="0" baseline="0" noProof="0" dirty="0">
              <a:ln>
                <a:noFill/>
              </a:ln>
              <a:solidFill>
                <a:srgbClr val="ED6C0B"/>
              </a:solidFill>
              <a:effectLst/>
              <a:uLnTx/>
              <a:uFillTx/>
              <a:latin typeface="iCiel Soup of Justice" pitchFamily="2" charset="0"/>
              <a:ea typeface="字魂20号-石头体" panose="00000500000000000000" pitchFamily="2" charset="-122"/>
              <a:cs typeface="+mn-cs"/>
            </a:endParaRPr>
          </a:p>
        </p:txBody>
      </p:sp>
      <p:pic>
        <p:nvPicPr>
          <p:cNvPr id="3" name="Picture 2" descr="A picture containing icon&#10;&#10;Description automatically generated">
            <a:extLst>
              <a:ext uri="{FF2B5EF4-FFF2-40B4-BE49-F238E27FC236}">
                <a16:creationId xmlns:a16="http://schemas.microsoft.com/office/drawing/2014/main" id="{9D3971E6-354C-4DF4-900B-5C4D784049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8679" y="3429000"/>
            <a:ext cx="3655291" cy="2864665"/>
          </a:xfrm>
          <a:prstGeom prst="rect">
            <a:avLst/>
          </a:prstGeom>
        </p:spPr>
      </p:pic>
      <p:pic>
        <p:nvPicPr>
          <p:cNvPr id="22" name="Picture 21" descr="A picture containing icon&#10;&#10;Description automatically generated">
            <a:extLst>
              <a:ext uri="{FF2B5EF4-FFF2-40B4-BE49-F238E27FC236}">
                <a16:creationId xmlns:a16="http://schemas.microsoft.com/office/drawing/2014/main" id="{DA4A4EEC-5CB8-4544-8EBF-D9AEE867E91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1227" flipH="1">
            <a:off x="2564088" y="1799720"/>
            <a:ext cx="2536983" cy="1988243"/>
          </a:xfrm>
          <a:prstGeom prst="rect">
            <a:avLst/>
          </a:prstGeom>
        </p:spPr>
      </p:pic>
      <p:pic>
        <p:nvPicPr>
          <p:cNvPr id="23" name="Picture 22" descr="A picture containing icon&#10;&#10;Description automatically generated">
            <a:extLst>
              <a:ext uri="{FF2B5EF4-FFF2-40B4-BE49-F238E27FC236}">
                <a16:creationId xmlns:a16="http://schemas.microsoft.com/office/drawing/2014/main" id="{3F14E9D1-D8B2-46E9-8158-24B6F4EE71B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1227" flipH="1">
            <a:off x="5762482" y="3394001"/>
            <a:ext cx="1636537" cy="1282560"/>
          </a:xfrm>
          <a:prstGeom prst="rect">
            <a:avLst/>
          </a:prstGeom>
        </p:spPr>
      </p:pic>
      <p:pic>
        <p:nvPicPr>
          <p:cNvPr id="24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7399F04D-7322-423F-8DAC-021F3207223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1227" flipH="1">
            <a:off x="8615046" y="4246736"/>
            <a:ext cx="1001702" cy="78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4155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111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33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33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833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333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BEBFE7-BE72-4E12-B99C-E2FA8A19F4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7C8D7B13-A9F9-4E70-84E3-1AE9E81293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15" r="87139" b="10584"/>
          <a:stretch>
            <a:fillRect/>
          </a:stretch>
        </p:blipFill>
        <p:spPr>
          <a:xfrm>
            <a:off x="24048" y="5086350"/>
            <a:ext cx="578086" cy="685800"/>
          </a:xfrm>
          <a:custGeom>
            <a:avLst/>
            <a:gdLst>
              <a:gd name="connsiteX0" fmla="*/ 0 w 578086"/>
              <a:gd name="connsiteY0" fmla="*/ 0 h 685800"/>
              <a:gd name="connsiteX1" fmla="*/ 578086 w 578086"/>
              <a:gd name="connsiteY1" fmla="*/ 0 h 685800"/>
              <a:gd name="connsiteX2" fmla="*/ 578086 w 578086"/>
              <a:gd name="connsiteY2" fmla="*/ 685800 h 685800"/>
              <a:gd name="connsiteX3" fmla="*/ 0 w 578086"/>
              <a:gd name="connsiteY3" fmla="*/ 685800 h 685800"/>
              <a:gd name="connsiteX4" fmla="*/ 0 w 578086"/>
              <a:gd name="connsiteY4" fmla="*/ 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8086" h="685800">
                <a:moveTo>
                  <a:pt x="0" y="0"/>
                </a:moveTo>
                <a:lnTo>
                  <a:pt x="578086" y="0"/>
                </a:lnTo>
                <a:lnTo>
                  <a:pt x="578086" y="685800"/>
                </a:lnTo>
                <a:lnTo>
                  <a:pt x="0" y="6858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F09224AF-4C76-45E0-809B-54C17E7CC0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12" t="86481" r="3705"/>
          <a:stretch>
            <a:fillRect/>
          </a:stretch>
        </p:blipFill>
        <p:spPr>
          <a:xfrm>
            <a:off x="10374354" y="2928943"/>
            <a:ext cx="1374691" cy="827757"/>
          </a:xfrm>
          <a:custGeom>
            <a:avLst/>
            <a:gdLst>
              <a:gd name="connsiteX0" fmla="*/ 0 w 1374691"/>
              <a:gd name="connsiteY0" fmla="*/ 0 h 827757"/>
              <a:gd name="connsiteX1" fmla="*/ 1374691 w 1374691"/>
              <a:gd name="connsiteY1" fmla="*/ 0 h 827757"/>
              <a:gd name="connsiteX2" fmla="*/ 1374691 w 1374691"/>
              <a:gd name="connsiteY2" fmla="*/ 827757 h 827757"/>
              <a:gd name="connsiteX3" fmla="*/ 0 w 1374691"/>
              <a:gd name="connsiteY3" fmla="*/ 827757 h 827757"/>
              <a:gd name="connsiteX4" fmla="*/ 0 w 1374691"/>
              <a:gd name="connsiteY4" fmla="*/ 0 h 827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4691" h="827757">
                <a:moveTo>
                  <a:pt x="0" y="0"/>
                </a:moveTo>
                <a:lnTo>
                  <a:pt x="1374691" y="0"/>
                </a:lnTo>
                <a:lnTo>
                  <a:pt x="1374691" y="827757"/>
                </a:lnTo>
                <a:lnTo>
                  <a:pt x="0" y="82775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66F15F98-A290-48AC-AAC4-7C389C6ED8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3006" y="-6728"/>
            <a:ext cx="4910533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F668629F-4487-4C56-BFC2-8B244D5EEBE8}"/>
              </a:ext>
            </a:extLst>
          </p:cNvPr>
          <p:cNvGrpSpPr/>
          <p:nvPr/>
        </p:nvGrpSpPr>
        <p:grpSpPr>
          <a:xfrm>
            <a:off x="0" y="5207000"/>
            <a:ext cx="12192000" cy="1650999"/>
            <a:chOff x="0" y="5207000"/>
            <a:chExt cx="12192000" cy="1650999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3574D0E8-C551-4CE9-A949-DC99B02447A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31400" y="5310502"/>
              <a:ext cx="2260600" cy="1547497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F3D6A2B4-CC48-45D9-B0FD-3F86D1405BE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07000"/>
              <a:ext cx="2679319" cy="1650999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4CA6FA32-A4AA-4B98-94AC-85288874CB0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0765" b="62852"/>
            <a:stretch>
              <a:fillRect/>
            </a:stretch>
          </p:blipFill>
          <p:spPr>
            <a:xfrm>
              <a:off x="176806" y="5490093"/>
              <a:ext cx="425329" cy="383030"/>
            </a:xfrm>
            <a:custGeom>
              <a:avLst/>
              <a:gdLst>
                <a:gd name="connsiteX0" fmla="*/ 0 w 655948"/>
                <a:gd name="connsiteY0" fmla="*/ 0 h 590714"/>
                <a:gd name="connsiteX1" fmla="*/ 655948 w 655948"/>
                <a:gd name="connsiteY1" fmla="*/ 0 h 590714"/>
                <a:gd name="connsiteX2" fmla="*/ 655948 w 655948"/>
                <a:gd name="connsiteY2" fmla="*/ 590714 h 590714"/>
                <a:gd name="connsiteX3" fmla="*/ 0 w 655948"/>
                <a:gd name="connsiteY3" fmla="*/ 590714 h 590714"/>
                <a:gd name="connsiteX4" fmla="*/ 0 w 655948"/>
                <a:gd name="connsiteY4" fmla="*/ 0 h 59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948" h="590714">
                  <a:moveTo>
                    <a:pt x="0" y="0"/>
                  </a:moveTo>
                  <a:lnTo>
                    <a:pt x="655948" y="0"/>
                  </a:lnTo>
                  <a:lnTo>
                    <a:pt x="655948" y="590714"/>
                  </a:lnTo>
                  <a:lnTo>
                    <a:pt x="0" y="59071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736980FB-BB26-4D80-9DFC-F3C35DC156A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765" t="12558" b="40721"/>
            <a:stretch>
              <a:fillRect/>
            </a:stretch>
          </p:blipFill>
          <p:spPr>
            <a:xfrm>
              <a:off x="3665159" y="5663129"/>
              <a:ext cx="388851" cy="440426"/>
            </a:xfrm>
            <a:custGeom>
              <a:avLst/>
              <a:gdLst>
                <a:gd name="connsiteX0" fmla="*/ 0 w 655948"/>
                <a:gd name="connsiteY0" fmla="*/ 0 h 742950"/>
                <a:gd name="connsiteX1" fmla="*/ 655948 w 655948"/>
                <a:gd name="connsiteY1" fmla="*/ 0 h 742950"/>
                <a:gd name="connsiteX2" fmla="*/ 655948 w 655948"/>
                <a:gd name="connsiteY2" fmla="*/ 742950 h 742950"/>
                <a:gd name="connsiteX3" fmla="*/ 0 w 655948"/>
                <a:gd name="connsiteY3" fmla="*/ 742950 h 742950"/>
                <a:gd name="connsiteX4" fmla="*/ 0 w 655948"/>
                <a:gd name="connsiteY4" fmla="*/ 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948" h="742950">
                  <a:moveTo>
                    <a:pt x="0" y="0"/>
                  </a:moveTo>
                  <a:lnTo>
                    <a:pt x="655948" y="0"/>
                  </a:lnTo>
                  <a:lnTo>
                    <a:pt x="655948" y="742950"/>
                  </a:lnTo>
                  <a:lnTo>
                    <a:pt x="0" y="74295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B2622C4-CC7F-4319-971C-1093267D5BC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8600" y="5901249"/>
              <a:ext cx="3451875" cy="956750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C06941B8-22E4-4FED-9DE7-7262931CBC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3689" y="5952293"/>
              <a:ext cx="3267329" cy="905706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BF9AEC9E-1D90-4AFC-8BB6-11EE124FB7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14" t="59279" r="64244"/>
            <a:stretch>
              <a:fillRect/>
            </a:stretch>
          </p:blipFill>
          <p:spPr>
            <a:xfrm>
              <a:off x="1081651" y="5952293"/>
              <a:ext cx="475557" cy="396198"/>
            </a:xfrm>
            <a:custGeom>
              <a:avLst/>
              <a:gdLst>
                <a:gd name="connsiteX0" fmla="*/ 0 w 777240"/>
                <a:gd name="connsiteY0" fmla="*/ 0 h 647537"/>
                <a:gd name="connsiteX1" fmla="*/ 777240 w 777240"/>
                <a:gd name="connsiteY1" fmla="*/ 0 h 647537"/>
                <a:gd name="connsiteX2" fmla="*/ 777240 w 777240"/>
                <a:gd name="connsiteY2" fmla="*/ 647537 h 647537"/>
                <a:gd name="connsiteX3" fmla="*/ 0 w 777240"/>
                <a:gd name="connsiteY3" fmla="*/ 647537 h 647537"/>
                <a:gd name="connsiteX4" fmla="*/ 0 w 777240"/>
                <a:gd name="connsiteY4" fmla="*/ 0 h 64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240" h="647537">
                  <a:moveTo>
                    <a:pt x="0" y="0"/>
                  </a:moveTo>
                  <a:lnTo>
                    <a:pt x="777240" y="0"/>
                  </a:lnTo>
                  <a:lnTo>
                    <a:pt x="777240" y="647537"/>
                  </a:lnTo>
                  <a:lnTo>
                    <a:pt x="0" y="647537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287E3F00-22DA-4D4E-8607-D626E920C21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886" y="3051197"/>
            <a:ext cx="3274503" cy="290109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94B580E-E83F-4438-A670-1AD57E90FD6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032" y="3550945"/>
            <a:ext cx="3932311" cy="258057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E387230-D494-41C1-A538-AD0DC82F1CD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060" y="2157339"/>
            <a:ext cx="5622192" cy="374319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76673" y="751341"/>
            <a:ext cx="80950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MỘT SỐ LOẠI CHẬU TRỒNG HOA VÀ CÂY CẢNH</a:t>
            </a:r>
          </a:p>
        </p:txBody>
      </p:sp>
    </p:spTree>
    <p:extLst>
      <p:ext uri="{BB962C8B-B14F-4D97-AF65-F5344CB8AC3E}">
        <p14:creationId xmlns:p14="http://schemas.microsoft.com/office/powerpoint/2010/main" val="3171035649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EEC2DBD-8AC2-4CC2-A7AD-A41EED96F84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40338" y="147469"/>
            <a:ext cx="11735073" cy="65630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3EC0B5C-EC0B-44DB-86E6-1247A185C3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385" y="273132"/>
            <a:ext cx="771896" cy="87013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60FB967-1206-4B76-BFEC-33A41AFAE873}"/>
              </a:ext>
            </a:extLst>
          </p:cNvPr>
          <p:cNvSpPr txBox="1"/>
          <p:nvPr/>
        </p:nvSpPr>
        <p:spPr>
          <a:xfrm>
            <a:off x="1116281" y="292702"/>
            <a:ext cx="106165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Em hãy quan sát những hình ảnh dưới đây và nêu một số đặc điểm về chất liệu, độ nặng nhẹ, mức độ khó, dễ vỡ, thân thiện với môi trường.</a:t>
            </a:r>
            <a:endParaRPr 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ABBD57-2870-4100-9B88-BF503DD0BF7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197" y="1308074"/>
            <a:ext cx="6586624" cy="404459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B1C5375-901B-49AC-99A0-09881E663D5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328" y="5008216"/>
            <a:ext cx="9236979" cy="153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89309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07A522-1D0F-4D78-98A3-31AE05E4B5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7837" y="563101"/>
            <a:ext cx="8054935" cy="598750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4DDE76D-373E-4B75-8D9D-6A81E43F4F55}"/>
              </a:ext>
            </a:extLst>
          </p:cNvPr>
          <p:cNvSpPr txBox="1"/>
          <p:nvPr/>
        </p:nvSpPr>
        <p:spPr>
          <a:xfrm>
            <a:off x="2600694" y="766935"/>
            <a:ext cx="74220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>
                <a:solidFill>
                  <a:srgbClr val="FF5050"/>
                </a:solidFill>
                <a:latin typeface="#9Slide01 Tieu de ngan" panose="00000800000000000000" pitchFamily="2" charset="0"/>
              </a:rPr>
              <a:t>THẢO LUẬN NHÓM 4</a:t>
            </a:r>
          </a:p>
        </p:txBody>
      </p:sp>
    </p:spTree>
    <p:extLst>
      <p:ext uri="{BB962C8B-B14F-4D97-AF65-F5344CB8AC3E}">
        <p14:creationId xmlns:p14="http://schemas.microsoft.com/office/powerpoint/2010/main" val="148228003"/>
      </p:ext>
    </p:extLst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4DDE76D-373E-4B75-8D9D-6A81E43F4F55}"/>
              </a:ext>
            </a:extLst>
          </p:cNvPr>
          <p:cNvSpPr txBox="1"/>
          <p:nvPr/>
        </p:nvSpPr>
        <p:spPr>
          <a:xfrm>
            <a:off x="2600694" y="766935"/>
            <a:ext cx="74220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#9Slide01 Tieu de ngan" panose="00000800000000000000" pitchFamily="2" charset="0"/>
                <a:ea typeface="+mn-ea"/>
                <a:cs typeface="+mn-cs"/>
              </a:rPr>
              <a:t>CHIA SẺ TRƯỚC LỚP</a:t>
            </a:r>
          </a:p>
        </p:txBody>
      </p:sp>
      <p:pic>
        <p:nvPicPr>
          <p:cNvPr id="4" name="Picture 3" descr="A picture containing toy, doll, vector graphics&#10;&#10;Description automatically generated">
            <a:extLst>
              <a:ext uri="{FF2B5EF4-FFF2-40B4-BE49-F238E27FC236}">
                <a16:creationId xmlns:a16="http://schemas.microsoft.com/office/drawing/2014/main" id="{66F500B8-F23F-4CAE-858B-6008647569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954" y="599209"/>
            <a:ext cx="7516091" cy="7516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00342"/>
      </p:ext>
    </p:extLst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2883</TotalTime>
  <Words>763</Words>
  <Application>Microsoft Office PowerPoint</Application>
  <PresentationFormat>Widescreen</PresentationFormat>
  <Paragraphs>103</Paragraphs>
  <Slides>36</Slides>
  <Notes>13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7" baseType="lpstr">
      <vt:lpstr>等线</vt:lpstr>
      <vt:lpstr>等线 Light</vt:lpstr>
      <vt:lpstr>#9Slide01 Tieu de ngan</vt:lpstr>
      <vt:lpstr>Arial</vt:lpstr>
      <vt:lpstr>Calibri</vt:lpstr>
      <vt:lpstr>Coiny</vt:lpstr>
      <vt:lpstr>iCiel Soup of Justice</vt:lpstr>
      <vt:lpstr>SVN-Poky's</vt:lpstr>
      <vt:lpstr>Times New Roman</vt:lpstr>
      <vt:lpstr>思源黑体 CN Bold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9Slide.vn</dc:title>
  <dc:subject>9Slide.vn</dc:subject>
  <dc:creator>huong</dc:creator>
  <dc:description>9Slide.vn</dc:description>
  <cp:lastModifiedBy>Hương Trịnh</cp:lastModifiedBy>
  <cp:revision>16</cp:revision>
  <dcterms:created xsi:type="dcterms:W3CDTF">2021-07-02T00:58:11Z</dcterms:created>
  <dcterms:modified xsi:type="dcterms:W3CDTF">2024-11-20T08:47:55Z</dcterms:modified>
  <cp:category>9Slide.vn</cp:category>
</cp:coreProperties>
</file>