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2" r:id="rId2"/>
    <p:sldMasterId id="2147483674" r:id="rId3"/>
    <p:sldMasterId id="2147483686" r:id="rId4"/>
  </p:sldMasterIdLst>
  <p:notesMasterIdLst>
    <p:notesMasterId r:id="rId35"/>
  </p:notesMasterIdLst>
  <p:sldIdLst>
    <p:sldId id="286" r:id="rId5"/>
    <p:sldId id="257" r:id="rId6"/>
    <p:sldId id="258" r:id="rId7"/>
    <p:sldId id="259" r:id="rId8"/>
    <p:sldId id="260" r:id="rId9"/>
    <p:sldId id="261" r:id="rId10"/>
    <p:sldId id="285" r:id="rId11"/>
    <p:sldId id="294" r:id="rId12"/>
    <p:sldId id="292" r:id="rId13"/>
    <p:sldId id="293" r:id="rId14"/>
    <p:sldId id="306" r:id="rId15"/>
    <p:sldId id="307" r:id="rId16"/>
    <p:sldId id="308" r:id="rId17"/>
    <p:sldId id="309" r:id="rId18"/>
    <p:sldId id="310" r:id="rId19"/>
    <p:sldId id="311" r:id="rId20"/>
    <p:sldId id="312" r:id="rId21"/>
    <p:sldId id="313" r:id="rId22"/>
    <p:sldId id="314" r:id="rId23"/>
    <p:sldId id="315" r:id="rId24"/>
    <p:sldId id="316" r:id="rId25"/>
    <p:sldId id="317" r:id="rId26"/>
    <p:sldId id="318" r:id="rId27"/>
    <p:sldId id="319" r:id="rId28"/>
    <p:sldId id="321" r:id="rId29"/>
    <p:sldId id="320" r:id="rId30"/>
    <p:sldId id="322" r:id="rId31"/>
    <p:sldId id="323" r:id="rId32"/>
    <p:sldId id="324" r:id="rId33"/>
    <p:sldId id="287"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3" d="100"/>
          <a:sy n="113" d="100"/>
        </p:scale>
        <p:origin x="51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84E222-584C-4C8D-96AE-0BD097359373}" type="datetimeFigureOut">
              <a:rPr lang="en-US" smtClean="0"/>
              <a:t>12/14/2024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EB6342-647E-449F-847B-14814F30C0F6}" type="slidenum">
              <a:rPr lang="en-US" smtClean="0"/>
              <a:t>‹#›</a:t>
            </a:fld>
            <a:endParaRPr lang="en-US"/>
          </a:p>
        </p:txBody>
      </p:sp>
    </p:spTree>
    <p:extLst>
      <p:ext uri="{BB962C8B-B14F-4D97-AF65-F5344CB8AC3E}">
        <p14:creationId xmlns:p14="http://schemas.microsoft.com/office/powerpoint/2010/main" val="26756837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54293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67919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446D2C4-F5B2-4BAF-AAAA-E5719FEE0C0C}" type="datetimeFigureOut">
              <a:rPr lang="en-US" smtClean="0"/>
              <a:t>12/14/2024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6DD3FD-8217-4768-8ED4-6898380C4537}" type="slidenum">
              <a:rPr lang="en-US" smtClean="0"/>
              <a:t>‹#›</a:t>
            </a:fld>
            <a:endParaRPr lang="en-US"/>
          </a:p>
        </p:txBody>
      </p:sp>
    </p:spTree>
    <p:extLst>
      <p:ext uri="{BB962C8B-B14F-4D97-AF65-F5344CB8AC3E}">
        <p14:creationId xmlns:p14="http://schemas.microsoft.com/office/powerpoint/2010/main" val="2599195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446D2C4-F5B2-4BAF-AAAA-E5719FEE0C0C}" type="datetimeFigureOut">
              <a:rPr lang="en-US" smtClean="0"/>
              <a:t>12/14/2024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6DD3FD-8217-4768-8ED4-6898380C4537}" type="slidenum">
              <a:rPr lang="en-US" smtClean="0"/>
              <a:t>‹#›</a:t>
            </a:fld>
            <a:endParaRPr lang="en-US"/>
          </a:p>
        </p:txBody>
      </p:sp>
    </p:spTree>
    <p:extLst>
      <p:ext uri="{BB962C8B-B14F-4D97-AF65-F5344CB8AC3E}">
        <p14:creationId xmlns:p14="http://schemas.microsoft.com/office/powerpoint/2010/main" val="22236062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446D2C4-F5B2-4BAF-AAAA-E5719FEE0C0C}" type="datetimeFigureOut">
              <a:rPr lang="en-US" smtClean="0"/>
              <a:t>12/14/2024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6DD3FD-8217-4768-8ED4-6898380C4537}" type="slidenum">
              <a:rPr lang="en-US" smtClean="0"/>
              <a:t>‹#›</a:t>
            </a:fld>
            <a:endParaRPr lang="en-US"/>
          </a:p>
        </p:txBody>
      </p:sp>
    </p:spTree>
    <p:extLst>
      <p:ext uri="{BB962C8B-B14F-4D97-AF65-F5344CB8AC3E}">
        <p14:creationId xmlns:p14="http://schemas.microsoft.com/office/powerpoint/2010/main" val="24465084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D9F8CA7-E265-4E95-93EB-7D98A029AF19}" type="datetimeFigureOut">
              <a:rPr lang="en-US" smtClean="0">
                <a:solidFill>
                  <a:prstClr val="black">
                    <a:tint val="75000"/>
                  </a:prstClr>
                </a:solidFill>
              </a:rPr>
              <a:pPr/>
              <a:t>12/14/2024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547594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9F8CA7-E265-4E95-93EB-7D98A029AF19}" type="datetimeFigureOut">
              <a:rPr lang="en-US" smtClean="0">
                <a:solidFill>
                  <a:prstClr val="black">
                    <a:tint val="75000"/>
                  </a:prstClr>
                </a:solidFill>
              </a:rPr>
              <a:pPr/>
              <a:t>12/14/2024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21657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D9F8CA7-E265-4E95-93EB-7D98A029AF19}" type="datetimeFigureOut">
              <a:rPr lang="en-US" smtClean="0">
                <a:solidFill>
                  <a:prstClr val="black">
                    <a:tint val="75000"/>
                  </a:prstClr>
                </a:solidFill>
              </a:rPr>
              <a:pPr/>
              <a:t>12/14/2024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92178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D9F8CA7-E265-4E95-93EB-7D98A029AF19}" type="datetimeFigureOut">
              <a:rPr lang="en-US" smtClean="0">
                <a:solidFill>
                  <a:prstClr val="black">
                    <a:tint val="75000"/>
                  </a:prstClr>
                </a:solidFill>
              </a:rPr>
              <a:pPr/>
              <a:t>12/14/2024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67183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D9F8CA7-E265-4E95-93EB-7D98A029AF19}" type="datetimeFigureOut">
              <a:rPr lang="en-US" smtClean="0">
                <a:solidFill>
                  <a:prstClr val="black">
                    <a:tint val="75000"/>
                  </a:prstClr>
                </a:solidFill>
              </a:rPr>
              <a:pPr/>
              <a:t>12/14/2024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368642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D9F8CA7-E265-4E95-93EB-7D98A029AF19}" type="datetimeFigureOut">
              <a:rPr lang="en-US" smtClean="0">
                <a:solidFill>
                  <a:prstClr val="black">
                    <a:tint val="75000"/>
                  </a:prstClr>
                </a:solidFill>
              </a:rPr>
              <a:pPr/>
              <a:t>12/14/2024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525913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9F8CA7-E265-4E95-93EB-7D98A029AF19}" type="datetimeFigureOut">
              <a:rPr lang="en-US" smtClean="0">
                <a:solidFill>
                  <a:prstClr val="black">
                    <a:tint val="75000"/>
                  </a:prstClr>
                </a:solidFill>
              </a:rPr>
              <a:pPr/>
              <a:t>12/14/2024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153057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446D2C4-F5B2-4BAF-AAAA-E5719FEE0C0C}" type="datetimeFigureOut">
              <a:rPr lang="en-US" smtClean="0"/>
              <a:t>12/14/2024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6DD3FD-8217-4768-8ED4-6898380C4537}" type="slidenum">
              <a:rPr lang="en-US" smtClean="0"/>
              <a:t>‹#›</a:t>
            </a:fld>
            <a:endParaRPr lang="en-US"/>
          </a:p>
        </p:txBody>
      </p:sp>
    </p:spTree>
    <p:extLst>
      <p:ext uri="{BB962C8B-B14F-4D97-AF65-F5344CB8AC3E}">
        <p14:creationId xmlns:p14="http://schemas.microsoft.com/office/powerpoint/2010/main" val="26165217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D9F8CA7-E265-4E95-93EB-7D98A029AF19}" type="datetimeFigureOut">
              <a:rPr lang="en-US" smtClean="0">
                <a:solidFill>
                  <a:prstClr val="black">
                    <a:tint val="75000"/>
                  </a:prstClr>
                </a:solidFill>
              </a:rPr>
              <a:pPr/>
              <a:t>12/14/2024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49187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D9F8CA7-E265-4E95-93EB-7D98A029AF19}" type="datetimeFigureOut">
              <a:rPr lang="en-US" smtClean="0">
                <a:solidFill>
                  <a:prstClr val="black">
                    <a:tint val="75000"/>
                  </a:prstClr>
                </a:solidFill>
              </a:rPr>
              <a:pPr/>
              <a:t>12/14/2024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166600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9F8CA7-E265-4E95-93EB-7D98A029AF19}" type="datetimeFigureOut">
              <a:rPr lang="en-US" smtClean="0">
                <a:solidFill>
                  <a:prstClr val="black">
                    <a:tint val="75000"/>
                  </a:prstClr>
                </a:solidFill>
              </a:rPr>
              <a:pPr/>
              <a:t>12/14/2024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10696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9F8CA7-E265-4E95-93EB-7D98A029AF19}" type="datetimeFigureOut">
              <a:rPr lang="en-US" smtClean="0">
                <a:solidFill>
                  <a:prstClr val="black">
                    <a:tint val="75000"/>
                  </a:prstClr>
                </a:solidFill>
              </a:rPr>
              <a:pPr/>
              <a:t>12/14/2024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957853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9276467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0998525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6704882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1_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0554442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1080266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41141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446D2C4-F5B2-4BAF-AAAA-E5719FEE0C0C}" type="datetimeFigureOut">
              <a:rPr lang="en-US" smtClean="0"/>
              <a:t>12/14/2024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6DD3FD-8217-4768-8ED4-6898380C4537}" type="slidenum">
              <a:rPr lang="en-US" smtClean="0"/>
              <a:t>‹#›</a:t>
            </a:fld>
            <a:endParaRPr lang="en-US"/>
          </a:p>
        </p:txBody>
      </p:sp>
    </p:spTree>
    <p:extLst>
      <p:ext uri="{BB962C8B-B14F-4D97-AF65-F5344CB8AC3E}">
        <p14:creationId xmlns:p14="http://schemas.microsoft.com/office/powerpoint/2010/main" val="336247313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8986944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9532024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2559942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2434653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1438797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9667765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46D2C4-F5B2-4BAF-AAAA-E5719FEE0C0C}" type="datetimeFigureOut">
              <a:rPr lang="en-US" smtClean="0"/>
              <a:t>12/14/2024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6DD3FD-8217-4768-8ED4-6898380C4537}" type="slidenum">
              <a:rPr lang="en-US" smtClean="0"/>
              <a:t>‹#›</a:t>
            </a:fld>
            <a:endParaRPr lang="en-US"/>
          </a:p>
        </p:txBody>
      </p:sp>
    </p:spTree>
    <p:extLst>
      <p:ext uri="{BB962C8B-B14F-4D97-AF65-F5344CB8AC3E}">
        <p14:creationId xmlns:p14="http://schemas.microsoft.com/office/powerpoint/2010/main" val="3900596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446D2C4-F5B2-4BAF-AAAA-E5719FEE0C0C}" type="datetimeFigureOut">
              <a:rPr lang="en-US" smtClean="0"/>
              <a:t>12/14/2024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6DD3FD-8217-4768-8ED4-6898380C4537}" type="slidenum">
              <a:rPr lang="en-US" smtClean="0"/>
              <a:t>‹#›</a:t>
            </a:fld>
            <a:endParaRPr lang="en-US"/>
          </a:p>
        </p:txBody>
      </p:sp>
    </p:spTree>
    <p:extLst>
      <p:ext uri="{BB962C8B-B14F-4D97-AF65-F5344CB8AC3E}">
        <p14:creationId xmlns:p14="http://schemas.microsoft.com/office/powerpoint/2010/main" val="41191030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446D2C4-F5B2-4BAF-AAAA-E5719FEE0C0C}" type="datetimeFigureOut">
              <a:rPr lang="en-US" smtClean="0"/>
              <a:t>12/14/2024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66DD3FD-8217-4768-8ED4-6898380C4537}" type="slidenum">
              <a:rPr lang="en-US" smtClean="0"/>
              <a:t>‹#›</a:t>
            </a:fld>
            <a:endParaRPr lang="en-US"/>
          </a:p>
        </p:txBody>
      </p:sp>
    </p:spTree>
    <p:extLst>
      <p:ext uri="{BB962C8B-B14F-4D97-AF65-F5344CB8AC3E}">
        <p14:creationId xmlns:p14="http://schemas.microsoft.com/office/powerpoint/2010/main" val="29783131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446D2C4-F5B2-4BAF-AAAA-E5719FEE0C0C}" type="datetimeFigureOut">
              <a:rPr lang="en-US" smtClean="0"/>
              <a:t>12/14/2024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66DD3FD-8217-4768-8ED4-6898380C4537}" type="slidenum">
              <a:rPr lang="en-US" smtClean="0"/>
              <a:t>‹#›</a:t>
            </a:fld>
            <a:endParaRPr lang="en-US"/>
          </a:p>
        </p:txBody>
      </p:sp>
    </p:spTree>
    <p:extLst>
      <p:ext uri="{BB962C8B-B14F-4D97-AF65-F5344CB8AC3E}">
        <p14:creationId xmlns:p14="http://schemas.microsoft.com/office/powerpoint/2010/main" val="11751692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46D2C4-F5B2-4BAF-AAAA-E5719FEE0C0C}" type="datetimeFigureOut">
              <a:rPr lang="en-US" smtClean="0"/>
              <a:t>12/14/2024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66DD3FD-8217-4768-8ED4-6898380C4537}" type="slidenum">
              <a:rPr lang="en-US" smtClean="0"/>
              <a:t>‹#›</a:t>
            </a:fld>
            <a:endParaRPr lang="en-US"/>
          </a:p>
        </p:txBody>
      </p:sp>
    </p:spTree>
    <p:extLst>
      <p:ext uri="{BB962C8B-B14F-4D97-AF65-F5344CB8AC3E}">
        <p14:creationId xmlns:p14="http://schemas.microsoft.com/office/powerpoint/2010/main" val="2599828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446D2C4-F5B2-4BAF-AAAA-E5719FEE0C0C}" type="datetimeFigureOut">
              <a:rPr lang="en-US" smtClean="0"/>
              <a:t>12/14/2024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6DD3FD-8217-4768-8ED4-6898380C4537}" type="slidenum">
              <a:rPr lang="en-US" smtClean="0"/>
              <a:t>‹#›</a:t>
            </a:fld>
            <a:endParaRPr lang="en-US"/>
          </a:p>
        </p:txBody>
      </p:sp>
    </p:spTree>
    <p:extLst>
      <p:ext uri="{BB962C8B-B14F-4D97-AF65-F5344CB8AC3E}">
        <p14:creationId xmlns:p14="http://schemas.microsoft.com/office/powerpoint/2010/main" val="887354026"/>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4.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5736405"/>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46D2C4-F5B2-4BAF-AAAA-E5719FEE0C0C}" type="datetimeFigureOut">
              <a:rPr lang="en-US" smtClean="0"/>
              <a:t>12/14/2024</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6DD3FD-8217-4768-8ED4-6898380C4537}" type="slidenum">
              <a:rPr lang="en-US" smtClean="0"/>
              <a:t>‹#›</a:t>
            </a:fld>
            <a:endParaRPr lang="en-US"/>
          </a:p>
        </p:txBody>
      </p:sp>
    </p:spTree>
    <p:extLst>
      <p:ext uri="{BB962C8B-B14F-4D97-AF65-F5344CB8AC3E}">
        <p14:creationId xmlns:p14="http://schemas.microsoft.com/office/powerpoint/2010/main" val="1067187536"/>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9F8CA7-E265-4E95-93EB-7D98A029AF19}" type="datetimeFigureOut">
              <a:rPr lang="en-US" smtClean="0">
                <a:solidFill>
                  <a:prstClr val="black">
                    <a:tint val="75000"/>
                  </a:prstClr>
                </a:solidFill>
              </a:rPr>
              <a:pPr/>
              <a:t>12/14/2024</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4ECB72-3624-4F6B-9668-529798A5C3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46214900"/>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05781118"/>
      </p:ext>
    </p:extLst>
  </p:cSld>
  <p:clrMap bg1="lt1" tx1="dk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emf"/><Relationship Id="rId2" Type="http://schemas.openxmlformats.org/officeDocument/2006/relationships/notesSlide" Target="../notesSlides/notesSlide1.xml"/><Relationship Id="rId1" Type="http://schemas.openxmlformats.org/officeDocument/2006/relationships/slideLayout" Target="../slideLayouts/slideLayout26.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jpg"/><Relationship Id="rId14" Type="http://schemas.microsoft.com/office/2007/relationships/hdphoto" Target="../media/hdphoto9.wdp"/></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5" Type="http://schemas.openxmlformats.org/officeDocument/2006/relationships/image" Target="../media/image45.jpeg"/><Relationship Id="rId4" Type="http://schemas.openxmlformats.org/officeDocument/2006/relationships/image" Target="../media/image44.jpeg"/></Relationships>
</file>

<file path=ppt/slides/_rels/slide2.xml.rels><?xml version="1.0" encoding="UTF-8" standalone="yes"?>
<Relationships xmlns="http://schemas.openxmlformats.org/package/2006/relationships"><Relationship Id="rId8" Type="http://schemas.microsoft.com/office/2007/relationships/hdphoto" Target="../media/hdphoto1.wdp"/><Relationship Id="rId13" Type="http://schemas.microsoft.com/office/2007/relationships/hdphoto" Target="../media/hdphoto3.wdp"/><Relationship Id="rId18" Type="http://schemas.openxmlformats.org/officeDocument/2006/relationships/image" Target="../media/image11.png"/><Relationship Id="rId3" Type="http://schemas.openxmlformats.org/officeDocument/2006/relationships/slideLayout" Target="../slideLayouts/slideLayout3.xml"/><Relationship Id="rId7" Type="http://schemas.openxmlformats.org/officeDocument/2006/relationships/image" Target="../media/image6.png"/><Relationship Id="rId12" Type="http://schemas.openxmlformats.org/officeDocument/2006/relationships/image" Target="../media/image8.png"/><Relationship Id="rId17" Type="http://schemas.microsoft.com/office/2007/relationships/hdphoto" Target="../media/hdphoto5.wdp"/><Relationship Id="rId2" Type="http://schemas.openxmlformats.org/officeDocument/2006/relationships/audio" Target="../media/media1.mp3"/><Relationship Id="rId16" Type="http://schemas.openxmlformats.org/officeDocument/2006/relationships/image" Target="../media/image10.png"/><Relationship Id="rId1" Type="http://schemas.microsoft.com/office/2007/relationships/media" Target="../media/media1.mp3"/><Relationship Id="rId6" Type="http://schemas.openxmlformats.org/officeDocument/2006/relationships/image" Target="../media/image5.png"/><Relationship Id="rId11" Type="http://schemas.openxmlformats.org/officeDocument/2006/relationships/slide" Target="slide8.xml"/><Relationship Id="rId5" Type="http://schemas.openxmlformats.org/officeDocument/2006/relationships/slide" Target="slide3.xml"/><Relationship Id="rId15" Type="http://schemas.microsoft.com/office/2007/relationships/hdphoto" Target="../media/hdphoto4.wdp"/><Relationship Id="rId10" Type="http://schemas.microsoft.com/office/2007/relationships/hdphoto" Target="../media/hdphoto2.wdp"/><Relationship Id="rId4" Type="http://schemas.openxmlformats.org/officeDocument/2006/relationships/image" Target="../media/image4.jpg"/><Relationship Id="rId9" Type="http://schemas.openxmlformats.org/officeDocument/2006/relationships/image" Target="../media/image7.png"/><Relationship Id="rId1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46.jpe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5" Type="http://schemas.openxmlformats.org/officeDocument/2006/relationships/image" Target="../media/image48.jpeg"/><Relationship Id="rId4" Type="http://schemas.openxmlformats.org/officeDocument/2006/relationships/image" Target="../media/image47.jpe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microsoft.com/office/2007/relationships/hdphoto" Target="../media/hdphoto11.wdp"/><Relationship Id="rId3" Type="http://schemas.openxmlformats.org/officeDocument/2006/relationships/image" Target="../media/image22.png"/><Relationship Id="rId7" Type="http://schemas.openxmlformats.org/officeDocument/2006/relationships/image" Target="../media/image51.png"/><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50.png"/><Relationship Id="rId5" Type="http://schemas.microsoft.com/office/2007/relationships/hdphoto" Target="../media/hdphoto10.wdp"/><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21.png"/><Relationship Id="rId1" Type="http://schemas.openxmlformats.org/officeDocument/2006/relationships/slideLayout" Target="../slideLayouts/slideLayout1.xml"/><Relationship Id="rId5" Type="http://schemas.microsoft.com/office/2007/relationships/hdphoto" Target="../media/hdphoto12.wdp"/><Relationship Id="rId4" Type="http://schemas.openxmlformats.org/officeDocument/2006/relationships/image" Target="../media/image53.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4.png"/></Relationships>
</file>

<file path=ppt/slides/_rels/slide28.xml.rels><?xml version="1.0" encoding="UTF-8" standalone="yes"?>
<Relationships xmlns="http://schemas.openxmlformats.org/package/2006/relationships"><Relationship Id="rId8" Type="http://schemas.microsoft.com/office/2007/relationships/hdphoto" Target="../media/hdphoto11.wdp"/><Relationship Id="rId3" Type="http://schemas.openxmlformats.org/officeDocument/2006/relationships/image" Target="../media/image22.png"/><Relationship Id="rId7" Type="http://schemas.openxmlformats.org/officeDocument/2006/relationships/image" Target="../media/image51.png"/><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50.png"/><Relationship Id="rId5" Type="http://schemas.microsoft.com/office/2007/relationships/hdphoto" Target="../media/hdphoto10.wdp"/><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slide" Target="slide4.xml"/><Relationship Id="rId3" Type="http://schemas.openxmlformats.org/officeDocument/2006/relationships/image" Target="../media/image13.png"/><Relationship Id="rId7" Type="http://schemas.openxmlformats.org/officeDocument/2006/relationships/slide" Target="slide5.xml"/><Relationship Id="rId12" Type="http://schemas.microsoft.com/office/2007/relationships/hdphoto" Target="../media/hdphoto7.wdp"/><Relationship Id="rId17" Type="http://schemas.openxmlformats.org/officeDocument/2006/relationships/slide" Target="slide7.xml"/><Relationship Id="rId2" Type="http://schemas.openxmlformats.org/officeDocument/2006/relationships/image" Target="../media/image12.jpg"/><Relationship Id="rId16" Type="http://schemas.openxmlformats.org/officeDocument/2006/relationships/image" Target="../media/image16.gif"/><Relationship Id="rId1" Type="http://schemas.openxmlformats.org/officeDocument/2006/relationships/slideLayout" Target="../slideLayouts/slideLayout14.xml"/><Relationship Id="rId6" Type="http://schemas.microsoft.com/office/2007/relationships/hdphoto" Target="../media/hdphoto2.wdp"/><Relationship Id="rId11" Type="http://schemas.openxmlformats.org/officeDocument/2006/relationships/image" Target="../media/image14.png"/><Relationship Id="rId5" Type="http://schemas.openxmlformats.org/officeDocument/2006/relationships/image" Target="../media/image7.png"/><Relationship Id="rId15" Type="http://schemas.microsoft.com/office/2007/relationships/hdphoto" Target="../media/hdphoto8.wdp"/><Relationship Id="rId10" Type="http://schemas.openxmlformats.org/officeDocument/2006/relationships/slide" Target="slide6.xml"/><Relationship Id="rId4" Type="http://schemas.microsoft.com/office/2007/relationships/hdphoto" Target="../media/hdphoto6.wdp"/><Relationship Id="rId9" Type="http://schemas.microsoft.com/office/2007/relationships/hdphoto" Target="../media/hdphoto4.wdp"/><Relationship Id="rId14" Type="http://schemas.openxmlformats.org/officeDocument/2006/relationships/image" Target="../media/image15.png"/></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g"/><Relationship Id="rId1" Type="http://schemas.openxmlformats.org/officeDocument/2006/relationships/slideLayout" Target="../slideLayouts/slideLayout14.xml"/><Relationship Id="rId5" Type="http://schemas.openxmlformats.org/officeDocument/2006/relationships/slide" Target="slide3.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g"/><Relationship Id="rId1" Type="http://schemas.openxmlformats.org/officeDocument/2006/relationships/slideLayout" Target="../slideLayouts/slideLayout3.xml"/><Relationship Id="rId5" Type="http://schemas.openxmlformats.org/officeDocument/2006/relationships/slide" Target="slide3.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g"/><Relationship Id="rId1" Type="http://schemas.openxmlformats.org/officeDocument/2006/relationships/slideLayout" Target="../slideLayouts/slideLayout3.xml"/><Relationship Id="rId5" Type="http://schemas.openxmlformats.org/officeDocument/2006/relationships/slide" Target="slide3.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0261C07-C42A-4461-AC00-D0E75B1924D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pic>
        <p:nvPicPr>
          <p:cNvPr id="3" name="图片 2">
            <a:extLst>
              <a:ext uri="{FF2B5EF4-FFF2-40B4-BE49-F238E27FC236}">
                <a16:creationId xmlns:a16="http://schemas.microsoft.com/office/drawing/2014/main" id="{8F7E6103-D4C5-47C3-A6AC-13B86018D40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485" t="8499" r="12098"/>
          <a:stretch/>
        </p:blipFill>
        <p:spPr>
          <a:xfrm flipH="1">
            <a:off x="-163444" y="3272953"/>
            <a:ext cx="3897244" cy="3786393"/>
          </a:xfrm>
          <a:prstGeom prst="rect">
            <a:avLst/>
          </a:prstGeom>
        </p:spPr>
      </p:pic>
      <p:pic>
        <p:nvPicPr>
          <p:cNvPr id="5" name="Picture 4">
            <a:extLst>
              <a:ext uri="{FF2B5EF4-FFF2-40B4-BE49-F238E27FC236}">
                <a16:creationId xmlns:a16="http://schemas.microsoft.com/office/drawing/2014/main" id="{CD69CD1D-5F86-E838-A9C3-3B93950C906F}"/>
              </a:ext>
            </a:extLst>
          </p:cNvPr>
          <p:cNvPicPr>
            <a:picLocks noChangeAspect="1"/>
          </p:cNvPicPr>
          <p:nvPr/>
        </p:nvPicPr>
        <p:blipFill>
          <a:blip r:embed="rId4"/>
          <a:stretch>
            <a:fillRect/>
          </a:stretch>
        </p:blipFill>
        <p:spPr>
          <a:xfrm>
            <a:off x="2024292" y="2212356"/>
            <a:ext cx="7876715" cy="2566638"/>
          </a:xfrm>
          <a:prstGeom prst="rect">
            <a:avLst/>
          </a:prstGeom>
        </p:spPr>
      </p:pic>
    </p:spTree>
    <p:extLst>
      <p:ext uri="{BB962C8B-B14F-4D97-AF65-F5344CB8AC3E}">
        <p14:creationId xmlns:p14="http://schemas.microsoft.com/office/powerpoint/2010/main" val="35392868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5E4DBC-ED20-409C-9000-5AA467B254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pic>
        <p:nvPicPr>
          <p:cNvPr id="3" name="图片 2">
            <a:extLst>
              <a:ext uri="{FF2B5EF4-FFF2-40B4-BE49-F238E27FC236}">
                <a16:creationId xmlns:a16="http://schemas.microsoft.com/office/drawing/2014/main" id="{10A9D71C-97CB-4FAA-AE45-FA3D95EE83E9}"/>
              </a:ext>
            </a:extLst>
          </p:cNvPr>
          <p:cNvPicPr>
            <a:picLocks noChangeAspect="1"/>
          </p:cNvPicPr>
          <p:nvPr/>
        </p:nvPicPr>
        <p:blipFill rotWithShape="1">
          <a:blip r:embed="rId3">
            <a:extLst>
              <a:ext uri="{28A0092B-C50C-407E-A947-70E740481C1C}">
                <a14:useLocalDpi xmlns:a14="http://schemas.microsoft.com/office/drawing/2010/main" val="0"/>
              </a:ext>
            </a:extLst>
          </a:blip>
          <a:srcRect l="15285" t="10430" r="46646" b="11190"/>
          <a:stretch/>
        </p:blipFill>
        <p:spPr>
          <a:xfrm>
            <a:off x="-1293469" y="-296698"/>
            <a:ext cx="14110309" cy="7451396"/>
          </a:xfrm>
          <a:prstGeom prst="rect">
            <a:avLst/>
          </a:prstGeom>
        </p:spPr>
      </p:pic>
      <p:pic>
        <p:nvPicPr>
          <p:cNvPr id="12" name="Picture 11">
            <a:extLst>
              <a:ext uri="{FF2B5EF4-FFF2-40B4-BE49-F238E27FC236}">
                <a16:creationId xmlns:a16="http://schemas.microsoft.com/office/drawing/2014/main" id="{6C5FAB59-20A2-9383-D478-C8409333772A}"/>
              </a:ext>
            </a:extLst>
          </p:cNvPr>
          <p:cNvPicPr>
            <a:picLocks noChangeAspect="1"/>
          </p:cNvPicPr>
          <p:nvPr/>
        </p:nvPicPr>
        <p:blipFill>
          <a:blip r:embed="rId4"/>
          <a:stretch>
            <a:fillRect/>
          </a:stretch>
        </p:blipFill>
        <p:spPr>
          <a:xfrm>
            <a:off x="1364768" y="1559615"/>
            <a:ext cx="3434052" cy="4016238"/>
          </a:xfrm>
          <a:prstGeom prst="rect">
            <a:avLst/>
          </a:prstGeom>
        </p:spPr>
      </p:pic>
      <p:sp>
        <p:nvSpPr>
          <p:cNvPr id="13" name="TextBox 12">
            <a:extLst>
              <a:ext uri="{FF2B5EF4-FFF2-40B4-BE49-F238E27FC236}">
                <a16:creationId xmlns:a16="http://schemas.microsoft.com/office/drawing/2014/main" id="{3AA8CA22-6B8C-36F0-2452-58A7EDC4C588}"/>
              </a:ext>
            </a:extLst>
          </p:cNvPr>
          <p:cNvSpPr txBox="1"/>
          <p:nvPr/>
        </p:nvSpPr>
        <p:spPr>
          <a:xfrm>
            <a:off x="5327373" y="2466154"/>
            <a:ext cx="5595731" cy="1323439"/>
          </a:xfrm>
          <a:custGeom>
            <a:avLst/>
            <a:gdLst>
              <a:gd name="connsiteX0" fmla="*/ 0 w 5595731"/>
              <a:gd name="connsiteY0" fmla="*/ 0 h 1323439"/>
              <a:gd name="connsiteX1" fmla="*/ 5595731 w 5595731"/>
              <a:gd name="connsiteY1" fmla="*/ 0 h 1323439"/>
              <a:gd name="connsiteX2" fmla="*/ 5595731 w 5595731"/>
              <a:gd name="connsiteY2" fmla="*/ 1323439 h 1323439"/>
              <a:gd name="connsiteX3" fmla="*/ 0 w 5595731"/>
              <a:gd name="connsiteY3" fmla="*/ 1323439 h 1323439"/>
              <a:gd name="connsiteX4" fmla="*/ 0 w 5595731"/>
              <a:gd name="connsiteY4" fmla="*/ 0 h 1323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95731" h="1323439" fill="none" extrusionOk="0">
                <a:moveTo>
                  <a:pt x="0" y="0"/>
                </a:moveTo>
                <a:cubicBezTo>
                  <a:pt x="1683666" y="5222"/>
                  <a:pt x="2832569" y="24918"/>
                  <a:pt x="5595731" y="0"/>
                </a:cubicBezTo>
                <a:cubicBezTo>
                  <a:pt x="5533137" y="502581"/>
                  <a:pt x="5558773" y="742429"/>
                  <a:pt x="5595731" y="1323439"/>
                </a:cubicBezTo>
                <a:cubicBezTo>
                  <a:pt x="4654252" y="1158678"/>
                  <a:pt x="1529736" y="1441589"/>
                  <a:pt x="0" y="1323439"/>
                </a:cubicBezTo>
                <a:cubicBezTo>
                  <a:pt x="-52747" y="826522"/>
                  <a:pt x="-93581" y="659507"/>
                  <a:pt x="0" y="0"/>
                </a:cubicBezTo>
                <a:close/>
              </a:path>
              <a:path w="5595731" h="1323439" stroke="0" extrusionOk="0">
                <a:moveTo>
                  <a:pt x="0" y="0"/>
                </a:moveTo>
                <a:cubicBezTo>
                  <a:pt x="1774006" y="11849"/>
                  <a:pt x="4023855" y="-161459"/>
                  <a:pt x="5595731" y="0"/>
                </a:cubicBezTo>
                <a:cubicBezTo>
                  <a:pt x="5581071" y="501774"/>
                  <a:pt x="5515796" y="1007572"/>
                  <a:pt x="5595731" y="1323439"/>
                </a:cubicBezTo>
                <a:cubicBezTo>
                  <a:pt x="2980320" y="1177579"/>
                  <a:pt x="1097477" y="1245115"/>
                  <a:pt x="0" y="1323439"/>
                </a:cubicBezTo>
                <a:cubicBezTo>
                  <a:pt x="-53371" y="1066481"/>
                  <a:pt x="-89897" y="500856"/>
                  <a:pt x="0" y="0"/>
                </a:cubicBezTo>
                <a:close/>
              </a:path>
            </a:pathLst>
          </a:custGeom>
          <a:solidFill>
            <a:srgbClr val="CCFFFF"/>
          </a:solidFill>
          <a:ln w="38100">
            <a:solidFill>
              <a:srgbClr val="72EFA3"/>
            </a:solidFill>
            <a:prstDash val="sysDash"/>
            <a:extLst>
              <a:ext uri="{C807C97D-BFC1-408E-A445-0C87EB9F89A2}">
                <ask:lineSketchStyleProps xmlns="" xmlns:ask="http://schemas.microsoft.com/office/drawing/2018/sketchyshapes" sd="4194945536">
                  <a:prstGeom prst="rect">
                    <a:avLst/>
                  </a:prstGeom>
                  <ask:type>
                    <ask:lineSketchCurved/>
                  </ask:type>
                </ask:lineSketchStyleProps>
              </a:ext>
            </a:extLst>
          </a:ln>
        </p:spPr>
        <p:txBody>
          <a:bodyPr wrap="square">
            <a:spAutoFit/>
          </a:bodyPr>
          <a:lstStyle/>
          <a:p>
            <a:pPr marL="342900" lvl="0" indent="-342900" algn="just">
              <a:buFont typeface="Arial" panose="020B0604020202020204" pitchFamily="34" charset="0"/>
              <a:buChar char="•"/>
            </a:pP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C</a:t>
            </a:r>
            <a:r>
              <a:rPr lang="vi-VN" sz="4000" b="1" dirty="0">
                <a:solidFill>
                  <a:prstClr val="black"/>
                </a:solidFill>
                <a:latin typeface="Cambria" panose="02040503050406030204" pitchFamily="18" charset="0"/>
                <a:ea typeface="Cambria" panose="02040503050406030204" pitchFamily="18" charset="0"/>
                <a:cs typeface="Calibri" panose="020F0502020204030204" pitchFamily="34" charset="0"/>
              </a:rPr>
              <a:t>ho vịt ăn → nhu cầu thức ăn</a:t>
            </a:r>
            <a:endParaRPr kumimoji="0" lang="vi-VN" sz="4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24664993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5E4DBC-ED20-409C-9000-5AA467B254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pic>
        <p:nvPicPr>
          <p:cNvPr id="3" name="图片 2">
            <a:extLst>
              <a:ext uri="{FF2B5EF4-FFF2-40B4-BE49-F238E27FC236}">
                <a16:creationId xmlns:a16="http://schemas.microsoft.com/office/drawing/2014/main" id="{10A9D71C-97CB-4FAA-AE45-FA3D95EE83E9}"/>
              </a:ext>
            </a:extLst>
          </p:cNvPr>
          <p:cNvPicPr>
            <a:picLocks noChangeAspect="1"/>
          </p:cNvPicPr>
          <p:nvPr/>
        </p:nvPicPr>
        <p:blipFill rotWithShape="1">
          <a:blip r:embed="rId3">
            <a:extLst>
              <a:ext uri="{28A0092B-C50C-407E-A947-70E740481C1C}">
                <a14:useLocalDpi xmlns:a14="http://schemas.microsoft.com/office/drawing/2010/main" val="0"/>
              </a:ext>
            </a:extLst>
          </a:blip>
          <a:srcRect l="15285" t="10430" r="46646" b="11190"/>
          <a:stretch/>
        </p:blipFill>
        <p:spPr>
          <a:xfrm>
            <a:off x="-1293469" y="-296698"/>
            <a:ext cx="14110309" cy="7451396"/>
          </a:xfrm>
          <a:prstGeom prst="rect">
            <a:avLst/>
          </a:prstGeom>
        </p:spPr>
      </p:pic>
      <p:sp>
        <p:nvSpPr>
          <p:cNvPr id="13" name="TextBox 12">
            <a:extLst>
              <a:ext uri="{FF2B5EF4-FFF2-40B4-BE49-F238E27FC236}">
                <a16:creationId xmlns:a16="http://schemas.microsoft.com/office/drawing/2014/main" id="{3AA8CA22-6B8C-36F0-2452-58A7EDC4C588}"/>
              </a:ext>
            </a:extLst>
          </p:cNvPr>
          <p:cNvSpPr txBox="1"/>
          <p:nvPr/>
        </p:nvSpPr>
        <p:spPr>
          <a:xfrm>
            <a:off x="5327373" y="2466154"/>
            <a:ext cx="5595731" cy="1323439"/>
          </a:xfrm>
          <a:custGeom>
            <a:avLst/>
            <a:gdLst>
              <a:gd name="connsiteX0" fmla="*/ 0 w 5595731"/>
              <a:gd name="connsiteY0" fmla="*/ 0 h 1323439"/>
              <a:gd name="connsiteX1" fmla="*/ 5595731 w 5595731"/>
              <a:gd name="connsiteY1" fmla="*/ 0 h 1323439"/>
              <a:gd name="connsiteX2" fmla="*/ 5595731 w 5595731"/>
              <a:gd name="connsiteY2" fmla="*/ 1323439 h 1323439"/>
              <a:gd name="connsiteX3" fmla="*/ 0 w 5595731"/>
              <a:gd name="connsiteY3" fmla="*/ 1323439 h 1323439"/>
              <a:gd name="connsiteX4" fmla="*/ 0 w 5595731"/>
              <a:gd name="connsiteY4" fmla="*/ 0 h 1323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95731" h="1323439" fill="none" extrusionOk="0">
                <a:moveTo>
                  <a:pt x="0" y="0"/>
                </a:moveTo>
                <a:cubicBezTo>
                  <a:pt x="1683666" y="5222"/>
                  <a:pt x="2832569" y="24918"/>
                  <a:pt x="5595731" y="0"/>
                </a:cubicBezTo>
                <a:cubicBezTo>
                  <a:pt x="5533137" y="502581"/>
                  <a:pt x="5558773" y="742429"/>
                  <a:pt x="5595731" y="1323439"/>
                </a:cubicBezTo>
                <a:cubicBezTo>
                  <a:pt x="4654252" y="1158678"/>
                  <a:pt x="1529736" y="1441589"/>
                  <a:pt x="0" y="1323439"/>
                </a:cubicBezTo>
                <a:cubicBezTo>
                  <a:pt x="-52747" y="826522"/>
                  <a:pt x="-93581" y="659507"/>
                  <a:pt x="0" y="0"/>
                </a:cubicBezTo>
                <a:close/>
              </a:path>
              <a:path w="5595731" h="1323439" stroke="0" extrusionOk="0">
                <a:moveTo>
                  <a:pt x="0" y="0"/>
                </a:moveTo>
                <a:cubicBezTo>
                  <a:pt x="1774006" y="11849"/>
                  <a:pt x="4023855" y="-161459"/>
                  <a:pt x="5595731" y="0"/>
                </a:cubicBezTo>
                <a:cubicBezTo>
                  <a:pt x="5581071" y="501774"/>
                  <a:pt x="5515796" y="1007572"/>
                  <a:pt x="5595731" y="1323439"/>
                </a:cubicBezTo>
                <a:cubicBezTo>
                  <a:pt x="2980320" y="1177579"/>
                  <a:pt x="1097477" y="1245115"/>
                  <a:pt x="0" y="1323439"/>
                </a:cubicBezTo>
                <a:cubicBezTo>
                  <a:pt x="-53371" y="1066481"/>
                  <a:pt x="-89897" y="500856"/>
                  <a:pt x="0" y="0"/>
                </a:cubicBezTo>
                <a:close/>
              </a:path>
            </a:pathLst>
          </a:custGeom>
          <a:solidFill>
            <a:srgbClr val="CCFFFF"/>
          </a:solidFill>
          <a:ln w="38100">
            <a:solidFill>
              <a:srgbClr val="72EFA3"/>
            </a:solidFill>
            <a:prstDash val="sysDash"/>
            <a:extLst>
              <a:ext uri="{C807C97D-BFC1-408E-A445-0C87EB9F89A2}">
                <ask:lineSketchStyleProps xmlns="" xmlns:ask="http://schemas.microsoft.com/office/drawing/2018/sketchyshapes" sd="4194945536">
                  <a:prstGeom prst="rect">
                    <a:avLst/>
                  </a:prstGeom>
                  <ask:type>
                    <ask:lineSketchCurved/>
                  </ask:type>
                </ask:lineSketchStyleProps>
              </a:ext>
            </a:extLst>
          </a:ln>
        </p:spPr>
        <p:txBody>
          <a:bodyPr wrap="square">
            <a:spAutoFit/>
          </a:bodyPr>
          <a:lstStyle/>
          <a:p>
            <a:pPr marL="342900" lvl="0" indent="-342900" algn="just">
              <a:buFont typeface="Arial" panose="020B0604020202020204" pitchFamily="34" charset="0"/>
              <a:buChar char="•"/>
            </a:pPr>
            <a:r>
              <a:rPr lang="en-US" sz="4000" b="1" dirty="0" err="1">
                <a:solidFill>
                  <a:prstClr val="black"/>
                </a:solidFill>
                <a:latin typeface="Cambria" panose="02040503050406030204" pitchFamily="18" charset="0"/>
                <a:ea typeface="Cambria" panose="02040503050406030204" pitchFamily="18" charset="0"/>
                <a:cs typeface="Calibri" panose="020F0502020204030204" pitchFamily="34" charset="0"/>
              </a:rPr>
              <a:t>Tắm</a:t>
            </a: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4000" b="1" dirty="0" err="1">
                <a:solidFill>
                  <a:prstClr val="black"/>
                </a:solidFill>
                <a:latin typeface="Cambria" panose="02040503050406030204" pitchFamily="18" charset="0"/>
                <a:ea typeface="Cambria" panose="02040503050406030204" pitchFamily="18" charset="0"/>
                <a:cs typeface="Calibri" panose="020F0502020204030204" pitchFamily="34" charset="0"/>
              </a:rPr>
              <a:t>cho</a:t>
            </a: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4000" b="1" dirty="0" err="1">
                <a:solidFill>
                  <a:prstClr val="black"/>
                </a:solidFill>
                <a:latin typeface="Cambria" panose="02040503050406030204" pitchFamily="18" charset="0"/>
                <a:ea typeface="Cambria" panose="02040503050406030204" pitchFamily="18" charset="0"/>
                <a:cs typeface="Calibri" panose="020F0502020204030204" pitchFamily="34" charset="0"/>
              </a:rPr>
              <a:t>lợn</a:t>
            </a: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 → </a:t>
            </a:r>
            <a:r>
              <a:rPr lang="en-US" sz="4000" b="1" dirty="0" err="1">
                <a:solidFill>
                  <a:prstClr val="black"/>
                </a:solidFill>
                <a:latin typeface="Cambria" panose="02040503050406030204" pitchFamily="18" charset="0"/>
                <a:ea typeface="Cambria" panose="02040503050406030204" pitchFamily="18" charset="0"/>
                <a:cs typeface="Calibri" panose="020F0502020204030204" pitchFamily="34" charset="0"/>
              </a:rPr>
              <a:t>làm</a:t>
            </a: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4000" b="1" dirty="0" err="1">
                <a:solidFill>
                  <a:prstClr val="black"/>
                </a:solidFill>
                <a:latin typeface="Cambria" panose="02040503050406030204" pitchFamily="18" charset="0"/>
                <a:ea typeface="Cambria" panose="02040503050406030204" pitchFamily="18" charset="0"/>
                <a:cs typeface="Calibri" panose="020F0502020204030204" pitchFamily="34" charset="0"/>
              </a:rPr>
              <a:t>mát</a:t>
            </a: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4000" b="1" dirty="0" err="1">
                <a:solidFill>
                  <a:prstClr val="black"/>
                </a:solidFill>
                <a:latin typeface="Cambria" panose="02040503050406030204" pitchFamily="18" charset="0"/>
                <a:ea typeface="Cambria" panose="02040503050406030204" pitchFamily="18" charset="0"/>
                <a:cs typeface="Calibri" panose="020F0502020204030204" pitchFamily="34" charset="0"/>
              </a:rPr>
              <a:t>vệ</a:t>
            </a: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4000" b="1" dirty="0" err="1">
                <a:solidFill>
                  <a:prstClr val="black"/>
                </a:solidFill>
                <a:latin typeface="Cambria" panose="02040503050406030204" pitchFamily="18" charset="0"/>
                <a:ea typeface="Cambria" panose="02040503050406030204" pitchFamily="18" charset="0"/>
                <a:cs typeface="Calibri" panose="020F0502020204030204" pitchFamily="34" charset="0"/>
              </a:rPr>
              <a:t>sinh</a:t>
            </a: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4000" b="1" dirty="0" err="1">
                <a:solidFill>
                  <a:prstClr val="black"/>
                </a:solidFill>
                <a:latin typeface="Cambria" panose="02040503050406030204" pitchFamily="18" charset="0"/>
                <a:ea typeface="Cambria" panose="02040503050406030204" pitchFamily="18" charset="0"/>
                <a:cs typeface="Calibri" panose="020F0502020204030204" pitchFamily="34" charset="0"/>
              </a:rPr>
              <a:t>sạch</a:t>
            </a: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4000" b="1" dirty="0" err="1">
                <a:solidFill>
                  <a:prstClr val="black"/>
                </a:solidFill>
                <a:latin typeface="Cambria" panose="02040503050406030204" pitchFamily="18" charset="0"/>
                <a:ea typeface="Cambria" panose="02040503050406030204" pitchFamily="18" charset="0"/>
                <a:cs typeface="Calibri" panose="020F0502020204030204" pitchFamily="34" charset="0"/>
              </a:rPr>
              <a:t>sẽ</a:t>
            </a: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a:t>
            </a:r>
            <a:endParaRPr kumimoji="0" lang="vi-VN" sz="4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5" name="Picture 4">
            <a:extLst>
              <a:ext uri="{FF2B5EF4-FFF2-40B4-BE49-F238E27FC236}">
                <a16:creationId xmlns:a16="http://schemas.microsoft.com/office/drawing/2014/main" id="{DBEAD9BB-2DBC-ADDF-7DE9-50E8840006EB}"/>
              </a:ext>
            </a:extLst>
          </p:cNvPr>
          <p:cNvPicPr>
            <a:picLocks noChangeAspect="1"/>
          </p:cNvPicPr>
          <p:nvPr/>
        </p:nvPicPr>
        <p:blipFill>
          <a:blip r:embed="rId4"/>
          <a:stretch>
            <a:fillRect/>
          </a:stretch>
        </p:blipFill>
        <p:spPr>
          <a:xfrm>
            <a:off x="1180686" y="1232038"/>
            <a:ext cx="3867150" cy="4552950"/>
          </a:xfrm>
          <a:prstGeom prst="rect">
            <a:avLst/>
          </a:prstGeom>
        </p:spPr>
      </p:pic>
    </p:spTree>
    <p:extLst>
      <p:ext uri="{BB962C8B-B14F-4D97-AF65-F5344CB8AC3E}">
        <p14:creationId xmlns:p14="http://schemas.microsoft.com/office/powerpoint/2010/main" val="18065389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5E4DBC-ED20-409C-9000-5AA467B254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pic>
        <p:nvPicPr>
          <p:cNvPr id="3" name="图片 2">
            <a:extLst>
              <a:ext uri="{FF2B5EF4-FFF2-40B4-BE49-F238E27FC236}">
                <a16:creationId xmlns:a16="http://schemas.microsoft.com/office/drawing/2014/main" id="{10A9D71C-97CB-4FAA-AE45-FA3D95EE83E9}"/>
              </a:ext>
            </a:extLst>
          </p:cNvPr>
          <p:cNvPicPr>
            <a:picLocks noChangeAspect="1"/>
          </p:cNvPicPr>
          <p:nvPr/>
        </p:nvPicPr>
        <p:blipFill rotWithShape="1">
          <a:blip r:embed="rId3">
            <a:extLst>
              <a:ext uri="{28A0092B-C50C-407E-A947-70E740481C1C}">
                <a14:useLocalDpi xmlns:a14="http://schemas.microsoft.com/office/drawing/2010/main" val="0"/>
              </a:ext>
            </a:extLst>
          </a:blip>
          <a:srcRect l="15285" t="10430" r="46646" b="11190"/>
          <a:stretch/>
        </p:blipFill>
        <p:spPr>
          <a:xfrm>
            <a:off x="-1293469" y="-296698"/>
            <a:ext cx="14110309" cy="7451396"/>
          </a:xfrm>
          <a:prstGeom prst="rect">
            <a:avLst/>
          </a:prstGeom>
        </p:spPr>
      </p:pic>
      <p:sp>
        <p:nvSpPr>
          <p:cNvPr id="13" name="TextBox 12">
            <a:extLst>
              <a:ext uri="{FF2B5EF4-FFF2-40B4-BE49-F238E27FC236}">
                <a16:creationId xmlns:a16="http://schemas.microsoft.com/office/drawing/2014/main" id="{3AA8CA22-6B8C-36F0-2452-58A7EDC4C588}"/>
              </a:ext>
            </a:extLst>
          </p:cNvPr>
          <p:cNvSpPr txBox="1"/>
          <p:nvPr/>
        </p:nvSpPr>
        <p:spPr>
          <a:xfrm>
            <a:off x="5327373" y="2466154"/>
            <a:ext cx="5595731" cy="1323439"/>
          </a:xfrm>
          <a:custGeom>
            <a:avLst/>
            <a:gdLst>
              <a:gd name="connsiteX0" fmla="*/ 0 w 5595731"/>
              <a:gd name="connsiteY0" fmla="*/ 0 h 1323439"/>
              <a:gd name="connsiteX1" fmla="*/ 5595731 w 5595731"/>
              <a:gd name="connsiteY1" fmla="*/ 0 h 1323439"/>
              <a:gd name="connsiteX2" fmla="*/ 5595731 w 5595731"/>
              <a:gd name="connsiteY2" fmla="*/ 1323439 h 1323439"/>
              <a:gd name="connsiteX3" fmla="*/ 0 w 5595731"/>
              <a:gd name="connsiteY3" fmla="*/ 1323439 h 1323439"/>
              <a:gd name="connsiteX4" fmla="*/ 0 w 5595731"/>
              <a:gd name="connsiteY4" fmla="*/ 0 h 1323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95731" h="1323439" fill="none" extrusionOk="0">
                <a:moveTo>
                  <a:pt x="0" y="0"/>
                </a:moveTo>
                <a:cubicBezTo>
                  <a:pt x="1683666" y="5222"/>
                  <a:pt x="2832569" y="24918"/>
                  <a:pt x="5595731" y="0"/>
                </a:cubicBezTo>
                <a:cubicBezTo>
                  <a:pt x="5533137" y="502581"/>
                  <a:pt x="5558773" y="742429"/>
                  <a:pt x="5595731" y="1323439"/>
                </a:cubicBezTo>
                <a:cubicBezTo>
                  <a:pt x="4654252" y="1158678"/>
                  <a:pt x="1529736" y="1441589"/>
                  <a:pt x="0" y="1323439"/>
                </a:cubicBezTo>
                <a:cubicBezTo>
                  <a:pt x="-52747" y="826522"/>
                  <a:pt x="-93581" y="659507"/>
                  <a:pt x="0" y="0"/>
                </a:cubicBezTo>
                <a:close/>
              </a:path>
              <a:path w="5595731" h="1323439" stroke="0" extrusionOk="0">
                <a:moveTo>
                  <a:pt x="0" y="0"/>
                </a:moveTo>
                <a:cubicBezTo>
                  <a:pt x="1774006" y="11849"/>
                  <a:pt x="4023855" y="-161459"/>
                  <a:pt x="5595731" y="0"/>
                </a:cubicBezTo>
                <a:cubicBezTo>
                  <a:pt x="5581071" y="501774"/>
                  <a:pt x="5515796" y="1007572"/>
                  <a:pt x="5595731" y="1323439"/>
                </a:cubicBezTo>
                <a:cubicBezTo>
                  <a:pt x="2980320" y="1177579"/>
                  <a:pt x="1097477" y="1245115"/>
                  <a:pt x="0" y="1323439"/>
                </a:cubicBezTo>
                <a:cubicBezTo>
                  <a:pt x="-53371" y="1066481"/>
                  <a:pt x="-89897" y="500856"/>
                  <a:pt x="0" y="0"/>
                </a:cubicBezTo>
                <a:close/>
              </a:path>
            </a:pathLst>
          </a:custGeom>
          <a:solidFill>
            <a:srgbClr val="CCFFFF"/>
          </a:solidFill>
          <a:ln w="38100">
            <a:solidFill>
              <a:srgbClr val="72EFA3"/>
            </a:solidFill>
            <a:prstDash val="sysDash"/>
            <a:extLst>
              <a:ext uri="{C807C97D-BFC1-408E-A445-0C87EB9F89A2}">
                <ask:lineSketchStyleProps xmlns="" xmlns:ask="http://schemas.microsoft.com/office/drawing/2018/sketchyshapes" sd="4194945536">
                  <a:prstGeom prst="rect">
                    <a:avLst/>
                  </a:prstGeom>
                  <ask:type>
                    <ask:lineSketchCurved/>
                  </ask:type>
                </ask:lineSketchStyleProps>
              </a:ext>
            </a:extLst>
          </a:ln>
        </p:spPr>
        <p:txBody>
          <a:bodyPr wrap="square">
            <a:spAutoFit/>
          </a:bodyPr>
          <a:lstStyle/>
          <a:p>
            <a:pPr marL="342900" lvl="0" indent="-342900" algn="just">
              <a:buFont typeface="Arial" panose="020B0604020202020204" pitchFamily="34" charset="0"/>
              <a:buChar char="•"/>
            </a:pP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Che </a:t>
            </a:r>
            <a:r>
              <a:rPr lang="en-US" sz="4000" b="1" dirty="0" err="1">
                <a:solidFill>
                  <a:prstClr val="black"/>
                </a:solidFill>
                <a:latin typeface="Cambria" panose="02040503050406030204" pitchFamily="18" charset="0"/>
                <a:ea typeface="Cambria" panose="02040503050406030204" pitchFamily="18" charset="0"/>
                <a:cs typeface="Calibri" panose="020F0502020204030204" pitchFamily="34" charset="0"/>
              </a:rPr>
              <a:t>chắn</a:t>
            </a: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4000" b="1" dirty="0" err="1">
                <a:solidFill>
                  <a:prstClr val="black"/>
                </a:solidFill>
                <a:latin typeface="Cambria" panose="02040503050406030204" pitchFamily="18" charset="0"/>
                <a:ea typeface="Cambria" panose="02040503050406030204" pitchFamily="18" charset="0"/>
                <a:cs typeface="Calibri" panose="020F0502020204030204" pitchFamily="34" charset="0"/>
              </a:rPr>
              <a:t>chuồng</a:t>
            </a: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4000" b="1" dirty="0" err="1">
                <a:solidFill>
                  <a:prstClr val="black"/>
                </a:solidFill>
                <a:latin typeface="Cambria" panose="02040503050406030204" pitchFamily="18" charset="0"/>
                <a:ea typeface="Cambria" panose="02040503050406030204" pitchFamily="18" charset="0"/>
                <a:cs typeface="Calibri" panose="020F0502020204030204" pitchFamily="34" charset="0"/>
              </a:rPr>
              <a:t>nuôi</a:t>
            </a: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 → </a:t>
            </a:r>
            <a:r>
              <a:rPr lang="en-US" sz="4000" b="1" dirty="0" err="1">
                <a:solidFill>
                  <a:prstClr val="black"/>
                </a:solidFill>
                <a:latin typeface="Cambria" panose="02040503050406030204" pitchFamily="18" charset="0"/>
                <a:ea typeface="Cambria" panose="02040503050406030204" pitchFamily="18" charset="0"/>
                <a:cs typeface="Calibri" panose="020F0502020204030204" pitchFamily="34" charset="0"/>
              </a:rPr>
              <a:t>tránh</a:t>
            </a: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4000" b="1" dirty="0" err="1">
                <a:solidFill>
                  <a:prstClr val="black"/>
                </a:solidFill>
                <a:latin typeface="Cambria" panose="02040503050406030204" pitchFamily="18" charset="0"/>
                <a:ea typeface="Cambria" panose="02040503050406030204" pitchFamily="18" charset="0"/>
                <a:cs typeface="Calibri" panose="020F0502020204030204" pitchFamily="34" charset="0"/>
              </a:rPr>
              <a:t>gió</a:t>
            </a: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4000" b="1" dirty="0" err="1">
                <a:solidFill>
                  <a:prstClr val="black"/>
                </a:solidFill>
                <a:latin typeface="Cambria" panose="02040503050406030204" pitchFamily="18" charset="0"/>
                <a:ea typeface="Cambria" panose="02040503050406030204" pitchFamily="18" charset="0"/>
                <a:cs typeface="Calibri" panose="020F0502020204030204" pitchFamily="34" charset="0"/>
              </a:rPr>
              <a:t>rét</a:t>
            </a: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a:t>
            </a:r>
            <a:endParaRPr kumimoji="0" lang="vi-VN" sz="4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6" name="Picture 5">
            <a:extLst>
              <a:ext uri="{FF2B5EF4-FFF2-40B4-BE49-F238E27FC236}">
                <a16:creationId xmlns:a16="http://schemas.microsoft.com/office/drawing/2014/main" id="{CE788BAF-B3EA-9FC5-0673-21348DD0E790}"/>
              </a:ext>
            </a:extLst>
          </p:cNvPr>
          <p:cNvPicPr>
            <a:picLocks noChangeAspect="1"/>
          </p:cNvPicPr>
          <p:nvPr/>
        </p:nvPicPr>
        <p:blipFill>
          <a:blip r:embed="rId4"/>
          <a:stretch>
            <a:fillRect/>
          </a:stretch>
        </p:blipFill>
        <p:spPr>
          <a:xfrm>
            <a:off x="1228725" y="1090612"/>
            <a:ext cx="3943350" cy="4924425"/>
          </a:xfrm>
          <a:prstGeom prst="rect">
            <a:avLst/>
          </a:prstGeom>
        </p:spPr>
      </p:pic>
    </p:spTree>
    <p:extLst>
      <p:ext uri="{BB962C8B-B14F-4D97-AF65-F5344CB8AC3E}">
        <p14:creationId xmlns:p14="http://schemas.microsoft.com/office/powerpoint/2010/main" val="3123261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5E4DBC-ED20-409C-9000-5AA467B254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pic>
        <p:nvPicPr>
          <p:cNvPr id="3" name="图片 2">
            <a:extLst>
              <a:ext uri="{FF2B5EF4-FFF2-40B4-BE49-F238E27FC236}">
                <a16:creationId xmlns:a16="http://schemas.microsoft.com/office/drawing/2014/main" id="{10A9D71C-97CB-4FAA-AE45-FA3D95EE83E9}"/>
              </a:ext>
            </a:extLst>
          </p:cNvPr>
          <p:cNvPicPr>
            <a:picLocks noChangeAspect="1"/>
          </p:cNvPicPr>
          <p:nvPr/>
        </p:nvPicPr>
        <p:blipFill rotWithShape="1">
          <a:blip r:embed="rId3">
            <a:extLst>
              <a:ext uri="{28A0092B-C50C-407E-A947-70E740481C1C}">
                <a14:useLocalDpi xmlns:a14="http://schemas.microsoft.com/office/drawing/2010/main" val="0"/>
              </a:ext>
            </a:extLst>
          </a:blip>
          <a:srcRect l="15285" t="10430" r="46646" b="11190"/>
          <a:stretch/>
        </p:blipFill>
        <p:spPr>
          <a:xfrm>
            <a:off x="-1293469" y="-296698"/>
            <a:ext cx="14110309" cy="7451396"/>
          </a:xfrm>
          <a:prstGeom prst="rect">
            <a:avLst/>
          </a:prstGeom>
        </p:spPr>
      </p:pic>
      <p:sp>
        <p:nvSpPr>
          <p:cNvPr id="13" name="TextBox 12">
            <a:extLst>
              <a:ext uri="{FF2B5EF4-FFF2-40B4-BE49-F238E27FC236}">
                <a16:creationId xmlns:a16="http://schemas.microsoft.com/office/drawing/2014/main" id="{3AA8CA22-6B8C-36F0-2452-58A7EDC4C588}"/>
              </a:ext>
            </a:extLst>
          </p:cNvPr>
          <p:cNvSpPr txBox="1"/>
          <p:nvPr/>
        </p:nvSpPr>
        <p:spPr>
          <a:xfrm>
            <a:off x="5327373" y="2466154"/>
            <a:ext cx="5595731" cy="1323439"/>
          </a:xfrm>
          <a:custGeom>
            <a:avLst/>
            <a:gdLst>
              <a:gd name="connsiteX0" fmla="*/ 0 w 5595731"/>
              <a:gd name="connsiteY0" fmla="*/ 0 h 1323439"/>
              <a:gd name="connsiteX1" fmla="*/ 5595731 w 5595731"/>
              <a:gd name="connsiteY1" fmla="*/ 0 h 1323439"/>
              <a:gd name="connsiteX2" fmla="*/ 5595731 w 5595731"/>
              <a:gd name="connsiteY2" fmla="*/ 1323439 h 1323439"/>
              <a:gd name="connsiteX3" fmla="*/ 0 w 5595731"/>
              <a:gd name="connsiteY3" fmla="*/ 1323439 h 1323439"/>
              <a:gd name="connsiteX4" fmla="*/ 0 w 5595731"/>
              <a:gd name="connsiteY4" fmla="*/ 0 h 1323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95731" h="1323439" fill="none" extrusionOk="0">
                <a:moveTo>
                  <a:pt x="0" y="0"/>
                </a:moveTo>
                <a:cubicBezTo>
                  <a:pt x="1683666" y="5222"/>
                  <a:pt x="2832569" y="24918"/>
                  <a:pt x="5595731" y="0"/>
                </a:cubicBezTo>
                <a:cubicBezTo>
                  <a:pt x="5533137" y="502581"/>
                  <a:pt x="5558773" y="742429"/>
                  <a:pt x="5595731" y="1323439"/>
                </a:cubicBezTo>
                <a:cubicBezTo>
                  <a:pt x="4654252" y="1158678"/>
                  <a:pt x="1529736" y="1441589"/>
                  <a:pt x="0" y="1323439"/>
                </a:cubicBezTo>
                <a:cubicBezTo>
                  <a:pt x="-52747" y="826522"/>
                  <a:pt x="-93581" y="659507"/>
                  <a:pt x="0" y="0"/>
                </a:cubicBezTo>
                <a:close/>
              </a:path>
              <a:path w="5595731" h="1323439" stroke="0" extrusionOk="0">
                <a:moveTo>
                  <a:pt x="0" y="0"/>
                </a:moveTo>
                <a:cubicBezTo>
                  <a:pt x="1774006" y="11849"/>
                  <a:pt x="4023855" y="-161459"/>
                  <a:pt x="5595731" y="0"/>
                </a:cubicBezTo>
                <a:cubicBezTo>
                  <a:pt x="5581071" y="501774"/>
                  <a:pt x="5515796" y="1007572"/>
                  <a:pt x="5595731" y="1323439"/>
                </a:cubicBezTo>
                <a:cubicBezTo>
                  <a:pt x="2980320" y="1177579"/>
                  <a:pt x="1097477" y="1245115"/>
                  <a:pt x="0" y="1323439"/>
                </a:cubicBezTo>
                <a:cubicBezTo>
                  <a:pt x="-53371" y="1066481"/>
                  <a:pt x="-89897" y="500856"/>
                  <a:pt x="0" y="0"/>
                </a:cubicBezTo>
                <a:close/>
              </a:path>
            </a:pathLst>
          </a:custGeom>
          <a:solidFill>
            <a:srgbClr val="CCFFFF"/>
          </a:solidFill>
          <a:ln w="38100">
            <a:solidFill>
              <a:srgbClr val="72EFA3"/>
            </a:solidFill>
            <a:prstDash val="sysDash"/>
            <a:extLst>
              <a:ext uri="{C807C97D-BFC1-408E-A445-0C87EB9F89A2}">
                <ask:lineSketchStyleProps xmlns="" xmlns:ask="http://schemas.microsoft.com/office/drawing/2018/sketchyshapes" sd="4194945536">
                  <a:prstGeom prst="rect">
                    <a:avLst/>
                  </a:prstGeom>
                  <ask:type>
                    <ask:lineSketchCurved/>
                  </ask:type>
                </ask:lineSketchStyleProps>
              </a:ext>
            </a:extLst>
          </a:ln>
        </p:spPr>
        <p:txBody>
          <a:bodyPr wrap="square">
            <a:spAutoFit/>
          </a:bodyPr>
          <a:lstStyle/>
          <a:p>
            <a:pPr marL="342900" lvl="0" indent="-342900" algn="just">
              <a:buFont typeface="Arial" panose="020B0604020202020204" pitchFamily="34" charset="0"/>
              <a:buChar char="•"/>
            </a:pPr>
            <a:r>
              <a:rPr lang="en-US" sz="4000" b="1" dirty="0" err="1">
                <a:solidFill>
                  <a:prstClr val="black"/>
                </a:solidFill>
                <a:latin typeface="Cambria" panose="02040503050406030204" pitchFamily="18" charset="0"/>
                <a:ea typeface="Cambria" panose="02040503050406030204" pitchFamily="18" charset="0"/>
                <a:cs typeface="Calibri" panose="020F0502020204030204" pitchFamily="34" charset="0"/>
              </a:rPr>
              <a:t>Thắp</a:t>
            </a: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4000" b="1" dirty="0" err="1">
                <a:solidFill>
                  <a:prstClr val="black"/>
                </a:solidFill>
                <a:latin typeface="Cambria" panose="02040503050406030204" pitchFamily="18" charset="0"/>
                <a:ea typeface="Cambria" panose="02040503050406030204" pitchFamily="18" charset="0"/>
                <a:cs typeface="Calibri" panose="020F0502020204030204" pitchFamily="34" charset="0"/>
              </a:rPr>
              <a:t>đèn</a:t>
            </a: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 → </a:t>
            </a:r>
            <a:r>
              <a:rPr lang="en-US" sz="4000" b="1" dirty="0" err="1">
                <a:solidFill>
                  <a:prstClr val="black"/>
                </a:solidFill>
                <a:latin typeface="Cambria" panose="02040503050406030204" pitchFamily="18" charset="0"/>
                <a:ea typeface="Cambria" panose="02040503050406030204" pitchFamily="18" charset="0"/>
                <a:cs typeface="Calibri" panose="020F0502020204030204" pitchFamily="34" charset="0"/>
              </a:rPr>
              <a:t>ánh</a:t>
            </a: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4000" b="1" dirty="0" err="1">
                <a:solidFill>
                  <a:prstClr val="black"/>
                </a:solidFill>
                <a:latin typeface="Cambria" panose="02040503050406030204" pitchFamily="18" charset="0"/>
                <a:ea typeface="Cambria" panose="02040503050406030204" pitchFamily="18" charset="0"/>
                <a:cs typeface="Calibri" panose="020F0502020204030204" pitchFamily="34" charset="0"/>
              </a:rPr>
              <a:t>sáng</a:t>
            </a: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4000" b="1" dirty="0" err="1">
                <a:solidFill>
                  <a:prstClr val="black"/>
                </a:solidFill>
                <a:latin typeface="Cambria" panose="02040503050406030204" pitchFamily="18" charset="0"/>
                <a:ea typeface="Cambria" panose="02040503050406030204" pitchFamily="18" charset="0"/>
                <a:cs typeface="Calibri" panose="020F0502020204030204" pitchFamily="34" charset="0"/>
              </a:rPr>
              <a:t>và</a:t>
            </a: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4000" b="1" dirty="0" err="1">
                <a:solidFill>
                  <a:prstClr val="black"/>
                </a:solidFill>
                <a:latin typeface="Cambria" panose="02040503050406030204" pitchFamily="18" charset="0"/>
                <a:ea typeface="Cambria" panose="02040503050406030204" pitchFamily="18" charset="0"/>
                <a:cs typeface="Calibri" panose="020F0502020204030204" pitchFamily="34" charset="0"/>
              </a:rPr>
              <a:t>nhiệt</a:t>
            </a: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4000" b="1" dirty="0" err="1">
                <a:solidFill>
                  <a:prstClr val="black"/>
                </a:solidFill>
                <a:latin typeface="Cambria" panose="02040503050406030204" pitchFamily="18" charset="0"/>
                <a:ea typeface="Cambria" panose="02040503050406030204" pitchFamily="18" charset="0"/>
                <a:cs typeface="Calibri" panose="020F0502020204030204" pitchFamily="34" charset="0"/>
              </a:rPr>
              <a:t>độ</a:t>
            </a:r>
            <a:r>
              <a:rPr lang="en-US" sz="4000" b="1" dirty="0">
                <a:solidFill>
                  <a:prstClr val="black"/>
                </a:solidFill>
                <a:latin typeface="Cambria" panose="02040503050406030204" pitchFamily="18" charset="0"/>
                <a:ea typeface="Cambria" panose="02040503050406030204" pitchFamily="18" charset="0"/>
                <a:cs typeface="Calibri" panose="020F0502020204030204" pitchFamily="34" charset="0"/>
              </a:rPr>
              <a:t>.</a:t>
            </a:r>
            <a:endParaRPr kumimoji="0" lang="vi-VN" sz="40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5" name="Picture 4">
            <a:extLst>
              <a:ext uri="{FF2B5EF4-FFF2-40B4-BE49-F238E27FC236}">
                <a16:creationId xmlns:a16="http://schemas.microsoft.com/office/drawing/2014/main" id="{CEEA2FCA-8A05-C75B-9CC7-A88819D99803}"/>
              </a:ext>
            </a:extLst>
          </p:cNvPr>
          <p:cNvPicPr>
            <a:picLocks noChangeAspect="1"/>
          </p:cNvPicPr>
          <p:nvPr/>
        </p:nvPicPr>
        <p:blipFill>
          <a:blip r:embed="rId4"/>
          <a:stretch>
            <a:fillRect/>
          </a:stretch>
        </p:blipFill>
        <p:spPr>
          <a:xfrm>
            <a:off x="1247775" y="1038225"/>
            <a:ext cx="3848100" cy="4857750"/>
          </a:xfrm>
          <a:prstGeom prst="rect">
            <a:avLst/>
          </a:prstGeom>
        </p:spPr>
      </p:pic>
    </p:spTree>
    <p:extLst>
      <p:ext uri="{BB962C8B-B14F-4D97-AF65-F5344CB8AC3E}">
        <p14:creationId xmlns:p14="http://schemas.microsoft.com/office/powerpoint/2010/main" val="42194068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5E4DBC-ED20-409C-9000-5AA467B254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pic>
        <p:nvPicPr>
          <p:cNvPr id="3" name="图片 2">
            <a:extLst>
              <a:ext uri="{FF2B5EF4-FFF2-40B4-BE49-F238E27FC236}">
                <a16:creationId xmlns:a16="http://schemas.microsoft.com/office/drawing/2014/main" id="{10A9D71C-97CB-4FAA-AE45-FA3D95EE83E9}"/>
              </a:ext>
            </a:extLst>
          </p:cNvPr>
          <p:cNvPicPr>
            <a:picLocks noChangeAspect="1"/>
          </p:cNvPicPr>
          <p:nvPr/>
        </p:nvPicPr>
        <p:blipFill rotWithShape="1">
          <a:blip r:embed="rId3">
            <a:extLst>
              <a:ext uri="{28A0092B-C50C-407E-A947-70E740481C1C}">
                <a14:useLocalDpi xmlns:a14="http://schemas.microsoft.com/office/drawing/2010/main" val="0"/>
              </a:ext>
            </a:extLst>
          </a:blip>
          <a:srcRect l="15285" t="10430" r="46646" b="11190"/>
          <a:stretch/>
        </p:blipFill>
        <p:spPr>
          <a:xfrm>
            <a:off x="-1293469" y="-296698"/>
            <a:ext cx="14110309" cy="7451396"/>
          </a:xfrm>
          <a:prstGeom prst="rect">
            <a:avLst/>
          </a:prstGeom>
        </p:spPr>
      </p:pic>
      <p:grpSp>
        <p:nvGrpSpPr>
          <p:cNvPr id="4" name="Group 3">
            <a:extLst>
              <a:ext uri="{FF2B5EF4-FFF2-40B4-BE49-F238E27FC236}">
                <a16:creationId xmlns:a16="http://schemas.microsoft.com/office/drawing/2014/main" id="{6A053617-8933-574E-E9AF-F2B110F1858D}"/>
              </a:ext>
            </a:extLst>
          </p:cNvPr>
          <p:cNvGrpSpPr/>
          <p:nvPr/>
        </p:nvGrpSpPr>
        <p:grpSpPr>
          <a:xfrm>
            <a:off x="3084167" y="638175"/>
            <a:ext cx="8126758" cy="2219349"/>
            <a:chOff x="4350992" y="1465690"/>
            <a:chExt cx="7115894" cy="1164494"/>
          </a:xfrm>
        </p:grpSpPr>
        <p:sp>
          <p:nvSpPr>
            <p:cNvPr id="6" name="Rounded Rectangle 12">
              <a:extLst>
                <a:ext uri="{FF2B5EF4-FFF2-40B4-BE49-F238E27FC236}">
                  <a16:creationId xmlns:a16="http://schemas.microsoft.com/office/drawing/2014/main" id="{6637EAAD-F7FC-B568-E0F5-DA4C16DEA691}"/>
                </a:ext>
              </a:extLst>
            </p:cNvPr>
            <p:cNvSpPr/>
            <p:nvPr/>
          </p:nvSpPr>
          <p:spPr>
            <a:xfrm>
              <a:off x="4350992" y="1465690"/>
              <a:ext cx="7115894" cy="1164494"/>
            </a:xfrm>
            <a:prstGeom prst="roundRect">
              <a:avLst/>
            </a:prstGeom>
            <a:solidFill>
              <a:schemeClr val="accent6">
                <a:lumMod val="20000"/>
                <a:lumOff val="80000"/>
              </a:schemeClr>
            </a:solidFill>
            <a:ln w="66675" cmpd="thickThi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2060"/>
                </a:solidFill>
                <a:effectLst/>
                <a:uLnTx/>
                <a:uFillTx/>
                <a:latin typeface="Calibri"/>
                <a:ea typeface="+mn-ea"/>
                <a:cs typeface="+mn-cs"/>
              </a:endParaRPr>
            </a:p>
          </p:txBody>
        </p:sp>
        <p:sp>
          <p:nvSpPr>
            <p:cNvPr id="7" name="TextBox 6">
              <a:extLst>
                <a:ext uri="{FF2B5EF4-FFF2-40B4-BE49-F238E27FC236}">
                  <a16:creationId xmlns:a16="http://schemas.microsoft.com/office/drawing/2014/main" id="{3F11DD60-83B4-6B90-915A-7B9CF6312599}"/>
                </a:ext>
              </a:extLst>
            </p:cNvPr>
            <p:cNvSpPr txBox="1"/>
            <p:nvPr/>
          </p:nvSpPr>
          <p:spPr>
            <a:xfrm>
              <a:off x="4590751" y="1496322"/>
              <a:ext cx="6629958" cy="1081987"/>
            </a:xfrm>
            <a:prstGeom prst="rect">
              <a:avLst/>
            </a:prstGeom>
            <a:noFill/>
          </p:spPr>
          <p:txBody>
            <a:bodyPr wrap="square" rtlCol="0">
              <a:spAutoFit/>
            </a:bodyPr>
            <a:lstStyle/>
            <a:p>
              <a:pPr marL="0" marR="0" algn="just">
                <a:spcBef>
                  <a:spcPts val="0"/>
                </a:spcBef>
                <a:spcAft>
                  <a:spcPts val="0"/>
                </a:spcAft>
              </a:pPr>
              <a:r>
                <a:rPr lang="en-US" sz="3200" b="1" dirty="0">
                  <a:solidFill>
                    <a:srgbClr val="002060"/>
                  </a:solidFill>
                  <a:effectLst/>
                  <a:latin typeface="Cambria" panose="02040503050406030204" pitchFamily="18" charset="0"/>
                  <a:ea typeface="Cambria" panose="02040503050406030204" pitchFamily="18" charset="0"/>
                </a:rPr>
                <a:t>1. </a:t>
              </a:r>
              <a:r>
                <a:rPr lang="vi-VN" sz="3200" b="1" dirty="0">
                  <a:solidFill>
                    <a:srgbClr val="002060"/>
                  </a:solidFill>
                  <a:effectLst/>
                  <a:latin typeface="Cambria" panose="02040503050406030204" pitchFamily="18" charset="0"/>
                  <a:ea typeface="Cambria" panose="02040503050406030204" pitchFamily="18" charset="0"/>
                </a:rPr>
                <a:t>Em hãy kể các công việc chăm sóc một vật nuôi của gia đình em hoặc người thân. Các công việc chăm sóc đó đáp ứng nhu cầu sống nào của con vật?</a:t>
              </a:r>
              <a:endParaRPr lang="en-US" sz="3200" b="1" dirty="0">
                <a:solidFill>
                  <a:srgbClr val="002060"/>
                </a:solidFill>
                <a:effectLst/>
                <a:latin typeface="Cambria" panose="02040503050406030204" pitchFamily="18" charset="0"/>
                <a:ea typeface="Cambria" panose="02040503050406030204" pitchFamily="18" charset="0"/>
              </a:endParaRPr>
            </a:p>
          </p:txBody>
        </p:sp>
      </p:grpSp>
      <p:pic>
        <p:nvPicPr>
          <p:cNvPr id="8" name="Google Shape;213;p8" descr="3 Em Bé Học Bài, Đọc Sách - KhoThietKe.Net">
            <a:extLst>
              <a:ext uri="{FF2B5EF4-FFF2-40B4-BE49-F238E27FC236}">
                <a16:creationId xmlns:a16="http://schemas.microsoft.com/office/drawing/2014/main" id="{975602EF-554F-9A8E-AAB5-92C70B2D95AC}"/>
              </a:ext>
            </a:extLst>
          </p:cNvPr>
          <p:cNvPicPr preferRelativeResize="0"/>
          <p:nvPr/>
        </p:nvPicPr>
        <p:blipFill rotWithShape="1">
          <a:blip r:embed="rId4">
            <a:alphaModFix/>
          </a:blip>
          <a:srcRect/>
          <a:stretch/>
        </p:blipFill>
        <p:spPr>
          <a:xfrm>
            <a:off x="796613" y="2870985"/>
            <a:ext cx="3608539" cy="3057244"/>
          </a:xfrm>
          <a:prstGeom prst="rect">
            <a:avLst/>
          </a:prstGeom>
          <a:noFill/>
          <a:ln>
            <a:noFill/>
          </a:ln>
        </p:spPr>
      </p:pic>
    </p:spTree>
    <p:extLst>
      <p:ext uri="{BB962C8B-B14F-4D97-AF65-F5344CB8AC3E}">
        <p14:creationId xmlns:p14="http://schemas.microsoft.com/office/powerpoint/2010/main" val="28693187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5E4DBC-ED20-409C-9000-5AA467B254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pic>
        <p:nvPicPr>
          <p:cNvPr id="3" name="图片 2">
            <a:extLst>
              <a:ext uri="{FF2B5EF4-FFF2-40B4-BE49-F238E27FC236}">
                <a16:creationId xmlns:a16="http://schemas.microsoft.com/office/drawing/2014/main" id="{10A9D71C-97CB-4FAA-AE45-FA3D95EE83E9}"/>
              </a:ext>
            </a:extLst>
          </p:cNvPr>
          <p:cNvPicPr>
            <a:picLocks noChangeAspect="1"/>
          </p:cNvPicPr>
          <p:nvPr/>
        </p:nvPicPr>
        <p:blipFill rotWithShape="1">
          <a:blip r:embed="rId3">
            <a:extLst>
              <a:ext uri="{28A0092B-C50C-407E-A947-70E740481C1C}">
                <a14:useLocalDpi xmlns:a14="http://schemas.microsoft.com/office/drawing/2010/main" val="0"/>
              </a:ext>
            </a:extLst>
          </a:blip>
          <a:srcRect l="15285" t="10430" r="46646" b="11190"/>
          <a:stretch/>
        </p:blipFill>
        <p:spPr>
          <a:xfrm>
            <a:off x="-1293469" y="-296698"/>
            <a:ext cx="14110309" cy="7451396"/>
          </a:xfrm>
          <a:prstGeom prst="rect">
            <a:avLst/>
          </a:prstGeom>
        </p:spPr>
      </p:pic>
      <p:pic>
        <p:nvPicPr>
          <p:cNvPr id="1026" name="Picture 2" descr="MỘT SỐ ĐIỀU BẠN CẦN BIẾT VỀ THỨC ĂN CHO MÈO">
            <a:extLst>
              <a:ext uri="{FF2B5EF4-FFF2-40B4-BE49-F238E27FC236}">
                <a16:creationId xmlns:a16="http://schemas.microsoft.com/office/drawing/2014/main" id="{DBB0A725-AB0F-7992-DC5C-86232746C1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9701" y="2081587"/>
            <a:ext cx="4781550" cy="334569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65C126FF-8B13-1D46-11C9-60225A998B09}"/>
              </a:ext>
            </a:extLst>
          </p:cNvPr>
          <p:cNvSpPr txBox="1"/>
          <p:nvPr/>
        </p:nvSpPr>
        <p:spPr>
          <a:xfrm>
            <a:off x="6362700" y="2466154"/>
            <a:ext cx="4972050" cy="2308324"/>
          </a:xfrm>
          <a:custGeom>
            <a:avLst/>
            <a:gdLst>
              <a:gd name="connsiteX0" fmla="*/ 0 w 4972050"/>
              <a:gd name="connsiteY0" fmla="*/ 0 h 2308324"/>
              <a:gd name="connsiteX1" fmla="*/ 4972050 w 4972050"/>
              <a:gd name="connsiteY1" fmla="*/ 0 h 2308324"/>
              <a:gd name="connsiteX2" fmla="*/ 4972050 w 4972050"/>
              <a:gd name="connsiteY2" fmla="*/ 2308324 h 2308324"/>
              <a:gd name="connsiteX3" fmla="*/ 0 w 4972050"/>
              <a:gd name="connsiteY3" fmla="*/ 2308324 h 2308324"/>
              <a:gd name="connsiteX4" fmla="*/ 0 w 4972050"/>
              <a:gd name="connsiteY4" fmla="*/ 0 h 2308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2050" h="2308324" fill="none" extrusionOk="0">
                <a:moveTo>
                  <a:pt x="0" y="0"/>
                </a:moveTo>
                <a:cubicBezTo>
                  <a:pt x="785492" y="5222"/>
                  <a:pt x="2518884" y="24918"/>
                  <a:pt x="4972050" y="0"/>
                </a:cubicBezTo>
                <a:cubicBezTo>
                  <a:pt x="4810805" y="295473"/>
                  <a:pt x="4928290" y="1186317"/>
                  <a:pt x="4972050" y="2308324"/>
                </a:cubicBezTo>
                <a:cubicBezTo>
                  <a:pt x="3478572" y="2143563"/>
                  <a:pt x="1394718" y="2426474"/>
                  <a:pt x="0" y="2308324"/>
                </a:cubicBezTo>
                <a:cubicBezTo>
                  <a:pt x="-55725" y="1490219"/>
                  <a:pt x="17072" y="609588"/>
                  <a:pt x="0" y="0"/>
                </a:cubicBezTo>
                <a:close/>
              </a:path>
              <a:path w="4972050" h="2308324" stroke="0" extrusionOk="0">
                <a:moveTo>
                  <a:pt x="0" y="0"/>
                </a:moveTo>
                <a:cubicBezTo>
                  <a:pt x="1317066" y="11849"/>
                  <a:pt x="3724087" y="-161459"/>
                  <a:pt x="4972050" y="0"/>
                </a:cubicBezTo>
                <a:cubicBezTo>
                  <a:pt x="4975180" y="699270"/>
                  <a:pt x="4870874" y="2031698"/>
                  <a:pt x="4972050" y="2308324"/>
                </a:cubicBezTo>
                <a:cubicBezTo>
                  <a:pt x="3400935" y="2162464"/>
                  <a:pt x="1620419" y="2230000"/>
                  <a:pt x="0" y="2308324"/>
                </a:cubicBezTo>
                <a:cubicBezTo>
                  <a:pt x="74291" y="1581858"/>
                  <a:pt x="168006" y="1077334"/>
                  <a:pt x="0" y="0"/>
                </a:cubicBezTo>
                <a:close/>
              </a:path>
            </a:pathLst>
          </a:custGeom>
          <a:solidFill>
            <a:schemeClr val="accent6">
              <a:lumMod val="20000"/>
              <a:lumOff val="80000"/>
            </a:schemeClr>
          </a:solidFill>
          <a:ln w="38100">
            <a:solidFill>
              <a:srgbClr val="72EFA3"/>
            </a:solidFill>
            <a:prstDash val="sysDash"/>
            <a:extLst>
              <a:ext uri="{C807C97D-BFC1-408E-A445-0C87EB9F89A2}">
                <ask:lineSketchStyleProps xmlns="" xmlns:ask="http://schemas.microsoft.com/office/drawing/2018/sketchyshapes" sd="4194945536">
                  <a:prstGeom prst="rect">
                    <a:avLst/>
                  </a:prstGeom>
                  <ask:type>
                    <ask:lineSketchCurved/>
                  </ask:type>
                </ask:lineSketchStyleProps>
              </a:ext>
            </a:extLst>
          </a:ln>
        </p:spPr>
        <p:txBody>
          <a:bodyPr wrap="square">
            <a:spAutoFit/>
          </a:bodyPr>
          <a:lstStyle/>
          <a:p>
            <a:pPr lvl="0" algn="just"/>
            <a:r>
              <a:rPr lang="en-US" sz="3600" b="1" dirty="0" err="1">
                <a:solidFill>
                  <a:prstClr val="black"/>
                </a:solidFill>
                <a:latin typeface="Cambria" panose="02040503050406030204" pitchFamily="18" charset="0"/>
                <a:ea typeface="Cambria" panose="02040503050406030204" pitchFamily="18" charset="0"/>
                <a:cs typeface="Calibri" panose="020F0502020204030204" pitchFamily="34" charset="0"/>
              </a:rPr>
              <a:t>Ví</a:t>
            </a:r>
            <a:r>
              <a:rPr lang="en-US" sz="36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en-US" sz="3600" b="1" dirty="0" err="1">
                <a:solidFill>
                  <a:prstClr val="black"/>
                </a:solidFill>
                <a:latin typeface="Cambria" panose="02040503050406030204" pitchFamily="18" charset="0"/>
                <a:ea typeface="Cambria" panose="02040503050406030204" pitchFamily="18" charset="0"/>
                <a:cs typeface="Calibri" panose="020F0502020204030204" pitchFamily="34" charset="0"/>
              </a:rPr>
              <a:t>dụ</a:t>
            </a:r>
            <a:r>
              <a:rPr lang="en-US" sz="3600" b="1" dirty="0">
                <a:solidFill>
                  <a:prstClr val="black"/>
                </a:solidFill>
                <a:latin typeface="Cambria" panose="02040503050406030204" pitchFamily="18" charset="0"/>
                <a:ea typeface="Cambria" panose="02040503050406030204" pitchFamily="18" charset="0"/>
                <a:cs typeface="Calibri" panose="020F0502020204030204" pitchFamily="34" charset="0"/>
              </a:rPr>
              <a:t>: </a:t>
            </a:r>
            <a:r>
              <a:rPr lang="vi-VN" sz="3600" b="1" dirty="0">
                <a:solidFill>
                  <a:prstClr val="black"/>
                </a:solidFill>
                <a:latin typeface="Cambria" panose="02040503050406030204" pitchFamily="18" charset="0"/>
                <a:ea typeface="Cambria" panose="02040503050406030204" pitchFamily="18" charset="0"/>
                <a:cs typeface="Calibri" panose="020F0502020204030204" pitchFamily="34" charset="0"/>
              </a:rPr>
              <a:t>Cho mèo ăn, uống nước mỗi ngày: đảm bảo nhu cầu thức ăn, nước uống.</a:t>
            </a:r>
            <a:endParaRPr kumimoji="0" lang="vi-VN"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42612042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5E4DBC-ED20-409C-9000-5AA467B254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pic>
        <p:nvPicPr>
          <p:cNvPr id="3" name="图片 2">
            <a:extLst>
              <a:ext uri="{FF2B5EF4-FFF2-40B4-BE49-F238E27FC236}">
                <a16:creationId xmlns:a16="http://schemas.microsoft.com/office/drawing/2014/main" id="{10A9D71C-97CB-4FAA-AE45-FA3D95EE83E9}"/>
              </a:ext>
            </a:extLst>
          </p:cNvPr>
          <p:cNvPicPr>
            <a:picLocks noChangeAspect="1"/>
          </p:cNvPicPr>
          <p:nvPr/>
        </p:nvPicPr>
        <p:blipFill rotWithShape="1">
          <a:blip r:embed="rId3">
            <a:extLst>
              <a:ext uri="{28A0092B-C50C-407E-A947-70E740481C1C}">
                <a14:useLocalDpi xmlns:a14="http://schemas.microsoft.com/office/drawing/2010/main" val="0"/>
              </a:ext>
            </a:extLst>
          </a:blip>
          <a:srcRect l="15285" t="10430" r="46646" b="11190"/>
          <a:stretch/>
        </p:blipFill>
        <p:spPr>
          <a:xfrm>
            <a:off x="-1293469" y="-296698"/>
            <a:ext cx="14110309" cy="7451396"/>
          </a:xfrm>
          <a:prstGeom prst="rect">
            <a:avLst/>
          </a:prstGeom>
        </p:spPr>
      </p:pic>
      <p:sp>
        <p:nvSpPr>
          <p:cNvPr id="5" name="TextBox 4">
            <a:extLst>
              <a:ext uri="{FF2B5EF4-FFF2-40B4-BE49-F238E27FC236}">
                <a16:creationId xmlns:a16="http://schemas.microsoft.com/office/drawing/2014/main" id="{65C126FF-8B13-1D46-11C9-60225A998B09}"/>
              </a:ext>
            </a:extLst>
          </p:cNvPr>
          <p:cNvSpPr txBox="1"/>
          <p:nvPr/>
        </p:nvSpPr>
        <p:spPr>
          <a:xfrm>
            <a:off x="6362700" y="2466154"/>
            <a:ext cx="4972050" cy="1200329"/>
          </a:xfrm>
          <a:custGeom>
            <a:avLst/>
            <a:gdLst>
              <a:gd name="connsiteX0" fmla="*/ 0 w 4972050"/>
              <a:gd name="connsiteY0" fmla="*/ 0 h 1200329"/>
              <a:gd name="connsiteX1" fmla="*/ 4972050 w 4972050"/>
              <a:gd name="connsiteY1" fmla="*/ 0 h 1200329"/>
              <a:gd name="connsiteX2" fmla="*/ 4972050 w 4972050"/>
              <a:gd name="connsiteY2" fmla="*/ 1200329 h 1200329"/>
              <a:gd name="connsiteX3" fmla="*/ 0 w 4972050"/>
              <a:gd name="connsiteY3" fmla="*/ 1200329 h 1200329"/>
              <a:gd name="connsiteX4" fmla="*/ 0 w 4972050"/>
              <a:gd name="connsiteY4" fmla="*/ 0 h 1200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2050" h="1200329" fill="none" extrusionOk="0">
                <a:moveTo>
                  <a:pt x="0" y="0"/>
                </a:moveTo>
                <a:cubicBezTo>
                  <a:pt x="785492" y="5222"/>
                  <a:pt x="2518884" y="24918"/>
                  <a:pt x="4972050" y="0"/>
                </a:cubicBezTo>
                <a:cubicBezTo>
                  <a:pt x="5038784" y="180425"/>
                  <a:pt x="5025067" y="1037242"/>
                  <a:pt x="4972050" y="1200329"/>
                </a:cubicBezTo>
                <a:cubicBezTo>
                  <a:pt x="3478572" y="1035568"/>
                  <a:pt x="1394718" y="1318479"/>
                  <a:pt x="0" y="1200329"/>
                </a:cubicBezTo>
                <a:cubicBezTo>
                  <a:pt x="40680" y="790633"/>
                  <a:pt x="-39089" y="241570"/>
                  <a:pt x="0" y="0"/>
                </a:cubicBezTo>
                <a:close/>
              </a:path>
              <a:path w="4972050" h="1200329" stroke="0" extrusionOk="0">
                <a:moveTo>
                  <a:pt x="0" y="0"/>
                </a:moveTo>
                <a:cubicBezTo>
                  <a:pt x="1317066" y="11849"/>
                  <a:pt x="3724087" y="-161459"/>
                  <a:pt x="4972050" y="0"/>
                </a:cubicBezTo>
                <a:cubicBezTo>
                  <a:pt x="4897008" y="255061"/>
                  <a:pt x="5042572" y="845340"/>
                  <a:pt x="4972050" y="1200329"/>
                </a:cubicBezTo>
                <a:cubicBezTo>
                  <a:pt x="3400935" y="1054469"/>
                  <a:pt x="1620419" y="1122005"/>
                  <a:pt x="0" y="1200329"/>
                </a:cubicBezTo>
                <a:cubicBezTo>
                  <a:pt x="-104018" y="661816"/>
                  <a:pt x="-19313" y="342843"/>
                  <a:pt x="0" y="0"/>
                </a:cubicBezTo>
                <a:close/>
              </a:path>
            </a:pathLst>
          </a:custGeom>
          <a:solidFill>
            <a:schemeClr val="accent6">
              <a:lumMod val="20000"/>
              <a:lumOff val="80000"/>
            </a:schemeClr>
          </a:solidFill>
          <a:ln w="38100">
            <a:solidFill>
              <a:srgbClr val="72EFA3"/>
            </a:solidFill>
            <a:prstDash val="sysDash"/>
            <a:extLst>
              <a:ext uri="{C807C97D-BFC1-408E-A445-0C87EB9F89A2}">
                <ask:lineSketchStyleProps xmlns="" xmlns:ask="http://schemas.microsoft.com/office/drawing/2018/sketchyshapes" sd="4194945536">
                  <a:prstGeom prst="rect">
                    <a:avLst/>
                  </a:prstGeom>
                  <ask:type>
                    <ask:lineSketchCurved/>
                  </ask:type>
                </ask:lineSketchStyleProps>
              </a:ext>
            </a:extLst>
          </a:ln>
        </p:spPr>
        <p:txBody>
          <a:bodyPr wrap="square">
            <a:spAutoFit/>
          </a:bodyPr>
          <a:lstStyle/>
          <a:p>
            <a:pPr lvl="0" algn="just"/>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Ví</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6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dụ</a:t>
            </a:r>
            <a:r>
              <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rPr>
              <a:t>: </a:t>
            </a:r>
            <a:r>
              <a:rPr lang="vi-VN" sz="3600" b="1" dirty="0">
                <a:solidFill>
                  <a:prstClr val="black"/>
                </a:solidFill>
                <a:latin typeface="Cambria" panose="02040503050406030204" pitchFamily="18" charset="0"/>
                <a:ea typeface="Cambria" panose="02040503050406030204" pitchFamily="18" charset="0"/>
                <a:cs typeface="Calibri" panose="020F0502020204030204" pitchFamily="34" charset="0"/>
              </a:rPr>
              <a:t>Tắm cho chó</a:t>
            </a:r>
            <a:r>
              <a:rPr lang="en-US" sz="3600" b="1" dirty="0">
                <a:solidFill>
                  <a:prstClr val="black"/>
                </a:solidFill>
                <a:latin typeface="Cambria" panose="02040503050406030204" pitchFamily="18" charset="0"/>
                <a:ea typeface="Cambria" panose="02040503050406030204" pitchFamily="18" charset="0"/>
                <a:cs typeface="Calibri" panose="020F0502020204030204" pitchFamily="34" charset="0"/>
              </a:rPr>
              <a:t> → </a:t>
            </a:r>
            <a:r>
              <a:rPr lang="vi-VN" sz="3600" b="1" dirty="0">
                <a:solidFill>
                  <a:prstClr val="black"/>
                </a:solidFill>
                <a:latin typeface="Cambria" panose="02040503050406030204" pitchFamily="18" charset="0"/>
                <a:ea typeface="Cambria" panose="02040503050406030204" pitchFamily="18" charset="0"/>
                <a:cs typeface="Calibri" panose="020F0502020204030204" pitchFamily="34" charset="0"/>
              </a:rPr>
              <a:t> nhu cầu vệ sinh.</a:t>
            </a:r>
            <a:endParaRPr kumimoji="0" lang="vi-VN"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2050" name="Picture 2" descr="BẠN ĐÃ BIẾT TẮM CHO CHÓ ĐÚNG CÁCH CHƯA ???">
            <a:extLst>
              <a:ext uri="{FF2B5EF4-FFF2-40B4-BE49-F238E27FC236}">
                <a16:creationId xmlns:a16="http://schemas.microsoft.com/office/drawing/2014/main" id="{5B5AD400-8ED5-9015-520C-F1EB481262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1100" y="1838325"/>
            <a:ext cx="4717571" cy="3333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64855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5E4DBC-ED20-409C-9000-5AA467B254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pic>
        <p:nvPicPr>
          <p:cNvPr id="3" name="图片 2">
            <a:extLst>
              <a:ext uri="{FF2B5EF4-FFF2-40B4-BE49-F238E27FC236}">
                <a16:creationId xmlns:a16="http://schemas.microsoft.com/office/drawing/2014/main" id="{10A9D71C-97CB-4FAA-AE45-FA3D95EE83E9}"/>
              </a:ext>
            </a:extLst>
          </p:cNvPr>
          <p:cNvPicPr>
            <a:picLocks noChangeAspect="1"/>
          </p:cNvPicPr>
          <p:nvPr/>
        </p:nvPicPr>
        <p:blipFill rotWithShape="1">
          <a:blip r:embed="rId3">
            <a:extLst>
              <a:ext uri="{28A0092B-C50C-407E-A947-70E740481C1C}">
                <a14:useLocalDpi xmlns:a14="http://schemas.microsoft.com/office/drawing/2010/main" val="0"/>
              </a:ext>
            </a:extLst>
          </a:blip>
          <a:srcRect l="15285" t="10430" r="46646" b="11190"/>
          <a:stretch/>
        </p:blipFill>
        <p:spPr>
          <a:xfrm>
            <a:off x="-1293469" y="-296698"/>
            <a:ext cx="14110309" cy="7451396"/>
          </a:xfrm>
          <a:prstGeom prst="rect">
            <a:avLst/>
          </a:prstGeom>
        </p:spPr>
      </p:pic>
      <p:pic>
        <p:nvPicPr>
          <p:cNvPr id="4" name="Picture 3">
            <a:extLst>
              <a:ext uri="{FF2B5EF4-FFF2-40B4-BE49-F238E27FC236}">
                <a16:creationId xmlns:a16="http://schemas.microsoft.com/office/drawing/2014/main" id="{73121687-598C-B6DC-C8E7-12FCAF3F59B0}"/>
              </a:ext>
            </a:extLst>
          </p:cNvPr>
          <p:cNvPicPr>
            <a:picLocks noChangeAspect="1"/>
          </p:cNvPicPr>
          <p:nvPr/>
        </p:nvPicPr>
        <p:blipFill>
          <a:blip r:embed="rId4"/>
          <a:stretch>
            <a:fillRect/>
          </a:stretch>
        </p:blipFill>
        <p:spPr>
          <a:xfrm>
            <a:off x="932180" y="3204455"/>
            <a:ext cx="3573145" cy="2901334"/>
          </a:xfrm>
          <a:prstGeom prst="rect">
            <a:avLst/>
          </a:prstGeom>
        </p:spPr>
      </p:pic>
      <p:sp>
        <p:nvSpPr>
          <p:cNvPr id="6" name="Speech Bubble: Rectangle with Corners Rounded 4">
            <a:extLst>
              <a:ext uri="{FF2B5EF4-FFF2-40B4-BE49-F238E27FC236}">
                <a16:creationId xmlns:a16="http://schemas.microsoft.com/office/drawing/2014/main" id="{6E21916A-8E1B-FD4D-6D31-6D73A8EF51BD}"/>
              </a:ext>
            </a:extLst>
          </p:cNvPr>
          <p:cNvSpPr/>
          <p:nvPr/>
        </p:nvSpPr>
        <p:spPr>
          <a:xfrm flipH="1">
            <a:off x="4124324" y="1171575"/>
            <a:ext cx="7496175" cy="2606785"/>
          </a:xfrm>
          <a:prstGeom prst="wedgeRoundRectCallout">
            <a:avLst>
              <a:gd name="adj1" fmla="val 42483"/>
              <a:gd name="adj2" fmla="val 58854"/>
              <a:gd name="adj3" fmla="val 16667"/>
            </a:avLst>
          </a:prstGeom>
          <a:solidFill>
            <a:schemeClr val="accent6">
              <a:lumMod val="20000"/>
              <a:lumOff val="80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3200" dirty="0">
                <a:solidFill>
                  <a:srgbClr val="002060"/>
                </a:solidFill>
                <a:latin typeface="Cambria" panose="02040503050406030204" pitchFamily="18" charset="0"/>
                <a:ea typeface="Cambria" panose="02040503050406030204" pitchFamily="18" charset="0"/>
              </a:rPr>
              <a:t>2. Đề xuất các công việc cần làm để chăm sóc vật nuôi trong các trường hợp sau:</a:t>
            </a:r>
            <a:endParaRPr lang="en-US" sz="3200" dirty="0">
              <a:solidFill>
                <a:srgbClr val="002060"/>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nl-NL" sz="3200" b="1" dirty="0">
                <a:solidFill>
                  <a:srgbClr val="002060"/>
                </a:solidFill>
                <a:latin typeface="Cambria" panose="02040503050406030204" pitchFamily="18" charset="0"/>
                <a:ea typeface="Cambria" panose="02040503050406030204" pitchFamily="18" charset="0"/>
              </a:rPr>
              <a:t>Khi vật nuôi đói hay khát.</a:t>
            </a:r>
            <a:endParaRPr lang="en-US" sz="3200" b="1" dirty="0">
              <a:solidFill>
                <a:srgbClr val="002060"/>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nl-NL" sz="3200" b="1" dirty="0">
                <a:solidFill>
                  <a:srgbClr val="002060"/>
                </a:solidFill>
                <a:latin typeface="Cambria" panose="02040503050406030204" pitchFamily="18" charset="0"/>
                <a:ea typeface="Cambria" panose="02040503050406030204" pitchFamily="18" charset="0"/>
              </a:rPr>
              <a:t>Khi thời tiết nắng nóng.</a:t>
            </a:r>
            <a:endParaRPr lang="en-US" sz="3200" b="1" dirty="0">
              <a:solidFill>
                <a:srgbClr val="002060"/>
              </a:solidFill>
              <a:latin typeface="Cambria" panose="02040503050406030204" pitchFamily="18" charset="0"/>
              <a:ea typeface="Cambria" panose="02040503050406030204" pitchFamily="18" charset="0"/>
            </a:endParaRPr>
          </a:p>
          <a:p>
            <a:pPr marL="457200" indent="-457200">
              <a:buFont typeface="Arial" panose="020B0604020202020204" pitchFamily="34" charset="0"/>
              <a:buChar char="•"/>
            </a:pPr>
            <a:r>
              <a:rPr lang="nl-NL" sz="3200" b="1" dirty="0">
                <a:solidFill>
                  <a:srgbClr val="002060"/>
                </a:solidFill>
                <a:latin typeface="Cambria" panose="02040503050406030204" pitchFamily="18" charset="0"/>
                <a:ea typeface="Cambria" panose="02040503050406030204" pitchFamily="18" charset="0"/>
              </a:rPr>
              <a:t>Khi thời tiết lạnh giá.</a:t>
            </a:r>
            <a:endParaRPr lang="en-US" sz="3200" b="1" dirty="0">
              <a:solidFill>
                <a:srgbClr val="00206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2389179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pic>
        <p:nvPicPr>
          <p:cNvPr id="20" name="Picture 19">
            <a:extLst>
              <a:ext uri="{FF2B5EF4-FFF2-40B4-BE49-F238E27FC236}">
                <a16:creationId xmlns:a16="http://schemas.microsoft.com/office/drawing/2014/main" id="{B5EE0D9C-F92A-4408-9D5D-8DC38946A186}"/>
              </a:ext>
            </a:extLst>
          </p:cNvPr>
          <p:cNvPicPr>
            <a:picLocks noChangeAspect="1"/>
          </p:cNvPicPr>
          <p:nvPr/>
        </p:nvPicPr>
        <p:blipFill>
          <a:blip r:embed="rId12"/>
          <a:stretch>
            <a:fillRect/>
          </a:stretch>
        </p:blipFill>
        <p:spPr>
          <a:xfrm>
            <a:off x="3673351" y="1926952"/>
            <a:ext cx="4945599" cy="665751"/>
          </a:xfrm>
          <a:prstGeom prst="rect">
            <a:avLst/>
          </a:prstGeom>
        </p:spPr>
      </p:pic>
      <p:pic>
        <p:nvPicPr>
          <p:cNvPr id="1026" name="Picture 2" descr="Feliz Menino Bonitinho Garoto Com Idéia De Luz | Art drawings for kids,  School art activities, Back to school art activity"/>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6905067" y="2840826"/>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78326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5E4DBC-ED20-409C-9000-5AA467B254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pic>
        <p:nvPicPr>
          <p:cNvPr id="3" name="图片 2">
            <a:extLst>
              <a:ext uri="{FF2B5EF4-FFF2-40B4-BE49-F238E27FC236}">
                <a16:creationId xmlns:a16="http://schemas.microsoft.com/office/drawing/2014/main" id="{10A9D71C-97CB-4FAA-AE45-FA3D95EE83E9}"/>
              </a:ext>
            </a:extLst>
          </p:cNvPr>
          <p:cNvPicPr>
            <a:picLocks noChangeAspect="1"/>
          </p:cNvPicPr>
          <p:nvPr/>
        </p:nvPicPr>
        <p:blipFill rotWithShape="1">
          <a:blip r:embed="rId3">
            <a:extLst>
              <a:ext uri="{28A0092B-C50C-407E-A947-70E740481C1C}">
                <a14:useLocalDpi xmlns:a14="http://schemas.microsoft.com/office/drawing/2010/main" val="0"/>
              </a:ext>
            </a:extLst>
          </a:blip>
          <a:srcRect l="15285" t="10430" r="46646" b="11190"/>
          <a:stretch/>
        </p:blipFill>
        <p:spPr>
          <a:xfrm>
            <a:off x="-1293469" y="-296698"/>
            <a:ext cx="14110309" cy="7451396"/>
          </a:xfrm>
          <a:prstGeom prst="rect">
            <a:avLst/>
          </a:prstGeom>
        </p:spPr>
      </p:pic>
      <p:sp>
        <p:nvSpPr>
          <p:cNvPr id="5" name="Rectangle 4">
            <a:extLst>
              <a:ext uri="{FF2B5EF4-FFF2-40B4-BE49-F238E27FC236}">
                <a16:creationId xmlns:a16="http://schemas.microsoft.com/office/drawing/2014/main" id="{4BD34404-8A61-645C-D59E-9EC5AF6C2763}"/>
              </a:ext>
            </a:extLst>
          </p:cNvPr>
          <p:cNvSpPr/>
          <p:nvPr/>
        </p:nvSpPr>
        <p:spPr>
          <a:xfrm>
            <a:off x="1362075" y="1152526"/>
            <a:ext cx="9715500" cy="1266824"/>
          </a:xfrm>
          <a:prstGeom prst="rect">
            <a:avLst/>
          </a:prstGeom>
          <a:solidFill>
            <a:schemeClr val="accent6">
              <a:lumMod val="20000"/>
              <a:lumOff val="80000"/>
            </a:schemeClr>
          </a:solidFill>
          <a:ln>
            <a:solidFill>
              <a:srgbClr val="FF9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3600" b="1" dirty="0">
                <a:ln w="0"/>
                <a:solidFill>
                  <a:srgbClr val="002060"/>
                </a:solidFill>
                <a:latin typeface="Cambria" panose="02040503050406030204" pitchFamily="18" charset="0"/>
                <a:ea typeface="Cambria" panose="02040503050406030204" pitchFamily="18" charset="0"/>
              </a:rPr>
              <a:t>Khi vật nuôi đói hay khát: </a:t>
            </a:r>
            <a:r>
              <a:rPr lang="vi-VN" sz="3600" dirty="0">
                <a:ln w="0"/>
                <a:solidFill>
                  <a:srgbClr val="002060"/>
                </a:solidFill>
                <a:latin typeface="Cambria" panose="02040503050406030204" pitchFamily="18" charset="0"/>
                <a:ea typeface="Cambria" panose="02040503050406030204" pitchFamily="18" charset="0"/>
              </a:rPr>
              <a:t>cần cho vật nuôi thức ăn đủ và phù hợp, cho nước uống đủ, sạch.</a:t>
            </a:r>
            <a:endParaRPr kumimoji="0" lang="en-US" sz="3600" i="1" u="none" strike="noStrike" kern="1200" cap="none" spc="0" normalizeH="0" baseline="0" noProof="0" dirty="0">
              <a:ln w="0"/>
              <a:solidFill>
                <a:srgbClr val="002060"/>
              </a:solidFill>
              <a:effectLst/>
              <a:uLnTx/>
              <a:uFillTx/>
              <a:latin typeface="Cambria" panose="02040503050406030204" pitchFamily="18" charset="0"/>
              <a:ea typeface="Cambria" panose="02040503050406030204" pitchFamily="18" charset="0"/>
            </a:endParaRPr>
          </a:p>
        </p:txBody>
      </p:sp>
      <p:pic>
        <p:nvPicPr>
          <p:cNvPr id="3074" name="Picture 2" descr="Bí quyết giúp bạn chăm sóc chó cưng khỏe mạnh">
            <a:extLst>
              <a:ext uri="{FF2B5EF4-FFF2-40B4-BE49-F238E27FC236}">
                <a16:creationId xmlns:a16="http://schemas.microsoft.com/office/drawing/2014/main" id="{71913663-9D01-5B6F-614B-4C47113846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48450" y="2879908"/>
            <a:ext cx="4248150" cy="283033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inh dưỡng cho heo con, bà con chăn nuôi cần biết - Thuốc thú y và Thủy sản  Mebipha">
            <a:extLst>
              <a:ext uri="{FF2B5EF4-FFF2-40B4-BE49-F238E27FC236}">
                <a16:creationId xmlns:a16="http://schemas.microsoft.com/office/drawing/2014/main" id="{3F79DC6B-B455-DF26-9644-F9899335254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2152" y="2819401"/>
            <a:ext cx="4642423" cy="28318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50705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6"/>
                                        </p:tgtEl>
                                        <p:attrNameLst>
                                          <p:attrName>style.visibility</p:attrName>
                                        </p:attrNameLst>
                                      </p:cBhvr>
                                      <p:to>
                                        <p:strVal val="visible"/>
                                      </p:to>
                                    </p:set>
                                    <p:animEffect transition="in" filter="fade">
                                      <p:cBhvr>
                                        <p:cTn id="12" dur="500"/>
                                        <p:tgtEl>
                                          <p:spTgt spid="3076"/>
                                        </p:tgtEl>
                                      </p:cBhvr>
                                    </p:animEffect>
                                  </p:childTnLst>
                                </p:cTn>
                              </p:par>
                              <p:par>
                                <p:cTn id="13" presetID="10" presetClass="entr" presetSubtype="0" fill="hold" nodeType="with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fade">
                                      <p:cBhvr>
                                        <p:cTn id="15"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0"/>
            <a:ext cx="9144000" cy="1219200"/>
          </a:xfrm>
          <a:solidFill>
            <a:srgbClr val="FFFF00"/>
          </a:solidFill>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GIÚP MẸ THU HOẠCH TRỨNG GÀ</a:t>
            </a:r>
          </a:p>
        </p:txBody>
      </p:sp>
      <p:pic>
        <p:nvPicPr>
          <p:cNvPr id="4" name="Picture 3" descr="C:\Users\ADMIN\Desktop\Tai nguyen thiet ke tro choi\Angry birds epic birds\1505573783630 (2).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281888" y="6107047"/>
            <a:ext cx="1371599" cy="75095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92315" l="9429" r="98714">
                        <a14:foregroundMark x1="23000" y1="15833" x2="45143" y2="5370"/>
                        <a14:foregroundMark x1="49429" y1="44259" x2="51714" y2="73611"/>
                        <a14:foregroundMark x1="35571" y1="67407" x2="63286" y2="69722"/>
                        <a14:foregroundMark x1="41857" y1="70833" x2="59286" y2="72685"/>
                        <a14:foregroundMark x1="59000" y1="78704" x2="59286" y2="88148"/>
                        <a14:foregroundMark x1="42143" y1="78889" x2="40857" y2="87870"/>
                        <a14:foregroundMark x1="40857" y1="87870" x2="40857" y2="87870"/>
                        <a14:foregroundMark x1="26571" y1="7315" x2="35857" y2="3426"/>
                        <a14:foregroundMark x1="44478" y1="4851" x2="66112" y2="8490"/>
                        <a14:foregroundMark x1="39334" y1="22712" x2="43873" y2="26461"/>
                      </a14:backgroundRemoval>
                    </a14:imgEffect>
                  </a14:imgLayer>
                </a14:imgProps>
              </a:ext>
              <a:ext uri="{28A0092B-C50C-407E-A947-70E740481C1C}">
                <a14:useLocalDpi xmlns:a14="http://schemas.microsoft.com/office/drawing/2010/main" val="0"/>
              </a:ext>
            </a:extLst>
          </a:blip>
          <a:srcRect/>
          <a:stretch>
            <a:fillRect/>
          </a:stretch>
        </p:blipFill>
        <p:spPr bwMode="auto">
          <a:xfrm>
            <a:off x="6538687" y="1425956"/>
            <a:ext cx="2743200" cy="3768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rotWithShape="1">
          <a:blip r:embed="rId9">
            <a:extLst>
              <a:ext uri="{BEBA8EAE-BF5A-486C-A8C5-ECC9F3942E4B}">
                <a14:imgProps xmlns:a14="http://schemas.microsoft.com/office/drawing/2010/main">
                  <a14:imgLayer r:embed="rId10">
                    <a14:imgEffect>
                      <a14:backgroundRemoval t="9744" b="98083" l="2077" r="100000">
                        <a14:foregroundMark x1="30192" y1="33546" x2="28275" y2="72364"/>
                        <a14:foregroundMark x1="17093" y1="69489" x2="35623" y2="67891"/>
                        <a14:foregroundMark x1="11342" y1="50799" x2="26358" y2="57668"/>
                        <a14:foregroundMark x1="61342" y1="27636" x2="60703" y2="29553"/>
                      </a14:backgroundRemoval>
                    </a14:imgEffect>
                  </a14:imgLayer>
                </a14:imgProps>
              </a:ext>
              <a:ext uri="{28A0092B-C50C-407E-A947-70E740481C1C}">
                <a14:useLocalDpi xmlns:a14="http://schemas.microsoft.com/office/drawing/2010/main" val="0"/>
              </a:ext>
            </a:extLst>
          </a:blip>
          <a:srcRect t="29267" r="55112" b="19905"/>
          <a:stretch/>
        </p:blipFill>
        <p:spPr>
          <a:xfrm>
            <a:off x="1447800" y="4757550"/>
            <a:ext cx="1752600" cy="2100450"/>
          </a:xfrm>
          <a:prstGeom prst="rect">
            <a:avLst/>
          </a:prstGeom>
        </p:spPr>
      </p:pic>
      <p:pic>
        <p:nvPicPr>
          <p:cNvPr id="7" name="Picture 6"/>
          <p:cNvPicPr>
            <a:picLocks noChangeAspect="1"/>
          </p:cNvPicPr>
          <p:nvPr/>
        </p:nvPicPr>
        <p:blipFill rotWithShape="1">
          <a:blip r:embed="rId9">
            <a:extLst>
              <a:ext uri="{BEBA8EAE-BF5A-486C-A8C5-ECC9F3942E4B}">
                <a14:imgProps xmlns:a14="http://schemas.microsoft.com/office/drawing/2010/main">
                  <a14:imgLayer r:embed="rId10">
                    <a14:imgEffect>
                      <a14:backgroundRemoval t="9744" b="98083" l="2077" r="100000">
                        <a14:foregroundMark x1="30192" y1="33546" x2="28275" y2="72364"/>
                        <a14:foregroundMark x1="17093" y1="69489" x2="35623" y2="67891"/>
                        <a14:foregroundMark x1="11342" y1="50799" x2="26358" y2="57668"/>
                        <a14:foregroundMark x1="61342" y1="27636" x2="60703" y2="29553"/>
                      </a14:backgroundRemoval>
                    </a14:imgEffect>
                  </a14:imgLayer>
                </a14:imgProps>
              </a:ext>
              <a:ext uri="{28A0092B-C50C-407E-A947-70E740481C1C}">
                <a14:useLocalDpi xmlns:a14="http://schemas.microsoft.com/office/drawing/2010/main" val="0"/>
              </a:ext>
            </a:extLst>
          </a:blip>
          <a:srcRect t="29267" r="55112" b="19905"/>
          <a:stretch/>
        </p:blipFill>
        <p:spPr>
          <a:xfrm flipH="1">
            <a:off x="5410200" y="3276600"/>
            <a:ext cx="1600200" cy="1917802"/>
          </a:xfrm>
          <a:prstGeom prst="rect">
            <a:avLst/>
          </a:prstGeom>
        </p:spPr>
      </p:pic>
      <p:pic>
        <p:nvPicPr>
          <p:cNvPr id="8" name="Picture 7">
            <a:hlinkClick r:id="rId11" action="ppaction://hlinksldjump"/>
          </p:cNvPr>
          <p:cNvPicPr>
            <a:picLocks noChangeAspect="1"/>
          </p:cNvPicPr>
          <p:nvPr/>
        </p:nvPicPr>
        <p:blipFill rotWithShape="1">
          <a:blip r:embed="rId12" cstate="print">
            <a:extLst>
              <a:ext uri="{BEBA8EAE-BF5A-486C-A8C5-ECC9F3942E4B}">
                <a14:imgProps xmlns:a14="http://schemas.microsoft.com/office/drawing/2010/main">
                  <a14:imgLayer r:embed="rId13">
                    <a14:imgEffect>
                      <a14:backgroundRemoval t="10000" b="90000" l="10000" r="90000">
                        <a14:backgroundMark x1="40571" y1="75956" x2="62286" y2="80874"/>
                      </a14:backgroundRemoval>
                    </a14:imgEffect>
                  </a14:imgLayer>
                </a14:imgProps>
              </a:ext>
              <a:ext uri="{28A0092B-C50C-407E-A947-70E740481C1C}">
                <a14:useLocalDpi xmlns:a14="http://schemas.microsoft.com/office/drawing/2010/main" val="0"/>
              </a:ext>
            </a:extLst>
          </a:blip>
          <a:srcRect l="19534" r="24454" b="16667"/>
          <a:stretch/>
        </p:blipFill>
        <p:spPr>
          <a:xfrm>
            <a:off x="4941666" y="4757550"/>
            <a:ext cx="338891" cy="436852"/>
          </a:xfrm>
          <a:prstGeom prst="rect">
            <a:avLst/>
          </a:prstGeom>
        </p:spPr>
      </p:pic>
      <p:pic>
        <p:nvPicPr>
          <p:cNvPr id="9" name="Picture 8">
            <a:hlinkClick r:id="rId11" action="ppaction://hlinksldjump"/>
          </p:cNvPr>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10000" b="90000" l="10000" r="90000">
                        <a14:backgroundMark x1="40571" y1="75956" x2="62286" y2="80874"/>
                      </a14:backgroundRemoval>
                    </a14:imgEffect>
                  </a14:imgLayer>
                </a14:imgProps>
              </a:ext>
              <a:ext uri="{28A0092B-C50C-407E-A947-70E740481C1C}">
                <a14:useLocalDpi xmlns:a14="http://schemas.microsoft.com/office/drawing/2010/main" val="0"/>
              </a:ext>
            </a:extLst>
          </a:blip>
          <a:srcRect l="19534" r="24454" b="16667"/>
          <a:stretch/>
        </p:blipFill>
        <p:spPr>
          <a:xfrm>
            <a:off x="5562600" y="6224702"/>
            <a:ext cx="440826" cy="568252"/>
          </a:xfrm>
          <a:prstGeom prst="rect">
            <a:avLst/>
          </a:prstGeom>
        </p:spPr>
      </p:pic>
      <p:pic>
        <p:nvPicPr>
          <p:cNvPr id="10" name="Picture 9">
            <a:hlinkClick r:id="rId11" action="ppaction://hlinksldjump"/>
          </p:cNvPr>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10000" b="90000" l="10000" r="90000">
                        <a14:backgroundMark x1="40571" y1="75956" x2="62286" y2="80874"/>
                      </a14:backgroundRemoval>
                    </a14:imgEffect>
                  </a14:imgLayer>
                </a14:imgProps>
              </a:ext>
              <a:ext uri="{28A0092B-C50C-407E-A947-70E740481C1C}">
                <a14:useLocalDpi xmlns:a14="http://schemas.microsoft.com/office/drawing/2010/main" val="0"/>
              </a:ext>
            </a:extLst>
          </a:blip>
          <a:srcRect l="19534" r="24454" b="16667"/>
          <a:stretch/>
        </p:blipFill>
        <p:spPr>
          <a:xfrm>
            <a:off x="6536168" y="6163761"/>
            <a:ext cx="440826" cy="568252"/>
          </a:xfrm>
          <a:prstGeom prst="rect">
            <a:avLst/>
          </a:prstGeom>
        </p:spPr>
      </p:pic>
      <p:pic>
        <p:nvPicPr>
          <p:cNvPr id="11" name="Picture 10">
            <a:hlinkClick r:id="rId11" action="ppaction://hlinksldjump"/>
          </p:cNvPr>
          <p:cNvPicPr>
            <a:picLocks noChangeAspect="1"/>
          </p:cNvPicPr>
          <p:nvPr/>
        </p:nvPicPr>
        <p:blipFill rotWithShape="1">
          <a:blip r:embed="rId16" cstate="print">
            <a:extLst>
              <a:ext uri="{BEBA8EAE-BF5A-486C-A8C5-ECC9F3942E4B}">
                <a14:imgProps xmlns:a14="http://schemas.microsoft.com/office/drawing/2010/main">
                  <a14:imgLayer r:embed="rId17">
                    <a14:imgEffect>
                      <a14:backgroundRemoval t="10000" b="90000" l="10000" r="90000">
                        <a14:backgroundMark x1="40571" y1="75956" x2="62286" y2="80874"/>
                      </a14:backgroundRemoval>
                    </a14:imgEffect>
                  </a14:imgLayer>
                </a14:imgProps>
              </a:ext>
              <a:ext uri="{28A0092B-C50C-407E-A947-70E740481C1C}">
                <a14:useLocalDpi xmlns:a14="http://schemas.microsoft.com/office/drawing/2010/main" val="0"/>
              </a:ext>
            </a:extLst>
          </a:blip>
          <a:srcRect l="19534" r="24454" b="16667"/>
          <a:stretch/>
        </p:blipFill>
        <p:spPr>
          <a:xfrm>
            <a:off x="9747273" y="4143343"/>
            <a:ext cx="312980" cy="403451"/>
          </a:xfrm>
          <a:prstGeom prst="rect">
            <a:avLst/>
          </a:prstGeom>
        </p:spPr>
      </p:pic>
      <p:pic>
        <p:nvPicPr>
          <p:cNvPr id="12" name="Picture 11">
            <a:hlinkClick r:id="rId11" action="ppaction://hlinksldjump"/>
          </p:cNvPr>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10000" b="90000" l="10000" r="90000">
                        <a14:backgroundMark x1="40571" y1="75956" x2="62286" y2="80874"/>
                      </a14:backgroundRemoval>
                    </a14:imgEffect>
                  </a14:imgLayer>
                </a14:imgProps>
              </a:ext>
              <a:ext uri="{28A0092B-C50C-407E-A947-70E740481C1C}">
                <a14:useLocalDpi xmlns:a14="http://schemas.microsoft.com/office/drawing/2010/main" val="0"/>
              </a:ext>
            </a:extLst>
          </a:blip>
          <a:srcRect l="19534" r="24454" b="16667"/>
          <a:stretch/>
        </p:blipFill>
        <p:spPr>
          <a:xfrm>
            <a:off x="4114800" y="6202516"/>
            <a:ext cx="440826" cy="568252"/>
          </a:xfrm>
          <a:prstGeom prst="rect">
            <a:avLst/>
          </a:prstGeom>
        </p:spPr>
      </p:pic>
      <p:pic>
        <p:nvPicPr>
          <p:cNvPr id="3" name="Anpan-Man-s-March-Various-Artist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2057400" y="1905000"/>
            <a:ext cx="609600" cy="609600"/>
          </a:xfrm>
          <a:prstGeom prst="rect">
            <a:avLst/>
          </a:prstGeom>
        </p:spPr>
      </p:pic>
    </p:spTree>
    <p:extLst>
      <p:ext uri="{BB962C8B-B14F-4D97-AF65-F5344CB8AC3E}">
        <p14:creationId xmlns:p14="http://schemas.microsoft.com/office/powerpoint/2010/main" val="1410690194"/>
      </p:ext>
    </p:extLst>
  </p:cSld>
  <p:clrMapOvr>
    <a:masterClrMapping/>
  </p:clrMapOvr>
  <p:timing>
    <p:tnLst>
      <p:par>
        <p:cTn id="1" dur="indefinite" restart="never" nodeType="tmRoot">
          <p:childTnLst>
            <p:audio>
              <p:cMediaNode vol="80000" numSld="10">
                <p:cTn id="2" fill="hold" display="0">
                  <p:stCondLst>
                    <p:cond delay="indefinite"/>
                  </p:stCondLst>
                  <p:endCondLst>
                    <p:cond evt="onStopAudio" delay="0">
                      <p:tgtEl>
                        <p:sldTgt/>
                      </p:tgtEl>
                    </p:cond>
                  </p:endCondLst>
                </p:cTn>
                <p:tgtEl>
                  <p:spTgt spid="3"/>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5E4DBC-ED20-409C-9000-5AA467B254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pic>
        <p:nvPicPr>
          <p:cNvPr id="3" name="图片 2">
            <a:extLst>
              <a:ext uri="{FF2B5EF4-FFF2-40B4-BE49-F238E27FC236}">
                <a16:creationId xmlns:a16="http://schemas.microsoft.com/office/drawing/2014/main" id="{10A9D71C-97CB-4FAA-AE45-FA3D95EE83E9}"/>
              </a:ext>
            </a:extLst>
          </p:cNvPr>
          <p:cNvPicPr>
            <a:picLocks noChangeAspect="1"/>
          </p:cNvPicPr>
          <p:nvPr/>
        </p:nvPicPr>
        <p:blipFill rotWithShape="1">
          <a:blip r:embed="rId3">
            <a:extLst>
              <a:ext uri="{28A0092B-C50C-407E-A947-70E740481C1C}">
                <a14:useLocalDpi xmlns:a14="http://schemas.microsoft.com/office/drawing/2010/main" val="0"/>
              </a:ext>
            </a:extLst>
          </a:blip>
          <a:srcRect l="15285" t="10430" r="46646" b="11190"/>
          <a:stretch/>
        </p:blipFill>
        <p:spPr>
          <a:xfrm>
            <a:off x="-1293469" y="-296698"/>
            <a:ext cx="14110309" cy="7451396"/>
          </a:xfrm>
          <a:prstGeom prst="rect">
            <a:avLst/>
          </a:prstGeom>
        </p:spPr>
      </p:pic>
      <p:sp>
        <p:nvSpPr>
          <p:cNvPr id="5" name="Rectangle 4">
            <a:extLst>
              <a:ext uri="{FF2B5EF4-FFF2-40B4-BE49-F238E27FC236}">
                <a16:creationId xmlns:a16="http://schemas.microsoft.com/office/drawing/2014/main" id="{4BD34404-8A61-645C-D59E-9EC5AF6C2763}"/>
              </a:ext>
            </a:extLst>
          </p:cNvPr>
          <p:cNvSpPr/>
          <p:nvPr/>
        </p:nvSpPr>
        <p:spPr>
          <a:xfrm>
            <a:off x="1162050" y="762000"/>
            <a:ext cx="10125075" cy="1390650"/>
          </a:xfrm>
          <a:prstGeom prst="rect">
            <a:avLst/>
          </a:prstGeom>
          <a:solidFill>
            <a:schemeClr val="accent6">
              <a:lumMod val="20000"/>
              <a:lumOff val="80000"/>
            </a:schemeClr>
          </a:solidFill>
          <a:ln>
            <a:solidFill>
              <a:srgbClr val="FF9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3600" b="1" dirty="0">
                <a:ln w="0"/>
                <a:solidFill>
                  <a:srgbClr val="002060"/>
                </a:solidFill>
                <a:latin typeface="Cambria" panose="02040503050406030204" pitchFamily="18" charset="0"/>
                <a:ea typeface="Cambria" panose="02040503050406030204" pitchFamily="18" charset="0"/>
              </a:rPr>
              <a:t>Khi thời tiết nắng nóng: </a:t>
            </a:r>
            <a:r>
              <a:rPr lang="vi-VN" sz="3600" dirty="0">
                <a:ln w="0"/>
                <a:solidFill>
                  <a:srgbClr val="002060"/>
                </a:solidFill>
                <a:latin typeface="Cambria" panose="02040503050406030204" pitchFamily="18" charset="0"/>
                <a:ea typeface="Cambria" panose="02040503050406030204" pitchFamily="18" charset="0"/>
              </a:rPr>
              <a:t>tắm mát, cho uống đủ nước, ở trong chuồng trại thoáng mát ...</a:t>
            </a:r>
            <a:endParaRPr kumimoji="0" lang="en-US" sz="3600" i="1" u="none" strike="noStrike" kern="1200" cap="none" spc="0" normalizeH="0" baseline="0" noProof="0" dirty="0">
              <a:ln w="0"/>
              <a:solidFill>
                <a:srgbClr val="002060"/>
              </a:solidFill>
              <a:effectLst/>
              <a:uLnTx/>
              <a:uFillTx/>
              <a:latin typeface="Cambria" panose="02040503050406030204" pitchFamily="18" charset="0"/>
              <a:ea typeface="Cambria" panose="02040503050406030204" pitchFamily="18" charset="0"/>
            </a:endParaRPr>
          </a:p>
        </p:txBody>
      </p:sp>
      <p:pic>
        <p:nvPicPr>
          <p:cNvPr id="5122" name="Picture 2" descr="Biện pháp chống nắng nóng cho đàn vật nuôi | baoninhbinh.org.vn">
            <a:extLst>
              <a:ext uri="{FF2B5EF4-FFF2-40B4-BE49-F238E27FC236}">
                <a16:creationId xmlns:a16="http://schemas.microsoft.com/office/drawing/2014/main" id="{733565D0-F827-F7A8-463E-726E442BFE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2275" y="2337196"/>
            <a:ext cx="6648450" cy="3739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3233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fade">
                                      <p:cBhvr>
                                        <p:cTn id="12"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5E4DBC-ED20-409C-9000-5AA467B254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pic>
        <p:nvPicPr>
          <p:cNvPr id="3" name="图片 2">
            <a:extLst>
              <a:ext uri="{FF2B5EF4-FFF2-40B4-BE49-F238E27FC236}">
                <a16:creationId xmlns:a16="http://schemas.microsoft.com/office/drawing/2014/main" id="{10A9D71C-97CB-4FAA-AE45-FA3D95EE83E9}"/>
              </a:ext>
            </a:extLst>
          </p:cNvPr>
          <p:cNvPicPr>
            <a:picLocks noChangeAspect="1"/>
          </p:cNvPicPr>
          <p:nvPr/>
        </p:nvPicPr>
        <p:blipFill rotWithShape="1">
          <a:blip r:embed="rId3">
            <a:extLst>
              <a:ext uri="{28A0092B-C50C-407E-A947-70E740481C1C}">
                <a14:useLocalDpi xmlns:a14="http://schemas.microsoft.com/office/drawing/2010/main" val="0"/>
              </a:ext>
            </a:extLst>
          </a:blip>
          <a:srcRect l="15285" t="10430" r="46646" b="11190"/>
          <a:stretch/>
        </p:blipFill>
        <p:spPr>
          <a:xfrm>
            <a:off x="-1293469" y="-296698"/>
            <a:ext cx="14110309" cy="7451396"/>
          </a:xfrm>
          <a:prstGeom prst="rect">
            <a:avLst/>
          </a:prstGeom>
        </p:spPr>
      </p:pic>
      <p:sp>
        <p:nvSpPr>
          <p:cNvPr id="5" name="Rectangle 4">
            <a:extLst>
              <a:ext uri="{FF2B5EF4-FFF2-40B4-BE49-F238E27FC236}">
                <a16:creationId xmlns:a16="http://schemas.microsoft.com/office/drawing/2014/main" id="{4BD34404-8A61-645C-D59E-9EC5AF6C2763}"/>
              </a:ext>
            </a:extLst>
          </p:cNvPr>
          <p:cNvSpPr/>
          <p:nvPr/>
        </p:nvSpPr>
        <p:spPr>
          <a:xfrm>
            <a:off x="1162050" y="762000"/>
            <a:ext cx="10125075" cy="1390650"/>
          </a:xfrm>
          <a:prstGeom prst="rect">
            <a:avLst/>
          </a:prstGeom>
          <a:solidFill>
            <a:schemeClr val="accent6">
              <a:lumMod val="20000"/>
              <a:lumOff val="80000"/>
            </a:schemeClr>
          </a:solidFill>
          <a:ln>
            <a:solidFill>
              <a:srgbClr val="FF9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3600" b="1" dirty="0">
                <a:ln w="0"/>
                <a:solidFill>
                  <a:srgbClr val="002060"/>
                </a:solidFill>
                <a:latin typeface="Cambria" panose="02040503050406030204" pitchFamily="18" charset="0"/>
                <a:ea typeface="Cambria" panose="02040503050406030204" pitchFamily="18" charset="0"/>
              </a:rPr>
              <a:t>Khi thời tiết lạnh giá: </a:t>
            </a:r>
            <a:r>
              <a:rPr lang="vi-VN" sz="3200" dirty="0">
                <a:ln w="0"/>
                <a:solidFill>
                  <a:srgbClr val="002060"/>
                </a:solidFill>
                <a:latin typeface="Cambria" panose="02040503050406030204" pitchFamily="18" charset="0"/>
                <a:ea typeface="Cambria" panose="02040503050406030204" pitchFamily="18" charset="0"/>
              </a:rPr>
              <a:t>không thả vật nuôi, che chuồng trại tránh gió, mặc ấm, sưởi ấm cho vật nuôi, cho ăn no,....</a:t>
            </a:r>
            <a:endParaRPr kumimoji="0" lang="en-US" sz="3600" i="1" u="none" strike="noStrike" kern="1200" cap="none" spc="0" normalizeH="0" baseline="0" noProof="0" dirty="0">
              <a:ln w="0"/>
              <a:solidFill>
                <a:srgbClr val="002060"/>
              </a:solidFill>
              <a:effectLst/>
              <a:uLnTx/>
              <a:uFillTx/>
              <a:latin typeface="Cambria" panose="02040503050406030204" pitchFamily="18" charset="0"/>
              <a:ea typeface="Cambria" panose="02040503050406030204" pitchFamily="18" charset="0"/>
            </a:endParaRPr>
          </a:p>
        </p:txBody>
      </p:sp>
      <p:pic>
        <p:nvPicPr>
          <p:cNvPr id="6146" name="Picture 2" descr="Văn Yên quyết tâm giữ vững đàn gia súc">
            <a:extLst>
              <a:ext uri="{FF2B5EF4-FFF2-40B4-BE49-F238E27FC236}">
                <a16:creationId xmlns:a16="http://schemas.microsoft.com/office/drawing/2014/main" id="{AE2CF280-3CC5-044F-3340-C61AAB4FF4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1965" y="2625696"/>
            <a:ext cx="4679967" cy="265198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Kỹ thuật sưởi ấm cho gà">
            <a:extLst>
              <a:ext uri="{FF2B5EF4-FFF2-40B4-BE49-F238E27FC236}">
                <a16:creationId xmlns:a16="http://schemas.microsoft.com/office/drawing/2014/main" id="{F5F749B1-94F2-B44E-B434-333822840C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6476" y="2665345"/>
            <a:ext cx="4363984" cy="26620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5821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fade">
                                      <p:cBhvr>
                                        <p:cTn id="12" dur="500"/>
                                        <p:tgtEl>
                                          <p:spTgt spid="6146"/>
                                        </p:tgtEl>
                                      </p:cBhvr>
                                    </p:animEffect>
                                  </p:childTnLst>
                                </p:cTn>
                              </p:par>
                              <p:par>
                                <p:cTn id="13" presetID="10" presetClass="entr" presetSubtype="0" fill="hold" nodeType="withEffect">
                                  <p:stCondLst>
                                    <p:cond delay="0"/>
                                  </p:stCondLst>
                                  <p:childTnLst>
                                    <p:set>
                                      <p:cBhvr>
                                        <p:cTn id="14" dur="1" fill="hold">
                                          <p:stCondLst>
                                            <p:cond delay="0"/>
                                          </p:stCondLst>
                                        </p:cTn>
                                        <p:tgtEl>
                                          <p:spTgt spid="6148"/>
                                        </p:tgtEl>
                                        <p:attrNameLst>
                                          <p:attrName>style.visibility</p:attrName>
                                        </p:attrNameLst>
                                      </p:cBhvr>
                                      <p:to>
                                        <p:strVal val="visible"/>
                                      </p:to>
                                    </p:set>
                                    <p:animEffect transition="in" filter="fade">
                                      <p:cBhvr>
                                        <p:cTn id="15"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5E4DBC-ED20-409C-9000-5AA467B254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pic>
        <p:nvPicPr>
          <p:cNvPr id="3" name="图片 2">
            <a:extLst>
              <a:ext uri="{FF2B5EF4-FFF2-40B4-BE49-F238E27FC236}">
                <a16:creationId xmlns:a16="http://schemas.microsoft.com/office/drawing/2014/main" id="{10A9D71C-97CB-4FAA-AE45-FA3D95EE83E9}"/>
              </a:ext>
            </a:extLst>
          </p:cNvPr>
          <p:cNvPicPr>
            <a:picLocks noChangeAspect="1"/>
          </p:cNvPicPr>
          <p:nvPr/>
        </p:nvPicPr>
        <p:blipFill rotWithShape="1">
          <a:blip r:embed="rId3">
            <a:extLst>
              <a:ext uri="{28A0092B-C50C-407E-A947-70E740481C1C}">
                <a14:useLocalDpi xmlns:a14="http://schemas.microsoft.com/office/drawing/2010/main" val="0"/>
              </a:ext>
            </a:extLst>
          </a:blip>
          <a:srcRect l="15285" t="10430" r="46646" b="11190"/>
          <a:stretch/>
        </p:blipFill>
        <p:spPr>
          <a:xfrm>
            <a:off x="-1293469" y="-296698"/>
            <a:ext cx="14110309" cy="7451396"/>
          </a:xfrm>
          <a:prstGeom prst="rect">
            <a:avLst/>
          </a:prstGeom>
        </p:spPr>
      </p:pic>
      <p:pic>
        <p:nvPicPr>
          <p:cNvPr id="6" name="图片 5">
            <a:extLst>
              <a:ext uri="{FF2B5EF4-FFF2-40B4-BE49-F238E27FC236}">
                <a16:creationId xmlns:a16="http://schemas.microsoft.com/office/drawing/2014/main" id="{264264CA-DD1A-42C4-ADCD-DE6B057E6D62}"/>
              </a:ext>
            </a:extLst>
          </p:cNvPr>
          <p:cNvPicPr>
            <a:picLocks noChangeAspect="1"/>
          </p:cNvPicPr>
          <p:nvPr/>
        </p:nvPicPr>
        <p:blipFill rotWithShape="1">
          <a:blip r:embed="rId4">
            <a:extLst>
              <a:ext uri="{28A0092B-C50C-407E-A947-70E740481C1C}">
                <a14:useLocalDpi xmlns:a14="http://schemas.microsoft.com/office/drawing/2010/main" val="0"/>
              </a:ext>
            </a:extLst>
          </a:blip>
          <a:srcRect l="38660" t="64301" r="35611" b="1638"/>
          <a:stretch/>
        </p:blipFill>
        <p:spPr>
          <a:xfrm>
            <a:off x="6595171" y="1178865"/>
            <a:ext cx="4817599" cy="4500270"/>
          </a:xfrm>
          <a:prstGeom prst="rect">
            <a:avLst/>
          </a:prstGeom>
        </p:spPr>
      </p:pic>
      <p:sp>
        <p:nvSpPr>
          <p:cNvPr id="7" name="Cloud 6">
            <a:extLst>
              <a:ext uri="{FF2B5EF4-FFF2-40B4-BE49-F238E27FC236}">
                <a16:creationId xmlns:a16="http://schemas.microsoft.com/office/drawing/2014/main" id="{C4F272C9-F0AE-F4B0-2751-DE5BD4B0EDDE}"/>
              </a:ext>
            </a:extLst>
          </p:cNvPr>
          <p:cNvSpPr/>
          <p:nvPr/>
        </p:nvSpPr>
        <p:spPr>
          <a:xfrm rot="11112132">
            <a:off x="800821" y="1378934"/>
            <a:ext cx="6737633" cy="3456888"/>
          </a:xfrm>
          <a:prstGeom prst="cloud">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TextBox 17">
            <a:extLst>
              <a:ext uri="{FF2B5EF4-FFF2-40B4-BE49-F238E27FC236}">
                <a16:creationId xmlns:a16="http://schemas.microsoft.com/office/drawing/2014/main" id="{F9E67DE8-5B42-BC73-DD6F-88CF1811E33B}"/>
              </a:ext>
            </a:extLst>
          </p:cNvPr>
          <p:cNvSpPr txBox="1">
            <a:spLocks noChangeArrowheads="1"/>
          </p:cNvSpPr>
          <p:nvPr/>
        </p:nvSpPr>
        <p:spPr bwMode="auto">
          <a:xfrm>
            <a:off x="1000124" y="2222286"/>
            <a:ext cx="6130751"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tabLst>
                <a:tab pos="131763" algn="l"/>
                <a:tab pos="996950" algn="l"/>
              </a:tabLst>
              <a:defRPr sz="4800" b="1">
                <a:solidFill>
                  <a:srgbClr val="0000CC"/>
                </a:solidFill>
                <a:latin typeface="VNI-Times" pitchFamily="2" charset="0"/>
              </a:defRPr>
            </a:lvl1pPr>
            <a:lvl2pPr marL="742950" indent="-285750" defTabSz="912813">
              <a:tabLst>
                <a:tab pos="131763" algn="l"/>
                <a:tab pos="996950" algn="l"/>
              </a:tabLst>
              <a:defRPr sz="4800" b="1">
                <a:solidFill>
                  <a:srgbClr val="0000CC"/>
                </a:solidFill>
                <a:latin typeface="VNI-Times" pitchFamily="2" charset="0"/>
              </a:defRPr>
            </a:lvl2pPr>
            <a:lvl3pPr marL="1143000" indent="-228600" defTabSz="912813">
              <a:tabLst>
                <a:tab pos="131763" algn="l"/>
                <a:tab pos="996950" algn="l"/>
              </a:tabLst>
              <a:defRPr sz="4800" b="1">
                <a:solidFill>
                  <a:srgbClr val="0000CC"/>
                </a:solidFill>
                <a:latin typeface="VNI-Times" pitchFamily="2" charset="0"/>
              </a:defRPr>
            </a:lvl3pPr>
            <a:lvl4pPr marL="1600200" indent="-228600" defTabSz="912813">
              <a:tabLst>
                <a:tab pos="131763" algn="l"/>
                <a:tab pos="996950" algn="l"/>
              </a:tabLst>
              <a:defRPr sz="4800" b="1">
                <a:solidFill>
                  <a:srgbClr val="0000CC"/>
                </a:solidFill>
                <a:latin typeface="VNI-Times" pitchFamily="2" charset="0"/>
              </a:defRPr>
            </a:lvl4pPr>
            <a:lvl5pPr marL="2057400" indent="-228600" defTabSz="912813">
              <a:tabLst>
                <a:tab pos="131763" algn="l"/>
                <a:tab pos="996950" algn="l"/>
              </a:tabLst>
              <a:defRPr sz="4800" b="1">
                <a:solidFill>
                  <a:srgbClr val="0000CC"/>
                </a:solidFill>
                <a:latin typeface="VNI-Times" pitchFamily="2" charset="0"/>
              </a:defRPr>
            </a:lvl5pPr>
            <a:lvl6pPr marL="2514600" indent="-228600" defTabSz="912813" eaLnBrk="0" fontAlgn="base" hangingPunct="0">
              <a:spcBef>
                <a:spcPct val="0"/>
              </a:spcBef>
              <a:spcAft>
                <a:spcPct val="0"/>
              </a:spcAft>
              <a:tabLst>
                <a:tab pos="131763" algn="l"/>
                <a:tab pos="996950" algn="l"/>
              </a:tabLst>
              <a:defRPr sz="4800" b="1">
                <a:solidFill>
                  <a:srgbClr val="0000CC"/>
                </a:solidFill>
                <a:latin typeface="VNI-Times" pitchFamily="2" charset="0"/>
              </a:defRPr>
            </a:lvl6pPr>
            <a:lvl7pPr marL="2971800" indent="-228600" defTabSz="912813" eaLnBrk="0" fontAlgn="base" hangingPunct="0">
              <a:spcBef>
                <a:spcPct val="0"/>
              </a:spcBef>
              <a:spcAft>
                <a:spcPct val="0"/>
              </a:spcAft>
              <a:tabLst>
                <a:tab pos="131763" algn="l"/>
                <a:tab pos="996950" algn="l"/>
              </a:tabLst>
              <a:defRPr sz="4800" b="1">
                <a:solidFill>
                  <a:srgbClr val="0000CC"/>
                </a:solidFill>
                <a:latin typeface="VNI-Times" pitchFamily="2" charset="0"/>
              </a:defRPr>
            </a:lvl7pPr>
            <a:lvl8pPr marL="3429000" indent="-228600" defTabSz="912813" eaLnBrk="0" fontAlgn="base" hangingPunct="0">
              <a:spcBef>
                <a:spcPct val="0"/>
              </a:spcBef>
              <a:spcAft>
                <a:spcPct val="0"/>
              </a:spcAft>
              <a:tabLst>
                <a:tab pos="131763" algn="l"/>
                <a:tab pos="996950" algn="l"/>
              </a:tabLst>
              <a:defRPr sz="4800" b="1">
                <a:solidFill>
                  <a:srgbClr val="0000CC"/>
                </a:solidFill>
                <a:latin typeface="VNI-Times" pitchFamily="2" charset="0"/>
              </a:defRPr>
            </a:lvl8pPr>
            <a:lvl9pPr marL="3886200" indent="-228600" defTabSz="912813" eaLnBrk="0" fontAlgn="base" hangingPunct="0">
              <a:spcBef>
                <a:spcPct val="0"/>
              </a:spcBef>
              <a:spcAft>
                <a:spcPct val="0"/>
              </a:spcAft>
              <a:tabLst>
                <a:tab pos="131763" algn="l"/>
                <a:tab pos="996950" algn="l"/>
              </a:tabLst>
              <a:defRPr sz="4800" b="1">
                <a:solidFill>
                  <a:srgbClr val="0000CC"/>
                </a:solidFill>
                <a:latin typeface="VNI-Times" pitchFamily="2" charset="0"/>
              </a:defRPr>
            </a:lvl9pPr>
          </a:lstStyle>
          <a:p>
            <a:pPr marL="0" marR="0" lvl="0" indent="0" algn="ctr" defTabSz="912813" rtl="0" eaLnBrk="1" fontAlgn="auto" latinLnBrk="0" hangingPunct="1">
              <a:lnSpc>
                <a:spcPct val="100000"/>
              </a:lnSpc>
              <a:spcBef>
                <a:spcPts val="0"/>
              </a:spcBef>
              <a:spcAft>
                <a:spcPts val="0"/>
              </a:spcAft>
              <a:buClrTx/>
              <a:buSzTx/>
              <a:buFontTx/>
              <a:buNone/>
              <a:tabLst>
                <a:tab pos="131763" algn="l"/>
                <a:tab pos="996950" algn="l"/>
              </a:tabLst>
              <a:defRPr/>
            </a:pPr>
            <a:r>
              <a:rPr kumimoji="0" lang="vi-VN" altLang="en-US" sz="4400" b="1" i="0" u="none" strike="noStrike" kern="1200" cap="none" spc="0" normalizeH="0" baseline="0" noProof="0" dirty="0">
                <a:ln>
                  <a:noFill/>
                </a:ln>
                <a:solidFill>
                  <a:srgbClr val="0000CC"/>
                </a:solidFill>
                <a:effectLst/>
                <a:uLnTx/>
                <a:uFillTx/>
                <a:latin typeface="Cambria" panose="02040503050406030204" pitchFamily="18" charset="0"/>
                <a:ea typeface="Cambria" panose="02040503050406030204" pitchFamily="18" charset="0"/>
                <a:cs typeface="+mn-cs"/>
              </a:rPr>
              <a:t>Hoạt động </a:t>
            </a:r>
            <a:r>
              <a:rPr kumimoji="0" lang="en-US" altLang="en-US" sz="4400" b="1" i="0" u="none" strike="noStrike" kern="1200" cap="none" spc="0" normalizeH="0" baseline="0" noProof="0" dirty="0">
                <a:ln>
                  <a:noFill/>
                </a:ln>
                <a:solidFill>
                  <a:srgbClr val="0000CC"/>
                </a:solidFill>
                <a:effectLst/>
                <a:uLnTx/>
                <a:uFillTx/>
                <a:latin typeface="Cambria" panose="02040503050406030204" pitchFamily="18" charset="0"/>
                <a:ea typeface="Cambria" panose="02040503050406030204" pitchFamily="18" charset="0"/>
                <a:cs typeface="+mn-cs"/>
              </a:rPr>
              <a:t>2</a:t>
            </a:r>
            <a:r>
              <a:rPr kumimoji="0" lang="vi-VN" altLang="en-US" sz="4400" b="1" i="0" u="none" strike="noStrike" kern="1200" cap="none" spc="0" normalizeH="0" baseline="0" noProof="0" dirty="0">
                <a:ln>
                  <a:noFill/>
                </a:ln>
                <a:solidFill>
                  <a:srgbClr val="0000CC"/>
                </a:solidFill>
                <a:effectLst/>
                <a:uLnTx/>
                <a:uFillTx/>
                <a:latin typeface="Cambria" panose="02040503050406030204" pitchFamily="18" charset="0"/>
                <a:ea typeface="Cambria" panose="02040503050406030204" pitchFamily="18" charset="0"/>
                <a:cs typeface="+mn-cs"/>
              </a:rPr>
              <a:t>: </a:t>
            </a:r>
            <a:r>
              <a:rPr kumimoji="0" lang="en-US" altLang="en-US" sz="4400" b="1" i="0" u="none" strike="noStrike" kern="1200" cap="none" spc="0" normalizeH="0" baseline="0" noProof="0" dirty="0" err="1">
                <a:ln>
                  <a:noFill/>
                </a:ln>
                <a:solidFill>
                  <a:srgbClr val="0000CC"/>
                </a:solidFill>
                <a:effectLst/>
                <a:uLnTx/>
                <a:uFillTx/>
                <a:latin typeface="Cambria" panose="02040503050406030204" pitchFamily="18" charset="0"/>
                <a:ea typeface="Cambria" panose="02040503050406030204" pitchFamily="18" charset="0"/>
                <a:cs typeface="+mn-cs"/>
              </a:rPr>
              <a:t>Thực</a:t>
            </a:r>
            <a:r>
              <a:rPr kumimoji="0" lang="en-US" altLang="en-US" sz="4400" b="1" i="0" u="none" strike="noStrike" kern="1200" cap="none" spc="0" normalizeH="0" noProof="0" dirty="0">
                <a:ln>
                  <a:noFill/>
                </a:ln>
                <a:solidFill>
                  <a:srgbClr val="0000CC"/>
                </a:solidFill>
                <a:effectLst/>
                <a:uLnTx/>
                <a:uFillTx/>
                <a:latin typeface="Cambria" panose="02040503050406030204" pitchFamily="18" charset="0"/>
                <a:ea typeface="Cambria" panose="02040503050406030204" pitchFamily="18" charset="0"/>
                <a:cs typeface="+mn-cs"/>
              </a:rPr>
              <a:t> </a:t>
            </a:r>
            <a:r>
              <a:rPr kumimoji="0" lang="en-US" altLang="en-US" sz="4400" b="1" i="0" u="none" strike="noStrike" kern="1200" cap="none" spc="0" normalizeH="0" noProof="0" dirty="0" err="1">
                <a:ln>
                  <a:noFill/>
                </a:ln>
                <a:solidFill>
                  <a:srgbClr val="0000CC"/>
                </a:solidFill>
                <a:effectLst/>
                <a:uLnTx/>
                <a:uFillTx/>
                <a:latin typeface="Cambria" panose="02040503050406030204" pitchFamily="18" charset="0"/>
                <a:ea typeface="Cambria" panose="02040503050406030204" pitchFamily="18" charset="0"/>
                <a:cs typeface="+mn-cs"/>
              </a:rPr>
              <a:t>hiện</a:t>
            </a:r>
            <a:r>
              <a:rPr kumimoji="0" lang="en-US" altLang="en-US" sz="4400" b="1" i="0" u="none" strike="noStrike" kern="1200" cap="none" spc="0" normalizeH="0" noProof="0" dirty="0">
                <a:ln>
                  <a:noFill/>
                </a:ln>
                <a:solidFill>
                  <a:srgbClr val="0000CC"/>
                </a:solidFill>
                <a:effectLst/>
                <a:uLnTx/>
                <a:uFillTx/>
                <a:latin typeface="Cambria" panose="02040503050406030204" pitchFamily="18" charset="0"/>
                <a:ea typeface="Cambria" panose="02040503050406030204" pitchFamily="18" charset="0"/>
                <a:cs typeface="+mn-cs"/>
              </a:rPr>
              <a:t> </a:t>
            </a:r>
            <a:r>
              <a:rPr kumimoji="0" lang="en-US" altLang="en-US" sz="4400" b="1" i="0" u="none" strike="noStrike" kern="1200" cap="none" spc="0" normalizeH="0" noProof="0" dirty="0" err="1">
                <a:ln>
                  <a:noFill/>
                </a:ln>
                <a:solidFill>
                  <a:srgbClr val="0000CC"/>
                </a:solidFill>
                <a:effectLst/>
                <a:uLnTx/>
                <a:uFillTx/>
                <a:latin typeface="Cambria" panose="02040503050406030204" pitchFamily="18" charset="0"/>
                <a:ea typeface="Cambria" panose="02040503050406030204" pitchFamily="18" charset="0"/>
                <a:cs typeface="+mn-cs"/>
              </a:rPr>
              <a:t>chăm</a:t>
            </a:r>
            <a:r>
              <a:rPr kumimoji="0" lang="en-US" altLang="en-US" sz="4400" b="1" i="0" u="none" strike="noStrike" kern="1200" cap="none" spc="0" normalizeH="0" noProof="0" dirty="0">
                <a:ln>
                  <a:noFill/>
                </a:ln>
                <a:solidFill>
                  <a:srgbClr val="0000CC"/>
                </a:solidFill>
                <a:effectLst/>
                <a:uLnTx/>
                <a:uFillTx/>
                <a:latin typeface="Cambria" panose="02040503050406030204" pitchFamily="18" charset="0"/>
                <a:ea typeface="Cambria" panose="02040503050406030204" pitchFamily="18" charset="0"/>
                <a:cs typeface="+mn-cs"/>
              </a:rPr>
              <a:t> </a:t>
            </a:r>
            <a:r>
              <a:rPr kumimoji="0" lang="en-US" altLang="en-US" sz="4400" b="1" i="0" u="none" strike="noStrike" kern="1200" cap="none" spc="0" normalizeH="0" noProof="0" dirty="0" err="1">
                <a:ln>
                  <a:noFill/>
                </a:ln>
                <a:solidFill>
                  <a:srgbClr val="0000CC"/>
                </a:solidFill>
                <a:effectLst/>
                <a:uLnTx/>
                <a:uFillTx/>
                <a:latin typeface="Cambria" panose="02040503050406030204" pitchFamily="18" charset="0"/>
                <a:ea typeface="Cambria" panose="02040503050406030204" pitchFamily="18" charset="0"/>
                <a:cs typeface="+mn-cs"/>
              </a:rPr>
              <a:t>sóc</a:t>
            </a:r>
            <a:r>
              <a:rPr kumimoji="0" lang="en-US" altLang="en-US" sz="4400" b="1" i="0" u="none" strike="noStrike" kern="1200" cap="none" spc="0" normalizeH="0" noProof="0" dirty="0">
                <a:ln>
                  <a:noFill/>
                </a:ln>
                <a:solidFill>
                  <a:srgbClr val="0000CC"/>
                </a:solidFill>
                <a:effectLst/>
                <a:uLnTx/>
                <a:uFillTx/>
                <a:latin typeface="Cambria" panose="02040503050406030204" pitchFamily="18" charset="0"/>
                <a:ea typeface="Cambria" panose="02040503050406030204" pitchFamily="18" charset="0"/>
                <a:cs typeface="+mn-cs"/>
              </a:rPr>
              <a:t> </a:t>
            </a:r>
            <a:r>
              <a:rPr kumimoji="0" lang="en-US" altLang="en-US" sz="4400" b="1" i="0" u="none" strike="noStrike" kern="1200" cap="none" spc="0" normalizeH="0" noProof="0" dirty="0" err="1">
                <a:ln>
                  <a:noFill/>
                </a:ln>
                <a:solidFill>
                  <a:srgbClr val="0000CC"/>
                </a:solidFill>
                <a:effectLst/>
                <a:uLnTx/>
                <a:uFillTx/>
                <a:latin typeface="Cambria" panose="02040503050406030204" pitchFamily="18" charset="0"/>
                <a:ea typeface="Cambria" panose="02040503050406030204" pitchFamily="18" charset="0"/>
                <a:cs typeface="+mn-cs"/>
              </a:rPr>
              <a:t>cây</a:t>
            </a:r>
            <a:r>
              <a:rPr kumimoji="0" lang="en-US" altLang="en-US" sz="4400" b="1" i="0" u="none" strike="noStrike" kern="1200" cap="none" spc="0" normalizeH="0" noProof="0" dirty="0">
                <a:ln>
                  <a:noFill/>
                </a:ln>
                <a:solidFill>
                  <a:srgbClr val="0000CC"/>
                </a:solidFill>
                <a:effectLst/>
                <a:uLnTx/>
                <a:uFillTx/>
                <a:latin typeface="Cambria" panose="02040503050406030204" pitchFamily="18" charset="0"/>
                <a:ea typeface="Cambria" panose="02040503050406030204" pitchFamily="18" charset="0"/>
                <a:cs typeface="+mn-cs"/>
              </a:rPr>
              <a:t> </a:t>
            </a:r>
            <a:r>
              <a:rPr kumimoji="0" lang="en-US" altLang="en-US" sz="4400" b="1" i="0" u="none" strike="noStrike" kern="1200" cap="none" spc="0" normalizeH="0" noProof="0" dirty="0" err="1">
                <a:ln>
                  <a:noFill/>
                </a:ln>
                <a:solidFill>
                  <a:srgbClr val="0000CC"/>
                </a:solidFill>
                <a:effectLst/>
                <a:uLnTx/>
                <a:uFillTx/>
                <a:latin typeface="Cambria" panose="02040503050406030204" pitchFamily="18" charset="0"/>
                <a:ea typeface="Cambria" panose="02040503050406030204" pitchFamily="18" charset="0"/>
                <a:cs typeface="+mn-cs"/>
              </a:rPr>
              <a:t>trồng</a:t>
            </a:r>
            <a:r>
              <a:rPr kumimoji="0" lang="en-US" altLang="en-US" sz="4400" b="1" i="0" u="none" strike="noStrike" kern="1200" cap="none" spc="0" normalizeH="0" noProof="0" dirty="0">
                <a:ln>
                  <a:noFill/>
                </a:ln>
                <a:solidFill>
                  <a:srgbClr val="0000CC"/>
                </a:solidFill>
                <a:effectLst/>
                <a:uLnTx/>
                <a:uFillTx/>
                <a:latin typeface="Cambria" panose="02040503050406030204" pitchFamily="18" charset="0"/>
                <a:ea typeface="Cambria" panose="02040503050406030204" pitchFamily="18" charset="0"/>
                <a:cs typeface="+mn-cs"/>
              </a:rPr>
              <a:t>, </a:t>
            </a:r>
            <a:r>
              <a:rPr kumimoji="0" lang="en-US" altLang="en-US" sz="4400" b="1" i="0" u="none" strike="noStrike" kern="1200" cap="none" spc="0" normalizeH="0" noProof="0" dirty="0" err="1">
                <a:ln>
                  <a:noFill/>
                </a:ln>
                <a:solidFill>
                  <a:srgbClr val="0000CC"/>
                </a:solidFill>
                <a:effectLst/>
                <a:uLnTx/>
                <a:uFillTx/>
                <a:latin typeface="Cambria" panose="02040503050406030204" pitchFamily="18" charset="0"/>
                <a:ea typeface="Cambria" panose="02040503050406030204" pitchFamily="18" charset="0"/>
                <a:cs typeface="+mn-cs"/>
              </a:rPr>
              <a:t>vật</a:t>
            </a:r>
            <a:r>
              <a:rPr kumimoji="0" lang="en-US" altLang="en-US" sz="4400" b="1" i="0" u="none" strike="noStrike" kern="1200" cap="none" spc="0" normalizeH="0" noProof="0" dirty="0">
                <a:ln>
                  <a:noFill/>
                </a:ln>
                <a:solidFill>
                  <a:srgbClr val="0000CC"/>
                </a:solidFill>
                <a:effectLst/>
                <a:uLnTx/>
                <a:uFillTx/>
                <a:latin typeface="Cambria" panose="02040503050406030204" pitchFamily="18" charset="0"/>
                <a:ea typeface="Cambria" panose="02040503050406030204" pitchFamily="18" charset="0"/>
                <a:cs typeface="+mn-cs"/>
              </a:rPr>
              <a:t> </a:t>
            </a:r>
            <a:r>
              <a:rPr kumimoji="0" lang="en-US" altLang="en-US" sz="4400" b="1" i="0" u="none" strike="noStrike" kern="1200" cap="none" spc="0" normalizeH="0" noProof="0" dirty="0" err="1">
                <a:ln>
                  <a:noFill/>
                </a:ln>
                <a:solidFill>
                  <a:srgbClr val="0000CC"/>
                </a:solidFill>
                <a:effectLst/>
                <a:uLnTx/>
                <a:uFillTx/>
                <a:latin typeface="Cambria" panose="02040503050406030204" pitchFamily="18" charset="0"/>
                <a:ea typeface="Cambria" panose="02040503050406030204" pitchFamily="18" charset="0"/>
                <a:cs typeface="+mn-cs"/>
              </a:rPr>
              <a:t>nuôi</a:t>
            </a:r>
            <a:endParaRPr kumimoji="0" lang="vi-VN" altLang="en-US" sz="4400" b="1" i="0" u="none" strike="noStrike" kern="1200" cap="none" spc="0" normalizeH="0" baseline="0" noProof="0" dirty="0">
              <a:ln>
                <a:noFill/>
              </a:ln>
              <a:solidFill>
                <a:srgbClr val="0000CC"/>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2043955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5E4DBC-ED20-409C-9000-5AA467B254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pic>
        <p:nvPicPr>
          <p:cNvPr id="3" name="图片 2">
            <a:extLst>
              <a:ext uri="{FF2B5EF4-FFF2-40B4-BE49-F238E27FC236}">
                <a16:creationId xmlns:a16="http://schemas.microsoft.com/office/drawing/2014/main" id="{10A9D71C-97CB-4FAA-AE45-FA3D95EE83E9}"/>
              </a:ext>
            </a:extLst>
          </p:cNvPr>
          <p:cNvPicPr>
            <a:picLocks noChangeAspect="1"/>
          </p:cNvPicPr>
          <p:nvPr/>
        </p:nvPicPr>
        <p:blipFill rotWithShape="1">
          <a:blip r:embed="rId3">
            <a:extLst>
              <a:ext uri="{28A0092B-C50C-407E-A947-70E740481C1C}">
                <a14:useLocalDpi xmlns:a14="http://schemas.microsoft.com/office/drawing/2010/main" val="0"/>
              </a:ext>
            </a:extLst>
          </a:blip>
          <a:srcRect l="15285" t="10430" r="46646" b="11190"/>
          <a:stretch/>
        </p:blipFill>
        <p:spPr>
          <a:xfrm>
            <a:off x="-1293469" y="-296698"/>
            <a:ext cx="14110309" cy="7451396"/>
          </a:xfrm>
          <a:prstGeom prst="rect">
            <a:avLst/>
          </a:prstGeom>
        </p:spPr>
      </p:pic>
      <p:sp>
        <p:nvSpPr>
          <p:cNvPr id="17" name="TextBox 16">
            <a:extLst>
              <a:ext uri="{FF2B5EF4-FFF2-40B4-BE49-F238E27FC236}">
                <a16:creationId xmlns:a16="http://schemas.microsoft.com/office/drawing/2014/main" id="{A3C03039-5318-E7AE-660B-97A796724135}"/>
              </a:ext>
            </a:extLst>
          </p:cNvPr>
          <p:cNvSpPr txBox="1"/>
          <p:nvPr/>
        </p:nvSpPr>
        <p:spPr>
          <a:xfrm>
            <a:off x="1228725" y="838200"/>
            <a:ext cx="10325099" cy="954107"/>
          </a:xfrm>
          <a:prstGeom prst="rect">
            <a:avLst/>
          </a:prstGeom>
          <a:noFill/>
        </p:spPr>
        <p:txBody>
          <a:bodyPr wrap="square" rtlCol="0">
            <a:spAutoFit/>
          </a:bodyPr>
          <a:lstStyle/>
          <a:p>
            <a:pPr lvl="0"/>
            <a:r>
              <a:rPr lang="en-US" sz="2800" b="1" dirty="0">
                <a:solidFill>
                  <a:srgbClr val="000000"/>
                </a:solidFill>
                <a:latin typeface="Cambria" panose="02040503050406030204" pitchFamily="18" charset="0"/>
                <a:ea typeface="Cambria" panose="02040503050406030204" pitchFamily="18" charset="0"/>
              </a:rPr>
              <a:t> </a:t>
            </a:r>
            <a:r>
              <a:rPr lang="en-US" sz="2800" b="1" dirty="0" err="1">
                <a:solidFill>
                  <a:srgbClr val="000000"/>
                </a:solidFill>
                <a:latin typeface="Cambria" panose="02040503050406030204" pitchFamily="18" charset="0"/>
                <a:ea typeface="Cambria" panose="02040503050406030204" pitchFamily="18" charset="0"/>
              </a:rPr>
              <a:t>Thảo</a:t>
            </a:r>
            <a:r>
              <a:rPr lang="en-US" sz="2800" b="1" dirty="0">
                <a:solidFill>
                  <a:srgbClr val="000000"/>
                </a:solidFill>
                <a:latin typeface="Cambria" panose="02040503050406030204" pitchFamily="18" charset="0"/>
                <a:ea typeface="Cambria" panose="02040503050406030204" pitchFamily="18" charset="0"/>
              </a:rPr>
              <a:t> </a:t>
            </a:r>
            <a:r>
              <a:rPr lang="en-US" sz="2800" b="1" dirty="0" err="1">
                <a:solidFill>
                  <a:srgbClr val="000000"/>
                </a:solidFill>
                <a:latin typeface="Cambria" panose="02040503050406030204" pitchFamily="18" charset="0"/>
                <a:ea typeface="Cambria" panose="02040503050406030204" pitchFamily="18" charset="0"/>
              </a:rPr>
              <a:t>luận</a:t>
            </a:r>
            <a:r>
              <a:rPr lang="en-US" sz="2800" b="1" dirty="0">
                <a:solidFill>
                  <a:srgbClr val="000000"/>
                </a:solidFill>
                <a:latin typeface="Cambria" panose="02040503050406030204" pitchFamily="18" charset="0"/>
                <a:ea typeface="Cambria" panose="02040503050406030204" pitchFamily="18" charset="0"/>
              </a:rPr>
              <a:t> </a:t>
            </a:r>
            <a:r>
              <a:rPr lang="en-US" sz="2800" b="1" dirty="0" err="1">
                <a:solidFill>
                  <a:srgbClr val="000000"/>
                </a:solidFill>
                <a:latin typeface="Cambria" panose="02040503050406030204" pitchFamily="18" charset="0"/>
                <a:ea typeface="Cambria" panose="02040503050406030204" pitchFamily="18" charset="0"/>
              </a:rPr>
              <a:t>xây</a:t>
            </a:r>
            <a:r>
              <a:rPr lang="en-US" sz="2800" b="1" dirty="0">
                <a:solidFill>
                  <a:srgbClr val="000000"/>
                </a:solidFill>
                <a:latin typeface="Cambria" panose="02040503050406030204" pitchFamily="18" charset="0"/>
                <a:ea typeface="Cambria" panose="02040503050406030204" pitchFamily="18" charset="0"/>
              </a:rPr>
              <a:t> </a:t>
            </a:r>
            <a:r>
              <a:rPr lang="en-US" sz="2800" b="1" dirty="0" err="1">
                <a:solidFill>
                  <a:srgbClr val="000000"/>
                </a:solidFill>
                <a:latin typeface="Cambria" panose="02040503050406030204" pitchFamily="18" charset="0"/>
                <a:ea typeface="Cambria" panose="02040503050406030204" pitchFamily="18" charset="0"/>
              </a:rPr>
              <a:t>dựng</a:t>
            </a:r>
            <a:r>
              <a:rPr lang="en-US" sz="2800" b="1" dirty="0">
                <a:solidFill>
                  <a:srgbClr val="000000"/>
                </a:solidFill>
                <a:latin typeface="Cambria" panose="02040503050406030204" pitchFamily="18" charset="0"/>
                <a:ea typeface="Cambria" panose="02040503050406030204" pitchFamily="18" charset="0"/>
              </a:rPr>
              <a:t> </a:t>
            </a:r>
            <a:r>
              <a:rPr lang="en-US" sz="2800" b="1" dirty="0" err="1">
                <a:solidFill>
                  <a:srgbClr val="000000"/>
                </a:solidFill>
                <a:latin typeface="Cambria" panose="02040503050406030204" pitchFamily="18" charset="0"/>
                <a:ea typeface="Cambria" panose="02040503050406030204" pitchFamily="18" charset="0"/>
              </a:rPr>
              <a:t>kế</a:t>
            </a:r>
            <a:r>
              <a:rPr lang="en-US" sz="2800" b="1" dirty="0">
                <a:solidFill>
                  <a:srgbClr val="000000"/>
                </a:solidFill>
                <a:latin typeface="Cambria" panose="02040503050406030204" pitchFamily="18" charset="0"/>
                <a:ea typeface="Cambria" panose="02040503050406030204" pitchFamily="18" charset="0"/>
              </a:rPr>
              <a:t> </a:t>
            </a:r>
            <a:r>
              <a:rPr lang="en-US" sz="2800" b="1" dirty="0" err="1">
                <a:solidFill>
                  <a:srgbClr val="000000"/>
                </a:solidFill>
                <a:latin typeface="Cambria" panose="02040503050406030204" pitchFamily="18" charset="0"/>
                <a:ea typeface="Cambria" panose="02040503050406030204" pitchFamily="18" charset="0"/>
              </a:rPr>
              <a:t>hoạch</a:t>
            </a:r>
            <a:r>
              <a:rPr lang="en-US" sz="2800" b="1" dirty="0">
                <a:solidFill>
                  <a:srgbClr val="000000"/>
                </a:solidFill>
                <a:latin typeface="Cambria" panose="02040503050406030204" pitchFamily="18" charset="0"/>
                <a:ea typeface="Cambria" panose="02040503050406030204" pitchFamily="18" charset="0"/>
              </a:rPr>
              <a:t> </a:t>
            </a:r>
            <a:r>
              <a:rPr lang="en-US" sz="2800" b="1" dirty="0" err="1">
                <a:solidFill>
                  <a:srgbClr val="000000"/>
                </a:solidFill>
                <a:latin typeface="Cambria" panose="02040503050406030204" pitchFamily="18" charset="0"/>
                <a:ea typeface="Cambria" panose="02040503050406030204" pitchFamily="18" charset="0"/>
              </a:rPr>
              <a:t>chăm</a:t>
            </a:r>
            <a:r>
              <a:rPr lang="en-US" sz="2800" b="1" dirty="0">
                <a:solidFill>
                  <a:srgbClr val="000000"/>
                </a:solidFill>
                <a:latin typeface="Cambria" panose="02040503050406030204" pitchFamily="18" charset="0"/>
                <a:ea typeface="Cambria" panose="02040503050406030204" pitchFamily="18" charset="0"/>
              </a:rPr>
              <a:t> </a:t>
            </a:r>
            <a:r>
              <a:rPr lang="en-US" sz="2800" b="1" dirty="0" err="1">
                <a:solidFill>
                  <a:srgbClr val="000000"/>
                </a:solidFill>
                <a:latin typeface="Cambria" panose="02040503050406030204" pitchFamily="18" charset="0"/>
                <a:ea typeface="Cambria" panose="02040503050406030204" pitchFamily="18" charset="0"/>
              </a:rPr>
              <a:t>sóc</a:t>
            </a:r>
            <a:r>
              <a:rPr lang="en-US" sz="2800" b="1" dirty="0">
                <a:solidFill>
                  <a:srgbClr val="000000"/>
                </a:solidFill>
                <a:latin typeface="Cambria" panose="02040503050406030204" pitchFamily="18" charset="0"/>
                <a:ea typeface="Cambria" panose="02040503050406030204" pitchFamily="18" charset="0"/>
              </a:rPr>
              <a:t> </a:t>
            </a:r>
            <a:r>
              <a:rPr lang="en-US" sz="2800" b="1" dirty="0" err="1">
                <a:solidFill>
                  <a:srgbClr val="000000"/>
                </a:solidFill>
                <a:latin typeface="Cambria" panose="02040503050406030204" pitchFamily="18" charset="0"/>
                <a:ea typeface="Cambria" panose="02040503050406030204" pitchFamily="18" charset="0"/>
              </a:rPr>
              <a:t>cây</a:t>
            </a:r>
            <a:r>
              <a:rPr lang="en-US" sz="2800" b="1" dirty="0">
                <a:solidFill>
                  <a:srgbClr val="000000"/>
                </a:solidFill>
                <a:latin typeface="Cambria" panose="02040503050406030204" pitchFamily="18" charset="0"/>
                <a:ea typeface="Cambria" panose="02040503050406030204" pitchFamily="18" charset="0"/>
              </a:rPr>
              <a:t> </a:t>
            </a:r>
            <a:r>
              <a:rPr lang="en-US" sz="2800" b="1" dirty="0" err="1">
                <a:solidFill>
                  <a:srgbClr val="000000"/>
                </a:solidFill>
                <a:latin typeface="Cambria" panose="02040503050406030204" pitchFamily="18" charset="0"/>
                <a:ea typeface="Cambria" panose="02040503050406030204" pitchFamily="18" charset="0"/>
              </a:rPr>
              <a:t>trồng</a:t>
            </a:r>
            <a:r>
              <a:rPr lang="en-US" sz="2800" b="1" dirty="0">
                <a:solidFill>
                  <a:srgbClr val="000000"/>
                </a:solidFill>
                <a:latin typeface="Cambria" panose="02040503050406030204" pitchFamily="18" charset="0"/>
                <a:ea typeface="Cambria" panose="02040503050406030204" pitchFamily="18" charset="0"/>
              </a:rPr>
              <a:t> </a:t>
            </a:r>
            <a:r>
              <a:rPr lang="en-US" sz="2800" b="1" dirty="0" err="1">
                <a:solidFill>
                  <a:srgbClr val="000000"/>
                </a:solidFill>
                <a:latin typeface="Cambria" panose="02040503050406030204" pitchFamily="18" charset="0"/>
                <a:ea typeface="Cambria" panose="02040503050406030204" pitchFamily="18" charset="0"/>
              </a:rPr>
              <a:t>hoặc</a:t>
            </a:r>
            <a:r>
              <a:rPr lang="en-US" sz="2800" b="1" dirty="0">
                <a:solidFill>
                  <a:srgbClr val="000000"/>
                </a:solidFill>
                <a:latin typeface="Cambria" panose="02040503050406030204" pitchFamily="18" charset="0"/>
                <a:ea typeface="Cambria" panose="02040503050406030204" pitchFamily="18" charset="0"/>
              </a:rPr>
              <a:t> </a:t>
            </a:r>
            <a:r>
              <a:rPr lang="en-US" sz="2800" b="1" dirty="0" err="1">
                <a:solidFill>
                  <a:srgbClr val="000000"/>
                </a:solidFill>
                <a:latin typeface="Cambria" panose="02040503050406030204" pitchFamily="18" charset="0"/>
                <a:ea typeface="Cambria" panose="02040503050406030204" pitchFamily="18" charset="0"/>
              </a:rPr>
              <a:t>vật</a:t>
            </a:r>
            <a:r>
              <a:rPr lang="en-US" sz="2800" b="1" dirty="0">
                <a:solidFill>
                  <a:srgbClr val="000000"/>
                </a:solidFill>
                <a:latin typeface="Cambria" panose="02040503050406030204" pitchFamily="18" charset="0"/>
                <a:ea typeface="Cambria" panose="02040503050406030204" pitchFamily="18" charset="0"/>
              </a:rPr>
              <a:t> </a:t>
            </a:r>
            <a:r>
              <a:rPr lang="en-US" sz="2800" b="1" dirty="0" err="1">
                <a:solidFill>
                  <a:srgbClr val="000000"/>
                </a:solidFill>
                <a:latin typeface="Cambria" panose="02040503050406030204" pitchFamily="18" charset="0"/>
                <a:ea typeface="Cambria" panose="02040503050406030204" pitchFamily="18" charset="0"/>
              </a:rPr>
              <a:t>nuôi</a:t>
            </a:r>
            <a:r>
              <a:rPr lang="en-US" sz="2800" b="1" dirty="0">
                <a:solidFill>
                  <a:srgbClr val="000000"/>
                </a:solidFill>
                <a:latin typeface="Cambria" panose="02040503050406030204" pitchFamily="18" charset="0"/>
                <a:ea typeface="Cambria" panose="02040503050406030204" pitchFamily="18" charset="0"/>
              </a:rPr>
              <a:t> ở </a:t>
            </a:r>
            <a:r>
              <a:rPr lang="en-US" sz="2800" b="1" dirty="0" err="1">
                <a:solidFill>
                  <a:srgbClr val="000000"/>
                </a:solidFill>
                <a:latin typeface="Cambria" panose="02040503050406030204" pitchFamily="18" charset="0"/>
                <a:ea typeface="Cambria" panose="02040503050406030204" pitchFamily="18" charset="0"/>
              </a:rPr>
              <a:t>nhà</a:t>
            </a:r>
            <a:r>
              <a:rPr lang="en-US" sz="2800" b="1" dirty="0">
                <a:solidFill>
                  <a:srgbClr val="000000"/>
                </a:solidFill>
                <a:latin typeface="Cambria" panose="02040503050406030204" pitchFamily="18" charset="0"/>
                <a:ea typeface="Cambria" panose="02040503050406030204" pitchFamily="18" charset="0"/>
              </a:rPr>
              <a:t> </a:t>
            </a:r>
            <a:r>
              <a:rPr lang="en-US" sz="2800" b="1" dirty="0" err="1">
                <a:solidFill>
                  <a:srgbClr val="000000"/>
                </a:solidFill>
                <a:latin typeface="Cambria" panose="02040503050406030204" pitchFamily="18" charset="0"/>
                <a:ea typeface="Cambria" panose="02040503050406030204" pitchFamily="18" charset="0"/>
              </a:rPr>
              <a:t>theo</a:t>
            </a:r>
            <a:r>
              <a:rPr lang="en-US" sz="2800" b="1" dirty="0">
                <a:solidFill>
                  <a:srgbClr val="000000"/>
                </a:solidFill>
                <a:latin typeface="Cambria" panose="02040503050406030204" pitchFamily="18" charset="0"/>
                <a:ea typeface="Cambria" panose="02040503050406030204" pitchFamily="18" charset="0"/>
              </a:rPr>
              <a:t> </a:t>
            </a:r>
            <a:r>
              <a:rPr lang="en-US" sz="2800" b="1" dirty="0" err="1">
                <a:solidFill>
                  <a:srgbClr val="000000"/>
                </a:solidFill>
                <a:latin typeface="Cambria" panose="02040503050406030204" pitchFamily="18" charset="0"/>
                <a:ea typeface="Cambria" panose="02040503050406030204" pitchFamily="18" charset="0"/>
              </a:rPr>
              <a:t>gợi</a:t>
            </a:r>
            <a:r>
              <a:rPr lang="en-US" sz="2800" b="1" dirty="0">
                <a:solidFill>
                  <a:srgbClr val="000000"/>
                </a:solidFill>
                <a:latin typeface="Cambria" panose="02040503050406030204" pitchFamily="18" charset="0"/>
                <a:ea typeface="Cambria" panose="02040503050406030204" pitchFamily="18" charset="0"/>
              </a:rPr>
              <a:t> ý </a:t>
            </a:r>
            <a:r>
              <a:rPr lang="en-US" sz="2800" b="1" dirty="0" err="1">
                <a:solidFill>
                  <a:srgbClr val="000000"/>
                </a:solidFill>
                <a:latin typeface="Cambria" panose="02040503050406030204" pitchFamily="18" charset="0"/>
                <a:ea typeface="Cambria" panose="02040503050406030204" pitchFamily="18" charset="0"/>
              </a:rPr>
              <a:t>sau</a:t>
            </a:r>
            <a:r>
              <a:rPr lang="en-US" sz="2800" b="1" dirty="0">
                <a:solidFill>
                  <a:srgbClr val="000000"/>
                </a:solidFill>
                <a:latin typeface="Cambria" panose="02040503050406030204" pitchFamily="18" charset="0"/>
                <a:ea typeface="Cambria" panose="02040503050406030204" pitchFamily="18" charset="0"/>
              </a:rPr>
              <a:t>:</a:t>
            </a:r>
            <a:endParaRPr kumimoji="0" lang="en-US" sz="28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graphicFrame>
        <p:nvGraphicFramePr>
          <p:cNvPr id="4" name="Table 3">
            <a:extLst>
              <a:ext uri="{FF2B5EF4-FFF2-40B4-BE49-F238E27FC236}">
                <a16:creationId xmlns:a16="http://schemas.microsoft.com/office/drawing/2014/main" id="{2531B4A4-7B9B-FE7D-92E7-E727E88DD014}"/>
              </a:ext>
            </a:extLst>
          </p:cNvPr>
          <p:cNvGraphicFramePr>
            <a:graphicFrameLocks noGrp="1"/>
          </p:cNvGraphicFramePr>
          <p:nvPr>
            <p:extLst>
              <p:ext uri="{D42A27DB-BD31-4B8C-83A1-F6EECF244321}">
                <p14:modId xmlns:p14="http://schemas.microsoft.com/office/powerpoint/2010/main" val="3028892364"/>
              </p:ext>
            </p:extLst>
          </p:nvPr>
        </p:nvGraphicFramePr>
        <p:xfrm>
          <a:off x="990600" y="2197259"/>
          <a:ext cx="10163174" cy="2560320"/>
        </p:xfrm>
        <a:graphic>
          <a:graphicData uri="http://schemas.openxmlformats.org/drawingml/2006/table">
            <a:tbl>
              <a:tblPr/>
              <a:tblGrid>
                <a:gridCol w="2909419">
                  <a:extLst>
                    <a:ext uri="{9D8B030D-6E8A-4147-A177-3AD203B41FA5}">
                      <a16:colId xmlns:a16="http://schemas.microsoft.com/office/drawing/2014/main" val="2664063202"/>
                    </a:ext>
                  </a:extLst>
                </a:gridCol>
                <a:gridCol w="2909419">
                  <a:extLst>
                    <a:ext uri="{9D8B030D-6E8A-4147-A177-3AD203B41FA5}">
                      <a16:colId xmlns:a16="http://schemas.microsoft.com/office/drawing/2014/main" val="33749164"/>
                    </a:ext>
                  </a:extLst>
                </a:gridCol>
                <a:gridCol w="4344336">
                  <a:extLst>
                    <a:ext uri="{9D8B030D-6E8A-4147-A177-3AD203B41FA5}">
                      <a16:colId xmlns:a16="http://schemas.microsoft.com/office/drawing/2014/main" val="2524833033"/>
                    </a:ext>
                  </a:extLst>
                </a:gridCol>
              </a:tblGrid>
              <a:tr h="0">
                <a:tc gridSpan="3">
                  <a:txBody>
                    <a:bodyPr/>
                    <a:lstStyle/>
                    <a:p>
                      <a:pPr algn="ctr"/>
                      <a:r>
                        <a:rPr lang="en-US" sz="2400" b="1" dirty="0" err="1">
                          <a:solidFill>
                            <a:srgbClr val="000000"/>
                          </a:solidFill>
                          <a:effectLst/>
                          <a:latin typeface="Cambria" panose="02040503050406030204" pitchFamily="18" charset="0"/>
                          <a:ea typeface="Cambria" panose="02040503050406030204" pitchFamily="18" charset="0"/>
                        </a:rPr>
                        <a:t>Tên</a:t>
                      </a:r>
                      <a:r>
                        <a:rPr lang="en-US" sz="2400" b="1" dirty="0">
                          <a:solidFill>
                            <a:srgbClr val="000000"/>
                          </a:solidFill>
                          <a:effectLst/>
                          <a:latin typeface="Cambria" panose="02040503050406030204" pitchFamily="18" charset="0"/>
                          <a:ea typeface="Cambria" panose="02040503050406030204" pitchFamily="18" charset="0"/>
                        </a:rPr>
                        <a:t> </a:t>
                      </a:r>
                      <a:r>
                        <a:rPr lang="en-US" sz="2400" b="1" dirty="0" err="1">
                          <a:solidFill>
                            <a:srgbClr val="000000"/>
                          </a:solidFill>
                          <a:effectLst/>
                          <a:latin typeface="Cambria" panose="02040503050406030204" pitchFamily="18" charset="0"/>
                          <a:ea typeface="Cambria" panose="02040503050406030204" pitchFamily="18" charset="0"/>
                        </a:rPr>
                        <a:t>cây</a:t>
                      </a:r>
                      <a:r>
                        <a:rPr lang="en-US" sz="2400" b="1" dirty="0">
                          <a:solidFill>
                            <a:srgbClr val="000000"/>
                          </a:solidFill>
                          <a:effectLst/>
                          <a:latin typeface="Cambria" panose="02040503050406030204" pitchFamily="18" charset="0"/>
                          <a:ea typeface="Cambria" panose="02040503050406030204" pitchFamily="18" charset="0"/>
                        </a:rPr>
                        <a:t> </a:t>
                      </a:r>
                      <a:r>
                        <a:rPr lang="en-US" sz="2400" b="1" dirty="0" err="1">
                          <a:solidFill>
                            <a:srgbClr val="000000"/>
                          </a:solidFill>
                          <a:effectLst/>
                          <a:latin typeface="Cambria" panose="02040503050406030204" pitchFamily="18" charset="0"/>
                          <a:ea typeface="Cambria" panose="02040503050406030204" pitchFamily="18" charset="0"/>
                        </a:rPr>
                        <a:t>trồng</a:t>
                      </a:r>
                      <a:r>
                        <a:rPr lang="en-US" sz="2400" b="1" dirty="0">
                          <a:solidFill>
                            <a:srgbClr val="000000"/>
                          </a:solidFill>
                          <a:effectLst/>
                          <a:latin typeface="Cambria" panose="02040503050406030204" pitchFamily="18" charset="0"/>
                          <a:ea typeface="Cambria" panose="02040503050406030204" pitchFamily="18" charset="0"/>
                        </a:rPr>
                        <a:t> (</a:t>
                      </a:r>
                      <a:r>
                        <a:rPr lang="en-US" sz="2400" b="1" dirty="0" err="1">
                          <a:solidFill>
                            <a:srgbClr val="000000"/>
                          </a:solidFill>
                          <a:effectLst/>
                          <a:latin typeface="Cambria" panose="02040503050406030204" pitchFamily="18" charset="0"/>
                          <a:ea typeface="Cambria" panose="02040503050406030204" pitchFamily="18" charset="0"/>
                        </a:rPr>
                        <a:t>hoặc</a:t>
                      </a:r>
                      <a:r>
                        <a:rPr lang="en-US" sz="2400" b="1" dirty="0">
                          <a:solidFill>
                            <a:srgbClr val="000000"/>
                          </a:solidFill>
                          <a:effectLst/>
                          <a:latin typeface="Cambria" panose="02040503050406030204" pitchFamily="18" charset="0"/>
                          <a:ea typeface="Cambria" panose="02040503050406030204" pitchFamily="18" charset="0"/>
                        </a:rPr>
                        <a:t> </a:t>
                      </a:r>
                      <a:r>
                        <a:rPr lang="en-US" sz="2400" b="1" dirty="0" err="1">
                          <a:solidFill>
                            <a:srgbClr val="000000"/>
                          </a:solidFill>
                          <a:effectLst/>
                          <a:latin typeface="Cambria" panose="02040503050406030204" pitchFamily="18" charset="0"/>
                          <a:ea typeface="Cambria" panose="02040503050406030204" pitchFamily="18" charset="0"/>
                        </a:rPr>
                        <a:t>vật</a:t>
                      </a:r>
                      <a:r>
                        <a:rPr lang="en-US" sz="2400" b="1" dirty="0">
                          <a:solidFill>
                            <a:srgbClr val="000000"/>
                          </a:solidFill>
                          <a:effectLst/>
                          <a:latin typeface="Cambria" panose="02040503050406030204" pitchFamily="18" charset="0"/>
                          <a:ea typeface="Cambria" panose="02040503050406030204" pitchFamily="18" charset="0"/>
                        </a:rPr>
                        <a:t> </a:t>
                      </a:r>
                      <a:r>
                        <a:rPr lang="en-US" sz="2400" b="1" dirty="0" err="1">
                          <a:solidFill>
                            <a:srgbClr val="000000"/>
                          </a:solidFill>
                          <a:effectLst/>
                          <a:latin typeface="Cambria" panose="02040503050406030204" pitchFamily="18" charset="0"/>
                          <a:ea typeface="Cambria" panose="02040503050406030204" pitchFamily="18" charset="0"/>
                        </a:rPr>
                        <a:t>nuôi</a:t>
                      </a:r>
                      <a:r>
                        <a:rPr lang="en-US" sz="2400" b="1" dirty="0">
                          <a:solidFill>
                            <a:srgbClr val="000000"/>
                          </a:solidFill>
                          <a:effectLst/>
                          <a:latin typeface="Cambria" panose="02040503050406030204" pitchFamily="18" charset="0"/>
                          <a:ea typeface="Cambria" panose="02040503050406030204" pitchFamily="18" charset="0"/>
                        </a:rPr>
                        <a:t>):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95427380"/>
                  </a:ext>
                </a:extLst>
              </a:tr>
              <a:tr h="0">
                <a:tc>
                  <a:txBody>
                    <a:bodyPr/>
                    <a:lstStyle/>
                    <a:p>
                      <a:pPr algn="ctr"/>
                      <a:r>
                        <a:rPr lang="en-US" sz="2400" dirty="0">
                          <a:solidFill>
                            <a:srgbClr val="000000"/>
                          </a:solidFill>
                          <a:effectLst/>
                          <a:latin typeface="Cambria" panose="02040503050406030204" pitchFamily="18" charset="0"/>
                          <a:ea typeface="Cambria" panose="02040503050406030204" pitchFamily="18" charset="0"/>
                        </a:rPr>
                        <a:t>Nhu </a:t>
                      </a:r>
                      <a:r>
                        <a:rPr lang="en-US" sz="2400" dirty="0" err="1">
                          <a:solidFill>
                            <a:srgbClr val="000000"/>
                          </a:solidFill>
                          <a:effectLst/>
                          <a:latin typeface="Cambria" panose="02040503050406030204" pitchFamily="18" charset="0"/>
                          <a:ea typeface="Cambria" panose="02040503050406030204" pitchFamily="18" charset="0"/>
                        </a:rPr>
                        <a:t>cầu</a:t>
                      </a:r>
                      <a:r>
                        <a:rPr lang="en-US" sz="2400" dirty="0">
                          <a:solidFill>
                            <a:srgbClr val="000000"/>
                          </a:solidFill>
                          <a:effectLst/>
                          <a:latin typeface="Cambria" panose="02040503050406030204" pitchFamily="18" charset="0"/>
                          <a:ea typeface="Cambria" panose="02040503050406030204" pitchFamily="18" charset="0"/>
                        </a:rPr>
                        <a:t> </a:t>
                      </a:r>
                      <a:r>
                        <a:rPr lang="en-US" sz="2400" dirty="0" err="1">
                          <a:solidFill>
                            <a:srgbClr val="000000"/>
                          </a:solidFill>
                          <a:effectLst/>
                          <a:latin typeface="Cambria" panose="02040503050406030204" pitchFamily="18" charset="0"/>
                          <a:ea typeface="Cambria" panose="02040503050406030204" pitchFamily="18" charset="0"/>
                        </a:rPr>
                        <a:t>của</a:t>
                      </a:r>
                      <a:r>
                        <a:rPr lang="en-US" sz="2400" dirty="0">
                          <a:solidFill>
                            <a:srgbClr val="000000"/>
                          </a:solidFill>
                          <a:effectLst/>
                          <a:latin typeface="Cambria" panose="02040503050406030204" pitchFamily="18" charset="0"/>
                          <a:ea typeface="Cambria" panose="02040503050406030204" pitchFamily="18" charset="0"/>
                        </a:rPr>
                        <a:t> </a:t>
                      </a:r>
                      <a:r>
                        <a:rPr lang="en-US" sz="2400" dirty="0" err="1">
                          <a:solidFill>
                            <a:srgbClr val="000000"/>
                          </a:solidFill>
                          <a:effectLst/>
                          <a:latin typeface="Cambria" panose="02040503050406030204" pitchFamily="18" charset="0"/>
                          <a:ea typeface="Cambria" panose="02040503050406030204" pitchFamily="18" charset="0"/>
                        </a:rPr>
                        <a:t>cây</a:t>
                      </a:r>
                      <a:r>
                        <a:rPr lang="en-US" sz="2400" dirty="0">
                          <a:solidFill>
                            <a:srgbClr val="000000"/>
                          </a:solidFill>
                          <a:effectLst/>
                          <a:latin typeface="Cambria" panose="02040503050406030204" pitchFamily="18" charset="0"/>
                          <a:ea typeface="Cambria" panose="02040503050406030204" pitchFamily="18" charset="0"/>
                        </a:rPr>
                        <a:t> </a:t>
                      </a:r>
                      <a:r>
                        <a:rPr lang="en-US" sz="2400" dirty="0" err="1">
                          <a:solidFill>
                            <a:srgbClr val="000000"/>
                          </a:solidFill>
                          <a:effectLst/>
                          <a:latin typeface="Cambria" panose="02040503050406030204" pitchFamily="18" charset="0"/>
                          <a:ea typeface="Cambria" panose="02040503050406030204" pitchFamily="18" charset="0"/>
                        </a:rPr>
                        <a:t>trồng</a:t>
                      </a:r>
                      <a:r>
                        <a:rPr lang="en-US" sz="2400" dirty="0">
                          <a:solidFill>
                            <a:srgbClr val="000000"/>
                          </a:solidFill>
                          <a:effectLst/>
                          <a:latin typeface="Cambria" panose="02040503050406030204" pitchFamily="18" charset="0"/>
                          <a:ea typeface="Cambria" panose="02040503050406030204" pitchFamily="18" charset="0"/>
                        </a:rPr>
                        <a:t> (</a:t>
                      </a:r>
                      <a:r>
                        <a:rPr lang="en-US" sz="2400" dirty="0" err="1">
                          <a:solidFill>
                            <a:srgbClr val="000000"/>
                          </a:solidFill>
                          <a:effectLst/>
                          <a:latin typeface="Cambria" panose="02040503050406030204" pitchFamily="18" charset="0"/>
                          <a:ea typeface="Cambria" panose="02040503050406030204" pitchFamily="18" charset="0"/>
                        </a:rPr>
                        <a:t>hoặc</a:t>
                      </a:r>
                      <a:r>
                        <a:rPr lang="en-US" sz="2400" dirty="0">
                          <a:solidFill>
                            <a:srgbClr val="000000"/>
                          </a:solidFill>
                          <a:effectLst/>
                          <a:latin typeface="Cambria" panose="02040503050406030204" pitchFamily="18" charset="0"/>
                          <a:ea typeface="Cambria" panose="02040503050406030204" pitchFamily="18" charset="0"/>
                        </a:rPr>
                        <a:t> </a:t>
                      </a:r>
                      <a:r>
                        <a:rPr lang="en-US" sz="2400" dirty="0" err="1">
                          <a:solidFill>
                            <a:srgbClr val="000000"/>
                          </a:solidFill>
                          <a:effectLst/>
                          <a:latin typeface="Cambria" panose="02040503050406030204" pitchFamily="18" charset="0"/>
                          <a:ea typeface="Cambria" panose="02040503050406030204" pitchFamily="18" charset="0"/>
                        </a:rPr>
                        <a:t>vật</a:t>
                      </a:r>
                      <a:r>
                        <a:rPr lang="en-US" sz="2400" dirty="0">
                          <a:solidFill>
                            <a:srgbClr val="000000"/>
                          </a:solidFill>
                          <a:effectLst/>
                          <a:latin typeface="Cambria" panose="02040503050406030204" pitchFamily="18" charset="0"/>
                          <a:ea typeface="Cambria" panose="02040503050406030204" pitchFamily="18" charset="0"/>
                        </a:rPr>
                        <a:t> </a:t>
                      </a:r>
                      <a:r>
                        <a:rPr lang="en-US" sz="2400" dirty="0" err="1">
                          <a:solidFill>
                            <a:srgbClr val="000000"/>
                          </a:solidFill>
                          <a:effectLst/>
                          <a:latin typeface="Cambria" panose="02040503050406030204" pitchFamily="18" charset="0"/>
                          <a:ea typeface="Cambria" panose="02040503050406030204" pitchFamily="18" charset="0"/>
                        </a:rPr>
                        <a:t>nuôi</a:t>
                      </a:r>
                      <a:r>
                        <a:rPr lang="en-US" sz="2400" dirty="0">
                          <a:solidFill>
                            <a:srgbClr val="000000"/>
                          </a:solidFill>
                          <a:effectLst/>
                          <a:latin typeface="Cambria" panose="02040503050406030204" pitchFamily="18" charset="0"/>
                          <a:ea typeface="Cambria" panose="02040503050406030204" pitchFamily="18" charset="0"/>
                        </a:rPr>
                        <a: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err="1">
                          <a:solidFill>
                            <a:srgbClr val="000000"/>
                          </a:solidFill>
                          <a:effectLst/>
                          <a:latin typeface="Cambria" panose="02040503050406030204" pitchFamily="18" charset="0"/>
                          <a:ea typeface="Cambria" panose="02040503050406030204" pitchFamily="18" charset="0"/>
                        </a:rPr>
                        <a:t>Công</a:t>
                      </a:r>
                      <a:r>
                        <a:rPr lang="en-US" sz="2400" dirty="0">
                          <a:solidFill>
                            <a:srgbClr val="000000"/>
                          </a:solidFill>
                          <a:effectLst/>
                          <a:latin typeface="Cambria" panose="02040503050406030204" pitchFamily="18" charset="0"/>
                          <a:ea typeface="Cambria" panose="02040503050406030204" pitchFamily="18" charset="0"/>
                        </a:rPr>
                        <a:t> </a:t>
                      </a:r>
                      <a:r>
                        <a:rPr lang="en-US" sz="2400" dirty="0" err="1">
                          <a:solidFill>
                            <a:srgbClr val="000000"/>
                          </a:solidFill>
                          <a:effectLst/>
                          <a:latin typeface="Cambria" panose="02040503050406030204" pitchFamily="18" charset="0"/>
                          <a:ea typeface="Cambria" panose="02040503050406030204" pitchFamily="18" charset="0"/>
                        </a:rPr>
                        <a:t>việc</a:t>
                      </a:r>
                      <a:r>
                        <a:rPr lang="en-US" sz="2400" dirty="0">
                          <a:solidFill>
                            <a:srgbClr val="000000"/>
                          </a:solidFill>
                          <a:effectLst/>
                          <a:latin typeface="Cambria" panose="02040503050406030204" pitchFamily="18" charset="0"/>
                          <a:ea typeface="Cambria" panose="02040503050406030204" pitchFamily="18" charset="0"/>
                        </a:rPr>
                        <a:t> </a:t>
                      </a:r>
                      <a:r>
                        <a:rPr lang="en-US" sz="2400" dirty="0" err="1">
                          <a:solidFill>
                            <a:srgbClr val="000000"/>
                          </a:solidFill>
                          <a:effectLst/>
                          <a:latin typeface="Cambria" panose="02040503050406030204" pitchFamily="18" charset="0"/>
                          <a:ea typeface="Cambria" panose="02040503050406030204" pitchFamily="18" charset="0"/>
                        </a:rPr>
                        <a:t>cần</a:t>
                      </a:r>
                      <a:r>
                        <a:rPr lang="en-US" sz="2400" dirty="0">
                          <a:solidFill>
                            <a:srgbClr val="000000"/>
                          </a:solidFill>
                          <a:effectLst/>
                          <a:latin typeface="Cambria" panose="02040503050406030204" pitchFamily="18" charset="0"/>
                          <a:ea typeface="Cambria" panose="02040503050406030204" pitchFamily="18" charset="0"/>
                        </a:rPr>
                        <a:t> </a:t>
                      </a:r>
                      <a:r>
                        <a:rPr lang="en-US" sz="2400" dirty="0" err="1">
                          <a:solidFill>
                            <a:srgbClr val="000000"/>
                          </a:solidFill>
                          <a:effectLst/>
                          <a:latin typeface="Cambria" panose="02040503050406030204" pitchFamily="18" charset="0"/>
                          <a:ea typeface="Cambria" panose="02040503050406030204" pitchFamily="18" charset="0"/>
                        </a:rPr>
                        <a:t>làm</a:t>
                      </a:r>
                      <a:endParaRPr lang="en-US" sz="2400" dirty="0">
                        <a:solidFill>
                          <a:srgbClr val="000000"/>
                        </a:solidFill>
                        <a:effectLst/>
                        <a:latin typeface="Cambria" panose="02040503050406030204" pitchFamily="18" charset="0"/>
                        <a:ea typeface="Cambria" panose="020405030504060302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vi-VN" sz="2400">
                          <a:solidFill>
                            <a:srgbClr val="000000"/>
                          </a:solidFill>
                          <a:effectLst/>
                          <a:latin typeface="Cambria" panose="02040503050406030204" pitchFamily="18" charset="0"/>
                          <a:ea typeface="Cambria" panose="02040503050406030204" pitchFamily="18" charset="0"/>
                        </a:rPr>
                        <a:t>Lưu ý khi thực hiện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98002658"/>
                  </a:ext>
                </a:extLst>
              </a:tr>
              <a:tr h="0">
                <a:tc>
                  <a:txBody>
                    <a:bodyPr/>
                    <a:lstStyle/>
                    <a:p>
                      <a:pPr algn="ctr"/>
                      <a:r>
                        <a:rPr lang="vi-VN" sz="2400">
                          <a:solidFill>
                            <a:srgbClr val="000000"/>
                          </a:solidFill>
                          <a:effectLst/>
                          <a:latin typeface="Cambria" panose="02040503050406030204" pitchFamily="18" charset="0"/>
                          <a:ea typeface="Cambria" panose="02040503050406030204" pitchFamily="18" charset="0"/>
                        </a:rPr>
                        <a:t>Nước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vi-VN" sz="2400" dirty="0">
                          <a:solidFill>
                            <a:srgbClr val="000000"/>
                          </a:solidFill>
                          <a:effectLst/>
                          <a:latin typeface="Cambria" panose="02040503050406030204" pitchFamily="18" charset="0"/>
                          <a:ea typeface="Cambria" panose="02040503050406030204" pitchFamily="18" charset="0"/>
                        </a:rPr>
                        <a:t>Tưới nước cho cây (cho vật nuôi uống nước)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vi-VN" sz="2400" dirty="0">
                          <a:solidFill>
                            <a:srgbClr val="000000"/>
                          </a:solidFill>
                          <a:effectLst/>
                          <a:latin typeface="Cambria" panose="02040503050406030204" pitchFamily="18" charset="0"/>
                          <a:ea typeface="Cambria" panose="02040503050406030204" pitchFamily="18" charset="0"/>
                        </a:rPr>
                        <a:t>Tưới nước vào sáng sớm hoặc chiều tối (cho uống hằng ngày)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90881773"/>
                  </a:ext>
                </a:extLst>
              </a:tr>
              <a:tr h="0">
                <a:tc>
                  <a:txBody>
                    <a:bodyPr/>
                    <a:lstStyle/>
                    <a:p>
                      <a:pPr algn="ctr"/>
                      <a:r>
                        <a:rPr lang="en-US" sz="2400">
                          <a:solidFill>
                            <a:srgbClr val="000000"/>
                          </a:solidFill>
                          <a:effectLst/>
                          <a:latin typeface="Cambria" panose="02040503050406030204" pitchFamily="18" charset="0"/>
                          <a:ea typeface="Cambria" panose="02040503050406030204" pitchFamily="18" charset="0"/>
                        </a:rPr>
                        <a: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a:solidFill>
                            <a:srgbClr val="000000"/>
                          </a:solidFill>
                          <a:effectLst/>
                          <a:latin typeface="Cambria" panose="02040503050406030204" pitchFamily="18" charset="0"/>
                          <a:ea typeface="Cambria" panose="02040503050406030204" pitchFamily="18" charset="0"/>
                        </a:rPr>
                        <a: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dirty="0">
                          <a:solidFill>
                            <a:srgbClr val="000000"/>
                          </a:solidFill>
                          <a:effectLst/>
                          <a:latin typeface="Cambria" panose="02040503050406030204" pitchFamily="18" charset="0"/>
                          <a:ea typeface="Cambria" panose="02040503050406030204" pitchFamily="18" charset="0"/>
                        </a:rPr>
                        <a: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85879534"/>
                  </a:ext>
                </a:extLst>
              </a:tr>
            </a:tbl>
          </a:graphicData>
        </a:graphic>
      </p:graphicFrame>
    </p:spTree>
    <p:extLst>
      <p:ext uri="{BB962C8B-B14F-4D97-AF65-F5344CB8AC3E}">
        <p14:creationId xmlns:p14="http://schemas.microsoft.com/office/powerpoint/2010/main" val="41859256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5E4DBC-ED20-409C-9000-5AA467B254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graphicFrame>
        <p:nvGraphicFramePr>
          <p:cNvPr id="4" name="Table 3">
            <a:extLst>
              <a:ext uri="{FF2B5EF4-FFF2-40B4-BE49-F238E27FC236}">
                <a16:creationId xmlns:a16="http://schemas.microsoft.com/office/drawing/2014/main" id="{2531B4A4-7B9B-FE7D-92E7-E727E88DD014}"/>
              </a:ext>
            </a:extLst>
          </p:cNvPr>
          <p:cNvGraphicFramePr>
            <a:graphicFrameLocks noGrp="1"/>
          </p:cNvGraphicFramePr>
          <p:nvPr>
            <p:extLst>
              <p:ext uri="{D42A27DB-BD31-4B8C-83A1-F6EECF244321}">
                <p14:modId xmlns:p14="http://schemas.microsoft.com/office/powerpoint/2010/main" val="3452090086"/>
              </p:ext>
            </p:extLst>
          </p:nvPr>
        </p:nvGraphicFramePr>
        <p:xfrm>
          <a:off x="704850" y="800098"/>
          <a:ext cx="10744198" cy="5876927"/>
        </p:xfrm>
        <a:graphic>
          <a:graphicData uri="http://schemas.openxmlformats.org/drawingml/2006/table">
            <a:tbl>
              <a:tblPr/>
              <a:tblGrid>
                <a:gridCol w="3075749">
                  <a:extLst>
                    <a:ext uri="{9D8B030D-6E8A-4147-A177-3AD203B41FA5}">
                      <a16:colId xmlns:a16="http://schemas.microsoft.com/office/drawing/2014/main" val="2664063202"/>
                    </a:ext>
                  </a:extLst>
                </a:gridCol>
                <a:gridCol w="3075749">
                  <a:extLst>
                    <a:ext uri="{9D8B030D-6E8A-4147-A177-3AD203B41FA5}">
                      <a16:colId xmlns:a16="http://schemas.microsoft.com/office/drawing/2014/main" val="33749164"/>
                    </a:ext>
                  </a:extLst>
                </a:gridCol>
                <a:gridCol w="4592700">
                  <a:extLst>
                    <a:ext uri="{9D8B030D-6E8A-4147-A177-3AD203B41FA5}">
                      <a16:colId xmlns:a16="http://schemas.microsoft.com/office/drawing/2014/main" val="2524833033"/>
                    </a:ext>
                  </a:extLst>
                </a:gridCol>
              </a:tblGrid>
              <a:tr h="706567">
                <a:tc gridSpan="3">
                  <a:txBody>
                    <a:bodyPr/>
                    <a:lstStyle/>
                    <a:p>
                      <a:pPr algn="ctr"/>
                      <a:r>
                        <a:rPr lang="en-US" sz="4000" b="1" dirty="0" err="1">
                          <a:solidFill>
                            <a:srgbClr val="FF0000"/>
                          </a:solidFill>
                          <a:effectLst/>
                          <a:latin typeface="Cambria" panose="02040503050406030204" pitchFamily="18" charset="0"/>
                          <a:ea typeface="Cambria" panose="02040503050406030204" pitchFamily="18" charset="0"/>
                        </a:rPr>
                        <a:t>Cây</a:t>
                      </a:r>
                      <a:r>
                        <a:rPr lang="en-US" sz="4000" b="1" dirty="0">
                          <a:solidFill>
                            <a:srgbClr val="FF0000"/>
                          </a:solidFill>
                          <a:effectLst/>
                          <a:latin typeface="Cambria" panose="02040503050406030204" pitchFamily="18" charset="0"/>
                          <a:ea typeface="Cambria" panose="02040503050406030204" pitchFamily="18" charset="0"/>
                        </a:rPr>
                        <a:t> </a:t>
                      </a:r>
                      <a:r>
                        <a:rPr lang="en-US" sz="4000" b="1" dirty="0" err="1">
                          <a:solidFill>
                            <a:srgbClr val="FF0000"/>
                          </a:solidFill>
                          <a:effectLst/>
                          <a:latin typeface="Cambria" panose="02040503050406030204" pitchFamily="18" charset="0"/>
                          <a:ea typeface="Cambria" panose="02040503050406030204" pitchFamily="18" charset="0"/>
                        </a:rPr>
                        <a:t>hoa</a:t>
                      </a:r>
                      <a:r>
                        <a:rPr lang="en-US" sz="4000" b="1" dirty="0">
                          <a:solidFill>
                            <a:srgbClr val="FF0000"/>
                          </a:solidFill>
                          <a:effectLst/>
                          <a:latin typeface="Cambria" panose="02040503050406030204" pitchFamily="18" charset="0"/>
                          <a:ea typeface="Cambria" panose="02040503050406030204" pitchFamily="18" charset="0"/>
                        </a:rPr>
                        <a:t> </a:t>
                      </a:r>
                      <a:r>
                        <a:rPr lang="en-US" sz="4000" b="1" dirty="0" err="1">
                          <a:solidFill>
                            <a:srgbClr val="FF0000"/>
                          </a:solidFill>
                          <a:effectLst/>
                          <a:latin typeface="Cambria" panose="02040503050406030204" pitchFamily="18" charset="0"/>
                          <a:ea typeface="Cambria" panose="02040503050406030204" pitchFamily="18" charset="0"/>
                        </a:rPr>
                        <a:t>giấy</a:t>
                      </a:r>
                      <a:endParaRPr lang="en-US" sz="4000" b="1" dirty="0">
                        <a:solidFill>
                          <a:srgbClr val="FF0000"/>
                        </a:solidFill>
                        <a:effectLst/>
                        <a:latin typeface="Cambria" panose="02040503050406030204" pitchFamily="18" charset="0"/>
                        <a:ea typeface="Cambria" panose="020405030504060302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95427380"/>
                  </a:ext>
                </a:extLst>
              </a:tr>
              <a:tr h="1059848">
                <a:tc>
                  <a:txBody>
                    <a:bodyPr/>
                    <a:lstStyle/>
                    <a:p>
                      <a:pPr algn="ctr"/>
                      <a:r>
                        <a:rPr lang="en-US" sz="2400" b="1" dirty="0">
                          <a:solidFill>
                            <a:srgbClr val="000000"/>
                          </a:solidFill>
                          <a:effectLst/>
                          <a:latin typeface="Cambria" panose="02040503050406030204" pitchFamily="18" charset="0"/>
                          <a:ea typeface="Cambria" panose="02040503050406030204" pitchFamily="18" charset="0"/>
                        </a:rPr>
                        <a:t>Nhu </a:t>
                      </a:r>
                      <a:r>
                        <a:rPr lang="en-US" sz="2400" b="1" dirty="0" err="1">
                          <a:solidFill>
                            <a:srgbClr val="000000"/>
                          </a:solidFill>
                          <a:effectLst/>
                          <a:latin typeface="Cambria" panose="02040503050406030204" pitchFamily="18" charset="0"/>
                          <a:ea typeface="Cambria" panose="02040503050406030204" pitchFamily="18" charset="0"/>
                        </a:rPr>
                        <a:t>cầu</a:t>
                      </a:r>
                      <a:r>
                        <a:rPr lang="en-US" sz="2400" b="1" dirty="0">
                          <a:solidFill>
                            <a:srgbClr val="000000"/>
                          </a:solidFill>
                          <a:effectLst/>
                          <a:latin typeface="Cambria" panose="02040503050406030204" pitchFamily="18" charset="0"/>
                          <a:ea typeface="Cambria" panose="02040503050406030204" pitchFamily="18" charset="0"/>
                        </a:rPr>
                        <a:t> </a:t>
                      </a:r>
                      <a:r>
                        <a:rPr lang="en-US" sz="2400" b="1" dirty="0" err="1">
                          <a:solidFill>
                            <a:srgbClr val="000000"/>
                          </a:solidFill>
                          <a:effectLst/>
                          <a:latin typeface="Cambria" panose="02040503050406030204" pitchFamily="18" charset="0"/>
                          <a:ea typeface="Cambria" panose="02040503050406030204" pitchFamily="18" charset="0"/>
                        </a:rPr>
                        <a:t>của</a:t>
                      </a:r>
                      <a:r>
                        <a:rPr lang="en-US" sz="2400" b="1" dirty="0">
                          <a:solidFill>
                            <a:srgbClr val="000000"/>
                          </a:solidFill>
                          <a:effectLst/>
                          <a:latin typeface="Cambria" panose="02040503050406030204" pitchFamily="18" charset="0"/>
                          <a:ea typeface="Cambria" panose="02040503050406030204" pitchFamily="18" charset="0"/>
                        </a:rPr>
                        <a:t> </a:t>
                      </a:r>
                      <a:r>
                        <a:rPr lang="en-US" sz="2400" b="1" dirty="0" err="1">
                          <a:solidFill>
                            <a:srgbClr val="000000"/>
                          </a:solidFill>
                          <a:effectLst/>
                          <a:latin typeface="Cambria" panose="02040503050406030204" pitchFamily="18" charset="0"/>
                          <a:ea typeface="Cambria" panose="02040503050406030204" pitchFamily="18" charset="0"/>
                        </a:rPr>
                        <a:t>cây</a:t>
                      </a:r>
                      <a:r>
                        <a:rPr lang="en-US" sz="2400" b="1" dirty="0">
                          <a:solidFill>
                            <a:srgbClr val="000000"/>
                          </a:solidFill>
                          <a:effectLst/>
                          <a:latin typeface="Cambria" panose="02040503050406030204" pitchFamily="18" charset="0"/>
                          <a:ea typeface="Cambria" panose="02040503050406030204" pitchFamily="18" charset="0"/>
                        </a:rPr>
                        <a:t> </a:t>
                      </a:r>
                      <a:r>
                        <a:rPr lang="en-US" sz="2400" b="1" dirty="0" err="1">
                          <a:solidFill>
                            <a:srgbClr val="000000"/>
                          </a:solidFill>
                          <a:effectLst/>
                          <a:latin typeface="Cambria" panose="02040503050406030204" pitchFamily="18" charset="0"/>
                          <a:ea typeface="Cambria" panose="02040503050406030204" pitchFamily="18" charset="0"/>
                        </a:rPr>
                        <a:t>trồng</a:t>
                      </a:r>
                      <a:endParaRPr lang="en-US" sz="2400" b="1" dirty="0">
                        <a:solidFill>
                          <a:srgbClr val="000000"/>
                        </a:solidFill>
                        <a:effectLst/>
                        <a:latin typeface="Cambria" panose="02040503050406030204" pitchFamily="18" charset="0"/>
                        <a:ea typeface="Cambria" panose="020405030504060302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400" b="1" dirty="0" err="1">
                          <a:solidFill>
                            <a:srgbClr val="000000"/>
                          </a:solidFill>
                          <a:effectLst/>
                          <a:latin typeface="Cambria" panose="02040503050406030204" pitchFamily="18" charset="0"/>
                          <a:ea typeface="Cambria" panose="02040503050406030204" pitchFamily="18" charset="0"/>
                        </a:rPr>
                        <a:t>Công</a:t>
                      </a:r>
                      <a:r>
                        <a:rPr lang="en-US" sz="2400" b="1" dirty="0">
                          <a:solidFill>
                            <a:srgbClr val="000000"/>
                          </a:solidFill>
                          <a:effectLst/>
                          <a:latin typeface="Cambria" panose="02040503050406030204" pitchFamily="18" charset="0"/>
                          <a:ea typeface="Cambria" panose="02040503050406030204" pitchFamily="18" charset="0"/>
                        </a:rPr>
                        <a:t> </a:t>
                      </a:r>
                      <a:r>
                        <a:rPr lang="en-US" sz="2400" b="1" dirty="0" err="1">
                          <a:solidFill>
                            <a:srgbClr val="000000"/>
                          </a:solidFill>
                          <a:effectLst/>
                          <a:latin typeface="Cambria" panose="02040503050406030204" pitchFamily="18" charset="0"/>
                          <a:ea typeface="Cambria" panose="02040503050406030204" pitchFamily="18" charset="0"/>
                        </a:rPr>
                        <a:t>việc</a:t>
                      </a:r>
                      <a:r>
                        <a:rPr lang="en-US" sz="2400" b="1" dirty="0">
                          <a:solidFill>
                            <a:srgbClr val="000000"/>
                          </a:solidFill>
                          <a:effectLst/>
                          <a:latin typeface="Cambria" panose="02040503050406030204" pitchFamily="18" charset="0"/>
                          <a:ea typeface="Cambria" panose="02040503050406030204" pitchFamily="18" charset="0"/>
                        </a:rPr>
                        <a:t> </a:t>
                      </a:r>
                      <a:r>
                        <a:rPr lang="en-US" sz="2400" b="1" dirty="0" err="1">
                          <a:solidFill>
                            <a:srgbClr val="000000"/>
                          </a:solidFill>
                          <a:effectLst/>
                          <a:latin typeface="Cambria" panose="02040503050406030204" pitchFamily="18" charset="0"/>
                          <a:ea typeface="Cambria" panose="02040503050406030204" pitchFamily="18" charset="0"/>
                        </a:rPr>
                        <a:t>cần</a:t>
                      </a:r>
                      <a:r>
                        <a:rPr lang="en-US" sz="2400" b="1" dirty="0">
                          <a:solidFill>
                            <a:srgbClr val="000000"/>
                          </a:solidFill>
                          <a:effectLst/>
                          <a:latin typeface="Cambria" panose="02040503050406030204" pitchFamily="18" charset="0"/>
                          <a:ea typeface="Cambria" panose="02040503050406030204" pitchFamily="18" charset="0"/>
                        </a:rPr>
                        <a:t> </a:t>
                      </a:r>
                      <a:r>
                        <a:rPr lang="en-US" sz="2400" b="1" dirty="0" err="1">
                          <a:solidFill>
                            <a:srgbClr val="000000"/>
                          </a:solidFill>
                          <a:effectLst/>
                          <a:latin typeface="Cambria" panose="02040503050406030204" pitchFamily="18" charset="0"/>
                          <a:ea typeface="Cambria" panose="02040503050406030204" pitchFamily="18" charset="0"/>
                        </a:rPr>
                        <a:t>làm</a:t>
                      </a:r>
                      <a:endParaRPr lang="en-US" sz="2400" b="1" dirty="0">
                        <a:solidFill>
                          <a:srgbClr val="000000"/>
                        </a:solidFill>
                        <a:effectLst/>
                        <a:latin typeface="Cambria" panose="02040503050406030204" pitchFamily="18" charset="0"/>
                        <a:ea typeface="Cambria" panose="020405030504060302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vi-VN" sz="2400" b="1" dirty="0">
                          <a:solidFill>
                            <a:srgbClr val="000000"/>
                          </a:solidFill>
                          <a:effectLst/>
                          <a:latin typeface="Cambria" panose="02040503050406030204" pitchFamily="18" charset="0"/>
                          <a:ea typeface="Cambria" panose="02040503050406030204" pitchFamily="18" charset="0"/>
                        </a:rPr>
                        <a:t>Lưu ý khi thực hiện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98002658"/>
                  </a:ext>
                </a:extLst>
              </a:tr>
              <a:tr h="1631410">
                <a:tc>
                  <a:txBody>
                    <a:bodyPr/>
                    <a:lstStyle/>
                    <a:p>
                      <a:pPr algn="just"/>
                      <a:endParaRPr lang="vi-VN" sz="2400" dirty="0">
                        <a:solidFill>
                          <a:srgbClr val="000000"/>
                        </a:solidFill>
                        <a:effectLst/>
                        <a:latin typeface="Cambria" panose="02040503050406030204" pitchFamily="18" charset="0"/>
                        <a:ea typeface="Cambria" panose="020405030504060302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endParaRPr lang="vi-VN" sz="2400" dirty="0">
                        <a:solidFill>
                          <a:srgbClr val="000000"/>
                        </a:solidFill>
                        <a:effectLst/>
                        <a:latin typeface="Cambria" panose="02040503050406030204" pitchFamily="18" charset="0"/>
                        <a:ea typeface="Cambria" panose="020405030504060302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endParaRPr lang="vi-VN" sz="2400" dirty="0">
                        <a:solidFill>
                          <a:srgbClr val="000000"/>
                        </a:solidFill>
                        <a:effectLst/>
                        <a:latin typeface="Cambria" panose="02040503050406030204" pitchFamily="18" charset="0"/>
                        <a:ea typeface="Cambria" panose="020405030504060302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90881773"/>
                  </a:ext>
                </a:extLst>
              </a:tr>
              <a:tr h="1239551">
                <a:tc>
                  <a:txBody>
                    <a:bodyPr/>
                    <a:lstStyle/>
                    <a:p>
                      <a:pPr algn="ctr"/>
                      <a:endParaRPr lang="en-US" sz="2400" dirty="0">
                        <a:solidFill>
                          <a:srgbClr val="000000"/>
                        </a:solidFill>
                        <a:effectLst/>
                        <a:latin typeface="Cambria" panose="02040503050406030204" pitchFamily="18" charset="0"/>
                        <a:ea typeface="Cambria" panose="020405030504060302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rgbClr val="000000"/>
                        </a:solidFill>
                        <a:effectLst/>
                        <a:latin typeface="Cambria" panose="02040503050406030204" pitchFamily="18" charset="0"/>
                        <a:ea typeface="Cambria" panose="020405030504060302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rgbClr val="000000"/>
                        </a:solidFill>
                        <a:effectLst/>
                        <a:latin typeface="Cambria" panose="02040503050406030204" pitchFamily="18" charset="0"/>
                        <a:ea typeface="Cambria" panose="020405030504060302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61427985"/>
                  </a:ext>
                </a:extLst>
              </a:tr>
              <a:tr h="1239551">
                <a:tc>
                  <a:txBody>
                    <a:bodyPr/>
                    <a:lstStyle/>
                    <a:p>
                      <a:pPr algn="ctr"/>
                      <a:endParaRPr lang="en-US" sz="2400" dirty="0">
                        <a:solidFill>
                          <a:srgbClr val="000000"/>
                        </a:solidFill>
                        <a:effectLst/>
                        <a:latin typeface="Cambria" panose="02040503050406030204" pitchFamily="18" charset="0"/>
                        <a:ea typeface="Cambria" panose="020405030504060302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rgbClr val="000000"/>
                        </a:solidFill>
                        <a:effectLst/>
                        <a:latin typeface="Cambria" panose="02040503050406030204" pitchFamily="18" charset="0"/>
                        <a:ea typeface="Cambria" panose="020405030504060302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2400" dirty="0">
                        <a:solidFill>
                          <a:srgbClr val="000000"/>
                        </a:solidFill>
                        <a:effectLst/>
                        <a:latin typeface="Cambria" panose="02040503050406030204" pitchFamily="18" charset="0"/>
                        <a:ea typeface="Cambria" panose="020405030504060302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85879534"/>
                  </a:ext>
                </a:extLst>
              </a:tr>
            </a:tbl>
          </a:graphicData>
        </a:graphic>
      </p:graphicFrame>
      <p:sp>
        <p:nvSpPr>
          <p:cNvPr id="5" name="TextBox 4">
            <a:extLst>
              <a:ext uri="{FF2B5EF4-FFF2-40B4-BE49-F238E27FC236}">
                <a16:creationId xmlns:a16="http://schemas.microsoft.com/office/drawing/2014/main" id="{A25EA391-A1F5-BC83-A01A-62DFAB54B252}"/>
              </a:ext>
            </a:extLst>
          </p:cNvPr>
          <p:cNvSpPr txBox="1"/>
          <p:nvPr/>
        </p:nvSpPr>
        <p:spPr>
          <a:xfrm>
            <a:off x="190500" y="114300"/>
            <a:ext cx="2095500" cy="584775"/>
          </a:xfrm>
          <a:prstGeom prst="rect">
            <a:avLst/>
          </a:prstGeom>
          <a:noFill/>
        </p:spPr>
        <p:txBody>
          <a:bodyPr wrap="square" rtlCol="0">
            <a:spAutoFit/>
          </a:bodyPr>
          <a:lstStyle/>
          <a:p>
            <a:r>
              <a:rPr lang="en-US" sz="3200" b="1" dirty="0" err="1">
                <a:highlight>
                  <a:srgbClr val="FFFF00"/>
                </a:highlight>
                <a:latin typeface="Cambria" panose="02040503050406030204" pitchFamily="18" charset="0"/>
                <a:ea typeface="Cambria" panose="02040503050406030204" pitchFamily="18" charset="0"/>
              </a:rPr>
              <a:t>Ví</a:t>
            </a:r>
            <a:r>
              <a:rPr lang="en-US" sz="3200" b="1" dirty="0">
                <a:highlight>
                  <a:srgbClr val="FFFF00"/>
                </a:highlight>
                <a:latin typeface="Cambria" panose="02040503050406030204" pitchFamily="18" charset="0"/>
                <a:ea typeface="Cambria" panose="02040503050406030204" pitchFamily="18" charset="0"/>
              </a:rPr>
              <a:t> </a:t>
            </a:r>
            <a:r>
              <a:rPr lang="en-US" sz="3200" b="1" dirty="0" err="1">
                <a:highlight>
                  <a:srgbClr val="FFFF00"/>
                </a:highlight>
                <a:latin typeface="Cambria" panose="02040503050406030204" pitchFamily="18" charset="0"/>
                <a:ea typeface="Cambria" panose="02040503050406030204" pitchFamily="18" charset="0"/>
              </a:rPr>
              <a:t>dụ</a:t>
            </a:r>
            <a:r>
              <a:rPr lang="en-US" sz="3200" b="1" dirty="0">
                <a:highlight>
                  <a:srgbClr val="FFFF00"/>
                </a:highlight>
                <a:latin typeface="Cambria" panose="02040503050406030204" pitchFamily="18" charset="0"/>
                <a:ea typeface="Cambria" panose="02040503050406030204" pitchFamily="18" charset="0"/>
              </a:rPr>
              <a:t>:</a:t>
            </a:r>
          </a:p>
        </p:txBody>
      </p:sp>
      <p:sp>
        <p:nvSpPr>
          <p:cNvPr id="6" name="TextBox 5">
            <a:extLst>
              <a:ext uri="{FF2B5EF4-FFF2-40B4-BE49-F238E27FC236}">
                <a16:creationId xmlns:a16="http://schemas.microsoft.com/office/drawing/2014/main" id="{0B2E27BA-0E2F-D5EF-28A6-FB3C0661E799}"/>
              </a:ext>
            </a:extLst>
          </p:cNvPr>
          <p:cNvSpPr txBox="1"/>
          <p:nvPr/>
        </p:nvSpPr>
        <p:spPr>
          <a:xfrm>
            <a:off x="1047750" y="2686050"/>
            <a:ext cx="1838325" cy="707886"/>
          </a:xfrm>
          <a:prstGeom prst="rect">
            <a:avLst/>
          </a:prstGeom>
          <a:noFill/>
        </p:spPr>
        <p:txBody>
          <a:bodyPr wrap="square" rtlCol="0">
            <a:spAutoFit/>
          </a:bodyPr>
          <a:lstStyle/>
          <a:p>
            <a:r>
              <a:rPr lang="en-US" sz="4000" b="1" dirty="0" err="1">
                <a:solidFill>
                  <a:srgbClr val="FF0000"/>
                </a:solidFill>
                <a:latin typeface="Cambria" panose="02040503050406030204" pitchFamily="18" charset="0"/>
                <a:ea typeface="Cambria" panose="02040503050406030204" pitchFamily="18" charset="0"/>
              </a:rPr>
              <a:t>Nước</a:t>
            </a:r>
            <a:endParaRPr lang="en-US" sz="4000" b="1" dirty="0">
              <a:solidFill>
                <a:srgbClr val="FF0000"/>
              </a:solidFill>
              <a:latin typeface="Cambria" panose="02040503050406030204" pitchFamily="18" charset="0"/>
              <a:ea typeface="Cambria" panose="02040503050406030204" pitchFamily="18" charset="0"/>
            </a:endParaRPr>
          </a:p>
        </p:txBody>
      </p:sp>
      <p:sp>
        <p:nvSpPr>
          <p:cNvPr id="7" name="TextBox 6">
            <a:extLst>
              <a:ext uri="{FF2B5EF4-FFF2-40B4-BE49-F238E27FC236}">
                <a16:creationId xmlns:a16="http://schemas.microsoft.com/office/drawing/2014/main" id="{089894F5-828D-1431-4DDE-9FDA589FF823}"/>
              </a:ext>
            </a:extLst>
          </p:cNvPr>
          <p:cNvSpPr txBox="1"/>
          <p:nvPr/>
        </p:nvSpPr>
        <p:spPr>
          <a:xfrm>
            <a:off x="4105275" y="2657475"/>
            <a:ext cx="2581275" cy="954107"/>
          </a:xfrm>
          <a:prstGeom prst="rect">
            <a:avLst/>
          </a:prstGeom>
          <a:noFill/>
        </p:spPr>
        <p:txBody>
          <a:bodyPr wrap="square" rtlCol="0">
            <a:spAutoFit/>
          </a:bodyPr>
          <a:lstStyle/>
          <a:p>
            <a:r>
              <a:rPr lang="vi-VN" sz="2800" b="1" dirty="0">
                <a:solidFill>
                  <a:srgbClr val="FF0000"/>
                </a:solidFill>
                <a:latin typeface="Cambria" panose="02040503050406030204" pitchFamily="18" charset="0"/>
                <a:ea typeface="Cambria" panose="02040503050406030204" pitchFamily="18" charset="0"/>
              </a:rPr>
              <a:t>Tưới nước cho cây</a:t>
            </a:r>
            <a:endParaRPr lang="en-US" sz="2800" b="1" dirty="0">
              <a:solidFill>
                <a:srgbClr val="FF0000"/>
              </a:solidFill>
              <a:latin typeface="Cambria" panose="02040503050406030204" pitchFamily="18" charset="0"/>
              <a:ea typeface="Cambria" panose="02040503050406030204" pitchFamily="18" charset="0"/>
            </a:endParaRPr>
          </a:p>
        </p:txBody>
      </p:sp>
      <p:sp>
        <p:nvSpPr>
          <p:cNvPr id="8" name="TextBox 7">
            <a:extLst>
              <a:ext uri="{FF2B5EF4-FFF2-40B4-BE49-F238E27FC236}">
                <a16:creationId xmlns:a16="http://schemas.microsoft.com/office/drawing/2014/main" id="{B5FD7766-2D34-D2EE-661D-0A7EF6BB67A6}"/>
              </a:ext>
            </a:extLst>
          </p:cNvPr>
          <p:cNvSpPr txBox="1"/>
          <p:nvPr/>
        </p:nvSpPr>
        <p:spPr>
          <a:xfrm>
            <a:off x="7019925" y="2524125"/>
            <a:ext cx="4343400" cy="1200329"/>
          </a:xfrm>
          <a:prstGeom prst="rect">
            <a:avLst/>
          </a:prstGeom>
          <a:noFill/>
        </p:spPr>
        <p:txBody>
          <a:bodyPr wrap="square" rtlCol="0">
            <a:spAutoFit/>
          </a:bodyPr>
          <a:lstStyle/>
          <a:p>
            <a:pPr algn="just"/>
            <a:r>
              <a:rPr lang="vi-VN" sz="2400" b="1" dirty="0">
                <a:solidFill>
                  <a:srgbClr val="FF0000"/>
                </a:solidFill>
                <a:latin typeface="Cambria" panose="02040503050406030204" pitchFamily="18" charset="0"/>
                <a:ea typeface="Cambria" panose="02040503050406030204" pitchFamily="18" charset="0"/>
              </a:rPr>
              <a:t>Tưới nước vào sáng sớm hoặc chiều tối (tưới hằng ngày, trừ khi trời mưa, ẩm)</a:t>
            </a:r>
            <a:endParaRPr lang="en-US" sz="2400" b="1" dirty="0">
              <a:solidFill>
                <a:srgbClr val="FF0000"/>
              </a:solidFill>
              <a:latin typeface="Cambria" panose="02040503050406030204" pitchFamily="18" charset="0"/>
              <a:ea typeface="Cambria" panose="02040503050406030204" pitchFamily="18" charset="0"/>
            </a:endParaRPr>
          </a:p>
        </p:txBody>
      </p:sp>
      <p:sp>
        <p:nvSpPr>
          <p:cNvPr id="9" name="TextBox 8">
            <a:extLst>
              <a:ext uri="{FF2B5EF4-FFF2-40B4-BE49-F238E27FC236}">
                <a16:creationId xmlns:a16="http://schemas.microsoft.com/office/drawing/2014/main" id="{E971D409-6191-1034-09B2-449C035ECE57}"/>
              </a:ext>
            </a:extLst>
          </p:cNvPr>
          <p:cNvSpPr txBox="1"/>
          <p:nvPr/>
        </p:nvSpPr>
        <p:spPr>
          <a:xfrm>
            <a:off x="666750" y="4429125"/>
            <a:ext cx="3133725" cy="707886"/>
          </a:xfrm>
          <a:prstGeom prst="rect">
            <a:avLst/>
          </a:prstGeom>
          <a:noFill/>
        </p:spPr>
        <p:txBody>
          <a:bodyPr wrap="square" rtlCol="0">
            <a:spAutoFit/>
          </a:bodyPr>
          <a:lstStyle/>
          <a:p>
            <a:r>
              <a:rPr lang="vi-VN" sz="4000" b="1" dirty="0">
                <a:solidFill>
                  <a:srgbClr val="FF0000"/>
                </a:solidFill>
                <a:latin typeface="Cambria" panose="02040503050406030204" pitchFamily="18" charset="0"/>
                <a:ea typeface="Cambria" panose="02040503050406030204" pitchFamily="18" charset="0"/>
              </a:rPr>
              <a:t>Dinh dưỡng</a:t>
            </a:r>
            <a:endParaRPr lang="en-US" sz="4000" b="1" dirty="0">
              <a:solidFill>
                <a:srgbClr val="FF0000"/>
              </a:solidFill>
              <a:latin typeface="Cambria" panose="02040503050406030204" pitchFamily="18" charset="0"/>
              <a:ea typeface="Cambria" panose="02040503050406030204" pitchFamily="18" charset="0"/>
            </a:endParaRPr>
          </a:p>
        </p:txBody>
      </p:sp>
      <p:sp>
        <p:nvSpPr>
          <p:cNvPr id="10" name="TextBox 9">
            <a:extLst>
              <a:ext uri="{FF2B5EF4-FFF2-40B4-BE49-F238E27FC236}">
                <a16:creationId xmlns:a16="http://schemas.microsoft.com/office/drawing/2014/main" id="{B69DC300-A226-061D-F761-D3D2D5B16E4B}"/>
              </a:ext>
            </a:extLst>
          </p:cNvPr>
          <p:cNvSpPr txBox="1"/>
          <p:nvPr/>
        </p:nvSpPr>
        <p:spPr>
          <a:xfrm>
            <a:off x="4124325" y="4343400"/>
            <a:ext cx="2581275" cy="954107"/>
          </a:xfrm>
          <a:prstGeom prst="rect">
            <a:avLst/>
          </a:prstGeom>
          <a:noFill/>
        </p:spPr>
        <p:txBody>
          <a:bodyPr wrap="square" rtlCol="0">
            <a:spAutoFit/>
          </a:bodyPr>
          <a:lstStyle/>
          <a:p>
            <a:r>
              <a:rPr lang="vi-VN" sz="2800" b="1" dirty="0">
                <a:solidFill>
                  <a:srgbClr val="FF0000"/>
                </a:solidFill>
                <a:latin typeface="Cambria" panose="02040503050406030204" pitchFamily="18" charset="0"/>
                <a:ea typeface="Cambria" panose="02040503050406030204" pitchFamily="18" charset="0"/>
              </a:rPr>
              <a:t>Bón phân cho cây</a:t>
            </a:r>
            <a:endParaRPr lang="en-US" sz="2800" b="1" dirty="0">
              <a:solidFill>
                <a:srgbClr val="FF0000"/>
              </a:solidFill>
              <a:latin typeface="Cambria" panose="02040503050406030204" pitchFamily="18" charset="0"/>
              <a:ea typeface="Cambria" panose="02040503050406030204" pitchFamily="18" charset="0"/>
            </a:endParaRPr>
          </a:p>
        </p:txBody>
      </p:sp>
      <p:sp>
        <p:nvSpPr>
          <p:cNvPr id="11" name="TextBox 10">
            <a:extLst>
              <a:ext uri="{FF2B5EF4-FFF2-40B4-BE49-F238E27FC236}">
                <a16:creationId xmlns:a16="http://schemas.microsoft.com/office/drawing/2014/main" id="{D1AAE64B-EDCA-E0E2-4D2A-A2A408A0ABD3}"/>
              </a:ext>
            </a:extLst>
          </p:cNvPr>
          <p:cNvSpPr txBox="1"/>
          <p:nvPr/>
        </p:nvSpPr>
        <p:spPr>
          <a:xfrm>
            <a:off x="6972300" y="4191000"/>
            <a:ext cx="4429125" cy="1200329"/>
          </a:xfrm>
          <a:prstGeom prst="rect">
            <a:avLst/>
          </a:prstGeom>
          <a:noFill/>
        </p:spPr>
        <p:txBody>
          <a:bodyPr wrap="square" rtlCol="0">
            <a:spAutoFit/>
          </a:bodyPr>
          <a:lstStyle/>
          <a:p>
            <a:pPr algn="just"/>
            <a:r>
              <a:rPr lang="vi-VN" b="1" dirty="0">
                <a:solidFill>
                  <a:srgbClr val="FF0000"/>
                </a:solidFill>
                <a:latin typeface="Cambria" panose="02040503050406030204" pitchFamily="18" charset="0"/>
                <a:ea typeface="Cambria" panose="02040503050406030204" pitchFamily="18" charset="0"/>
              </a:rPr>
              <a:t>Bón phân bằng cách hòa nước dạng lỏng ngay khi cây bắt đầu tăng trưởng vào đầu mùa xuân và tiếp tục bón hai tuần một lần trong thời kỳ ra hoa.</a:t>
            </a:r>
            <a:endParaRPr lang="en-US" b="1" dirty="0">
              <a:solidFill>
                <a:srgbClr val="FF0000"/>
              </a:solidFill>
              <a:latin typeface="Cambria" panose="02040503050406030204" pitchFamily="18" charset="0"/>
              <a:ea typeface="Cambria" panose="02040503050406030204" pitchFamily="18" charset="0"/>
            </a:endParaRPr>
          </a:p>
        </p:txBody>
      </p:sp>
      <p:sp>
        <p:nvSpPr>
          <p:cNvPr id="12" name="TextBox 11">
            <a:extLst>
              <a:ext uri="{FF2B5EF4-FFF2-40B4-BE49-F238E27FC236}">
                <a16:creationId xmlns:a16="http://schemas.microsoft.com/office/drawing/2014/main" id="{E75C04FE-DD4D-0CE4-D2AA-2A23FA686117}"/>
              </a:ext>
            </a:extLst>
          </p:cNvPr>
          <p:cNvSpPr txBox="1"/>
          <p:nvPr/>
        </p:nvSpPr>
        <p:spPr>
          <a:xfrm>
            <a:off x="942975" y="5391150"/>
            <a:ext cx="2771775" cy="1384995"/>
          </a:xfrm>
          <a:prstGeom prst="rect">
            <a:avLst/>
          </a:prstGeom>
          <a:noFill/>
        </p:spPr>
        <p:txBody>
          <a:bodyPr wrap="square" rtlCol="0">
            <a:spAutoFit/>
          </a:bodyPr>
          <a:lstStyle/>
          <a:p>
            <a:pPr algn="just"/>
            <a:r>
              <a:rPr lang="vi-VN" sz="2800" b="1" dirty="0">
                <a:solidFill>
                  <a:srgbClr val="FF0000"/>
                </a:solidFill>
                <a:latin typeface="Cambria" panose="02040503050406030204" pitchFamily="18" charset="0"/>
                <a:ea typeface="Cambria" panose="02040503050406030204" pitchFamily="18" charset="0"/>
              </a:rPr>
              <a:t>Trao đổi khí, nước và các chất khoáng.</a:t>
            </a:r>
            <a:endParaRPr lang="en-US" sz="2800" b="1" dirty="0">
              <a:solidFill>
                <a:srgbClr val="FF0000"/>
              </a:solidFill>
              <a:latin typeface="Cambria" panose="02040503050406030204" pitchFamily="18" charset="0"/>
              <a:ea typeface="Cambria" panose="02040503050406030204" pitchFamily="18" charset="0"/>
            </a:endParaRPr>
          </a:p>
        </p:txBody>
      </p:sp>
      <p:sp>
        <p:nvSpPr>
          <p:cNvPr id="13" name="TextBox 12">
            <a:extLst>
              <a:ext uri="{FF2B5EF4-FFF2-40B4-BE49-F238E27FC236}">
                <a16:creationId xmlns:a16="http://schemas.microsoft.com/office/drawing/2014/main" id="{96D85E79-F32D-8F87-A04E-8A1DFBE13ACF}"/>
              </a:ext>
            </a:extLst>
          </p:cNvPr>
          <p:cNvSpPr txBox="1"/>
          <p:nvPr/>
        </p:nvSpPr>
        <p:spPr>
          <a:xfrm>
            <a:off x="4076700" y="5591175"/>
            <a:ext cx="2581275" cy="954107"/>
          </a:xfrm>
          <a:prstGeom prst="rect">
            <a:avLst/>
          </a:prstGeom>
          <a:noFill/>
        </p:spPr>
        <p:txBody>
          <a:bodyPr wrap="square" rtlCol="0">
            <a:spAutoFit/>
          </a:bodyPr>
          <a:lstStyle/>
          <a:p>
            <a:r>
              <a:rPr lang="vi-VN" sz="2800" b="1" dirty="0">
                <a:solidFill>
                  <a:srgbClr val="FF0000"/>
                </a:solidFill>
                <a:latin typeface="Cambria" panose="02040503050406030204" pitchFamily="18" charset="0"/>
                <a:ea typeface="Cambria" panose="02040503050406030204" pitchFamily="18" charset="0"/>
              </a:rPr>
              <a:t>Làm cỏ, vun xới</a:t>
            </a:r>
            <a:endParaRPr lang="en-US" sz="2800" b="1" dirty="0">
              <a:solidFill>
                <a:srgbClr val="FF0000"/>
              </a:solidFill>
              <a:latin typeface="Cambria" panose="02040503050406030204" pitchFamily="18" charset="0"/>
              <a:ea typeface="Cambria" panose="02040503050406030204" pitchFamily="18" charset="0"/>
            </a:endParaRPr>
          </a:p>
        </p:txBody>
      </p:sp>
      <p:sp>
        <p:nvSpPr>
          <p:cNvPr id="14" name="TextBox 13">
            <a:extLst>
              <a:ext uri="{FF2B5EF4-FFF2-40B4-BE49-F238E27FC236}">
                <a16:creationId xmlns:a16="http://schemas.microsoft.com/office/drawing/2014/main" id="{569A6816-252B-778E-F128-C27D978CEFDF}"/>
              </a:ext>
            </a:extLst>
          </p:cNvPr>
          <p:cNvSpPr txBox="1"/>
          <p:nvPr/>
        </p:nvSpPr>
        <p:spPr>
          <a:xfrm>
            <a:off x="6943725" y="5381625"/>
            <a:ext cx="4343400" cy="1323439"/>
          </a:xfrm>
          <a:prstGeom prst="rect">
            <a:avLst/>
          </a:prstGeom>
          <a:noFill/>
        </p:spPr>
        <p:txBody>
          <a:bodyPr wrap="square" rtlCol="0">
            <a:spAutoFit/>
          </a:bodyPr>
          <a:lstStyle/>
          <a:p>
            <a:pPr algn="just"/>
            <a:r>
              <a:rPr lang="vi-VN" sz="2000" b="1" dirty="0">
                <a:solidFill>
                  <a:srgbClr val="FF0000"/>
                </a:solidFill>
                <a:latin typeface="Cambria" panose="02040503050406030204" pitchFamily="18" charset="0"/>
                <a:ea typeface="Cambria" panose="02040503050406030204" pitchFamily="18" charset="0"/>
              </a:rPr>
              <a:t>Trộn xơ dừa, mùn cưa và vỏ trấu như một loại phân bón hữu cơ để đảm bảo dinh dưỡng cho cây và độ tơi xốp cho đất. </a:t>
            </a:r>
            <a:endParaRPr lang="en-US" sz="2000" b="1" dirty="0">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5294716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9">
                                            <p:txEl>
                                              <p:pRg st="0" end="0"/>
                                            </p:txEl>
                                          </p:spTgt>
                                        </p:tgtEl>
                                        <p:attrNameLst>
                                          <p:attrName>style.visibility</p:attrName>
                                        </p:attrNameLst>
                                      </p:cBhvr>
                                      <p:to>
                                        <p:strVal val="visible"/>
                                      </p:to>
                                    </p:set>
                                    <p:animEffect transition="in" filter="fade">
                                      <p:cBhvr>
                                        <p:cTn id="30" dur="500"/>
                                        <p:tgtEl>
                                          <p:spTgt spid="9">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arn(inVertical)">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arn(inVertical)">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2">
                                            <p:txEl>
                                              <p:pRg st="0" end="0"/>
                                            </p:txEl>
                                          </p:spTgt>
                                        </p:tgtEl>
                                        <p:attrNameLst>
                                          <p:attrName>style.visibility</p:attrName>
                                        </p:attrNameLst>
                                      </p:cBhvr>
                                      <p:to>
                                        <p:strVal val="visible"/>
                                      </p:to>
                                    </p:set>
                                    <p:animEffect transition="in" filter="fade">
                                      <p:cBhvr>
                                        <p:cTn id="45" dur="500"/>
                                        <p:tgtEl>
                                          <p:spTgt spid="12">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inVertical)">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barn(inVertical)">
                                      <p:cBhvr>
                                        <p:cTn id="5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0" grpId="0"/>
      <p:bldP spid="11" grpId="0"/>
      <p:bldP spid="1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5E4DBC-ED20-409C-9000-5AA467B254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pic>
        <p:nvPicPr>
          <p:cNvPr id="3" name="图片 2">
            <a:extLst>
              <a:ext uri="{FF2B5EF4-FFF2-40B4-BE49-F238E27FC236}">
                <a16:creationId xmlns:a16="http://schemas.microsoft.com/office/drawing/2014/main" id="{10A9D71C-97CB-4FAA-AE45-FA3D95EE83E9}"/>
              </a:ext>
            </a:extLst>
          </p:cNvPr>
          <p:cNvPicPr>
            <a:picLocks noChangeAspect="1"/>
          </p:cNvPicPr>
          <p:nvPr/>
        </p:nvPicPr>
        <p:blipFill rotWithShape="1">
          <a:blip r:embed="rId3">
            <a:extLst>
              <a:ext uri="{28A0092B-C50C-407E-A947-70E740481C1C}">
                <a14:useLocalDpi xmlns:a14="http://schemas.microsoft.com/office/drawing/2010/main" val="0"/>
              </a:ext>
            </a:extLst>
          </a:blip>
          <a:srcRect l="15285" t="10430" r="46646" b="11190"/>
          <a:stretch/>
        </p:blipFill>
        <p:spPr>
          <a:xfrm>
            <a:off x="-1293469" y="-296698"/>
            <a:ext cx="14110309" cy="7451396"/>
          </a:xfrm>
          <a:prstGeom prst="rect">
            <a:avLst/>
          </a:prstGeom>
        </p:spPr>
      </p:pic>
      <p:grpSp>
        <p:nvGrpSpPr>
          <p:cNvPr id="4" name="Group 3">
            <a:extLst>
              <a:ext uri="{FF2B5EF4-FFF2-40B4-BE49-F238E27FC236}">
                <a16:creationId xmlns:a16="http://schemas.microsoft.com/office/drawing/2014/main" id="{E965EE17-45ED-0D27-E3CF-6090A4A3C9DA}"/>
              </a:ext>
            </a:extLst>
          </p:cNvPr>
          <p:cNvGrpSpPr/>
          <p:nvPr/>
        </p:nvGrpSpPr>
        <p:grpSpPr>
          <a:xfrm flipH="1">
            <a:off x="728856" y="3076575"/>
            <a:ext cx="2528694" cy="3894330"/>
            <a:chOff x="12843095" y="658761"/>
            <a:chExt cx="3036002" cy="5584723"/>
          </a:xfrm>
        </p:grpSpPr>
        <p:pic>
          <p:nvPicPr>
            <p:cNvPr id="5" name="Picture 2" descr="Cartoon students Royalty Free Vector Image - VectorStock">
              <a:extLst>
                <a:ext uri="{FF2B5EF4-FFF2-40B4-BE49-F238E27FC236}">
                  <a16:creationId xmlns:a16="http://schemas.microsoft.com/office/drawing/2014/main" id="{AA0711DF-D7FD-18AC-93CB-2526C92B61C8}"/>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7500" b="83426" l="50700" r="96400">
                          <a14:foregroundMark x1="64400" y1="30000" x2="67200" y2="33981"/>
                          <a14:foregroundMark x1="54900" y1="43796" x2="54900" y2="43796"/>
                          <a14:foregroundMark x1="68100" y1="37407" x2="69600" y2="40463"/>
                        </a14:backgroundRemoval>
                      </a14:imgEffect>
                    </a14:imgLayer>
                  </a14:imgProps>
                </a:ext>
                <a:ext uri="{28A0092B-C50C-407E-A947-70E740481C1C}">
                  <a14:useLocalDpi xmlns:a14="http://schemas.microsoft.com/office/drawing/2010/main" val="0"/>
                </a:ext>
              </a:extLst>
            </a:blip>
            <a:srcRect l="50000" t="3901" r="2189" b="14665"/>
            <a:stretch/>
          </p:blipFill>
          <p:spPr bwMode="auto">
            <a:xfrm>
              <a:off x="12843095" y="658761"/>
              <a:ext cx="3036002" cy="558472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artoon students Royalty Free Vector Image - VectorStock">
              <a:extLst>
                <a:ext uri="{FF2B5EF4-FFF2-40B4-BE49-F238E27FC236}">
                  <a16:creationId xmlns:a16="http://schemas.microsoft.com/office/drawing/2014/main" id="{961D3268-FDD3-0057-5570-4A58C8491448}"/>
                </a:ext>
              </a:extLst>
            </p:cNvPr>
            <p:cNvPicPr>
              <a:picLocks noChangeAspect="1" noChangeArrowheads="1"/>
            </p:cNvPicPr>
            <p:nvPr/>
          </p:nvPicPr>
          <p:blipFill rotWithShape="1">
            <a:blip r:embed="rId6">
              <a:extLst>
                <a:ext uri="{BEBA8EAE-BF5A-486C-A8C5-ECC9F3942E4B}">
                  <a14:imgProps xmlns:a14="http://schemas.microsoft.com/office/drawing/2010/main">
                    <a14:imgLayer r:embed="rId5">
                      <a14:imgEffect>
                        <a14:backgroundRemoval t="28457" b="33434" l="61993" r="66965"/>
                      </a14:imgEffect>
                    </a14:imgLayer>
                  </a14:imgProps>
                </a:ext>
                <a:ext uri="{28A0092B-C50C-407E-A947-70E740481C1C}">
                  <a14:useLocalDpi xmlns:a14="http://schemas.microsoft.com/office/drawing/2010/main" val="0"/>
                </a:ext>
              </a:extLst>
            </a:blip>
            <a:srcRect l="61371" t="27835" r="32414" b="65944"/>
            <a:stretch/>
          </p:blipFill>
          <p:spPr bwMode="auto">
            <a:xfrm flipH="1">
              <a:off x="14311255" y="2498177"/>
              <a:ext cx="394637" cy="42666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thiếu niên tiền phong quàng khăn đỏ minh họa">
              <a:extLst>
                <a:ext uri="{FF2B5EF4-FFF2-40B4-BE49-F238E27FC236}">
                  <a16:creationId xmlns:a16="http://schemas.microsoft.com/office/drawing/2014/main" id="{F8499645-291A-00C7-A762-0074CD3710D4}"/>
                </a:ext>
              </a:extLst>
            </p:cNvPr>
            <p:cNvPicPr>
              <a:picLocks noChangeAspect="1" noChangeArrowheads="1"/>
            </p:cNvPicPr>
            <p:nvPr/>
          </p:nvPicPr>
          <p:blipFill rotWithShape="1">
            <a:blip r:embed="rId7" cstate="hqprint">
              <a:extLst>
                <a:ext uri="{BEBA8EAE-BF5A-486C-A8C5-ECC9F3942E4B}">
                  <a14:imgProps xmlns:a14="http://schemas.microsoft.com/office/drawing/2010/main">
                    <a14:imgLayer r:embed="rId8">
                      <a14:imgEffect>
                        <a14:backgroundRemoval t="23457" b="41311" l="42857" r="61286"/>
                      </a14:imgEffect>
                    </a14:imgLayer>
                  </a14:imgProps>
                </a:ext>
                <a:ext uri="{28A0092B-C50C-407E-A947-70E740481C1C}">
                  <a14:useLocalDpi xmlns:a14="http://schemas.microsoft.com/office/drawing/2010/main" val="0"/>
                </a:ext>
              </a:extLst>
            </a:blip>
            <a:srcRect l="40608" t="21674" r="36413" b="59764"/>
            <a:stretch/>
          </p:blipFill>
          <p:spPr bwMode="auto">
            <a:xfrm flipH="1">
              <a:off x="13853347" y="3659766"/>
              <a:ext cx="598231" cy="72686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Rectangle 10">
            <a:extLst>
              <a:ext uri="{FF2B5EF4-FFF2-40B4-BE49-F238E27FC236}">
                <a16:creationId xmlns:a16="http://schemas.microsoft.com/office/drawing/2014/main" id="{184F58F6-A8E3-76B6-0101-94BA6E453D17}"/>
              </a:ext>
            </a:extLst>
          </p:cNvPr>
          <p:cNvSpPr/>
          <p:nvPr/>
        </p:nvSpPr>
        <p:spPr>
          <a:xfrm>
            <a:off x="2381250" y="714375"/>
            <a:ext cx="8982075" cy="2666999"/>
          </a:xfrm>
          <a:prstGeom prst="rect">
            <a:avLst/>
          </a:prstGeom>
          <a:solidFill>
            <a:schemeClr val="accent6">
              <a:lumMod val="20000"/>
              <a:lumOff val="80000"/>
            </a:schemeClr>
          </a:solidFill>
          <a:ln>
            <a:solidFill>
              <a:srgbClr val="FF9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3600" b="1" u="sng" dirty="0" err="1">
                <a:ln w="0"/>
                <a:solidFill>
                  <a:srgbClr val="002060"/>
                </a:solidFill>
                <a:latin typeface="Cambria" panose="02040503050406030204" pitchFamily="18" charset="0"/>
                <a:ea typeface="Cambria" panose="02040503050406030204" pitchFamily="18" charset="0"/>
              </a:rPr>
              <a:t>Về</a:t>
            </a:r>
            <a:r>
              <a:rPr lang="en-US" sz="3600" b="1" u="sng" dirty="0">
                <a:ln w="0"/>
                <a:solidFill>
                  <a:srgbClr val="002060"/>
                </a:solidFill>
                <a:latin typeface="Cambria" panose="02040503050406030204" pitchFamily="18" charset="0"/>
                <a:ea typeface="Cambria" panose="02040503050406030204" pitchFamily="18" charset="0"/>
              </a:rPr>
              <a:t> </a:t>
            </a:r>
            <a:r>
              <a:rPr lang="en-US" sz="3600" b="1" u="sng" dirty="0" err="1">
                <a:ln w="0"/>
                <a:solidFill>
                  <a:srgbClr val="002060"/>
                </a:solidFill>
                <a:latin typeface="Cambria" panose="02040503050406030204" pitchFamily="18" charset="0"/>
                <a:ea typeface="Cambria" panose="02040503050406030204" pitchFamily="18" charset="0"/>
              </a:rPr>
              <a:t>nhà</a:t>
            </a:r>
            <a:r>
              <a:rPr lang="en-US" sz="3600" b="1" u="sng" dirty="0">
                <a:ln w="0"/>
                <a:solidFill>
                  <a:srgbClr val="002060"/>
                </a:solidFill>
                <a:latin typeface="Cambria" panose="02040503050406030204" pitchFamily="18" charset="0"/>
                <a:ea typeface="Cambria" panose="02040503050406030204" pitchFamily="18" charset="0"/>
              </a:rPr>
              <a:t>: </a:t>
            </a:r>
            <a:r>
              <a:rPr lang="vi-VN" sz="3600" b="1" dirty="0">
                <a:ln w="0"/>
                <a:solidFill>
                  <a:srgbClr val="002060"/>
                </a:solidFill>
                <a:latin typeface="Cambria" panose="02040503050406030204" pitchFamily="18" charset="0"/>
                <a:ea typeface="Cambria" panose="02040503050406030204" pitchFamily="18" charset="0"/>
              </a:rPr>
              <a:t>tự tiến hành thực hiện theo kế hoạch đề ra và đưa ra những nhận xét về sự thay đổi</a:t>
            </a:r>
            <a:r>
              <a:rPr lang="en-US" sz="3600" b="1" dirty="0">
                <a:ln w="0"/>
                <a:solidFill>
                  <a:srgbClr val="002060"/>
                </a:solidFill>
                <a:latin typeface="Cambria" panose="02040503050406030204" pitchFamily="18" charset="0"/>
                <a:ea typeface="Cambria" panose="02040503050406030204" pitchFamily="18" charset="0"/>
              </a:rPr>
              <a:t> </a:t>
            </a:r>
            <a:r>
              <a:rPr lang="en-US" sz="3600" b="1" dirty="0" err="1">
                <a:ln w="0"/>
                <a:solidFill>
                  <a:srgbClr val="002060"/>
                </a:solidFill>
                <a:latin typeface="Cambria" panose="02040503050406030204" pitchFamily="18" charset="0"/>
                <a:ea typeface="Cambria" panose="02040503050406030204" pitchFamily="18" charset="0"/>
              </a:rPr>
              <a:t>của</a:t>
            </a:r>
            <a:r>
              <a:rPr lang="en-US" sz="3600" b="1" dirty="0">
                <a:ln w="0"/>
                <a:solidFill>
                  <a:srgbClr val="002060"/>
                </a:solidFill>
                <a:latin typeface="Cambria" panose="02040503050406030204" pitchFamily="18" charset="0"/>
                <a:ea typeface="Cambria" panose="02040503050406030204" pitchFamily="18" charset="0"/>
              </a:rPr>
              <a:t> </a:t>
            </a:r>
            <a:r>
              <a:rPr lang="en-US" sz="3600" b="1" dirty="0" err="1">
                <a:ln w="0"/>
                <a:solidFill>
                  <a:srgbClr val="002060"/>
                </a:solidFill>
                <a:latin typeface="Cambria" panose="02040503050406030204" pitchFamily="18" charset="0"/>
                <a:ea typeface="Cambria" panose="02040503050406030204" pitchFamily="18" charset="0"/>
              </a:rPr>
              <a:t>cây</a:t>
            </a:r>
            <a:r>
              <a:rPr lang="en-US" sz="3600" b="1" dirty="0">
                <a:ln w="0"/>
                <a:solidFill>
                  <a:srgbClr val="002060"/>
                </a:solidFill>
                <a:latin typeface="Cambria" panose="02040503050406030204" pitchFamily="18" charset="0"/>
                <a:ea typeface="Cambria" panose="02040503050406030204" pitchFamily="18" charset="0"/>
              </a:rPr>
              <a:t> </a:t>
            </a:r>
            <a:r>
              <a:rPr lang="en-US" sz="3600" b="1" dirty="0" err="1">
                <a:ln w="0"/>
                <a:solidFill>
                  <a:srgbClr val="002060"/>
                </a:solidFill>
                <a:latin typeface="Cambria" panose="02040503050406030204" pitchFamily="18" charset="0"/>
                <a:ea typeface="Cambria" panose="02040503050406030204" pitchFamily="18" charset="0"/>
              </a:rPr>
              <a:t>trồng</a:t>
            </a:r>
            <a:r>
              <a:rPr lang="en-US" sz="3600" b="1" dirty="0">
                <a:ln w="0"/>
                <a:solidFill>
                  <a:srgbClr val="002060"/>
                </a:solidFill>
                <a:latin typeface="Cambria" panose="02040503050406030204" pitchFamily="18" charset="0"/>
                <a:ea typeface="Cambria" panose="02040503050406030204" pitchFamily="18" charset="0"/>
              </a:rPr>
              <a:t> </a:t>
            </a:r>
            <a:r>
              <a:rPr lang="en-US" sz="3600" b="1" dirty="0" err="1">
                <a:ln w="0"/>
                <a:solidFill>
                  <a:srgbClr val="002060"/>
                </a:solidFill>
                <a:latin typeface="Cambria" panose="02040503050406030204" pitchFamily="18" charset="0"/>
                <a:ea typeface="Cambria" panose="02040503050406030204" pitchFamily="18" charset="0"/>
              </a:rPr>
              <a:t>hoặc</a:t>
            </a:r>
            <a:r>
              <a:rPr lang="en-US" sz="3600" b="1" dirty="0">
                <a:ln w="0"/>
                <a:solidFill>
                  <a:srgbClr val="002060"/>
                </a:solidFill>
                <a:latin typeface="Cambria" panose="02040503050406030204" pitchFamily="18" charset="0"/>
                <a:ea typeface="Cambria" panose="02040503050406030204" pitchFamily="18" charset="0"/>
              </a:rPr>
              <a:t> </a:t>
            </a:r>
            <a:r>
              <a:rPr lang="en-US" sz="3600" b="1" dirty="0" err="1">
                <a:ln w="0"/>
                <a:solidFill>
                  <a:srgbClr val="002060"/>
                </a:solidFill>
                <a:latin typeface="Cambria" panose="02040503050406030204" pitchFamily="18" charset="0"/>
                <a:ea typeface="Cambria" panose="02040503050406030204" pitchFamily="18" charset="0"/>
              </a:rPr>
              <a:t>vật</a:t>
            </a:r>
            <a:r>
              <a:rPr lang="en-US" sz="3600" b="1" dirty="0">
                <a:ln w="0"/>
                <a:solidFill>
                  <a:srgbClr val="002060"/>
                </a:solidFill>
                <a:latin typeface="Cambria" panose="02040503050406030204" pitchFamily="18" charset="0"/>
                <a:ea typeface="Cambria" panose="02040503050406030204" pitchFamily="18" charset="0"/>
              </a:rPr>
              <a:t> </a:t>
            </a:r>
            <a:r>
              <a:rPr lang="en-US" sz="3600" b="1" dirty="0" err="1">
                <a:ln w="0"/>
                <a:solidFill>
                  <a:srgbClr val="002060"/>
                </a:solidFill>
                <a:latin typeface="Cambria" panose="02040503050406030204" pitchFamily="18" charset="0"/>
                <a:ea typeface="Cambria" panose="02040503050406030204" pitchFamily="18" charset="0"/>
              </a:rPr>
              <a:t>nuôi</a:t>
            </a:r>
            <a:r>
              <a:rPr lang="en-US" sz="3600" b="1" dirty="0">
                <a:ln w="0"/>
                <a:solidFill>
                  <a:srgbClr val="002060"/>
                </a:solidFill>
                <a:latin typeface="Cambria" panose="02040503050406030204" pitchFamily="18" charset="0"/>
                <a:ea typeface="Cambria" panose="02040503050406030204" pitchFamily="18" charset="0"/>
              </a:rPr>
              <a:t> </a:t>
            </a:r>
            <a:r>
              <a:rPr lang="en-US" sz="3600" b="1" dirty="0" err="1">
                <a:ln w="0"/>
                <a:solidFill>
                  <a:srgbClr val="002060"/>
                </a:solidFill>
                <a:latin typeface="Cambria" panose="02040503050406030204" pitchFamily="18" charset="0"/>
                <a:ea typeface="Cambria" panose="02040503050406030204" pitchFamily="18" charset="0"/>
              </a:rPr>
              <a:t>sau</a:t>
            </a:r>
            <a:r>
              <a:rPr lang="en-US" sz="3600" b="1" dirty="0">
                <a:ln w="0"/>
                <a:solidFill>
                  <a:srgbClr val="002060"/>
                </a:solidFill>
                <a:latin typeface="Cambria" panose="02040503050406030204" pitchFamily="18" charset="0"/>
                <a:ea typeface="Cambria" panose="02040503050406030204" pitchFamily="18" charset="0"/>
              </a:rPr>
              <a:t> </a:t>
            </a:r>
            <a:r>
              <a:rPr lang="en-US" sz="3600" b="1" dirty="0" err="1">
                <a:ln w="0"/>
                <a:solidFill>
                  <a:srgbClr val="002060"/>
                </a:solidFill>
                <a:latin typeface="Cambria" panose="02040503050406030204" pitchFamily="18" charset="0"/>
                <a:ea typeface="Cambria" panose="02040503050406030204" pitchFamily="18" charset="0"/>
              </a:rPr>
              <a:t>một</a:t>
            </a:r>
            <a:r>
              <a:rPr lang="en-US" sz="3600" b="1" dirty="0">
                <a:ln w="0"/>
                <a:solidFill>
                  <a:srgbClr val="002060"/>
                </a:solidFill>
                <a:latin typeface="Cambria" panose="02040503050406030204" pitchFamily="18" charset="0"/>
                <a:ea typeface="Cambria" panose="02040503050406030204" pitchFamily="18" charset="0"/>
              </a:rPr>
              <a:t> </a:t>
            </a:r>
            <a:r>
              <a:rPr lang="en-US" sz="3600" b="1" dirty="0" err="1">
                <a:ln w="0"/>
                <a:solidFill>
                  <a:srgbClr val="002060"/>
                </a:solidFill>
                <a:latin typeface="Cambria" panose="02040503050406030204" pitchFamily="18" charset="0"/>
                <a:ea typeface="Cambria" panose="02040503050406030204" pitchFamily="18" charset="0"/>
              </a:rPr>
              <a:t>thời</a:t>
            </a:r>
            <a:r>
              <a:rPr lang="en-US" sz="3600" b="1" dirty="0">
                <a:ln w="0"/>
                <a:solidFill>
                  <a:srgbClr val="002060"/>
                </a:solidFill>
                <a:latin typeface="Cambria" panose="02040503050406030204" pitchFamily="18" charset="0"/>
                <a:ea typeface="Cambria" panose="02040503050406030204" pitchFamily="18" charset="0"/>
              </a:rPr>
              <a:t> </a:t>
            </a:r>
            <a:r>
              <a:rPr lang="en-US" sz="3600" b="1" dirty="0" err="1">
                <a:ln w="0"/>
                <a:solidFill>
                  <a:srgbClr val="002060"/>
                </a:solidFill>
                <a:latin typeface="Cambria" panose="02040503050406030204" pitchFamily="18" charset="0"/>
                <a:ea typeface="Cambria" panose="02040503050406030204" pitchFamily="18" charset="0"/>
              </a:rPr>
              <a:t>gian</a:t>
            </a:r>
            <a:endParaRPr kumimoji="0" lang="en-US" sz="3600" b="1" i="1" u="none" strike="noStrike" kern="1200" cap="none" spc="0" normalizeH="0" baseline="0" noProof="0" dirty="0">
              <a:ln w="0"/>
              <a:solidFill>
                <a:srgbClr val="002060"/>
              </a:solidFill>
              <a:effectLst/>
              <a:uLnTx/>
              <a:uFillTx/>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9070386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4"/>
                                        </p:tgtEl>
                                        <p:attrNameLst>
                                          <p:attrName>r</p:attrName>
                                        </p:attrNameLst>
                                      </p:cBhvr>
                                    </p:animRot>
                                    <p:animRot by="-240000">
                                      <p:cBhvr>
                                        <p:cTn id="7" dur="200" fill="hold">
                                          <p:stCondLst>
                                            <p:cond delay="200"/>
                                          </p:stCondLst>
                                        </p:cTn>
                                        <p:tgtEl>
                                          <p:spTgt spid="4"/>
                                        </p:tgtEl>
                                        <p:attrNameLst>
                                          <p:attrName>r</p:attrName>
                                        </p:attrNameLst>
                                      </p:cBhvr>
                                    </p:animRot>
                                    <p:animRot by="240000">
                                      <p:cBhvr>
                                        <p:cTn id="8" dur="200" fill="hold">
                                          <p:stCondLst>
                                            <p:cond delay="400"/>
                                          </p:stCondLst>
                                        </p:cTn>
                                        <p:tgtEl>
                                          <p:spTgt spid="4"/>
                                        </p:tgtEl>
                                        <p:attrNameLst>
                                          <p:attrName>r</p:attrName>
                                        </p:attrNameLst>
                                      </p:cBhvr>
                                    </p:animRot>
                                    <p:animRot by="-240000">
                                      <p:cBhvr>
                                        <p:cTn id="9" dur="200" fill="hold">
                                          <p:stCondLst>
                                            <p:cond delay="600"/>
                                          </p:stCondLst>
                                        </p:cTn>
                                        <p:tgtEl>
                                          <p:spTgt spid="4"/>
                                        </p:tgtEl>
                                        <p:attrNameLst>
                                          <p:attrName>r</p:attrName>
                                        </p:attrNameLst>
                                      </p:cBhvr>
                                    </p:animRot>
                                    <p:animRot by="120000">
                                      <p:cBhvr>
                                        <p:cTn id="10" dur="200" fill="hold">
                                          <p:stCondLst>
                                            <p:cond delay="80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5E4DBC-ED20-409C-9000-5AA467B254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pic>
        <p:nvPicPr>
          <p:cNvPr id="3" name="Content Placeholder 12">
            <a:extLst>
              <a:ext uri="{FF2B5EF4-FFF2-40B4-BE49-F238E27FC236}">
                <a16:creationId xmlns:a16="http://schemas.microsoft.com/office/drawing/2014/main" id="{EEE95C36-3ED6-2F87-83C0-D454FC3F35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3546" y="685801"/>
            <a:ext cx="10644740" cy="2933700"/>
          </a:xfrm>
          <a:prstGeom prst="rect">
            <a:avLst/>
          </a:prstGeom>
        </p:spPr>
      </p:pic>
      <p:sp>
        <p:nvSpPr>
          <p:cNvPr id="15" name="文本框 34">
            <a:extLst>
              <a:ext uri="{FF2B5EF4-FFF2-40B4-BE49-F238E27FC236}">
                <a16:creationId xmlns:a16="http://schemas.microsoft.com/office/drawing/2014/main" id="{6502A1E1-5A25-5629-8172-8C0503B42B21}"/>
              </a:ext>
            </a:extLst>
          </p:cNvPr>
          <p:cNvSpPr txBox="1"/>
          <p:nvPr/>
        </p:nvSpPr>
        <p:spPr>
          <a:xfrm>
            <a:off x="1133764" y="910428"/>
            <a:ext cx="10140254" cy="2554545"/>
          </a:xfrm>
          <a:prstGeom prst="rect">
            <a:avLst/>
          </a:prstGeom>
          <a:noFill/>
        </p:spPr>
        <p:txBody>
          <a:bodyPr wrap="square" rtlCol="0">
            <a:spAutoFit/>
          </a:bodyPr>
          <a:lstStyle/>
          <a:p>
            <a:pPr lvl="0" algn="just"/>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Cần</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chăm</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sóc</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cây</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trồng</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vật</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nuôi</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đúng</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cách</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đảm</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bảo</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các</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nhu</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cầu</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sông</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và</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điều</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kiện</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sống</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phù</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hợp</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giúp</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vật</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nuôi</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sống</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và</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phát</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triển</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4000"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tốt</a:t>
            </a:r>
            <a:r>
              <a:rPr lang="en-US" sz="4000"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a:t>
            </a:r>
            <a:endParaRPr kumimoji="0" lang="vi-VN" sz="40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pic>
        <p:nvPicPr>
          <p:cNvPr id="16" name="Picture 15">
            <a:extLst>
              <a:ext uri="{FF2B5EF4-FFF2-40B4-BE49-F238E27FC236}">
                <a16:creationId xmlns:a16="http://schemas.microsoft.com/office/drawing/2014/main" id="{0126A6F7-04AC-CA72-E854-73CFFCE5286C}"/>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5450" b="89573" l="3555" r="95261">
                        <a14:foregroundMark x1="18009" y1="37204" x2="24645" y2="49052"/>
                        <a14:foregroundMark x1="31517" y1="38389" x2="41943" y2="45261"/>
                        <a14:foregroundMark x1="30806" y1="65640" x2="29858" y2="76303"/>
                      </a14:backgroundRemoval>
                    </a14:imgEffect>
                  </a14:imgLayer>
                </a14:imgProps>
              </a:ext>
              <a:ext uri="{28A0092B-C50C-407E-A947-70E740481C1C}">
                <a14:useLocalDpi xmlns:a14="http://schemas.microsoft.com/office/drawing/2010/main" val="0"/>
              </a:ext>
            </a:extLst>
          </a:blip>
          <a:stretch>
            <a:fillRect/>
          </a:stretch>
        </p:blipFill>
        <p:spPr>
          <a:xfrm>
            <a:off x="180974" y="3203165"/>
            <a:ext cx="3654835" cy="3654835"/>
          </a:xfrm>
          <a:prstGeom prst="rect">
            <a:avLst/>
          </a:prstGeom>
        </p:spPr>
      </p:pic>
    </p:spTree>
    <p:extLst>
      <p:ext uri="{BB962C8B-B14F-4D97-AF65-F5344CB8AC3E}">
        <p14:creationId xmlns:p14="http://schemas.microsoft.com/office/powerpoint/2010/main" val="3224777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14" presetClass="entr" presetSubtype="1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arn(inVertical)">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0261C07-C42A-4461-AC00-D0E75B1924D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pic>
        <p:nvPicPr>
          <p:cNvPr id="3" name="图片 2">
            <a:extLst>
              <a:ext uri="{FF2B5EF4-FFF2-40B4-BE49-F238E27FC236}">
                <a16:creationId xmlns:a16="http://schemas.microsoft.com/office/drawing/2014/main" id="{8F7E6103-D4C5-47C3-A6AC-13B86018D40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485" t="8499" r="12098"/>
          <a:stretch/>
        </p:blipFill>
        <p:spPr>
          <a:xfrm flipH="1">
            <a:off x="-163444" y="3272953"/>
            <a:ext cx="3897244" cy="3786393"/>
          </a:xfrm>
          <a:prstGeom prst="rect">
            <a:avLst/>
          </a:prstGeom>
        </p:spPr>
      </p:pic>
      <p:pic>
        <p:nvPicPr>
          <p:cNvPr id="6" name="Picture 5">
            <a:extLst>
              <a:ext uri="{FF2B5EF4-FFF2-40B4-BE49-F238E27FC236}">
                <a16:creationId xmlns:a16="http://schemas.microsoft.com/office/drawing/2014/main" id="{DD20E43D-B3EC-1C6E-95F7-E7D022E4DD04}"/>
              </a:ext>
            </a:extLst>
          </p:cNvPr>
          <p:cNvPicPr>
            <a:picLocks noChangeAspect="1"/>
          </p:cNvPicPr>
          <p:nvPr/>
        </p:nvPicPr>
        <p:blipFill>
          <a:blip r:embed="rId4"/>
          <a:stretch>
            <a:fillRect/>
          </a:stretch>
        </p:blipFill>
        <p:spPr>
          <a:xfrm>
            <a:off x="2587061" y="2156326"/>
            <a:ext cx="7151228" cy="3078747"/>
          </a:xfrm>
          <a:prstGeom prst="rect">
            <a:avLst/>
          </a:prstGeom>
        </p:spPr>
      </p:pic>
    </p:spTree>
    <p:extLst>
      <p:ext uri="{BB962C8B-B14F-4D97-AF65-F5344CB8AC3E}">
        <p14:creationId xmlns:p14="http://schemas.microsoft.com/office/powerpoint/2010/main" val="39746519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5E4DBC-ED20-409C-9000-5AA467B254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pic>
        <p:nvPicPr>
          <p:cNvPr id="3" name="图片 2">
            <a:extLst>
              <a:ext uri="{FF2B5EF4-FFF2-40B4-BE49-F238E27FC236}">
                <a16:creationId xmlns:a16="http://schemas.microsoft.com/office/drawing/2014/main" id="{10A9D71C-97CB-4FAA-AE45-FA3D95EE83E9}"/>
              </a:ext>
            </a:extLst>
          </p:cNvPr>
          <p:cNvPicPr>
            <a:picLocks noChangeAspect="1"/>
          </p:cNvPicPr>
          <p:nvPr/>
        </p:nvPicPr>
        <p:blipFill rotWithShape="1">
          <a:blip r:embed="rId3">
            <a:extLst>
              <a:ext uri="{28A0092B-C50C-407E-A947-70E740481C1C}">
                <a14:useLocalDpi xmlns:a14="http://schemas.microsoft.com/office/drawing/2010/main" val="0"/>
              </a:ext>
            </a:extLst>
          </a:blip>
          <a:srcRect l="15285" t="10430" r="46646" b="11190"/>
          <a:stretch/>
        </p:blipFill>
        <p:spPr>
          <a:xfrm>
            <a:off x="-1293469" y="-296698"/>
            <a:ext cx="14110309" cy="7451396"/>
          </a:xfrm>
          <a:prstGeom prst="rect">
            <a:avLst/>
          </a:prstGeom>
        </p:spPr>
      </p:pic>
      <p:grpSp>
        <p:nvGrpSpPr>
          <p:cNvPr id="4" name="Group 3">
            <a:extLst>
              <a:ext uri="{FF2B5EF4-FFF2-40B4-BE49-F238E27FC236}">
                <a16:creationId xmlns:a16="http://schemas.microsoft.com/office/drawing/2014/main" id="{87E911E9-B2D5-BA50-16C5-98BC0582F606}"/>
              </a:ext>
            </a:extLst>
          </p:cNvPr>
          <p:cNvGrpSpPr/>
          <p:nvPr/>
        </p:nvGrpSpPr>
        <p:grpSpPr>
          <a:xfrm flipH="1">
            <a:off x="1014606" y="2600325"/>
            <a:ext cx="2528694" cy="3894330"/>
            <a:chOff x="12843095" y="658761"/>
            <a:chExt cx="3036002" cy="5584723"/>
          </a:xfrm>
        </p:grpSpPr>
        <p:pic>
          <p:nvPicPr>
            <p:cNvPr id="5" name="Picture 2" descr="Cartoon students Royalty Free Vector Image - VectorStock">
              <a:extLst>
                <a:ext uri="{FF2B5EF4-FFF2-40B4-BE49-F238E27FC236}">
                  <a16:creationId xmlns:a16="http://schemas.microsoft.com/office/drawing/2014/main" id="{FE4E118A-8712-BC39-AB77-49AA005A1689}"/>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7500" b="83426" l="50700" r="96400">
                          <a14:foregroundMark x1="64400" y1="30000" x2="67200" y2="33981"/>
                          <a14:foregroundMark x1="54900" y1="43796" x2="54900" y2="43796"/>
                          <a14:foregroundMark x1="68100" y1="37407" x2="69600" y2="40463"/>
                        </a14:backgroundRemoval>
                      </a14:imgEffect>
                    </a14:imgLayer>
                  </a14:imgProps>
                </a:ext>
                <a:ext uri="{28A0092B-C50C-407E-A947-70E740481C1C}">
                  <a14:useLocalDpi xmlns:a14="http://schemas.microsoft.com/office/drawing/2010/main" val="0"/>
                </a:ext>
              </a:extLst>
            </a:blip>
            <a:srcRect l="50000" t="3901" r="2189" b="14665"/>
            <a:stretch/>
          </p:blipFill>
          <p:spPr bwMode="auto">
            <a:xfrm>
              <a:off x="12843095" y="658761"/>
              <a:ext cx="3036002" cy="558472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artoon students Royalty Free Vector Image - VectorStock">
              <a:extLst>
                <a:ext uri="{FF2B5EF4-FFF2-40B4-BE49-F238E27FC236}">
                  <a16:creationId xmlns:a16="http://schemas.microsoft.com/office/drawing/2014/main" id="{B8E046FD-70FD-4F60-F683-0E2412F90427}"/>
                </a:ext>
              </a:extLst>
            </p:cNvPr>
            <p:cNvPicPr>
              <a:picLocks noChangeAspect="1" noChangeArrowheads="1"/>
            </p:cNvPicPr>
            <p:nvPr/>
          </p:nvPicPr>
          <p:blipFill rotWithShape="1">
            <a:blip r:embed="rId6">
              <a:extLst>
                <a:ext uri="{BEBA8EAE-BF5A-486C-A8C5-ECC9F3942E4B}">
                  <a14:imgProps xmlns:a14="http://schemas.microsoft.com/office/drawing/2010/main">
                    <a14:imgLayer r:embed="rId5">
                      <a14:imgEffect>
                        <a14:backgroundRemoval t="28457" b="33434" l="61993" r="66965"/>
                      </a14:imgEffect>
                    </a14:imgLayer>
                  </a14:imgProps>
                </a:ext>
                <a:ext uri="{28A0092B-C50C-407E-A947-70E740481C1C}">
                  <a14:useLocalDpi xmlns:a14="http://schemas.microsoft.com/office/drawing/2010/main" val="0"/>
                </a:ext>
              </a:extLst>
            </a:blip>
            <a:srcRect l="61371" t="27835" r="32414" b="65944"/>
            <a:stretch/>
          </p:blipFill>
          <p:spPr bwMode="auto">
            <a:xfrm flipH="1">
              <a:off x="14311255" y="2498177"/>
              <a:ext cx="394637" cy="42666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thiếu niên tiền phong quàng khăn đỏ minh họa">
              <a:extLst>
                <a:ext uri="{FF2B5EF4-FFF2-40B4-BE49-F238E27FC236}">
                  <a16:creationId xmlns:a16="http://schemas.microsoft.com/office/drawing/2014/main" id="{AB79F8EB-50C9-93F2-4406-5E71A1786128}"/>
                </a:ext>
              </a:extLst>
            </p:cNvPr>
            <p:cNvPicPr>
              <a:picLocks noChangeAspect="1" noChangeArrowheads="1"/>
            </p:cNvPicPr>
            <p:nvPr/>
          </p:nvPicPr>
          <p:blipFill rotWithShape="1">
            <a:blip r:embed="rId7" cstate="hqprint">
              <a:extLst>
                <a:ext uri="{BEBA8EAE-BF5A-486C-A8C5-ECC9F3942E4B}">
                  <a14:imgProps xmlns:a14="http://schemas.microsoft.com/office/drawing/2010/main">
                    <a14:imgLayer r:embed="rId8">
                      <a14:imgEffect>
                        <a14:backgroundRemoval t="23457" b="41311" l="42857" r="61286"/>
                      </a14:imgEffect>
                    </a14:imgLayer>
                  </a14:imgProps>
                </a:ext>
                <a:ext uri="{28A0092B-C50C-407E-A947-70E740481C1C}">
                  <a14:useLocalDpi xmlns:a14="http://schemas.microsoft.com/office/drawing/2010/main" val="0"/>
                </a:ext>
              </a:extLst>
            </a:blip>
            <a:srcRect l="40608" t="21674" r="36413" b="59764"/>
            <a:stretch/>
          </p:blipFill>
          <p:spPr bwMode="auto">
            <a:xfrm flipH="1">
              <a:off x="13853347" y="3659766"/>
              <a:ext cx="598231" cy="726860"/>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Cloud 10">
            <a:extLst>
              <a:ext uri="{FF2B5EF4-FFF2-40B4-BE49-F238E27FC236}">
                <a16:creationId xmlns:a16="http://schemas.microsoft.com/office/drawing/2014/main" id="{BEF1E4A4-9448-2422-A61A-FBE6299F8E40}"/>
              </a:ext>
            </a:extLst>
          </p:cNvPr>
          <p:cNvSpPr/>
          <p:nvPr/>
        </p:nvSpPr>
        <p:spPr>
          <a:xfrm rot="11112132">
            <a:off x="3115396" y="826483"/>
            <a:ext cx="6737633" cy="3456888"/>
          </a:xfrm>
          <a:prstGeom prst="cloud">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2" name="TextBox 17">
            <a:extLst>
              <a:ext uri="{FF2B5EF4-FFF2-40B4-BE49-F238E27FC236}">
                <a16:creationId xmlns:a16="http://schemas.microsoft.com/office/drawing/2014/main" id="{DC1EC7CF-33B9-5B7E-5D25-D5052C8EA38B}"/>
              </a:ext>
            </a:extLst>
          </p:cNvPr>
          <p:cNvSpPr txBox="1">
            <a:spLocks noChangeArrowheads="1"/>
          </p:cNvSpPr>
          <p:nvPr/>
        </p:nvSpPr>
        <p:spPr bwMode="auto">
          <a:xfrm>
            <a:off x="3390899" y="1650785"/>
            <a:ext cx="6130751"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tabLst>
                <a:tab pos="131763" algn="l"/>
                <a:tab pos="996950" algn="l"/>
              </a:tabLst>
              <a:defRPr sz="4800" b="1">
                <a:solidFill>
                  <a:srgbClr val="0000CC"/>
                </a:solidFill>
                <a:latin typeface="VNI-Times" pitchFamily="2" charset="0"/>
              </a:defRPr>
            </a:lvl1pPr>
            <a:lvl2pPr marL="742950" indent="-285750" defTabSz="912813">
              <a:tabLst>
                <a:tab pos="131763" algn="l"/>
                <a:tab pos="996950" algn="l"/>
              </a:tabLst>
              <a:defRPr sz="4800" b="1">
                <a:solidFill>
                  <a:srgbClr val="0000CC"/>
                </a:solidFill>
                <a:latin typeface="VNI-Times" pitchFamily="2" charset="0"/>
              </a:defRPr>
            </a:lvl2pPr>
            <a:lvl3pPr marL="1143000" indent="-228600" defTabSz="912813">
              <a:tabLst>
                <a:tab pos="131763" algn="l"/>
                <a:tab pos="996950" algn="l"/>
              </a:tabLst>
              <a:defRPr sz="4800" b="1">
                <a:solidFill>
                  <a:srgbClr val="0000CC"/>
                </a:solidFill>
                <a:latin typeface="VNI-Times" pitchFamily="2" charset="0"/>
              </a:defRPr>
            </a:lvl3pPr>
            <a:lvl4pPr marL="1600200" indent="-228600" defTabSz="912813">
              <a:tabLst>
                <a:tab pos="131763" algn="l"/>
                <a:tab pos="996950" algn="l"/>
              </a:tabLst>
              <a:defRPr sz="4800" b="1">
                <a:solidFill>
                  <a:srgbClr val="0000CC"/>
                </a:solidFill>
                <a:latin typeface="VNI-Times" pitchFamily="2" charset="0"/>
              </a:defRPr>
            </a:lvl4pPr>
            <a:lvl5pPr marL="2057400" indent="-228600" defTabSz="912813">
              <a:tabLst>
                <a:tab pos="131763" algn="l"/>
                <a:tab pos="996950" algn="l"/>
              </a:tabLst>
              <a:defRPr sz="4800" b="1">
                <a:solidFill>
                  <a:srgbClr val="0000CC"/>
                </a:solidFill>
                <a:latin typeface="VNI-Times" pitchFamily="2" charset="0"/>
              </a:defRPr>
            </a:lvl5pPr>
            <a:lvl6pPr marL="2514600" indent="-228600" defTabSz="912813" eaLnBrk="0" fontAlgn="base" hangingPunct="0">
              <a:spcBef>
                <a:spcPct val="0"/>
              </a:spcBef>
              <a:spcAft>
                <a:spcPct val="0"/>
              </a:spcAft>
              <a:tabLst>
                <a:tab pos="131763" algn="l"/>
                <a:tab pos="996950" algn="l"/>
              </a:tabLst>
              <a:defRPr sz="4800" b="1">
                <a:solidFill>
                  <a:srgbClr val="0000CC"/>
                </a:solidFill>
                <a:latin typeface="VNI-Times" pitchFamily="2" charset="0"/>
              </a:defRPr>
            </a:lvl6pPr>
            <a:lvl7pPr marL="2971800" indent="-228600" defTabSz="912813" eaLnBrk="0" fontAlgn="base" hangingPunct="0">
              <a:spcBef>
                <a:spcPct val="0"/>
              </a:spcBef>
              <a:spcAft>
                <a:spcPct val="0"/>
              </a:spcAft>
              <a:tabLst>
                <a:tab pos="131763" algn="l"/>
                <a:tab pos="996950" algn="l"/>
              </a:tabLst>
              <a:defRPr sz="4800" b="1">
                <a:solidFill>
                  <a:srgbClr val="0000CC"/>
                </a:solidFill>
                <a:latin typeface="VNI-Times" pitchFamily="2" charset="0"/>
              </a:defRPr>
            </a:lvl7pPr>
            <a:lvl8pPr marL="3429000" indent="-228600" defTabSz="912813" eaLnBrk="0" fontAlgn="base" hangingPunct="0">
              <a:spcBef>
                <a:spcPct val="0"/>
              </a:spcBef>
              <a:spcAft>
                <a:spcPct val="0"/>
              </a:spcAft>
              <a:tabLst>
                <a:tab pos="131763" algn="l"/>
                <a:tab pos="996950" algn="l"/>
              </a:tabLst>
              <a:defRPr sz="4800" b="1">
                <a:solidFill>
                  <a:srgbClr val="0000CC"/>
                </a:solidFill>
                <a:latin typeface="VNI-Times" pitchFamily="2" charset="0"/>
              </a:defRPr>
            </a:lvl8pPr>
            <a:lvl9pPr marL="3886200" indent="-228600" defTabSz="912813" eaLnBrk="0" fontAlgn="base" hangingPunct="0">
              <a:spcBef>
                <a:spcPct val="0"/>
              </a:spcBef>
              <a:spcAft>
                <a:spcPct val="0"/>
              </a:spcAft>
              <a:tabLst>
                <a:tab pos="131763" algn="l"/>
                <a:tab pos="996950" algn="l"/>
              </a:tabLst>
              <a:defRPr sz="4800" b="1">
                <a:solidFill>
                  <a:srgbClr val="0000CC"/>
                </a:solidFill>
                <a:latin typeface="VNI-Times" pitchFamily="2" charset="0"/>
              </a:defRPr>
            </a:lvl9pPr>
          </a:lstStyle>
          <a:p>
            <a:pPr lvl="0" algn="ctr"/>
            <a:r>
              <a:rPr lang="vi-VN" altLang="en-US" sz="4400" dirty="0">
                <a:latin typeface="Cambria" panose="02040503050406030204" pitchFamily="18" charset="0"/>
                <a:ea typeface="Cambria" panose="02040503050406030204" pitchFamily="18" charset="0"/>
              </a:rPr>
              <a:t>Em cần làm những việc gì để </a:t>
            </a:r>
            <a:r>
              <a:rPr lang="en-US" altLang="en-US" sz="4400" dirty="0" err="1">
                <a:latin typeface="Cambria" panose="02040503050406030204" pitchFamily="18" charset="0"/>
                <a:ea typeface="Cambria" panose="02040503050406030204" pitchFamily="18" charset="0"/>
              </a:rPr>
              <a:t>chăm</a:t>
            </a:r>
            <a:r>
              <a:rPr lang="en-US" altLang="en-US" sz="4400" dirty="0">
                <a:latin typeface="Cambria" panose="02040503050406030204" pitchFamily="18" charset="0"/>
                <a:ea typeface="Cambria" panose="02040503050406030204" pitchFamily="18" charset="0"/>
              </a:rPr>
              <a:t> </a:t>
            </a:r>
            <a:r>
              <a:rPr lang="en-US" altLang="en-US" sz="4400" dirty="0" err="1">
                <a:latin typeface="Cambria" panose="02040503050406030204" pitchFamily="18" charset="0"/>
                <a:ea typeface="Cambria" panose="02040503050406030204" pitchFamily="18" charset="0"/>
              </a:rPr>
              <a:t>sóc</a:t>
            </a:r>
            <a:r>
              <a:rPr lang="en-US" altLang="en-US" sz="4400" dirty="0">
                <a:latin typeface="Cambria" panose="02040503050406030204" pitchFamily="18" charset="0"/>
                <a:ea typeface="Cambria" panose="02040503050406030204" pitchFamily="18" charset="0"/>
              </a:rPr>
              <a:t> </a:t>
            </a:r>
            <a:r>
              <a:rPr lang="vi-VN" altLang="en-US" sz="4400" dirty="0">
                <a:latin typeface="Cambria" panose="02040503050406030204" pitchFamily="18" charset="0"/>
                <a:ea typeface="Cambria" panose="02040503050406030204" pitchFamily="18" charset="0"/>
              </a:rPr>
              <a:t>thú cưng</a:t>
            </a:r>
            <a:r>
              <a:rPr lang="en-US" altLang="en-US" sz="4400" dirty="0">
                <a:latin typeface="Cambria" panose="02040503050406030204" pitchFamily="18" charset="0"/>
                <a:ea typeface="Cambria" panose="02040503050406030204" pitchFamily="18" charset="0"/>
              </a:rPr>
              <a:t> </a:t>
            </a:r>
            <a:r>
              <a:rPr lang="en-US" altLang="en-US" sz="4400" dirty="0" err="1">
                <a:latin typeface="Cambria" panose="02040503050406030204" pitchFamily="18" charset="0"/>
                <a:ea typeface="Cambria" panose="02040503050406030204" pitchFamily="18" charset="0"/>
              </a:rPr>
              <a:t>trong</a:t>
            </a:r>
            <a:r>
              <a:rPr lang="en-US" altLang="en-US" sz="4400" dirty="0">
                <a:latin typeface="Cambria" panose="02040503050406030204" pitchFamily="18" charset="0"/>
                <a:ea typeface="Cambria" panose="02040503050406030204" pitchFamily="18" charset="0"/>
              </a:rPr>
              <a:t> </a:t>
            </a:r>
            <a:r>
              <a:rPr lang="en-US" altLang="en-US" sz="4400" dirty="0" err="1">
                <a:latin typeface="Cambria" panose="02040503050406030204" pitchFamily="18" charset="0"/>
                <a:ea typeface="Cambria" panose="02040503050406030204" pitchFamily="18" charset="0"/>
              </a:rPr>
              <a:t>gia</a:t>
            </a:r>
            <a:r>
              <a:rPr lang="en-US" altLang="en-US" sz="4400" dirty="0">
                <a:latin typeface="Cambria" panose="02040503050406030204" pitchFamily="18" charset="0"/>
                <a:ea typeface="Cambria" panose="02040503050406030204" pitchFamily="18" charset="0"/>
              </a:rPr>
              <a:t> </a:t>
            </a:r>
            <a:r>
              <a:rPr lang="en-US" altLang="en-US" sz="4400" dirty="0" err="1">
                <a:latin typeface="Cambria" panose="02040503050406030204" pitchFamily="18" charset="0"/>
                <a:ea typeface="Cambria" panose="02040503050406030204" pitchFamily="18" charset="0"/>
              </a:rPr>
              <a:t>đình</a:t>
            </a:r>
            <a:r>
              <a:rPr lang="vi-VN" altLang="en-US" sz="4400" dirty="0">
                <a:latin typeface="Cambria" panose="02040503050406030204" pitchFamily="18" charset="0"/>
                <a:ea typeface="Cambria" panose="02040503050406030204" pitchFamily="18" charset="0"/>
              </a:rPr>
              <a:t>?</a:t>
            </a:r>
            <a:endParaRPr kumimoji="0" lang="vi-VN" altLang="en-US" sz="4400" b="1" i="0" u="none" strike="noStrike" kern="1200" cap="none" spc="0" normalizeH="0" baseline="0" noProof="0" dirty="0">
              <a:ln>
                <a:noFill/>
              </a:ln>
              <a:solidFill>
                <a:srgbClr val="0000CC"/>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37464254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4"/>
                                        </p:tgtEl>
                                        <p:attrNameLst>
                                          <p:attrName>r</p:attrName>
                                        </p:attrNameLst>
                                      </p:cBhvr>
                                    </p:animRot>
                                    <p:animRot by="-240000">
                                      <p:cBhvr>
                                        <p:cTn id="7" dur="200" fill="hold">
                                          <p:stCondLst>
                                            <p:cond delay="200"/>
                                          </p:stCondLst>
                                        </p:cTn>
                                        <p:tgtEl>
                                          <p:spTgt spid="4"/>
                                        </p:tgtEl>
                                        <p:attrNameLst>
                                          <p:attrName>r</p:attrName>
                                        </p:attrNameLst>
                                      </p:cBhvr>
                                    </p:animRot>
                                    <p:animRot by="240000">
                                      <p:cBhvr>
                                        <p:cTn id="8" dur="200" fill="hold">
                                          <p:stCondLst>
                                            <p:cond delay="400"/>
                                          </p:stCondLst>
                                        </p:cTn>
                                        <p:tgtEl>
                                          <p:spTgt spid="4"/>
                                        </p:tgtEl>
                                        <p:attrNameLst>
                                          <p:attrName>r</p:attrName>
                                        </p:attrNameLst>
                                      </p:cBhvr>
                                    </p:animRot>
                                    <p:animRot by="-240000">
                                      <p:cBhvr>
                                        <p:cTn id="9" dur="200" fill="hold">
                                          <p:stCondLst>
                                            <p:cond delay="600"/>
                                          </p:stCondLst>
                                        </p:cTn>
                                        <p:tgtEl>
                                          <p:spTgt spid="4"/>
                                        </p:tgtEl>
                                        <p:attrNameLst>
                                          <p:attrName>r</p:attrName>
                                        </p:attrNameLst>
                                      </p:cBhvr>
                                    </p:animRot>
                                    <p:animRot by="120000">
                                      <p:cBhvr>
                                        <p:cTn id="10" dur="200" fill="hold">
                                          <p:stCondLst>
                                            <p:cond delay="80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ideo">
            <a:hlinkClick r:id="" action="ppaction://media"/>
            <a:extLst>
              <a:ext uri="{FF2B5EF4-FFF2-40B4-BE49-F238E27FC236}">
                <a16:creationId xmlns:a16="http://schemas.microsoft.com/office/drawing/2014/main" id="{0CF39ABC-73BD-E22B-03F3-D7E66799F57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76200"/>
            <a:ext cx="12192000" cy="6934200"/>
          </a:xfrm>
          <a:prstGeom prst="rect">
            <a:avLst/>
          </a:prstGeom>
        </p:spPr>
      </p:pic>
    </p:spTree>
    <p:extLst>
      <p:ext uri="{BB962C8B-B14F-4D97-AF65-F5344CB8AC3E}">
        <p14:creationId xmlns:p14="http://schemas.microsoft.com/office/powerpoint/2010/main" val="32853109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944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2000" b="-22000"/>
          </a:stretch>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92315" l="9429" r="98714">
                        <a14:foregroundMark x1="23000" y1="15833" x2="45143" y2="5370"/>
                        <a14:foregroundMark x1="49429" y1="44259" x2="51714" y2="73611"/>
                        <a14:foregroundMark x1="35571" y1="67407" x2="63286" y2="69722"/>
                        <a14:foregroundMark x1="41857" y1="70833" x2="59286" y2="72685"/>
                        <a14:foregroundMark x1="59000" y1="78704" x2="59286" y2="88148"/>
                        <a14:foregroundMark x1="42143" y1="78889" x2="40857" y2="87870"/>
                        <a14:foregroundMark x1="40857" y1="87870" x2="40857" y2="87870"/>
                        <a14:foregroundMark x1="26571" y1="7315" x2="35857" y2="3426"/>
                      </a14:backgroundRemoval>
                    </a14:imgEffect>
                  </a14:imgLayer>
                </a14:imgProps>
              </a:ext>
              <a:ext uri="{28A0092B-C50C-407E-A947-70E740481C1C}">
                <a14:useLocalDpi xmlns:a14="http://schemas.microsoft.com/office/drawing/2010/main" val="0"/>
              </a:ext>
            </a:extLst>
          </a:blip>
          <a:srcRect/>
          <a:stretch>
            <a:fillRect/>
          </a:stretch>
        </p:blipFill>
        <p:spPr bwMode="auto">
          <a:xfrm>
            <a:off x="1371599" y="1447800"/>
            <a:ext cx="4107873" cy="5643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4"/>
          <p:cNvPicPr>
            <a:picLocks noChangeAspect="1"/>
          </p:cNvPicPr>
          <p:nvPr/>
        </p:nvPicPr>
        <p:blipFill rotWithShape="1">
          <a:blip r:embed="rId5">
            <a:extLst>
              <a:ext uri="{BEBA8EAE-BF5A-486C-A8C5-ECC9F3942E4B}">
                <a14:imgProps xmlns:a14="http://schemas.microsoft.com/office/drawing/2010/main">
                  <a14:imgLayer r:embed="rId6">
                    <a14:imgEffect>
                      <a14:backgroundRemoval t="9744" b="98083" l="2077" r="100000">
                        <a14:foregroundMark x1="30192" y1="33546" x2="28275" y2="72364"/>
                        <a14:foregroundMark x1="17093" y1="69489" x2="35623" y2="67891"/>
                        <a14:foregroundMark x1="11342" y1="50799" x2="26358" y2="57668"/>
                        <a14:foregroundMark x1="61342" y1="27636" x2="60703" y2="29553"/>
                      </a14:backgroundRemoval>
                    </a14:imgEffect>
                  </a14:imgLayer>
                </a14:imgProps>
              </a:ext>
              <a:ext uri="{28A0092B-C50C-407E-A947-70E740481C1C}">
                <a14:useLocalDpi xmlns:a14="http://schemas.microsoft.com/office/drawing/2010/main" val="0"/>
              </a:ext>
            </a:extLst>
          </a:blip>
          <a:srcRect t="29267" r="55112" b="19905"/>
          <a:stretch/>
        </p:blipFill>
        <p:spPr>
          <a:xfrm flipH="1">
            <a:off x="6532419" y="3069553"/>
            <a:ext cx="1515853" cy="1816714"/>
          </a:xfrm>
          <a:prstGeom prst="rect">
            <a:avLst/>
          </a:prstGeom>
        </p:spPr>
      </p:pic>
      <p:sp>
        <p:nvSpPr>
          <p:cNvPr id="16" name="Cloud Callout 15"/>
          <p:cNvSpPr/>
          <p:nvPr/>
        </p:nvSpPr>
        <p:spPr>
          <a:xfrm>
            <a:off x="4520046" y="228600"/>
            <a:ext cx="6071754" cy="2438400"/>
          </a:xfrm>
          <a:prstGeom prst="cloudCallout">
            <a:avLst>
              <a:gd name="adj1" fmla="val -47709"/>
              <a:gd name="adj2" fmla="val 7954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err="1">
                <a:solidFill>
                  <a:prstClr val="white"/>
                </a:solidFill>
                <a:latin typeface="Times New Roman" pitchFamily="18" charset="0"/>
                <a:cs typeface="Times New Roman" pitchFamily="18" charset="0"/>
              </a:rPr>
              <a:t>Xin</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chào</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các</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bạn</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mình</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là</a:t>
            </a:r>
            <a:r>
              <a:rPr lang="en-US" b="1" dirty="0">
                <a:solidFill>
                  <a:prstClr val="white"/>
                </a:solidFill>
                <a:latin typeface="Times New Roman" pitchFamily="18" charset="0"/>
                <a:cs typeface="Times New Roman" pitchFamily="18" charset="0"/>
              </a:rPr>
              <a:t> Mai. </a:t>
            </a:r>
            <a:r>
              <a:rPr lang="en-US" b="1" dirty="0" err="1">
                <a:solidFill>
                  <a:prstClr val="white"/>
                </a:solidFill>
                <a:latin typeface="Times New Roman" pitchFamily="18" charset="0"/>
                <a:cs typeface="Times New Roman" pitchFamily="18" charset="0"/>
              </a:rPr>
              <a:t>Hôm</a:t>
            </a:r>
            <a:r>
              <a:rPr lang="en-US" b="1" dirty="0">
                <a:solidFill>
                  <a:prstClr val="white"/>
                </a:solidFill>
                <a:latin typeface="Times New Roman" pitchFamily="18" charset="0"/>
                <a:cs typeface="Times New Roman" pitchFamily="18" charset="0"/>
              </a:rPr>
              <a:t> nay </a:t>
            </a:r>
            <a:r>
              <a:rPr lang="en-US" b="1" dirty="0" err="1">
                <a:solidFill>
                  <a:prstClr val="white"/>
                </a:solidFill>
                <a:latin typeface="Times New Roman" pitchFamily="18" charset="0"/>
                <a:cs typeface="Times New Roman" pitchFamily="18" charset="0"/>
              </a:rPr>
              <a:t>mẹ</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mình</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đi</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vắng</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mình</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phải</a:t>
            </a:r>
            <a:r>
              <a:rPr lang="en-US" b="1" dirty="0">
                <a:solidFill>
                  <a:prstClr val="white"/>
                </a:solidFill>
                <a:latin typeface="Times New Roman" pitchFamily="18" charset="0"/>
                <a:cs typeface="Times New Roman" pitchFamily="18" charset="0"/>
              </a:rPr>
              <a:t> ở </a:t>
            </a:r>
            <a:r>
              <a:rPr lang="en-US" b="1" dirty="0" err="1">
                <a:solidFill>
                  <a:prstClr val="white"/>
                </a:solidFill>
                <a:latin typeface="Times New Roman" pitchFamily="18" charset="0"/>
                <a:cs typeface="Times New Roman" pitchFamily="18" charset="0"/>
              </a:rPr>
              <a:t>nhà</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giúp</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mẹ</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thu</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hoạch</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trứng</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gà</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Các</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bạn</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hãy</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giúp</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mình</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thu</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hoạch</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xong</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trước</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khi</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mẹ</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về</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nhé</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bằng</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cách</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trả</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lời</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đúng</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những</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câu</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hỏi</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trong</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mỗi</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quả</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trứng</a:t>
            </a:r>
            <a:r>
              <a:rPr lang="en-US" b="1" dirty="0">
                <a:solidFill>
                  <a:prstClr val="white"/>
                </a:solidFill>
                <a:latin typeface="Times New Roman" pitchFamily="18" charset="0"/>
                <a:cs typeface="Times New Roman" pitchFamily="18" charset="0"/>
              </a:rPr>
              <a:t>.</a:t>
            </a:r>
          </a:p>
        </p:txBody>
      </p:sp>
      <p:pic>
        <p:nvPicPr>
          <p:cNvPr id="4" name="Picture 3">
            <a:hlinkClick r:id="rId7" action="ppaction://hlinksldjump"/>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10000" b="90000" l="10000" r="90000">
                        <a14:backgroundMark x1="40571" y1="75956" x2="62286" y2="80874"/>
                      </a14:backgroundRemoval>
                    </a14:imgEffect>
                  </a14:imgLayer>
                </a14:imgProps>
              </a:ext>
              <a:ext uri="{28A0092B-C50C-407E-A947-70E740481C1C}">
                <a14:useLocalDpi xmlns:a14="http://schemas.microsoft.com/office/drawing/2010/main" val="0"/>
              </a:ext>
            </a:extLst>
          </a:blip>
          <a:srcRect l="19534" r="24454" b="16667"/>
          <a:stretch/>
        </p:blipFill>
        <p:spPr>
          <a:xfrm>
            <a:off x="7162801" y="5715000"/>
            <a:ext cx="440826" cy="568252"/>
          </a:xfrm>
          <a:prstGeom prst="rect">
            <a:avLst/>
          </a:prstGeom>
        </p:spPr>
      </p:pic>
      <p:pic>
        <p:nvPicPr>
          <p:cNvPr id="6" name="Picture 5">
            <a:hlinkClick r:id="rId10" action="ppaction://hlinksldjump"/>
          </p:cNvPr>
          <p:cNvPicPr>
            <a:picLocks noChangeAspect="1"/>
          </p:cNvPicPr>
          <p:nvPr/>
        </p:nvPicPr>
        <p:blipFill rotWithShape="1">
          <a:blip r:embed="rId11" cstate="print">
            <a:extLst>
              <a:ext uri="{BEBA8EAE-BF5A-486C-A8C5-ECC9F3942E4B}">
                <a14:imgProps xmlns:a14="http://schemas.microsoft.com/office/drawing/2010/main">
                  <a14:imgLayer r:embed="rId12">
                    <a14:imgEffect>
                      <a14:backgroundRemoval t="10000" b="90000" l="10000" r="90000">
                        <a14:backgroundMark x1="40571" y1="75956" x2="62286" y2="80874"/>
                      </a14:backgroundRemoval>
                    </a14:imgEffect>
                  </a14:imgLayer>
                </a14:imgProps>
              </a:ext>
              <a:ext uri="{28A0092B-C50C-407E-A947-70E740481C1C}">
                <a14:useLocalDpi xmlns:a14="http://schemas.microsoft.com/office/drawing/2010/main" val="0"/>
              </a:ext>
            </a:extLst>
          </a:blip>
          <a:srcRect l="19534" r="24454" b="16667"/>
          <a:stretch/>
        </p:blipFill>
        <p:spPr>
          <a:xfrm>
            <a:off x="8310478" y="5832977"/>
            <a:ext cx="462488" cy="596176"/>
          </a:xfrm>
          <a:prstGeom prst="rect">
            <a:avLst/>
          </a:prstGeom>
        </p:spPr>
      </p:pic>
      <p:pic>
        <p:nvPicPr>
          <p:cNvPr id="19" name="Picture 18">
            <a:hlinkClick r:id="rId13" action="ppaction://hlinksldjump"/>
          </p:cNvPr>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10000" b="90000" l="10000" r="90000">
                        <a14:backgroundMark x1="40571" y1="75956" x2="62286" y2="80874"/>
                      </a14:backgroundRemoval>
                    </a14:imgEffect>
                  </a14:imgLayer>
                </a14:imgProps>
              </a:ext>
              <a:ext uri="{28A0092B-C50C-407E-A947-70E740481C1C}">
                <a14:useLocalDpi xmlns:a14="http://schemas.microsoft.com/office/drawing/2010/main" val="0"/>
              </a:ext>
            </a:extLst>
          </a:blip>
          <a:srcRect l="19534" r="24454" b="16667"/>
          <a:stretch/>
        </p:blipFill>
        <p:spPr>
          <a:xfrm>
            <a:off x="6093256" y="5861996"/>
            <a:ext cx="417466" cy="538139"/>
          </a:xfrm>
          <a:prstGeom prst="rect">
            <a:avLst/>
          </a:prstGeom>
        </p:spPr>
      </p:pic>
      <p:pic>
        <p:nvPicPr>
          <p:cNvPr id="17" name="Picture 16"/>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739888" y="2657980"/>
            <a:ext cx="975113" cy="771020"/>
          </a:xfrm>
          <a:prstGeom prst="rect">
            <a:avLst/>
          </a:prstGeom>
        </p:spPr>
      </p:pic>
      <p:sp>
        <p:nvSpPr>
          <p:cNvPr id="2" name="Rectangle: Rounded Corners 1">
            <a:hlinkClick r:id="rId17" action="ppaction://hlinksldjump"/>
            <a:extLst>
              <a:ext uri="{FF2B5EF4-FFF2-40B4-BE49-F238E27FC236}">
                <a16:creationId xmlns:a16="http://schemas.microsoft.com/office/drawing/2014/main" id="{52E3256E-6C8C-DD84-46C7-88B9E874464F}"/>
              </a:ext>
            </a:extLst>
          </p:cNvPr>
          <p:cNvSpPr/>
          <p:nvPr/>
        </p:nvSpPr>
        <p:spPr>
          <a:xfrm>
            <a:off x="228600" y="200025"/>
            <a:ext cx="1685925" cy="47625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err="1"/>
              <a:t>Học</a:t>
            </a:r>
            <a:r>
              <a:rPr lang="en-US" dirty="0"/>
              <a:t> </a:t>
            </a:r>
            <a:r>
              <a:rPr lang="en-US" dirty="0" err="1"/>
              <a:t>tiếp</a:t>
            </a:r>
            <a:endParaRPr lang="en-US" dirty="0"/>
          </a:p>
        </p:txBody>
      </p:sp>
    </p:spTree>
    <p:extLst>
      <p:ext uri="{BB962C8B-B14F-4D97-AF65-F5344CB8AC3E}">
        <p14:creationId xmlns:p14="http://schemas.microsoft.com/office/powerpoint/2010/main" val="3486816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1026"/>
                                        </p:tgtEl>
                                        <p:attrNameLst>
                                          <p:attrName>r</p:attrName>
                                        </p:attrNameLst>
                                      </p:cBhvr>
                                    </p:animRot>
                                    <p:animRot by="-240000">
                                      <p:cBhvr>
                                        <p:cTn id="7" dur="600" fill="hold">
                                          <p:stCondLst>
                                            <p:cond delay="600"/>
                                          </p:stCondLst>
                                        </p:cTn>
                                        <p:tgtEl>
                                          <p:spTgt spid="1026"/>
                                        </p:tgtEl>
                                        <p:attrNameLst>
                                          <p:attrName>r</p:attrName>
                                        </p:attrNameLst>
                                      </p:cBhvr>
                                    </p:animRot>
                                    <p:animRot by="240000">
                                      <p:cBhvr>
                                        <p:cTn id="8" dur="600" fill="hold">
                                          <p:stCondLst>
                                            <p:cond delay="1200"/>
                                          </p:stCondLst>
                                        </p:cTn>
                                        <p:tgtEl>
                                          <p:spTgt spid="1026"/>
                                        </p:tgtEl>
                                        <p:attrNameLst>
                                          <p:attrName>r</p:attrName>
                                        </p:attrNameLst>
                                      </p:cBhvr>
                                    </p:animRot>
                                    <p:animRot by="-240000">
                                      <p:cBhvr>
                                        <p:cTn id="9" dur="600" fill="hold">
                                          <p:stCondLst>
                                            <p:cond delay="1800"/>
                                          </p:stCondLst>
                                        </p:cTn>
                                        <p:tgtEl>
                                          <p:spTgt spid="1026"/>
                                        </p:tgtEl>
                                        <p:attrNameLst>
                                          <p:attrName>r</p:attrName>
                                        </p:attrNameLst>
                                      </p:cBhvr>
                                    </p:animRot>
                                    <p:animRot by="120000">
                                      <p:cBhvr>
                                        <p:cTn id="10" dur="600" fill="hold">
                                          <p:stCondLst>
                                            <p:cond delay="2400"/>
                                          </p:stCondLst>
                                        </p:cTn>
                                        <p:tgtEl>
                                          <p:spTgt spid="1026"/>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1"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xit" presetSubtype="32" fill="hold" grpId="0" nodeType="clickEffect">
                                  <p:stCondLst>
                                    <p:cond delay="0"/>
                                  </p:stCondLst>
                                  <p:childTnLst>
                                    <p:anim calcmode="lin" valueType="num">
                                      <p:cBhvr>
                                        <p:cTn id="21" dur="500"/>
                                        <p:tgtEl>
                                          <p:spTgt spid="16"/>
                                        </p:tgtEl>
                                        <p:attrNameLst>
                                          <p:attrName>ppt_w</p:attrName>
                                        </p:attrNameLst>
                                      </p:cBhvr>
                                      <p:tavLst>
                                        <p:tav tm="0">
                                          <p:val>
                                            <p:strVal val="ppt_w"/>
                                          </p:val>
                                        </p:tav>
                                        <p:tav tm="100000">
                                          <p:val>
                                            <p:fltVal val="0"/>
                                          </p:val>
                                        </p:tav>
                                      </p:tavLst>
                                    </p:anim>
                                    <p:anim calcmode="lin" valueType="num">
                                      <p:cBhvr>
                                        <p:cTn id="22" dur="500"/>
                                        <p:tgtEl>
                                          <p:spTgt spid="16"/>
                                        </p:tgtEl>
                                        <p:attrNameLst>
                                          <p:attrName>ppt_h</p:attrName>
                                        </p:attrNameLst>
                                      </p:cBhvr>
                                      <p:tavLst>
                                        <p:tav tm="0">
                                          <p:val>
                                            <p:strVal val="ppt_h"/>
                                          </p:val>
                                        </p:tav>
                                        <p:tav tm="100000">
                                          <p:val>
                                            <p:fltVal val="0"/>
                                          </p:val>
                                        </p:tav>
                                      </p:tavLst>
                                    </p:anim>
                                    <p:animEffect transition="out" filter="fade">
                                      <p:cBhvr>
                                        <p:cTn id="23" dur="500"/>
                                        <p:tgtEl>
                                          <p:spTgt spid="16"/>
                                        </p:tgtEl>
                                      </p:cBhvr>
                                    </p:animEffect>
                                    <p:set>
                                      <p:cBhvr>
                                        <p:cTn id="24"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19"/>
                    </p:tgtEl>
                  </p:cond>
                </p:stCondLst>
                <p:endSync evt="end" delay="0">
                  <p:rtn val="all"/>
                </p:endSync>
                <p:childTnLst>
                  <p:par>
                    <p:cTn id="26" fill="hold">
                      <p:stCondLst>
                        <p:cond delay="0"/>
                      </p:stCondLst>
                      <p:childTnLst>
                        <p:par>
                          <p:cTn id="27" fill="hold">
                            <p:stCondLst>
                              <p:cond delay="0"/>
                            </p:stCondLst>
                            <p:childTnLst>
                              <p:par>
                                <p:cTn id="28" presetID="0" presetClass="path" presetSubtype="0" accel="50000" decel="50000" fill="hold" nodeType="clickEffect">
                                  <p:stCondLst>
                                    <p:cond delay="0"/>
                                  </p:stCondLst>
                                  <p:childTnLst>
                                    <p:animMotion origin="layout" path="M -8.61111E-6 5.92593E-6 C 0.00433 -0.01689 0.00729 -0.03379 0.01215 -0.05046 C 0.01336 -0.05925 0.01475 -0.06643 0.01666 -0.07476 C 0.01614 -0.10161 0.01614 -0.1287 0.01527 -0.15555 C 0.01493 -0.16342 0.01128 -0.17222 0.0092 -0.17962 C 0.00729 -0.18657 0.00312 -0.19999 0.00312 -0.19999 C 0.00104 -0.21574 -0.00539 -0.22893 -0.00747 -0.24444 C -0.00938 -0.25879 -0.0073 -0.253 -0.01198 -0.26249 C -0.01355 -0.27106 -0.01598 -0.27731 -0.01962 -0.28472 C -0.02275 -0.30092 -0.02761 -0.31504 -0.03629 -0.32731 C -0.03994 -0.34166 -0.03473 -0.3243 -0.04237 -0.33935 C -0.04532 -0.34513 -0.04723 -0.35324 -0.05001 -0.35949 C -0.05643 -0.37384 -0.06198 -0.38356 -0.06511 -0.39999 C -0.06285 -0.41435 -0.06407 -0.41874 -0.07119 -0.42824 C -0.07379 -0.43819 -0.07726 -0.43518 -0.08178 -0.44236 C -0.08664 -0.45023 -0.08317 -0.453 -0.0908 -0.45648 C -0.09549 -0.47453 -0.11442 -0.48217 -0.12726 -0.48472 C -0.13664 -0.48911 -0.14619 -0.49097 -0.15608 -0.49282 C -0.16511 -0.49212 -0.17431 -0.49212 -0.18334 -0.49074 C -0.21007 -0.4868 -0.23542 -0.47106 -0.2606 -0.46064 C -0.26511 -0.45648 -0.26893 -0.45462 -0.27414 -0.45254 C -0.27848 -0.44675 -0.28507 -0.44305 -0.2908 -0.44027 C -0.29167 -0.43911 -0.29636 -0.43356 -0.29688 -0.43217 C -0.29775 -0.43032 -0.2974 -0.42777 -0.29844 -0.42615 C -0.30157 -0.42083 -0.30556 -0.41689 -0.30903 -0.41203 C -0.31251 -0.39861 -0.31198 -0.39212 -0.31355 -0.37569 C -0.31494 -0.36064 -0.32049 -0.3456 -0.32414 -0.33124 C -0.32622 -0.32314 -0.32848 -0.31504 -0.33021 -0.30694 C -0.33143 -0.30161 -0.33334 -0.29074 -0.33334 -0.29074 C -0.33386 -0.28541 -0.33386 -0.28009 -0.33473 -0.27476 C -0.33542 -0.2706 -0.33785 -0.26249 -0.33785 -0.26249 C -0.33594 -0.22962 -0.33629 -0.22754 -0.33629 -0.25648 " pathEditMode="relative" ptsTypes="fffffffffffffffffffffffffffffffA">
                                      <p:cBhvr>
                                        <p:cTn id="29" dur="2000" fill="hold"/>
                                        <p:tgtEl>
                                          <p:spTgt spid="19"/>
                                        </p:tgtEl>
                                        <p:attrNameLst>
                                          <p:attrName>ppt_x</p:attrName>
                                          <p:attrName>ppt_y</p:attrName>
                                        </p:attrNameLst>
                                      </p:cBhvr>
                                    </p:animMotion>
                                  </p:childTnLst>
                                </p:cTn>
                              </p:par>
                            </p:childTnLst>
                          </p:cTn>
                        </p:par>
                      </p:childTnLst>
                    </p:cTn>
                  </p:par>
                </p:childTnLst>
              </p:cTn>
              <p:nextCondLst>
                <p:cond evt="onClick" delay="0">
                  <p:tgtEl>
                    <p:spTgt spid="19"/>
                  </p:tgtEl>
                </p:cond>
              </p:nextCondLst>
            </p:seq>
            <p:seq concurrent="1" nextAc="seek">
              <p:cTn id="30" restart="whenNotActive" fill="hold" evtFilter="cancelBubble" nodeType="interactiveSeq">
                <p:stCondLst>
                  <p:cond evt="onClick" delay="0">
                    <p:tgtEl>
                      <p:spTgt spid="6"/>
                    </p:tgtEl>
                  </p:cond>
                </p:stCondLst>
                <p:endSync evt="end" delay="0">
                  <p:rtn val="all"/>
                </p:endSync>
                <p:childTnLst>
                  <p:par>
                    <p:cTn id="31" fill="hold">
                      <p:stCondLst>
                        <p:cond delay="0"/>
                      </p:stCondLst>
                      <p:childTnLst>
                        <p:par>
                          <p:cTn id="32" fill="hold">
                            <p:stCondLst>
                              <p:cond delay="0"/>
                            </p:stCondLst>
                            <p:childTnLst>
                              <p:par>
                                <p:cTn id="33" presetID="0" presetClass="path" presetSubtype="0" accel="50000" decel="50000" fill="hold" nodeType="clickEffect">
                                  <p:stCondLst>
                                    <p:cond delay="0"/>
                                  </p:stCondLst>
                                  <p:childTnLst>
                                    <p:animMotion origin="layout" path="M 1.66667E-6 -3.7037E-7 C 0.00156 -0.01852 0.0059 -0.03472 0.01059 -0.05254 C 0.01892 -0.11875 0.03646 -0.20092 0.00746 -0.25671 C 0.00434 -0.27014 -0.00174 -0.27963 -0.00764 -0.29097 C -0.00868 -0.29282 -0.00955 -0.29491 -0.01059 -0.29699 C -0.01163 -0.29907 -0.01372 -0.30301 -0.01372 -0.30301 C -0.01545 -0.31041 -0.01771 -0.31134 -0.02118 -0.31736 C -0.02691 -0.32708 -0.03125 -0.33727 -0.03646 -0.34745 C -0.03906 -0.35879 -0.04635 -0.36504 -0.05313 -0.37176 C -0.06111 -0.38796 -0.04983 -0.36805 -0.06215 -0.37986 C -0.07674 -0.39398 -0.05851 -0.38426 -0.07135 -0.39004 C -0.0809 -0.39977 -0.09097 -0.40717 -0.10174 -0.41412 C -0.10521 -0.41944 -0.10868 -0.42199 -0.11389 -0.4243 C -0.12188 -0.43518 -0.14167 -0.44352 -0.15313 -0.44653 C -0.16319 -0.45208 -0.17292 -0.45278 -0.18333 -0.45671 C -0.20139 -0.46342 -0.2191 -0.47153 -0.23785 -0.47477 C -0.24757 -0.48009 -0.25625 -0.48287 -0.26667 -0.48495 C -0.29705 -0.50069 -0.32917 -0.48981 -0.36215 -0.48889 C -0.37101 -0.48426 -0.37847 -0.47893 -0.38785 -0.47685 C -0.39792 -0.47037 -0.40608 -0.45949 -0.41667 -0.45463 C -0.42379 -0.44583 -0.43785 -0.43217 -0.44705 -0.42847 C -0.45208 -0.42153 -0.4566 -0.41528 -0.46372 -0.41227 C -0.47795 -0.39907 -0.47795 -0.38819 -0.48646 -0.37176 C -0.49028 -0.35532 -0.4849 -0.375 -0.49097 -0.3618 C -0.49618 -0.35069 -0.48785 -0.35949 -0.49705 -0.35162 C -0.50087 -0.34398 -0.50243 -0.33495 -0.50608 -0.32731 C -0.50764 -0.32407 -0.51042 -0.32222 -0.51215 -0.31921 C -0.52135 -0.30254 -0.53142 -0.28217 -0.53646 -0.26273 C -0.53698 -0.25602 -0.53785 -0.24259 -0.53785 -0.24259 L -0.53646 -0.25671 " pathEditMode="relative" ptsTypes="ffffffffffffffffffffffffffffAA">
                                      <p:cBhvr>
                                        <p:cTn id="34" dur="2000" fill="hold"/>
                                        <p:tgtEl>
                                          <p:spTgt spid="6"/>
                                        </p:tgtEl>
                                        <p:attrNameLst>
                                          <p:attrName>ppt_x</p:attrName>
                                          <p:attrName>ppt_y</p:attrName>
                                        </p:attrNameLst>
                                      </p:cBhvr>
                                    </p:animMotion>
                                  </p:childTnLst>
                                </p:cTn>
                              </p:par>
                            </p:childTnLst>
                          </p:cTn>
                        </p:par>
                      </p:childTnLst>
                    </p:cTn>
                  </p:par>
                </p:childTnLst>
              </p:cTn>
              <p:nextCondLst>
                <p:cond evt="onClick" delay="0">
                  <p:tgtEl>
                    <p:spTgt spid="6"/>
                  </p:tgtEl>
                </p:cond>
              </p:nextCondLst>
            </p:seq>
            <p:seq concurrent="1" nextAc="seek">
              <p:cTn id="35" restart="whenNotActive" fill="hold" evtFilter="cancelBubble" nodeType="interactiveSeq">
                <p:stCondLst>
                  <p:cond evt="onClick" delay="0">
                    <p:tgtEl>
                      <p:spTgt spid="4"/>
                    </p:tgtEl>
                  </p:cond>
                </p:stCondLst>
                <p:endSync evt="end" delay="0">
                  <p:rtn val="all"/>
                </p:endSync>
                <p:childTnLst>
                  <p:par>
                    <p:cTn id="36" fill="hold">
                      <p:stCondLst>
                        <p:cond delay="0"/>
                      </p:stCondLst>
                      <p:childTnLst>
                        <p:par>
                          <p:cTn id="37" fill="hold">
                            <p:stCondLst>
                              <p:cond delay="0"/>
                            </p:stCondLst>
                            <p:childTnLst>
                              <p:par>
                                <p:cTn id="38" presetID="0" presetClass="path" presetSubtype="0" accel="50000" decel="50000" fill="hold" nodeType="clickEffect">
                                  <p:stCondLst>
                                    <p:cond delay="0"/>
                                  </p:stCondLst>
                                  <p:childTnLst>
                                    <p:animMotion origin="layout" path="M 1.38889E-6 -0.02755 C 0.00278 -0.06736 0.00694 -0.11042 -0.00295 -0.14861 C -0.00469 -0.17708 -0.00833 -0.20394 -0.01771 -0.2294 C -0.02031 -0.23634 -0.02118 -0.24468 -0.02379 -0.25162 C -0.02448 -0.25347 -0.02604 -0.25417 -0.02691 -0.25579 C -0.02952 -0.26111 -0.0316 -0.26667 -0.0342 -0.27199 C -0.03976 -0.28357 -0.04445 -0.29514 -0.04774 -0.30833 C -0.04896 -0.31273 -0.05521 -0.31829 -0.05521 -0.31806 C -0.05712 -0.32732 -0.06077 -0.33426 -0.06563 -0.34051 C -0.0724 -0.3588 -0.08403 -0.36829 -0.09705 -0.37685 C -0.1033 -0.38588 -0.11146 -0.38773 -0.11945 -0.39306 C -0.13247 -0.40185 -0.1441 -0.40741 -0.15816 -0.41134 C -0.17882 -0.42477 -0.20191 -0.42755 -0.22396 -0.43357 C -0.29566 -0.43171 -0.28177 -0.44144 -0.31493 -0.42755 C -0.32066 -0.42199 -0.32587 -0.41551 -0.33125 -0.40926 C -0.33316 -0.40718 -0.33524 -0.40509 -0.33733 -0.40324 C -0.33924 -0.40162 -0.34167 -0.40093 -0.34323 -0.39908 C -0.34636 -0.39583 -0.35087 -0.3875 -0.35521 -0.38496 C -0.35903 -0.38287 -0.36337 -0.38241 -0.36719 -0.38102 C -0.37049 -0.37801 -0.37483 -0.37685 -0.37761 -0.37292 C -0.37865 -0.37153 -0.37813 -0.36875 -0.37899 -0.3669 C -0.37969 -0.36528 -0.3809 -0.36389 -0.38212 -0.36273 C -0.38681 -0.35764 -0.38906 -0.35695 -0.39254 -0.3507 C -0.39479 -0.34699 -0.39653 -0.34259 -0.39861 -0.33866 C -0.40052 -0.33472 -0.4059 -0.32847 -0.4059 -0.32824 C -0.40764 -0.32176 -0.41042 -0.31898 -0.41198 -0.31227 C -0.4125 -0.30093 -0.41215 -0.28935 -0.41337 -0.27801 C -0.41354 -0.27616 -0.4158 -0.2757 -0.41649 -0.27384 C -0.41875 -0.26759 -0.41927 -0.26042 -0.42101 -0.25371 C -0.42413 -0.24121 -0.42396 -0.25185 -0.42396 -0.2456 " pathEditMode="relative" rAng="0" ptsTypes="fffffffffffffffffffffffffffffA">
                                      <p:cBhvr>
                                        <p:cTn id="39" dur="2000" fill="hold"/>
                                        <p:tgtEl>
                                          <p:spTgt spid="4"/>
                                        </p:tgtEl>
                                        <p:attrNameLst>
                                          <p:attrName>ppt_x</p:attrName>
                                          <p:attrName>ppt_y</p:attrName>
                                        </p:attrNameLst>
                                      </p:cBhvr>
                                      <p:rCtr x="-20868" y="-20694"/>
                                    </p:animMotion>
                                  </p:childTnLst>
                                </p:cTn>
                              </p:par>
                            </p:childTnLst>
                          </p:cTn>
                        </p:par>
                      </p:childTnLst>
                    </p:cTn>
                  </p:par>
                </p:childTnLst>
              </p:cTn>
              <p:nextCondLst>
                <p:cond evt="onClick" delay="0">
                  <p:tgtEl>
                    <p:spTgt spid="4"/>
                  </p:tgtEl>
                </p:cond>
              </p:nextCondLst>
            </p:seq>
          </p:childTnLst>
        </p:cTn>
      </p:par>
    </p:tnLst>
    <p:bldLst>
      <p:bldP spid="16" grpId="0" animBg="1"/>
      <p:bldP spid="16"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9F1134F-68A6-46DA-AA10-C327ACE9549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pic>
        <p:nvPicPr>
          <p:cNvPr id="4" name="图片 3">
            <a:extLst>
              <a:ext uri="{FF2B5EF4-FFF2-40B4-BE49-F238E27FC236}">
                <a16:creationId xmlns:a16="http://schemas.microsoft.com/office/drawing/2014/main" id="{74F17991-CFA6-4E8E-A724-9846AC08B61F}"/>
              </a:ext>
            </a:extLst>
          </p:cNvPr>
          <p:cNvPicPr>
            <a:picLocks noChangeAspect="1"/>
          </p:cNvPicPr>
          <p:nvPr/>
        </p:nvPicPr>
        <p:blipFill rotWithShape="1">
          <a:blip r:embed="rId3">
            <a:extLst>
              <a:ext uri="{28A0092B-C50C-407E-A947-70E740481C1C}">
                <a14:useLocalDpi xmlns:a14="http://schemas.microsoft.com/office/drawing/2010/main" val="0"/>
              </a:ext>
            </a:extLst>
          </a:blip>
          <a:srcRect l="11382" t="65334" r="64270" b="-1"/>
          <a:stretch/>
        </p:blipFill>
        <p:spPr>
          <a:xfrm>
            <a:off x="8407718" y="3812813"/>
            <a:ext cx="3276601" cy="3291840"/>
          </a:xfrm>
          <a:prstGeom prst="rect">
            <a:avLst/>
          </a:prstGeom>
        </p:spPr>
      </p:pic>
      <p:pic>
        <p:nvPicPr>
          <p:cNvPr id="5" name="图片 4">
            <a:extLst>
              <a:ext uri="{FF2B5EF4-FFF2-40B4-BE49-F238E27FC236}">
                <a16:creationId xmlns:a16="http://schemas.microsoft.com/office/drawing/2014/main" id="{BF7012FD-D768-4CBB-B701-17DD569AE167}"/>
              </a:ext>
            </a:extLst>
          </p:cNvPr>
          <p:cNvPicPr>
            <a:picLocks noChangeAspect="1"/>
          </p:cNvPicPr>
          <p:nvPr/>
        </p:nvPicPr>
        <p:blipFill rotWithShape="1">
          <a:blip r:embed="rId3">
            <a:extLst>
              <a:ext uri="{28A0092B-C50C-407E-A947-70E740481C1C}">
                <a14:useLocalDpi xmlns:a14="http://schemas.microsoft.com/office/drawing/2010/main" val="0"/>
              </a:ext>
            </a:extLst>
          </a:blip>
          <a:srcRect l="40373" t="30025" r="35279" b="35308"/>
          <a:stretch/>
        </p:blipFill>
        <p:spPr>
          <a:xfrm>
            <a:off x="882014" y="3566160"/>
            <a:ext cx="3276601" cy="3291840"/>
          </a:xfrm>
          <a:prstGeom prst="rect">
            <a:avLst/>
          </a:prstGeom>
        </p:spPr>
      </p:pic>
      <p:pic>
        <p:nvPicPr>
          <p:cNvPr id="6" name="图片 5">
            <a:extLst>
              <a:ext uri="{FF2B5EF4-FFF2-40B4-BE49-F238E27FC236}">
                <a16:creationId xmlns:a16="http://schemas.microsoft.com/office/drawing/2014/main" id="{98C63F03-F1D4-461F-8685-005F72CB1A47}"/>
              </a:ext>
            </a:extLst>
          </p:cNvPr>
          <p:cNvPicPr>
            <a:picLocks noChangeAspect="1"/>
          </p:cNvPicPr>
          <p:nvPr/>
        </p:nvPicPr>
        <p:blipFill rotWithShape="1">
          <a:blip r:embed="rId3">
            <a:extLst>
              <a:ext uri="{28A0092B-C50C-407E-A947-70E740481C1C}">
                <a14:useLocalDpi xmlns:a14="http://schemas.microsoft.com/office/drawing/2010/main" val="0"/>
              </a:ext>
            </a:extLst>
          </a:blip>
          <a:srcRect l="68345" t="32667" r="7307" b="32667"/>
          <a:stretch/>
        </p:blipFill>
        <p:spPr>
          <a:xfrm>
            <a:off x="8200069" y="-73284"/>
            <a:ext cx="3276601" cy="3291840"/>
          </a:xfrm>
          <a:prstGeom prst="rect">
            <a:avLst/>
          </a:prstGeom>
        </p:spPr>
      </p:pic>
      <p:pic>
        <p:nvPicPr>
          <p:cNvPr id="2" name="Picture 1">
            <a:extLst>
              <a:ext uri="{FF2B5EF4-FFF2-40B4-BE49-F238E27FC236}">
                <a16:creationId xmlns:a16="http://schemas.microsoft.com/office/drawing/2014/main" id="{3EC1D776-5960-9DBE-85C6-73DE8C9643E0}"/>
              </a:ext>
            </a:extLst>
          </p:cNvPr>
          <p:cNvPicPr>
            <a:picLocks noChangeAspect="1"/>
          </p:cNvPicPr>
          <p:nvPr/>
        </p:nvPicPr>
        <p:blipFill>
          <a:blip r:embed="rId4"/>
          <a:stretch>
            <a:fillRect/>
          </a:stretch>
        </p:blipFill>
        <p:spPr>
          <a:xfrm>
            <a:off x="2664458" y="2001271"/>
            <a:ext cx="6559865" cy="2798307"/>
          </a:xfrm>
          <a:prstGeom prst="rect">
            <a:avLst/>
          </a:prstGeom>
        </p:spPr>
      </p:pic>
    </p:spTree>
    <p:extLst>
      <p:ext uri="{BB962C8B-B14F-4D97-AF65-F5344CB8AC3E}">
        <p14:creationId xmlns:p14="http://schemas.microsoft.com/office/powerpoint/2010/main" val="34715757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80">
                                          <p:stCondLst>
                                            <p:cond delay="0"/>
                                          </p:stCondLst>
                                        </p:cTn>
                                        <p:tgtEl>
                                          <p:spTgt spid="6"/>
                                        </p:tgtEl>
                                      </p:cBhvr>
                                    </p:animEffect>
                                    <p:anim calcmode="lin" valueType="num">
                                      <p:cBhvr>
                                        <p:cTn id="2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1" dur="26">
                                          <p:stCondLst>
                                            <p:cond delay="650"/>
                                          </p:stCondLst>
                                        </p:cTn>
                                        <p:tgtEl>
                                          <p:spTgt spid="6"/>
                                        </p:tgtEl>
                                      </p:cBhvr>
                                      <p:to x="100000" y="60000"/>
                                    </p:animScale>
                                    <p:animScale>
                                      <p:cBhvr>
                                        <p:cTn id="32" dur="166" decel="50000">
                                          <p:stCondLst>
                                            <p:cond delay="676"/>
                                          </p:stCondLst>
                                        </p:cTn>
                                        <p:tgtEl>
                                          <p:spTgt spid="6"/>
                                        </p:tgtEl>
                                      </p:cBhvr>
                                      <p:to x="100000" y="100000"/>
                                    </p:animScale>
                                    <p:animScale>
                                      <p:cBhvr>
                                        <p:cTn id="33" dur="26">
                                          <p:stCondLst>
                                            <p:cond delay="1312"/>
                                          </p:stCondLst>
                                        </p:cTn>
                                        <p:tgtEl>
                                          <p:spTgt spid="6"/>
                                        </p:tgtEl>
                                      </p:cBhvr>
                                      <p:to x="100000" y="80000"/>
                                    </p:animScale>
                                    <p:animScale>
                                      <p:cBhvr>
                                        <p:cTn id="34" dur="166" decel="50000">
                                          <p:stCondLst>
                                            <p:cond delay="1338"/>
                                          </p:stCondLst>
                                        </p:cTn>
                                        <p:tgtEl>
                                          <p:spTgt spid="6"/>
                                        </p:tgtEl>
                                      </p:cBhvr>
                                      <p:to x="100000" y="100000"/>
                                    </p:animScale>
                                    <p:animScale>
                                      <p:cBhvr>
                                        <p:cTn id="35" dur="26">
                                          <p:stCondLst>
                                            <p:cond delay="1642"/>
                                          </p:stCondLst>
                                        </p:cTn>
                                        <p:tgtEl>
                                          <p:spTgt spid="6"/>
                                        </p:tgtEl>
                                      </p:cBhvr>
                                      <p:to x="100000" y="90000"/>
                                    </p:animScale>
                                    <p:animScale>
                                      <p:cBhvr>
                                        <p:cTn id="36" dur="166" decel="50000">
                                          <p:stCondLst>
                                            <p:cond delay="1668"/>
                                          </p:stCondLst>
                                        </p:cTn>
                                        <p:tgtEl>
                                          <p:spTgt spid="6"/>
                                        </p:tgtEl>
                                      </p:cBhvr>
                                      <p:to x="100000" y="100000"/>
                                    </p:animScale>
                                    <p:animScale>
                                      <p:cBhvr>
                                        <p:cTn id="37" dur="26">
                                          <p:stCondLst>
                                            <p:cond delay="1808"/>
                                          </p:stCondLst>
                                        </p:cTn>
                                        <p:tgtEl>
                                          <p:spTgt spid="6"/>
                                        </p:tgtEl>
                                      </p:cBhvr>
                                      <p:to x="100000" y="95000"/>
                                    </p:animScale>
                                    <p:animScale>
                                      <p:cBhvr>
                                        <p:cTn id="38" dur="166" decel="50000">
                                          <p:stCondLst>
                                            <p:cond delay="1834"/>
                                          </p:stCondLst>
                                        </p:cTn>
                                        <p:tgtEl>
                                          <p:spTgt spid="6"/>
                                        </p:tgtEl>
                                      </p:cBhvr>
                                      <p:to x="100000" y="100000"/>
                                    </p:animScale>
                                  </p:childTnLst>
                                </p:cTn>
                              </p:par>
                              <p:par>
                                <p:cTn id="39" presetID="53" presetClass="entr" presetSubtype="16"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500" fill="hold"/>
                                        <p:tgtEl>
                                          <p:spTgt spid="2"/>
                                        </p:tgtEl>
                                        <p:attrNameLst>
                                          <p:attrName>ppt_w</p:attrName>
                                        </p:attrNameLst>
                                      </p:cBhvr>
                                      <p:tavLst>
                                        <p:tav tm="0">
                                          <p:val>
                                            <p:fltVal val="0"/>
                                          </p:val>
                                        </p:tav>
                                        <p:tav tm="100000">
                                          <p:val>
                                            <p:strVal val="#ppt_w"/>
                                          </p:val>
                                        </p:tav>
                                      </p:tavLst>
                                    </p:anim>
                                    <p:anim calcmode="lin" valueType="num">
                                      <p:cBhvr>
                                        <p:cTn id="42" dur="500" fill="hold"/>
                                        <p:tgtEl>
                                          <p:spTgt spid="2"/>
                                        </p:tgtEl>
                                        <p:attrNameLst>
                                          <p:attrName>ppt_h</p:attrName>
                                        </p:attrNameLst>
                                      </p:cBhvr>
                                      <p:tavLst>
                                        <p:tav tm="0">
                                          <p:val>
                                            <p:fltVal val="0"/>
                                          </p:val>
                                        </p:tav>
                                        <p:tav tm="100000">
                                          <p:val>
                                            <p:strVal val="#ppt_h"/>
                                          </p:val>
                                        </p:tav>
                                      </p:tavLst>
                                    </p:anim>
                                    <p:animEffect transition="in" filter="fade">
                                      <p:cBhvr>
                                        <p:cTn id="4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loud Callout 4"/>
          <p:cNvSpPr/>
          <p:nvPr/>
        </p:nvSpPr>
        <p:spPr>
          <a:xfrm>
            <a:off x="4800600" y="152400"/>
            <a:ext cx="5694218" cy="2895600"/>
          </a:xfrm>
          <a:prstGeom prst="cloudCallout">
            <a:avLst>
              <a:gd name="adj1" fmla="val 8451"/>
              <a:gd name="adj2" fmla="val 838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solidFill>
                  <a:prstClr val="white"/>
                </a:solidFill>
                <a:latin typeface="Cambria" panose="02040503050406030204" pitchFamily="18" charset="0"/>
                <a:ea typeface="Cambria" panose="02040503050406030204" pitchFamily="18" charset="0"/>
                <a:cs typeface="Times New Roman" pitchFamily="18" charset="0"/>
              </a:rPr>
              <a:t>Kể</a:t>
            </a:r>
            <a:r>
              <a:rPr lang="en-US" sz="40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4000" b="1" dirty="0" err="1">
                <a:solidFill>
                  <a:prstClr val="white"/>
                </a:solidFill>
                <a:latin typeface="Cambria" panose="02040503050406030204" pitchFamily="18" charset="0"/>
                <a:ea typeface="Cambria" panose="02040503050406030204" pitchFamily="18" charset="0"/>
                <a:cs typeface="Times New Roman" pitchFamily="18" charset="0"/>
              </a:rPr>
              <a:t>tên</a:t>
            </a:r>
            <a:r>
              <a:rPr lang="en-US" sz="40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4000" b="1" dirty="0" err="1">
                <a:solidFill>
                  <a:prstClr val="white"/>
                </a:solidFill>
                <a:latin typeface="Cambria" panose="02040503050406030204" pitchFamily="18" charset="0"/>
                <a:ea typeface="Cambria" panose="02040503050406030204" pitchFamily="18" charset="0"/>
                <a:cs typeface="Times New Roman" pitchFamily="18" charset="0"/>
              </a:rPr>
              <a:t>các</a:t>
            </a:r>
            <a:r>
              <a:rPr lang="en-US" sz="40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4000" b="1" dirty="0" err="1">
                <a:solidFill>
                  <a:prstClr val="white"/>
                </a:solidFill>
                <a:latin typeface="Cambria" panose="02040503050406030204" pitchFamily="18" charset="0"/>
                <a:ea typeface="Cambria" panose="02040503050406030204" pitchFamily="18" charset="0"/>
                <a:cs typeface="Times New Roman" pitchFamily="18" charset="0"/>
              </a:rPr>
              <a:t>loại</a:t>
            </a:r>
            <a:r>
              <a:rPr lang="en-US" sz="4000" b="1" dirty="0">
                <a:solidFill>
                  <a:prstClr val="white"/>
                </a:solidFill>
                <a:latin typeface="Cambria" panose="02040503050406030204" pitchFamily="18" charset="0"/>
                <a:ea typeface="Cambria" panose="02040503050406030204" pitchFamily="18" charset="0"/>
                <a:cs typeface="Times New Roman" pitchFamily="18" charset="0"/>
              </a:rPr>
              <a:t> c</a:t>
            </a:r>
            <a:r>
              <a:rPr lang="vi-VN" sz="4000" b="1" dirty="0">
                <a:solidFill>
                  <a:prstClr val="white"/>
                </a:solidFill>
                <a:latin typeface="Cambria" panose="02040503050406030204" pitchFamily="18" charset="0"/>
                <a:ea typeface="Cambria" panose="02040503050406030204" pitchFamily="18" charset="0"/>
                <a:cs typeface="Times New Roman" pitchFamily="18" charset="0"/>
              </a:rPr>
              <a:t>ây cần nhiều nước</a:t>
            </a:r>
            <a:endParaRPr lang="en-US" sz="4000" b="1" dirty="0">
              <a:solidFill>
                <a:prstClr val="white"/>
              </a:solidFill>
              <a:latin typeface="Cambria" panose="02040503050406030204" pitchFamily="18" charset="0"/>
              <a:ea typeface="Cambria" panose="02040503050406030204" pitchFamily="18" charset="0"/>
              <a:cs typeface="Times New Roman" pitchFamily="18" charset="0"/>
            </a:endParaRPr>
          </a:p>
        </p:txBody>
      </p:sp>
      <p:pic>
        <p:nvPicPr>
          <p:cNvPr id="7" name="Picture 6"/>
          <p:cNvPicPr>
            <a:picLocks noChangeAspect="1"/>
          </p:cNvPicPr>
          <p:nvPr/>
        </p:nvPicPr>
        <p:blipFill rotWithShape="1">
          <a:blip r:embed="rId3">
            <a:extLst>
              <a:ext uri="{BEBA8EAE-BF5A-486C-A8C5-ECC9F3942E4B}">
                <a14:imgProps xmlns:a14="http://schemas.microsoft.com/office/drawing/2010/main">
                  <a14:imgLayer r:embed="rId4">
                    <a14:imgEffect>
                      <a14:backgroundRemoval t="9744" b="98083" l="2077" r="100000">
                        <a14:foregroundMark x1="30192" y1="33546" x2="28275" y2="72364"/>
                        <a14:foregroundMark x1="17093" y1="69489" x2="35623" y2="67891"/>
                        <a14:foregroundMark x1="11342" y1="50799" x2="26358" y2="57668"/>
                        <a14:foregroundMark x1="61342" y1="27636" x2="60703" y2="29553"/>
                      </a14:backgroundRemoval>
                    </a14:imgEffect>
                  </a14:imgLayer>
                </a14:imgProps>
              </a:ext>
              <a:ext uri="{28A0092B-C50C-407E-A947-70E740481C1C}">
                <a14:useLocalDpi xmlns:a14="http://schemas.microsoft.com/office/drawing/2010/main" val="0"/>
              </a:ext>
            </a:extLst>
          </a:blip>
          <a:srcRect t="29267" r="55112" b="19905"/>
          <a:stretch/>
        </p:blipFill>
        <p:spPr>
          <a:xfrm>
            <a:off x="1676400" y="4757550"/>
            <a:ext cx="1752600" cy="2100450"/>
          </a:xfrm>
          <a:prstGeom prst="rect">
            <a:avLst/>
          </a:prstGeom>
        </p:spPr>
      </p:pic>
      <p:sp>
        <p:nvSpPr>
          <p:cNvPr id="8" name="Cloud Callout 7"/>
          <p:cNvSpPr/>
          <p:nvPr/>
        </p:nvSpPr>
        <p:spPr>
          <a:xfrm>
            <a:off x="3733800" y="5418489"/>
            <a:ext cx="5410200" cy="1355024"/>
          </a:xfrm>
          <a:prstGeom prst="cloudCallout">
            <a:avLst>
              <a:gd name="adj1" fmla="val -64213"/>
              <a:gd name="adj2" fmla="val -3521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err="1">
                <a:solidFill>
                  <a:prstClr val="white"/>
                </a:solidFill>
                <a:latin typeface="Cambria" panose="02040503050406030204" pitchFamily="18" charset="0"/>
                <a:ea typeface="Cambria" panose="02040503050406030204" pitchFamily="18" charset="0"/>
                <a:cs typeface="Times New Roman" pitchFamily="18" charset="0"/>
              </a:rPr>
              <a:t>Cây</a:t>
            </a:r>
            <a:r>
              <a:rPr lang="en-US" sz="36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3600" b="1" dirty="0" err="1">
                <a:solidFill>
                  <a:prstClr val="white"/>
                </a:solidFill>
                <a:latin typeface="Cambria" panose="02040503050406030204" pitchFamily="18" charset="0"/>
                <a:ea typeface="Cambria" panose="02040503050406030204" pitchFamily="18" charset="0"/>
                <a:cs typeface="Times New Roman" pitchFamily="18" charset="0"/>
              </a:rPr>
              <a:t>lúa</a:t>
            </a:r>
            <a:r>
              <a:rPr lang="en-US" sz="36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3600" b="1" dirty="0" err="1">
                <a:solidFill>
                  <a:prstClr val="white"/>
                </a:solidFill>
                <a:latin typeface="Cambria" panose="02040503050406030204" pitchFamily="18" charset="0"/>
                <a:ea typeface="Cambria" panose="02040503050406030204" pitchFamily="18" charset="0"/>
                <a:cs typeface="Times New Roman" pitchFamily="18" charset="0"/>
              </a:rPr>
              <a:t>hoa</a:t>
            </a:r>
            <a:r>
              <a:rPr lang="en-US" sz="36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3600" b="1" dirty="0" err="1">
                <a:solidFill>
                  <a:prstClr val="white"/>
                </a:solidFill>
                <a:latin typeface="Cambria" panose="02040503050406030204" pitchFamily="18" charset="0"/>
                <a:ea typeface="Cambria" panose="02040503050406030204" pitchFamily="18" charset="0"/>
                <a:cs typeface="Times New Roman" pitchFamily="18" charset="0"/>
              </a:rPr>
              <a:t>sen</a:t>
            </a:r>
            <a:r>
              <a:rPr lang="en-US" sz="36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3600" b="1" dirty="0" err="1">
                <a:solidFill>
                  <a:prstClr val="white"/>
                </a:solidFill>
                <a:latin typeface="Cambria" panose="02040503050406030204" pitchFamily="18" charset="0"/>
                <a:ea typeface="Cambria" panose="02040503050406030204" pitchFamily="18" charset="0"/>
                <a:cs typeface="Times New Roman" pitchFamily="18" charset="0"/>
              </a:rPr>
              <a:t>hoa</a:t>
            </a:r>
            <a:r>
              <a:rPr lang="en-US" sz="36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3600" b="1" dirty="0" err="1">
                <a:solidFill>
                  <a:prstClr val="white"/>
                </a:solidFill>
                <a:latin typeface="Cambria" panose="02040503050406030204" pitchFamily="18" charset="0"/>
                <a:ea typeface="Cambria" panose="02040503050406030204" pitchFamily="18" charset="0"/>
                <a:cs typeface="Times New Roman" pitchFamily="18" charset="0"/>
              </a:rPr>
              <a:t>súng</a:t>
            </a:r>
            <a:r>
              <a:rPr lang="en-US" sz="3600" b="1" dirty="0">
                <a:solidFill>
                  <a:prstClr val="white"/>
                </a:solidFill>
                <a:latin typeface="Cambria" panose="02040503050406030204" pitchFamily="18" charset="0"/>
                <a:ea typeface="Cambria" panose="02040503050406030204" pitchFamily="18" charset="0"/>
                <a:cs typeface="Times New Roman" pitchFamily="18" charset="0"/>
              </a:rPr>
              <a:t>…</a:t>
            </a:r>
          </a:p>
        </p:txBody>
      </p:sp>
      <p:sp>
        <p:nvSpPr>
          <p:cNvPr id="9" name="Right Arrow 8">
            <a:hlinkClick r:id="rId5" action="ppaction://hlinksldjump"/>
          </p:cNvPr>
          <p:cNvSpPr/>
          <p:nvPr/>
        </p:nvSpPr>
        <p:spPr>
          <a:xfrm>
            <a:off x="9857509" y="6166141"/>
            <a:ext cx="762000" cy="705714"/>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prstClr val="white"/>
              </a:solidFill>
              <a:latin typeface="Cambria" panose="02040503050406030204" pitchFamily="18" charset="0"/>
              <a:ea typeface="Cambria" panose="02040503050406030204" pitchFamily="18" charset="0"/>
              <a:cs typeface="Times New Roman" pitchFamily="18" charset="0"/>
            </a:endParaRPr>
          </a:p>
        </p:txBody>
      </p:sp>
    </p:spTree>
    <p:extLst>
      <p:ext uri="{BB962C8B-B14F-4D97-AF65-F5344CB8AC3E}">
        <p14:creationId xmlns:p14="http://schemas.microsoft.com/office/powerpoint/2010/main" val="2494034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loud Callout 4"/>
          <p:cNvSpPr/>
          <p:nvPr/>
        </p:nvSpPr>
        <p:spPr>
          <a:xfrm>
            <a:off x="4800600" y="152400"/>
            <a:ext cx="5694218" cy="2895600"/>
          </a:xfrm>
          <a:prstGeom prst="cloudCallout">
            <a:avLst>
              <a:gd name="adj1" fmla="val 8451"/>
              <a:gd name="adj2" fmla="val 838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solidFill>
                  <a:prstClr val="white"/>
                </a:solidFill>
                <a:latin typeface="Cambria" panose="02040503050406030204" pitchFamily="18" charset="0"/>
                <a:ea typeface="Cambria" panose="02040503050406030204" pitchFamily="18" charset="0"/>
                <a:cs typeface="Times New Roman" pitchFamily="18" charset="0"/>
              </a:rPr>
              <a:t>Kể</a:t>
            </a:r>
            <a:r>
              <a:rPr lang="en-US" sz="40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4000" b="1" dirty="0" err="1">
                <a:solidFill>
                  <a:prstClr val="white"/>
                </a:solidFill>
                <a:latin typeface="Cambria" panose="02040503050406030204" pitchFamily="18" charset="0"/>
                <a:ea typeface="Cambria" panose="02040503050406030204" pitchFamily="18" charset="0"/>
                <a:cs typeface="Times New Roman" pitchFamily="18" charset="0"/>
              </a:rPr>
              <a:t>tên</a:t>
            </a:r>
            <a:r>
              <a:rPr lang="en-US" sz="40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4000" b="1" dirty="0" err="1">
                <a:solidFill>
                  <a:prstClr val="white"/>
                </a:solidFill>
                <a:latin typeface="Cambria" panose="02040503050406030204" pitchFamily="18" charset="0"/>
                <a:ea typeface="Cambria" panose="02040503050406030204" pitchFamily="18" charset="0"/>
                <a:cs typeface="Times New Roman" pitchFamily="18" charset="0"/>
              </a:rPr>
              <a:t>các</a:t>
            </a:r>
            <a:r>
              <a:rPr lang="en-US" sz="40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4000" b="1" dirty="0" err="1">
                <a:solidFill>
                  <a:prstClr val="white"/>
                </a:solidFill>
                <a:latin typeface="Cambria" panose="02040503050406030204" pitchFamily="18" charset="0"/>
                <a:ea typeface="Cambria" panose="02040503050406030204" pitchFamily="18" charset="0"/>
                <a:cs typeface="Times New Roman" pitchFamily="18" charset="0"/>
              </a:rPr>
              <a:t>loại</a:t>
            </a:r>
            <a:r>
              <a:rPr lang="en-US" sz="4000" b="1" dirty="0">
                <a:solidFill>
                  <a:prstClr val="white"/>
                </a:solidFill>
                <a:latin typeface="Cambria" panose="02040503050406030204" pitchFamily="18" charset="0"/>
                <a:ea typeface="Cambria" panose="02040503050406030204" pitchFamily="18" charset="0"/>
                <a:cs typeface="Times New Roman" pitchFamily="18" charset="0"/>
              </a:rPr>
              <a:t> c</a:t>
            </a:r>
            <a:r>
              <a:rPr lang="vi-VN" sz="4000" b="1" dirty="0">
                <a:solidFill>
                  <a:prstClr val="white"/>
                </a:solidFill>
                <a:latin typeface="Cambria" panose="02040503050406030204" pitchFamily="18" charset="0"/>
                <a:ea typeface="Cambria" panose="02040503050406030204" pitchFamily="18" charset="0"/>
                <a:cs typeface="Times New Roman" pitchFamily="18" charset="0"/>
              </a:rPr>
              <a:t>ây cần </a:t>
            </a:r>
            <a:r>
              <a:rPr lang="en-US" sz="4000" b="1" dirty="0" err="1">
                <a:solidFill>
                  <a:prstClr val="white"/>
                </a:solidFill>
                <a:latin typeface="Cambria" panose="02040503050406030204" pitchFamily="18" charset="0"/>
                <a:ea typeface="Cambria" panose="02040503050406030204" pitchFamily="18" charset="0"/>
                <a:cs typeface="Times New Roman" pitchFamily="18" charset="0"/>
              </a:rPr>
              <a:t>ít</a:t>
            </a:r>
            <a:r>
              <a:rPr lang="vi-VN" sz="4000" b="1" dirty="0">
                <a:solidFill>
                  <a:prstClr val="white"/>
                </a:solidFill>
                <a:latin typeface="Cambria" panose="02040503050406030204" pitchFamily="18" charset="0"/>
                <a:ea typeface="Cambria" panose="02040503050406030204" pitchFamily="18" charset="0"/>
                <a:cs typeface="Times New Roman" pitchFamily="18" charset="0"/>
              </a:rPr>
              <a:t> nước</a:t>
            </a:r>
            <a:endParaRPr lang="en-US" sz="4000" b="1" dirty="0">
              <a:solidFill>
                <a:prstClr val="white"/>
              </a:solidFill>
              <a:latin typeface="Cambria" panose="02040503050406030204" pitchFamily="18" charset="0"/>
              <a:ea typeface="Cambria" panose="02040503050406030204" pitchFamily="18" charset="0"/>
              <a:cs typeface="Times New Roman" pitchFamily="18" charset="0"/>
            </a:endParaRPr>
          </a:p>
        </p:txBody>
      </p:sp>
      <p:pic>
        <p:nvPicPr>
          <p:cNvPr id="7" name="Picture 6"/>
          <p:cNvPicPr>
            <a:picLocks noChangeAspect="1"/>
          </p:cNvPicPr>
          <p:nvPr/>
        </p:nvPicPr>
        <p:blipFill rotWithShape="1">
          <a:blip r:embed="rId3">
            <a:extLst>
              <a:ext uri="{BEBA8EAE-BF5A-486C-A8C5-ECC9F3942E4B}">
                <a14:imgProps xmlns:a14="http://schemas.microsoft.com/office/drawing/2010/main">
                  <a14:imgLayer r:embed="rId4">
                    <a14:imgEffect>
                      <a14:backgroundRemoval t="9744" b="98083" l="2077" r="100000">
                        <a14:foregroundMark x1="30192" y1="33546" x2="28275" y2="72364"/>
                        <a14:foregroundMark x1="17093" y1="69489" x2="35623" y2="67891"/>
                        <a14:foregroundMark x1="11342" y1="50799" x2="26358" y2="57668"/>
                        <a14:foregroundMark x1="61342" y1="27636" x2="60703" y2="29553"/>
                      </a14:backgroundRemoval>
                    </a14:imgEffect>
                  </a14:imgLayer>
                </a14:imgProps>
              </a:ext>
              <a:ext uri="{28A0092B-C50C-407E-A947-70E740481C1C}">
                <a14:useLocalDpi xmlns:a14="http://schemas.microsoft.com/office/drawing/2010/main" val="0"/>
              </a:ext>
            </a:extLst>
          </a:blip>
          <a:srcRect t="29267" r="55112" b="19905"/>
          <a:stretch/>
        </p:blipFill>
        <p:spPr>
          <a:xfrm>
            <a:off x="1676400" y="4757550"/>
            <a:ext cx="1752600" cy="2100450"/>
          </a:xfrm>
          <a:prstGeom prst="rect">
            <a:avLst/>
          </a:prstGeom>
        </p:spPr>
      </p:pic>
      <p:sp>
        <p:nvSpPr>
          <p:cNvPr id="8" name="Cloud Callout 7"/>
          <p:cNvSpPr/>
          <p:nvPr/>
        </p:nvSpPr>
        <p:spPr>
          <a:xfrm>
            <a:off x="3733800" y="4857750"/>
            <a:ext cx="5572126" cy="1887188"/>
          </a:xfrm>
          <a:prstGeom prst="cloudCallout">
            <a:avLst>
              <a:gd name="adj1" fmla="val -57923"/>
              <a:gd name="adj2" fmla="val -1906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err="1">
                <a:solidFill>
                  <a:prstClr val="white"/>
                </a:solidFill>
                <a:latin typeface="Cambria" panose="02040503050406030204" pitchFamily="18" charset="0"/>
                <a:ea typeface="Cambria" panose="02040503050406030204" pitchFamily="18" charset="0"/>
                <a:cs typeface="Times New Roman" pitchFamily="18" charset="0"/>
              </a:rPr>
              <a:t>Xương</a:t>
            </a:r>
            <a:r>
              <a:rPr lang="en-US" sz="36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3600" b="1" dirty="0" err="1">
                <a:solidFill>
                  <a:prstClr val="white"/>
                </a:solidFill>
                <a:latin typeface="Cambria" panose="02040503050406030204" pitchFamily="18" charset="0"/>
                <a:ea typeface="Cambria" panose="02040503050406030204" pitchFamily="18" charset="0"/>
                <a:cs typeface="Times New Roman" pitchFamily="18" charset="0"/>
              </a:rPr>
              <a:t>rồng</a:t>
            </a:r>
            <a:r>
              <a:rPr lang="en-US" sz="36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3600" b="1" dirty="0" err="1">
                <a:solidFill>
                  <a:prstClr val="white"/>
                </a:solidFill>
                <a:latin typeface="Cambria" panose="02040503050406030204" pitchFamily="18" charset="0"/>
                <a:ea typeface="Cambria" panose="02040503050406030204" pitchFamily="18" charset="0"/>
                <a:cs typeface="Times New Roman" pitchFamily="18" charset="0"/>
              </a:rPr>
              <a:t>thanh</a:t>
            </a:r>
            <a:r>
              <a:rPr lang="en-US" sz="3600" b="1" dirty="0">
                <a:solidFill>
                  <a:prstClr val="white"/>
                </a:solidFill>
                <a:latin typeface="Cambria" panose="02040503050406030204" pitchFamily="18" charset="0"/>
                <a:ea typeface="Cambria" panose="02040503050406030204" pitchFamily="18" charset="0"/>
                <a:cs typeface="Times New Roman" pitchFamily="18" charset="0"/>
              </a:rPr>
              <a:t> long, phi </a:t>
            </a:r>
            <a:r>
              <a:rPr lang="en-US" sz="3600" b="1" dirty="0" err="1">
                <a:solidFill>
                  <a:prstClr val="white"/>
                </a:solidFill>
                <a:latin typeface="Cambria" panose="02040503050406030204" pitchFamily="18" charset="0"/>
                <a:ea typeface="Cambria" panose="02040503050406030204" pitchFamily="18" charset="0"/>
                <a:cs typeface="Times New Roman" pitchFamily="18" charset="0"/>
              </a:rPr>
              <a:t>lao</a:t>
            </a:r>
            <a:r>
              <a:rPr lang="en-US" sz="3600" b="1" dirty="0">
                <a:solidFill>
                  <a:prstClr val="white"/>
                </a:solidFill>
                <a:latin typeface="Cambria" panose="02040503050406030204" pitchFamily="18" charset="0"/>
                <a:ea typeface="Cambria" panose="02040503050406030204" pitchFamily="18" charset="0"/>
                <a:cs typeface="Times New Roman" pitchFamily="18" charset="0"/>
              </a:rPr>
              <a:t>,..</a:t>
            </a:r>
          </a:p>
        </p:txBody>
      </p:sp>
      <p:sp>
        <p:nvSpPr>
          <p:cNvPr id="6" name="Right Arrow 5">
            <a:hlinkClick r:id="rId5" action="ppaction://hlinksldjump"/>
          </p:cNvPr>
          <p:cNvSpPr/>
          <p:nvPr/>
        </p:nvSpPr>
        <p:spPr>
          <a:xfrm>
            <a:off x="9857509" y="6166141"/>
            <a:ext cx="762000" cy="705714"/>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prstClr val="white"/>
              </a:solidFill>
              <a:latin typeface="Cambria" panose="02040503050406030204" pitchFamily="18" charset="0"/>
              <a:ea typeface="Cambria" panose="02040503050406030204" pitchFamily="18" charset="0"/>
              <a:cs typeface="Times New Roman" pitchFamily="18" charset="0"/>
            </a:endParaRPr>
          </a:p>
        </p:txBody>
      </p:sp>
    </p:spTree>
    <p:extLst>
      <p:ext uri="{BB962C8B-B14F-4D97-AF65-F5344CB8AC3E}">
        <p14:creationId xmlns:p14="http://schemas.microsoft.com/office/powerpoint/2010/main" val="1605550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loud Callout 4"/>
          <p:cNvSpPr/>
          <p:nvPr/>
        </p:nvSpPr>
        <p:spPr>
          <a:xfrm>
            <a:off x="4800600" y="152400"/>
            <a:ext cx="5694218" cy="2895600"/>
          </a:xfrm>
          <a:prstGeom prst="cloudCallout">
            <a:avLst>
              <a:gd name="adj1" fmla="val 8451"/>
              <a:gd name="adj2" fmla="val 838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solidFill>
                  <a:prstClr val="white"/>
                </a:solidFill>
                <a:latin typeface="Cambria" panose="02040503050406030204" pitchFamily="18" charset="0"/>
                <a:ea typeface="Cambria" panose="02040503050406030204" pitchFamily="18" charset="0"/>
                <a:cs typeface="Times New Roman" pitchFamily="18" charset="0"/>
              </a:rPr>
              <a:t>Kể</a:t>
            </a:r>
            <a:r>
              <a:rPr lang="en-US" sz="40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4000" b="1" dirty="0" err="1">
                <a:solidFill>
                  <a:prstClr val="white"/>
                </a:solidFill>
                <a:latin typeface="Cambria" panose="02040503050406030204" pitchFamily="18" charset="0"/>
                <a:ea typeface="Cambria" panose="02040503050406030204" pitchFamily="18" charset="0"/>
                <a:cs typeface="Times New Roman" pitchFamily="18" charset="0"/>
              </a:rPr>
              <a:t>tên</a:t>
            </a:r>
            <a:r>
              <a:rPr lang="en-US" sz="40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4000" b="1" dirty="0" err="1">
                <a:solidFill>
                  <a:prstClr val="white"/>
                </a:solidFill>
                <a:latin typeface="Cambria" panose="02040503050406030204" pitchFamily="18" charset="0"/>
                <a:ea typeface="Cambria" panose="02040503050406030204" pitchFamily="18" charset="0"/>
                <a:cs typeface="Times New Roman" pitchFamily="18" charset="0"/>
              </a:rPr>
              <a:t>các</a:t>
            </a:r>
            <a:r>
              <a:rPr lang="en-US" sz="40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4000" b="1" dirty="0" err="1">
                <a:solidFill>
                  <a:prstClr val="white"/>
                </a:solidFill>
                <a:latin typeface="Cambria" panose="02040503050406030204" pitchFamily="18" charset="0"/>
                <a:ea typeface="Cambria" panose="02040503050406030204" pitchFamily="18" charset="0"/>
                <a:cs typeface="Times New Roman" pitchFamily="18" charset="0"/>
              </a:rPr>
              <a:t>loại</a:t>
            </a:r>
            <a:r>
              <a:rPr lang="en-US" sz="4000" b="1" dirty="0">
                <a:solidFill>
                  <a:prstClr val="white"/>
                </a:solidFill>
                <a:latin typeface="Cambria" panose="02040503050406030204" pitchFamily="18" charset="0"/>
                <a:ea typeface="Cambria" panose="02040503050406030204" pitchFamily="18" charset="0"/>
                <a:cs typeface="Times New Roman" pitchFamily="18" charset="0"/>
              </a:rPr>
              <a:t> c</a:t>
            </a:r>
            <a:r>
              <a:rPr lang="vi-VN" sz="4000" b="1" dirty="0">
                <a:solidFill>
                  <a:prstClr val="white"/>
                </a:solidFill>
                <a:latin typeface="Cambria" panose="02040503050406030204" pitchFamily="18" charset="0"/>
                <a:ea typeface="Cambria" panose="02040503050406030204" pitchFamily="18" charset="0"/>
                <a:cs typeface="Times New Roman" pitchFamily="18" charset="0"/>
              </a:rPr>
              <a:t>ây </a:t>
            </a:r>
            <a:r>
              <a:rPr lang="en-US" sz="4000" b="1" dirty="0" err="1">
                <a:solidFill>
                  <a:prstClr val="white"/>
                </a:solidFill>
                <a:latin typeface="Cambria" panose="02040503050406030204" pitchFamily="18" charset="0"/>
                <a:ea typeface="Cambria" panose="02040503050406030204" pitchFamily="18" charset="0"/>
                <a:cs typeface="Times New Roman" pitchFamily="18" charset="0"/>
              </a:rPr>
              <a:t>thích</a:t>
            </a:r>
            <a:r>
              <a:rPr lang="en-US" sz="40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4000" b="1" dirty="0" err="1">
                <a:solidFill>
                  <a:prstClr val="white"/>
                </a:solidFill>
                <a:latin typeface="Cambria" panose="02040503050406030204" pitchFamily="18" charset="0"/>
                <a:ea typeface="Cambria" panose="02040503050406030204" pitchFamily="18" charset="0"/>
                <a:cs typeface="Times New Roman" pitchFamily="18" charset="0"/>
              </a:rPr>
              <a:t>hợp</a:t>
            </a:r>
            <a:r>
              <a:rPr lang="en-US" sz="40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4000" b="1" dirty="0" err="1">
                <a:solidFill>
                  <a:prstClr val="white"/>
                </a:solidFill>
                <a:latin typeface="Cambria" panose="02040503050406030204" pitchFamily="18" charset="0"/>
                <a:ea typeface="Cambria" panose="02040503050406030204" pitchFamily="18" charset="0"/>
                <a:cs typeface="Times New Roman" pitchFamily="18" charset="0"/>
              </a:rPr>
              <a:t>nơi</a:t>
            </a:r>
            <a:r>
              <a:rPr lang="en-US" sz="40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4000" b="1" dirty="0" err="1">
                <a:solidFill>
                  <a:prstClr val="white"/>
                </a:solidFill>
                <a:latin typeface="Cambria" panose="02040503050406030204" pitchFamily="18" charset="0"/>
                <a:ea typeface="Cambria" panose="02040503050406030204" pitchFamily="18" charset="0"/>
                <a:cs typeface="Times New Roman" pitchFamily="18" charset="0"/>
              </a:rPr>
              <a:t>bóng</a:t>
            </a:r>
            <a:r>
              <a:rPr lang="en-US" sz="40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4000" b="1" dirty="0" err="1">
                <a:solidFill>
                  <a:prstClr val="white"/>
                </a:solidFill>
                <a:latin typeface="Cambria" panose="02040503050406030204" pitchFamily="18" charset="0"/>
                <a:ea typeface="Cambria" panose="02040503050406030204" pitchFamily="18" charset="0"/>
                <a:cs typeface="Times New Roman" pitchFamily="18" charset="0"/>
              </a:rPr>
              <a:t>râm</a:t>
            </a:r>
            <a:endParaRPr lang="en-US" sz="4000" b="1" dirty="0">
              <a:solidFill>
                <a:prstClr val="white"/>
              </a:solidFill>
              <a:latin typeface="Cambria" panose="02040503050406030204" pitchFamily="18" charset="0"/>
              <a:ea typeface="Cambria" panose="02040503050406030204" pitchFamily="18" charset="0"/>
              <a:cs typeface="Times New Roman" pitchFamily="18" charset="0"/>
            </a:endParaRPr>
          </a:p>
        </p:txBody>
      </p:sp>
      <p:pic>
        <p:nvPicPr>
          <p:cNvPr id="7" name="Picture 6"/>
          <p:cNvPicPr>
            <a:picLocks noChangeAspect="1"/>
          </p:cNvPicPr>
          <p:nvPr/>
        </p:nvPicPr>
        <p:blipFill rotWithShape="1">
          <a:blip r:embed="rId3">
            <a:extLst>
              <a:ext uri="{BEBA8EAE-BF5A-486C-A8C5-ECC9F3942E4B}">
                <a14:imgProps xmlns:a14="http://schemas.microsoft.com/office/drawing/2010/main">
                  <a14:imgLayer r:embed="rId4">
                    <a14:imgEffect>
                      <a14:backgroundRemoval t="9744" b="98083" l="2077" r="100000">
                        <a14:foregroundMark x1="30192" y1="33546" x2="28275" y2="72364"/>
                        <a14:foregroundMark x1="17093" y1="69489" x2="35623" y2="67891"/>
                        <a14:foregroundMark x1="11342" y1="50799" x2="26358" y2="57668"/>
                        <a14:foregroundMark x1="61342" y1="27636" x2="60703" y2="29553"/>
                      </a14:backgroundRemoval>
                    </a14:imgEffect>
                  </a14:imgLayer>
                </a14:imgProps>
              </a:ext>
              <a:ext uri="{28A0092B-C50C-407E-A947-70E740481C1C}">
                <a14:useLocalDpi xmlns:a14="http://schemas.microsoft.com/office/drawing/2010/main" val="0"/>
              </a:ext>
            </a:extLst>
          </a:blip>
          <a:srcRect t="29267" r="55112" b="19905"/>
          <a:stretch/>
        </p:blipFill>
        <p:spPr>
          <a:xfrm>
            <a:off x="1676400" y="4757550"/>
            <a:ext cx="1752600" cy="2100450"/>
          </a:xfrm>
          <a:prstGeom prst="rect">
            <a:avLst/>
          </a:prstGeom>
        </p:spPr>
      </p:pic>
      <p:sp>
        <p:nvSpPr>
          <p:cNvPr id="8" name="Cloud Callout 7"/>
          <p:cNvSpPr/>
          <p:nvPr/>
        </p:nvSpPr>
        <p:spPr>
          <a:xfrm>
            <a:off x="3733800" y="5418489"/>
            <a:ext cx="3810000" cy="1355024"/>
          </a:xfrm>
          <a:prstGeom prst="cloudCallout">
            <a:avLst>
              <a:gd name="adj1" fmla="val -64213"/>
              <a:gd name="adj2" fmla="val -3521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err="1">
                <a:solidFill>
                  <a:prstClr val="white"/>
                </a:solidFill>
                <a:latin typeface="Cambria" panose="02040503050406030204" pitchFamily="18" charset="0"/>
                <a:ea typeface="Cambria" panose="02040503050406030204" pitchFamily="18" charset="0"/>
                <a:cs typeface="Times New Roman" pitchFamily="18" charset="0"/>
              </a:rPr>
              <a:t>Cây</a:t>
            </a:r>
            <a:r>
              <a:rPr lang="en-US" sz="36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3600" b="1" dirty="0" err="1">
                <a:solidFill>
                  <a:prstClr val="white"/>
                </a:solidFill>
                <a:latin typeface="Cambria" panose="02040503050406030204" pitchFamily="18" charset="0"/>
                <a:ea typeface="Cambria" panose="02040503050406030204" pitchFamily="18" charset="0"/>
                <a:cs typeface="Times New Roman" pitchFamily="18" charset="0"/>
              </a:rPr>
              <a:t>lá</a:t>
            </a:r>
            <a:r>
              <a:rPr lang="en-US" sz="36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3600" b="1" dirty="0" err="1">
                <a:solidFill>
                  <a:prstClr val="white"/>
                </a:solidFill>
                <a:latin typeface="Cambria" panose="02040503050406030204" pitchFamily="18" charset="0"/>
                <a:ea typeface="Cambria" panose="02040503050406030204" pitchFamily="18" charset="0"/>
                <a:cs typeface="Times New Roman" pitchFamily="18" charset="0"/>
              </a:rPr>
              <a:t>lốt</a:t>
            </a:r>
            <a:r>
              <a:rPr lang="en-US" sz="36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3600" b="1" dirty="0" err="1">
                <a:solidFill>
                  <a:prstClr val="white"/>
                </a:solidFill>
                <a:latin typeface="Cambria" panose="02040503050406030204" pitchFamily="18" charset="0"/>
                <a:ea typeface="Cambria" panose="02040503050406030204" pitchFamily="18" charset="0"/>
                <a:cs typeface="Times New Roman" pitchFamily="18" charset="0"/>
              </a:rPr>
              <a:t>mùi</a:t>
            </a:r>
            <a:r>
              <a:rPr lang="en-US" sz="3600" b="1" dirty="0">
                <a:solidFill>
                  <a:prstClr val="white"/>
                </a:solidFill>
                <a:latin typeface="Cambria" panose="02040503050406030204" pitchFamily="18" charset="0"/>
                <a:ea typeface="Cambria" panose="02040503050406030204" pitchFamily="18" charset="0"/>
                <a:cs typeface="Times New Roman" pitchFamily="18" charset="0"/>
              </a:rPr>
              <a:t> </a:t>
            </a:r>
            <a:r>
              <a:rPr lang="en-US" sz="3600" b="1" dirty="0" err="1">
                <a:solidFill>
                  <a:prstClr val="white"/>
                </a:solidFill>
                <a:latin typeface="Cambria" panose="02040503050406030204" pitchFamily="18" charset="0"/>
                <a:ea typeface="Cambria" panose="02040503050406030204" pitchFamily="18" charset="0"/>
                <a:cs typeface="Times New Roman" pitchFamily="18" charset="0"/>
              </a:rPr>
              <a:t>tàu</a:t>
            </a:r>
            <a:r>
              <a:rPr lang="en-US" sz="3600" b="1" dirty="0">
                <a:solidFill>
                  <a:prstClr val="white"/>
                </a:solidFill>
                <a:latin typeface="Cambria" panose="02040503050406030204" pitchFamily="18" charset="0"/>
                <a:ea typeface="Cambria" panose="02040503050406030204" pitchFamily="18" charset="0"/>
                <a:cs typeface="Times New Roman" pitchFamily="18" charset="0"/>
              </a:rPr>
              <a:t>..</a:t>
            </a:r>
          </a:p>
        </p:txBody>
      </p:sp>
      <p:sp>
        <p:nvSpPr>
          <p:cNvPr id="6" name="Right Arrow 5">
            <a:hlinkClick r:id="rId5" action="ppaction://hlinksldjump"/>
          </p:cNvPr>
          <p:cNvSpPr/>
          <p:nvPr/>
        </p:nvSpPr>
        <p:spPr>
          <a:xfrm>
            <a:off x="9857509" y="6166141"/>
            <a:ext cx="762000" cy="705714"/>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prstClr val="white"/>
              </a:solidFill>
              <a:latin typeface="Cambria" panose="02040503050406030204" pitchFamily="18" charset="0"/>
              <a:ea typeface="Cambria" panose="02040503050406030204" pitchFamily="18" charset="0"/>
              <a:cs typeface="Times New Roman" pitchFamily="18" charset="0"/>
            </a:endParaRPr>
          </a:p>
        </p:txBody>
      </p:sp>
    </p:spTree>
    <p:extLst>
      <p:ext uri="{BB962C8B-B14F-4D97-AF65-F5344CB8AC3E}">
        <p14:creationId xmlns:p14="http://schemas.microsoft.com/office/powerpoint/2010/main" val="615766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9F1134F-68A6-46DA-AA10-C327ACE9549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pic>
        <p:nvPicPr>
          <p:cNvPr id="4" name="图片 3">
            <a:extLst>
              <a:ext uri="{FF2B5EF4-FFF2-40B4-BE49-F238E27FC236}">
                <a16:creationId xmlns:a16="http://schemas.microsoft.com/office/drawing/2014/main" id="{74F17991-CFA6-4E8E-A724-9846AC08B61F}"/>
              </a:ext>
            </a:extLst>
          </p:cNvPr>
          <p:cNvPicPr>
            <a:picLocks noChangeAspect="1"/>
          </p:cNvPicPr>
          <p:nvPr/>
        </p:nvPicPr>
        <p:blipFill rotWithShape="1">
          <a:blip r:embed="rId3">
            <a:extLst>
              <a:ext uri="{28A0092B-C50C-407E-A947-70E740481C1C}">
                <a14:useLocalDpi xmlns:a14="http://schemas.microsoft.com/office/drawing/2010/main" val="0"/>
              </a:ext>
            </a:extLst>
          </a:blip>
          <a:srcRect l="11382" t="65334" r="64270" b="-1"/>
          <a:stretch/>
        </p:blipFill>
        <p:spPr>
          <a:xfrm>
            <a:off x="9196188" y="1963637"/>
            <a:ext cx="2710059" cy="2722663"/>
          </a:xfrm>
          <a:prstGeom prst="rect">
            <a:avLst/>
          </a:prstGeom>
        </p:spPr>
      </p:pic>
      <p:pic>
        <p:nvPicPr>
          <p:cNvPr id="5" name="图片 4">
            <a:extLst>
              <a:ext uri="{FF2B5EF4-FFF2-40B4-BE49-F238E27FC236}">
                <a16:creationId xmlns:a16="http://schemas.microsoft.com/office/drawing/2014/main" id="{BF7012FD-D768-4CBB-B701-17DD569AE167}"/>
              </a:ext>
            </a:extLst>
          </p:cNvPr>
          <p:cNvPicPr>
            <a:picLocks noChangeAspect="1"/>
          </p:cNvPicPr>
          <p:nvPr/>
        </p:nvPicPr>
        <p:blipFill rotWithShape="1">
          <a:blip r:embed="rId3">
            <a:extLst>
              <a:ext uri="{28A0092B-C50C-407E-A947-70E740481C1C}">
                <a14:useLocalDpi xmlns:a14="http://schemas.microsoft.com/office/drawing/2010/main" val="0"/>
              </a:ext>
            </a:extLst>
          </a:blip>
          <a:srcRect l="40373" t="30025" r="35279" b="35308"/>
          <a:stretch/>
        </p:blipFill>
        <p:spPr>
          <a:xfrm>
            <a:off x="882015" y="4162424"/>
            <a:ext cx="2683096" cy="2695575"/>
          </a:xfrm>
          <a:prstGeom prst="rect">
            <a:avLst/>
          </a:prstGeom>
        </p:spPr>
      </p:pic>
      <p:pic>
        <p:nvPicPr>
          <p:cNvPr id="6" name="图片 5">
            <a:extLst>
              <a:ext uri="{FF2B5EF4-FFF2-40B4-BE49-F238E27FC236}">
                <a16:creationId xmlns:a16="http://schemas.microsoft.com/office/drawing/2014/main" id="{98C63F03-F1D4-461F-8685-005F72CB1A47}"/>
              </a:ext>
            </a:extLst>
          </p:cNvPr>
          <p:cNvPicPr>
            <a:picLocks noChangeAspect="1"/>
          </p:cNvPicPr>
          <p:nvPr/>
        </p:nvPicPr>
        <p:blipFill rotWithShape="1">
          <a:blip r:embed="rId3">
            <a:extLst>
              <a:ext uri="{28A0092B-C50C-407E-A947-70E740481C1C}">
                <a14:useLocalDpi xmlns:a14="http://schemas.microsoft.com/office/drawing/2010/main" val="0"/>
              </a:ext>
            </a:extLst>
          </a:blip>
          <a:srcRect l="68345" t="32667" r="7307" b="32667"/>
          <a:stretch/>
        </p:blipFill>
        <p:spPr>
          <a:xfrm>
            <a:off x="6876494" y="-249719"/>
            <a:ext cx="2476576" cy="2488094"/>
          </a:xfrm>
          <a:prstGeom prst="rect">
            <a:avLst/>
          </a:prstGeom>
        </p:spPr>
      </p:pic>
      <p:pic>
        <p:nvPicPr>
          <p:cNvPr id="11" name="Picture 10">
            <a:extLst>
              <a:ext uri="{FF2B5EF4-FFF2-40B4-BE49-F238E27FC236}">
                <a16:creationId xmlns:a16="http://schemas.microsoft.com/office/drawing/2014/main" id="{17C9C2BC-7ECE-AAE0-4D52-C175A1467BF0}"/>
              </a:ext>
            </a:extLst>
          </p:cNvPr>
          <p:cNvPicPr>
            <a:picLocks noChangeAspect="1"/>
          </p:cNvPicPr>
          <p:nvPr/>
        </p:nvPicPr>
        <p:blipFill>
          <a:blip r:embed="rId4"/>
          <a:stretch>
            <a:fillRect/>
          </a:stretch>
        </p:blipFill>
        <p:spPr>
          <a:xfrm>
            <a:off x="2359595" y="1654262"/>
            <a:ext cx="7358510" cy="920576"/>
          </a:xfrm>
          <a:prstGeom prst="rect">
            <a:avLst/>
          </a:prstGeom>
        </p:spPr>
      </p:pic>
      <p:pic>
        <p:nvPicPr>
          <p:cNvPr id="12" name="Picture 11">
            <a:extLst>
              <a:ext uri="{FF2B5EF4-FFF2-40B4-BE49-F238E27FC236}">
                <a16:creationId xmlns:a16="http://schemas.microsoft.com/office/drawing/2014/main" id="{4DCEFE41-063E-002D-3ADE-BE3BB4B140EE}"/>
              </a:ext>
            </a:extLst>
          </p:cNvPr>
          <p:cNvPicPr>
            <a:picLocks noChangeAspect="1"/>
          </p:cNvPicPr>
          <p:nvPr/>
        </p:nvPicPr>
        <p:blipFill>
          <a:blip r:embed="rId5"/>
          <a:stretch>
            <a:fillRect/>
          </a:stretch>
        </p:blipFill>
        <p:spPr>
          <a:xfrm>
            <a:off x="2034978" y="2490875"/>
            <a:ext cx="7474344" cy="2371550"/>
          </a:xfrm>
          <a:prstGeom prst="rect">
            <a:avLst/>
          </a:prstGeom>
        </p:spPr>
      </p:pic>
      <p:sp>
        <p:nvSpPr>
          <p:cNvPr id="13" name="TextBox 12">
            <a:extLst>
              <a:ext uri="{FF2B5EF4-FFF2-40B4-BE49-F238E27FC236}">
                <a16:creationId xmlns:a16="http://schemas.microsoft.com/office/drawing/2014/main" id="{84DFE2A8-B96D-21F6-8C78-4062101E5F5C}"/>
              </a:ext>
            </a:extLst>
          </p:cNvPr>
          <p:cNvSpPr txBox="1"/>
          <p:nvPr/>
        </p:nvSpPr>
        <p:spPr>
          <a:xfrm>
            <a:off x="5295900" y="4486275"/>
            <a:ext cx="1724025" cy="584775"/>
          </a:xfrm>
          <a:prstGeom prst="rect">
            <a:avLst/>
          </a:prstGeom>
          <a:noFill/>
        </p:spPr>
        <p:txBody>
          <a:bodyPr wrap="square" rtlCol="0">
            <a:spAutoFit/>
          </a:bodyPr>
          <a:lstStyle/>
          <a:p>
            <a:r>
              <a:rPr lang="en-US" sz="3200" b="1" dirty="0">
                <a:latin typeface="Cambria" panose="02040503050406030204" pitchFamily="18" charset="0"/>
                <a:ea typeface="Cambria" panose="02040503050406030204" pitchFamily="18" charset="0"/>
              </a:rPr>
              <a:t>(</a:t>
            </a:r>
            <a:r>
              <a:rPr lang="en-US" sz="3200" b="1" dirty="0" err="1">
                <a:latin typeface="Cambria" panose="02040503050406030204" pitchFamily="18" charset="0"/>
                <a:ea typeface="Cambria" panose="02040503050406030204" pitchFamily="18" charset="0"/>
              </a:rPr>
              <a:t>Tiết</a:t>
            </a:r>
            <a:r>
              <a:rPr lang="en-US" sz="3200" b="1" dirty="0">
                <a:latin typeface="Cambria" panose="02040503050406030204" pitchFamily="18" charset="0"/>
                <a:ea typeface="Cambria" panose="02040503050406030204" pitchFamily="18" charset="0"/>
              </a:rPr>
              <a:t> 2)</a:t>
            </a:r>
          </a:p>
        </p:txBody>
      </p:sp>
    </p:spTree>
    <p:extLst>
      <p:ext uri="{BB962C8B-B14F-4D97-AF65-F5344CB8AC3E}">
        <p14:creationId xmlns:p14="http://schemas.microsoft.com/office/powerpoint/2010/main" val="37856274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80">
                                          <p:stCondLst>
                                            <p:cond delay="0"/>
                                          </p:stCondLst>
                                        </p:cTn>
                                        <p:tgtEl>
                                          <p:spTgt spid="6"/>
                                        </p:tgtEl>
                                      </p:cBhvr>
                                    </p:animEffect>
                                    <p:anim calcmode="lin" valueType="num">
                                      <p:cBhvr>
                                        <p:cTn id="2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1" dur="26">
                                          <p:stCondLst>
                                            <p:cond delay="650"/>
                                          </p:stCondLst>
                                        </p:cTn>
                                        <p:tgtEl>
                                          <p:spTgt spid="6"/>
                                        </p:tgtEl>
                                      </p:cBhvr>
                                      <p:to x="100000" y="60000"/>
                                    </p:animScale>
                                    <p:animScale>
                                      <p:cBhvr>
                                        <p:cTn id="32" dur="166" decel="50000">
                                          <p:stCondLst>
                                            <p:cond delay="676"/>
                                          </p:stCondLst>
                                        </p:cTn>
                                        <p:tgtEl>
                                          <p:spTgt spid="6"/>
                                        </p:tgtEl>
                                      </p:cBhvr>
                                      <p:to x="100000" y="100000"/>
                                    </p:animScale>
                                    <p:animScale>
                                      <p:cBhvr>
                                        <p:cTn id="33" dur="26">
                                          <p:stCondLst>
                                            <p:cond delay="1312"/>
                                          </p:stCondLst>
                                        </p:cTn>
                                        <p:tgtEl>
                                          <p:spTgt spid="6"/>
                                        </p:tgtEl>
                                      </p:cBhvr>
                                      <p:to x="100000" y="80000"/>
                                    </p:animScale>
                                    <p:animScale>
                                      <p:cBhvr>
                                        <p:cTn id="34" dur="166" decel="50000">
                                          <p:stCondLst>
                                            <p:cond delay="1338"/>
                                          </p:stCondLst>
                                        </p:cTn>
                                        <p:tgtEl>
                                          <p:spTgt spid="6"/>
                                        </p:tgtEl>
                                      </p:cBhvr>
                                      <p:to x="100000" y="100000"/>
                                    </p:animScale>
                                    <p:animScale>
                                      <p:cBhvr>
                                        <p:cTn id="35" dur="26">
                                          <p:stCondLst>
                                            <p:cond delay="1642"/>
                                          </p:stCondLst>
                                        </p:cTn>
                                        <p:tgtEl>
                                          <p:spTgt spid="6"/>
                                        </p:tgtEl>
                                      </p:cBhvr>
                                      <p:to x="100000" y="90000"/>
                                    </p:animScale>
                                    <p:animScale>
                                      <p:cBhvr>
                                        <p:cTn id="36" dur="166" decel="50000">
                                          <p:stCondLst>
                                            <p:cond delay="1668"/>
                                          </p:stCondLst>
                                        </p:cTn>
                                        <p:tgtEl>
                                          <p:spTgt spid="6"/>
                                        </p:tgtEl>
                                      </p:cBhvr>
                                      <p:to x="100000" y="100000"/>
                                    </p:animScale>
                                    <p:animScale>
                                      <p:cBhvr>
                                        <p:cTn id="37" dur="26">
                                          <p:stCondLst>
                                            <p:cond delay="1808"/>
                                          </p:stCondLst>
                                        </p:cTn>
                                        <p:tgtEl>
                                          <p:spTgt spid="6"/>
                                        </p:tgtEl>
                                      </p:cBhvr>
                                      <p:to x="100000" y="95000"/>
                                    </p:animScale>
                                    <p:animScale>
                                      <p:cBhvr>
                                        <p:cTn id="38" dur="166" decel="50000">
                                          <p:stCondLst>
                                            <p:cond delay="1834"/>
                                          </p:stCondLst>
                                        </p:cTn>
                                        <p:tgtEl>
                                          <p:spTgt spid="6"/>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inVertical)">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anim calcmode="lin" valueType="num">
                                      <p:cBhvr>
                                        <p:cTn id="49" dur="1000" fill="hold"/>
                                        <p:tgtEl>
                                          <p:spTgt spid="13"/>
                                        </p:tgtEl>
                                        <p:attrNameLst>
                                          <p:attrName>ppt_x</p:attrName>
                                        </p:attrNameLst>
                                      </p:cBhvr>
                                      <p:tavLst>
                                        <p:tav tm="0">
                                          <p:val>
                                            <p:strVal val="#ppt_x"/>
                                          </p:val>
                                        </p:tav>
                                        <p:tav tm="100000">
                                          <p:val>
                                            <p:strVal val="#ppt_x"/>
                                          </p:val>
                                        </p:tav>
                                      </p:tavLst>
                                    </p:anim>
                                    <p:anim calcmode="lin" valueType="num">
                                      <p:cBhvr>
                                        <p:cTn id="5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5E4DBC-ED20-409C-9000-5AA467B254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pic>
        <p:nvPicPr>
          <p:cNvPr id="3" name="图片 2">
            <a:extLst>
              <a:ext uri="{FF2B5EF4-FFF2-40B4-BE49-F238E27FC236}">
                <a16:creationId xmlns:a16="http://schemas.microsoft.com/office/drawing/2014/main" id="{10A9D71C-97CB-4FAA-AE45-FA3D95EE83E9}"/>
              </a:ext>
            </a:extLst>
          </p:cNvPr>
          <p:cNvPicPr>
            <a:picLocks noChangeAspect="1"/>
          </p:cNvPicPr>
          <p:nvPr/>
        </p:nvPicPr>
        <p:blipFill rotWithShape="1">
          <a:blip r:embed="rId3">
            <a:extLst>
              <a:ext uri="{28A0092B-C50C-407E-A947-70E740481C1C}">
                <a14:useLocalDpi xmlns:a14="http://schemas.microsoft.com/office/drawing/2010/main" val="0"/>
              </a:ext>
            </a:extLst>
          </a:blip>
          <a:srcRect l="15285" t="10430" r="46646" b="11190"/>
          <a:stretch/>
        </p:blipFill>
        <p:spPr>
          <a:xfrm>
            <a:off x="-1293469" y="-296698"/>
            <a:ext cx="14110309" cy="7451396"/>
          </a:xfrm>
          <a:prstGeom prst="rect">
            <a:avLst/>
          </a:prstGeom>
        </p:spPr>
      </p:pic>
      <p:pic>
        <p:nvPicPr>
          <p:cNvPr id="6" name="图片 5">
            <a:extLst>
              <a:ext uri="{FF2B5EF4-FFF2-40B4-BE49-F238E27FC236}">
                <a16:creationId xmlns:a16="http://schemas.microsoft.com/office/drawing/2014/main" id="{264264CA-DD1A-42C4-ADCD-DE6B057E6D62}"/>
              </a:ext>
            </a:extLst>
          </p:cNvPr>
          <p:cNvPicPr>
            <a:picLocks noChangeAspect="1"/>
          </p:cNvPicPr>
          <p:nvPr/>
        </p:nvPicPr>
        <p:blipFill rotWithShape="1">
          <a:blip r:embed="rId4">
            <a:extLst>
              <a:ext uri="{28A0092B-C50C-407E-A947-70E740481C1C}">
                <a14:useLocalDpi xmlns:a14="http://schemas.microsoft.com/office/drawing/2010/main" val="0"/>
              </a:ext>
            </a:extLst>
          </a:blip>
          <a:srcRect l="38660" t="64301" r="35611" b="1638"/>
          <a:stretch/>
        </p:blipFill>
        <p:spPr>
          <a:xfrm>
            <a:off x="6595171" y="1178865"/>
            <a:ext cx="4817599" cy="4500270"/>
          </a:xfrm>
          <a:prstGeom prst="rect">
            <a:avLst/>
          </a:prstGeom>
        </p:spPr>
      </p:pic>
      <p:sp>
        <p:nvSpPr>
          <p:cNvPr id="7" name="Cloud 6">
            <a:extLst>
              <a:ext uri="{FF2B5EF4-FFF2-40B4-BE49-F238E27FC236}">
                <a16:creationId xmlns:a16="http://schemas.microsoft.com/office/drawing/2014/main" id="{C4F272C9-F0AE-F4B0-2751-DE5BD4B0EDDE}"/>
              </a:ext>
            </a:extLst>
          </p:cNvPr>
          <p:cNvSpPr/>
          <p:nvPr/>
        </p:nvSpPr>
        <p:spPr>
          <a:xfrm rot="11112132">
            <a:off x="800821" y="1378934"/>
            <a:ext cx="6737633" cy="3456888"/>
          </a:xfrm>
          <a:prstGeom prst="cloud">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17">
            <a:extLst>
              <a:ext uri="{FF2B5EF4-FFF2-40B4-BE49-F238E27FC236}">
                <a16:creationId xmlns:a16="http://schemas.microsoft.com/office/drawing/2014/main" id="{F9E67DE8-5B42-BC73-DD6F-88CF1811E33B}"/>
              </a:ext>
            </a:extLst>
          </p:cNvPr>
          <p:cNvSpPr txBox="1">
            <a:spLocks noChangeArrowheads="1"/>
          </p:cNvSpPr>
          <p:nvPr/>
        </p:nvSpPr>
        <p:spPr bwMode="auto">
          <a:xfrm>
            <a:off x="1038224" y="2365161"/>
            <a:ext cx="6130751"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tabLst>
                <a:tab pos="131763" algn="l"/>
                <a:tab pos="996950" algn="l"/>
              </a:tabLst>
              <a:defRPr sz="4800" b="1">
                <a:solidFill>
                  <a:srgbClr val="0000CC"/>
                </a:solidFill>
                <a:latin typeface="VNI-Times" pitchFamily="2" charset="0"/>
              </a:defRPr>
            </a:lvl1pPr>
            <a:lvl2pPr marL="742950" indent="-285750" defTabSz="912813">
              <a:tabLst>
                <a:tab pos="131763" algn="l"/>
                <a:tab pos="996950" algn="l"/>
              </a:tabLst>
              <a:defRPr sz="4800" b="1">
                <a:solidFill>
                  <a:srgbClr val="0000CC"/>
                </a:solidFill>
                <a:latin typeface="VNI-Times" pitchFamily="2" charset="0"/>
              </a:defRPr>
            </a:lvl2pPr>
            <a:lvl3pPr marL="1143000" indent="-228600" defTabSz="912813">
              <a:tabLst>
                <a:tab pos="131763" algn="l"/>
                <a:tab pos="996950" algn="l"/>
              </a:tabLst>
              <a:defRPr sz="4800" b="1">
                <a:solidFill>
                  <a:srgbClr val="0000CC"/>
                </a:solidFill>
                <a:latin typeface="VNI-Times" pitchFamily="2" charset="0"/>
              </a:defRPr>
            </a:lvl3pPr>
            <a:lvl4pPr marL="1600200" indent="-228600" defTabSz="912813">
              <a:tabLst>
                <a:tab pos="131763" algn="l"/>
                <a:tab pos="996950" algn="l"/>
              </a:tabLst>
              <a:defRPr sz="4800" b="1">
                <a:solidFill>
                  <a:srgbClr val="0000CC"/>
                </a:solidFill>
                <a:latin typeface="VNI-Times" pitchFamily="2" charset="0"/>
              </a:defRPr>
            </a:lvl4pPr>
            <a:lvl5pPr marL="2057400" indent="-228600" defTabSz="912813">
              <a:tabLst>
                <a:tab pos="131763" algn="l"/>
                <a:tab pos="996950" algn="l"/>
              </a:tabLst>
              <a:defRPr sz="4800" b="1">
                <a:solidFill>
                  <a:srgbClr val="0000CC"/>
                </a:solidFill>
                <a:latin typeface="VNI-Times" pitchFamily="2" charset="0"/>
              </a:defRPr>
            </a:lvl5pPr>
            <a:lvl6pPr marL="2514600" indent="-228600" defTabSz="912813" eaLnBrk="0" fontAlgn="base" hangingPunct="0">
              <a:spcBef>
                <a:spcPct val="0"/>
              </a:spcBef>
              <a:spcAft>
                <a:spcPct val="0"/>
              </a:spcAft>
              <a:tabLst>
                <a:tab pos="131763" algn="l"/>
                <a:tab pos="996950" algn="l"/>
              </a:tabLst>
              <a:defRPr sz="4800" b="1">
                <a:solidFill>
                  <a:srgbClr val="0000CC"/>
                </a:solidFill>
                <a:latin typeface="VNI-Times" pitchFamily="2" charset="0"/>
              </a:defRPr>
            </a:lvl6pPr>
            <a:lvl7pPr marL="2971800" indent="-228600" defTabSz="912813" eaLnBrk="0" fontAlgn="base" hangingPunct="0">
              <a:spcBef>
                <a:spcPct val="0"/>
              </a:spcBef>
              <a:spcAft>
                <a:spcPct val="0"/>
              </a:spcAft>
              <a:tabLst>
                <a:tab pos="131763" algn="l"/>
                <a:tab pos="996950" algn="l"/>
              </a:tabLst>
              <a:defRPr sz="4800" b="1">
                <a:solidFill>
                  <a:srgbClr val="0000CC"/>
                </a:solidFill>
                <a:latin typeface="VNI-Times" pitchFamily="2" charset="0"/>
              </a:defRPr>
            </a:lvl7pPr>
            <a:lvl8pPr marL="3429000" indent="-228600" defTabSz="912813" eaLnBrk="0" fontAlgn="base" hangingPunct="0">
              <a:spcBef>
                <a:spcPct val="0"/>
              </a:spcBef>
              <a:spcAft>
                <a:spcPct val="0"/>
              </a:spcAft>
              <a:tabLst>
                <a:tab pos="131763" algn="l"/>
                <a:tab pos="996950" algn="l"/>
              </a:tabLst>
              <a:defRPr sz="4800" b="1">
                <a:solidFill>
                  <a:srgbClr val="0000CC"/>
                </a:solidFill>
                <a:latin typeface="VNI-Times" pitchFamily="2" charset="0"/>
              </a:defRPr>
            </a:lvl8pPr>
            <a:lvl9pPr marL="3886200" indent="-228600" defTabSz="912813" eaLnBrk="0" fontAlgn="base" hangingPunct="0">
              <a:spcBef>
                <a:spcPct val="0"/>
              </a:spcBef>
              <a:spcAft>
                <a:spcPct val="0"/>
              </a:spcAft>
              <a:tabLst>
                <a:tab pos="131763" algn="l"/>
                <a:tab pos="996950" algn="l"/>
              </a:tabLst>
              <a:defRPr sz="4800" b="1">
                <a:solidFill>
                  <a:srgbClr val="0000CC"/>
                </a:solidFill>
                <a:latin typeface="VNI-Times" pitchFamily="2" charset="0"/>
              </a:defRPr>
            </a:lvl9pPr>
          </a:lstStyle>
          <a:p>
            <a:pPr algn="ctr"/>
            <a:r>
              <a:rPr lang="vi-VN" altLang="en-US" sz="5400" dirty="0">
                <a:latin typeface="Cambria" panose="02040503050406030204" pitchFamily="18" charset="0"/>
                <a:ea typeface="Cambria" panose="02040503050406030204" pitchFamily="18" charset="0"/>
              </a:rPr>
              <a:t>Hoạt động 1: Chăm sóc </a:t>
            </a:r>
            <a:r>
              <a:rPr lang="en-US" altLang="en-US" sz="5400" dirty="0" err="1">
                <a:latin typeface="Cambria" panose="02040503050406030204" pitchFamily="18" charset="0"/>
                <a:ea typeface="Cambria" panose="02040503050406030204" pitchFamily="18" charset="0"/>
              </a:rPr>
              <a:t>vật</a:t>
            </a:r>
            <a:r>
              <a:rPr lang="en-US" altLang="en-US" sz="5400" dirty="0">
                <a:latin typeface="Cambria" panose="02040503050406030204" pitchFamily="18" charset="0"/>
                <a:ea typeface="Cambria" panose="02040503050406030204" pitchFamily="18" charset="0"/>
              </a:rPr>
              <a:t> </a:t>
            </a:r>
            <a:r>
              <a:rPr lang="en-US" altLang="en-US" sz="5400" dirty="0" err="1">
                <a:latin typeface="Cambria" panose="02040503050406030204" pitchFamily="18" charset="0"/>
                <a:ea typeface="Cambria" panose="02040503050406030204" pitchFamily="18" charset="0"/>
              </a:rPr>
              <a:t>nuôi</a:t>
            </a:r>
            <a:endParaRPr lang="vi-VN" altLang="en-US" sz="5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2798469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A5E4DBC-ED20-409C-9000-5AA467B254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529" r="5531"/>
          <a:stretch/>
        </p:blipFill>
        <p:spPr>
          <a:xfrm>
            <a:off x="0" y="0"/>
            <a:ext cx="12192000" cy="6858000"/>
          </a:xfrm>
          <a:prstGeom prst="rect">
            <a:avLst/>
          </a:prstGeom>
        </p:spPr>
      </p:pic>
      <p:pic>
        <p:nvPicPr>
          <p:cNvPr id="3" name="图片 2">
            <a:extLst>
              <a:ext uri="{FF2B5EF4-FFF2-40B4-BE49-F238E27FC236}">
                <a16:creationId xmlns:a16="http://schemas.microsoft.com/office/drawing/2014/main" id="{10A9D71C-97CB-4FAA-AE45-FA3D95EE83E9}"/>
              </a:ext>
            </a:extLst>
          </p:cNvPr>
          <p:cNvPicPr>
            <a:picLocks noChangeAspect="1"/>
          </p:cNvPicPr>
          <p:nvPr/>
        </p:nvPicPr>
        <p:blipFill rotWithShape="1">
          <a:blip r:embed="rId3">
            <a:extLst>
              <a:ext uri="{28A0092B-C50C-407E-A947-70E740481C1C}">
                <a14:useLocalDpi xmlns:a14="http://schemas.microsoft.com/office/drawing/2010/main" val="0"/>
              </a:ext>
            </a:extLst>
          </a:blip>
          <a:srcRect l="15285" t="10430" r="46646" b="11190"/>
          <a:stretch/>
        </p:blipFill>
        <p:spPr>
          <a:xfrm>
            <a:off x="-1293469" y="-296698"/>
            <a:ext cx="14110309" cy="7451396"/>
          </a:xfrm>
          <a:prstGeom prst="rect">
            <a:avLst/>
          </a:prstGeom>
        </p:spPr>
      </p:pic>
      <p:sp>
        <p:nvSpPr>
          <p:cNvPr id="17" name="TextBox 16">
            <a:extLst>
              <a:ext uri="{FF2B5EF4-FFF2-40B4-BE49-F238E27FC236}">
                <a16:creationId xmlns:a16="http://schemas.microsoft.com/office/drawing/2014/main" id="{A3C03039-5318-E7AE-660B-97A796724135}"/>
              </a:ext>
            </a:extLst>
          </p:cNvPr>
          <p:cNvSpPr txBox="1"/>
          <p:nvPr/>
        </p:nvSpPr>
        <p:spPr>
          <a:xfrm>
            <a:off x="1228725" y="838200"/>
            <a:ext cx="10325099" cy="954107"/>
          </a:xfrm>
          <a:prstGeom prst="rect">
            <a:avLst/>
          </a:prstGeom>
          <a:noFill/>
        </p:spPr>
        <p:txBody>
          <a:bodyPr wrap="square" rtlCol="0">
            <a:spAutoFit/>
          </a:bodyPr>
          <a:lstStyle/>
          <a:p>
            <a:r>
              <a:rPr lang="en-US" sz="2800" b="1" i="0" dirty="0">
                <a:solidFill>
                  <a:srgbClr val="000000"/>
                </a:solidFill>
                <a:effectLst/>
                <a:latin typeface="Cambria" panose="02040503050406030204" pitchFamily="18" charset="0"/>
                <a:ea typeface="Cambria" panose="02040503050406030204" pitchFamily="18" charset="0"/>
              </a:rPr>
              <a:t>Quan </a:t>
            </a:r>
            <a:r>
              <a:rPr lang="en-US" sz="2800" b="1" i="0" dirty="0" err="1">
                <a:solidFill>
                  <a:srgbClr val="000000"/>
                </a:solidFill>
                <a:effectLst/>
                <a:latin typeface="Cambria" panose="02040503050406030204" pitchFamily="18" charset="0"/>
                <a:ea typeface="Cambria" panose="02040503050406030204" pitchFamily="18" charset="0"/>
              </a:rPr>
              <a:t>sát</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hình</a:t>
            </a:r>
            <a:r>
              <a:rPr lang="en-US" sz="2800" b="1" i="0" dirty="0">
                <a:solidFill>
                  <a:srgbClr val="000000"/>
                </a:solidFill>
                <a:effectLst/>
                <a:latin typeface="Cambria" panose="02040503050406030204" pitchFamily="18" charset="0"/>
                <a:ea typeface="Cambria" panose="02040503050406030204" pitchFamily="18" charset="0"/>
              </a:rPr>
              <a:t> 3 </a:t>
            </a:r>
            <a:r>
              <a:rPr lang="en-US" sz="2800" b="1" i="0" dirty="0" err="1">
                <a:solidFill>
                  <a:srgbClr val="000000"/>
                </a:solidFill>
                <a:effectLst/>
                <a:latin typeface="Cambria" panose="02040503050406030204" pitchFamily="18" charset="0"/>
                <a:ea typeface="Cambria" panose="02040503050406030204" pitchFamily="18" charset="0"/>
              </a:rPr>
              <a:t>và</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nêu</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các</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công</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việc</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chăm</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sóc</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vật</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nuôi</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trong</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hình</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Giải</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thích</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vì</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sao</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cần</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thực</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hiện</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các</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công</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việc</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chăm</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sóc</a:t>
            </a:r>
            <a:r>
              <a:rPr lang="en-US" sz="2800" b="1" i="0" dirty="0">
                <a:solidFill>
                  <a:srgbClr val="000000"/>
                </a:solidFill>
                <a:effectLst/>
                <a:latin typeface="Cambria" panose="02040503050406030204" pitchFamily="18" charset="0"/>
                <a:ea typeface="Cambria" panose="02040503050406030204" pitchFamily="18" charset="0"/>
              </a:rPr>
              <a:t> </a:t>
            </a:r>
            <a:r>
              <a:rPr lang="en-US" sz="2800" b="1" i="0" dirty="0" err="1">
                <a:solidFill>
                  <a:srgbClr val="000000"/>
                </a:solidFill>
                <a:effectLst/>
                <a:latin typeface="Cambria" panose="02040503050406030204" pitchFamily="18" charset="0"/>
                <a:ea typeface="Cambria" panose="02040503050406030204" pitchFamily="18" charset="0"/>
              </a:rPr>
              <a:t>đó</a:t>
            </a:r>
            <a:r>
              <a:rPr lang="en-US" sz="2800" b="1" i="0" dirty="0">
                <a:solidFill>
                  <a:srgbClr val="000000"/>
                </a:solidFill>
                <a:effectLst/>
                <a:latin typeface="Cambria" panose="02040503050406030204" pitchFamily="18" charset="0"/>
                <a:ea typeface="Cambria" panose="02040503050406030204" pitchFamily="18" charset="0"/>
              </a:rPr>
              <a:t>.</a:t>
            </a:r>
            <a:endParaRPr lang="en-US" sz="2800" b="1" dirty="0">
              <a:latin typeface="Cambria" panose="02040503050406030204" pitchFamily="18" charset="0"/>
              <a:ea typeface="Cambria" panose="02040503050406030204" pitchFamily="18" charset="0"/>
            </a:endParaRPr>
          </a:p>
        </p:txBody>
      </p:sp>
      <p:pic>
        <p:nvPicPr>
          <p:cNvPr id="20" name="Picture 19">
            <a:extLst>
              <a:ext uri="{FF2B5EF4-FFF2-40B4-BE49-F238E27FC236}">
                <a16:creationId xmlns:a16="http://schemas.microsoft.com/office/drawing/2014/main" id="{96DF7A1E-5FEE-3732-4B49-1966D04BCDA0}"/>
              </a:ext>
            </a:extLst>
          </p:cNvPr>
          <p:cNvPicPr>
            <a:picLocks noChangeAspect="1"/>
          </p:cNvPicPr>
          <p:nvPr/>
        </p:nvPicPr>
        <p:blipFill>
          <a:blip r:embed="rId4"/>
          <a:stretch>
            <a:fillRect/>
          </a:stretch>
        </p:blipFill>
        <p:spPr>
          <a:xfrm>
            <a:off x="1066800" y="2243137"/>
            <a:ext cx="5123604" cy="3033713"/>
          </a:xfrm>
          <a:prstGeom prst="rect">
            <a:avLst/>
          </a:prstGeom>
        </p:spPr>
      </p:pic>
      <p:pic>
        <p:nvPicPr>
          <p:cNvPr id="22" name="Picture 21">
            <a:extLst>
              <a:ext uri="{FF2B5EF4-FFF2-40B4-BE49-F238E27FC236}">
                <a16:creationId xmlns:a16="http://schemas.microsoft.com/office/drawing/2014/main" id="{FA87440A-85BA-50F8-B272-1B8245F977A4}"/>
              </a:ext>
            </a:extLst>
          </p:cNvPr>
          <p:cNvPicPr>
            <a:picLocks noChangeAspect="1"/>
          </p:cNvPicPr>
          <p:nvPr/>
        </p:nvPicPr>
        <p:blipFill>
          <a:blip r:embed="rId5"/>
          <a:stretch>
            <a:fillRect/>
          </a:stretch>
        </p:blipFill>
        <p:spPr>
          <a:xfrm>
            <a:off x="6410325" y="2257426"/>
            <a:ext cx="4876800" cy="3176262"/>
          </a:xfrm>
          <a:prstGeom prst="rect">
            <a:avLst/>
          </a:prstGeom>
        </p:spPr>
      </p:pic>
    </p:spTree>
    <p:extLst>
      <p:ext uri="{BB962C8B-B14F-4D97-AF65-F5344CB8AC3E}">
        <p14:creationId xmlns:p14="http://schemas.microsoft.com/office/powerpoint/2010/main" val="7600019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10"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theme/theme1.xml><?xml version="1.0" encoding="utf-8"?>
<a:theme xmlns:a="http://schemas.openxmlformats.org/drawingml/2006/main" name="1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1043</TotalTime>
  <Words>682</Words>
  <Application>Microsoft Office PowerPoint</Application>
  <PresentationFormat>Widescreen</PresentationFormat>
  <Paragraphs>55</Paragraphs>
  <Slides>30</Slides>
  <Notes>1</Notes>
  <HiddenSlides>0</HiddenSlides>
  <MMClips>2</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30</vt:i4>
      </vt:variant>
    </vt:vector>
  </HeadingPairs>
  <TitlesOfParts>
    <vt:vector size="39" baseType="lpstr">
      <vt:lpstr>Arial</vt:lpstr>
      <vt:lpstr>Calibri</vt:lpstr>
      <vt:lpstr>Cambria</vt:lpstr>
      <vt:lpstr>Georgia</vt:lpstr>
      <vt:lpstr>Times New Roman</vt:lpstr>
      <vt:lpstr>1_Office Theme</vt:lpstr>
      <vt:lpstr>Office Theme</vt:lpstr>
      <vt:lpstr>2_Office Theme</vt:lpstr>
      <vt:lpstr>1_Simple Light</vt:lpstr>
      <vt:lpstr>PowerPoint Presentation</vt:lpstr>
      <vt:lpstr>GIÚP MẸ THU HOẠCH TRỨNG GÀ</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Admin</cp:lastModifiedBy>
  <cp:revision>45</cp:revision>
  <dcterms:created xsi:type="dcterms:W3CDTF">2023-10-25T08:48:06Z</dcterms:created>
  <dcterms:modified xsi:type="dcterms:W3CDTF">2024-12-14T17:44:25Z</dcterms:modified>
</cp:coreProperties>
</file>