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5" r:id="rId3"/>
    <p:sldMasterId id="2147483703" r:id="rId4"/>
    <p:sldMasterId id="2147483710" r:id="rId5"/>
  </p:sldMasterIdLst>
  <p:notesMasterIdLst>
    <p:notesMasterId r:id="rId23"/>
  </p:notesMasterIdLst>
  <p:sldIdLst>
    <p:sldId id="258" r:id="rId6"/>
    <p:sldId id="492" r:id="rId7"/>
    <p:sldId id="493" r:id="rId8"/>
    <p:sldId id="494" r:id="rId9"/>
    <p:sldId id="495" r:id="rId10"/>
    <p:sldId id="496" r:id="rId11"/>
    <p:sldId id="497" r:id="rId12"/>
    <p:sldId id="256" r:id="rId13"/>
    <p:sldId id="263" r:id="rId14"/>
    <p:sldId id="432" r:id="rId15"/>
    <p:sldId id="291" r:id="rId16"/>
    <p:sldId id="499" r:id="rId17"/>
    <p:sldId id="500" r:id="rId18"/>
    <p:sldId id="301" r:id="rId19"/>
    <p:sldId id="501" r:id="rId20"/>
    <p:sldId id="502" r:id="rId21"/>
    <p:sldId id="298" r:id="rId22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19EC2"/>
    <a:srgbClr val="FF6699"/>
    <a:srgbClr val="FFFFFF"/>
    <a:srgbClr val="A1DEF9"/>
    <a:srgbClr val="FCFCD4"/>
    <a:srgbClr val="FFE7FF"/>
    <a:srgbClr val="FF99CC"/>
    <a:srgbClr val="A8D59E"/>
    <a:srgbClr val="FFF3E1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1165" autoAdjust="0"/>
  </p:normalViewPr>
  <p:slideViewPr>
    <p:cSldViewPr snapToGrid="0" showGuides="1">
      <p:cViewPr varScale="1">
        <p:scale>
          <a:sx n="105" d="100"/>
          <a:sy n="105" d="100"/>
        </p:scale>
        <p:origin x="37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1193B0-7A5E-4C8B-A62D-67A94C3BB4F7}" type="datetimeFigureOut">
              <a:rPr lang="vi-VN" smtClean="0"/>
              <a:t>12/11/2024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5A3A71-AA0A-41CE-91AA-96F39E2EEAC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87830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73BB8-2388-4A37-BAE3-13E3D3F1EDF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901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0B969-E42A-D026-6C79-A6BC057014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BC8703-D163-D5DA-2022-90DBD9182C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63BEA-035D-D477-343E-E90AEBD353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12/11/2024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9CB4-DDBB-2240-7497-B75CD5296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0E68DB-C52B-4E48-A2FB-549A73201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36280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FC650-3823-4467-0392-E169AC4BC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24489F-2EFA-F985-6D61-8E0010D1C1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F7510D-14AD-E02D-C05B-ED22648A6B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12/11/2024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F6388A-1CB9-F430-5EEC-F8CBD0BE0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3C5DB4-E77F-E57A-4763-F896BC8B8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56335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322B2D-918D-2CE5-9127-DF72E3B390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0FD91C-0DEF-07E7-E15F-AE64CBA06A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66880-43DE-8D1A-70D0-E41DE302E5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12/11/2024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EEE894-1EC1-5400-4AD9-028107DCA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E1EC36-09F1-546F-659E-3336DAC22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06535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86120-8D61-4F88-B4A9-D32CE2CB54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E97F1B-E11E-4A24-BB81-7A62A1A7B0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62A2C1-4669-4F7A-A97C-E03E7543D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7F1E-C916-44FC-97C6-257C40BAD305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00A1F4-5A55-42BE-9F21-86827A1C1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59C34E-0832-490C-B6F9-3BAF2C4F8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A5FCD-C6AC-415D-91EB-6514FA131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0984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31DCB-755E-4C23-97BE-44D389D08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2BAA38-562C-4BDA-8032-52D3F834C8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241BF-AA6F-4524-979F-0A0ADE82F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7F1E-C916-44FC-97C6-257C40BAD305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DD8E33-9F3A-48A7-B1F4-5CBB6EB50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5455F3-BFE5-4E9A-A072-B7DBE970A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A5FCD-C6AC-415D-91EB-6514FA131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2598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E7D13-FD55-49EE-9843-01E28B046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99FF37-0DED-4B51-9A62-837400FF04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9405D0-1359-454F-A892-C5F4EF854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7F1E-C916-44FC-97C6-257C40BAD305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F1B461-74B2-43AA-815B-68A3BE70F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AAEFB7-3561-48F2-9F72-BABCDE8F0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A5FCD-C6AC-415D-91EB-6514FA131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5764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DC4FCC-34CA-4A27-8873-7686DF050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7AA1B-924E-4074-BC27-1A7F5357DF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0066FC-B697-435F-851B-3A93EB8E74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8CF7CB-55ED-440F-BE6D-BBE283E88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7F1E-C916-44FC-97C6-257C40BAD305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83B548-0428-4F62-A17A-FB93E7FD1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8E5743-0CB2-4553-BF68-A7835A5F0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A5FCD-C6AC-415D-91EB-6514FA131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0631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A8DE1-478A-493C-B5B9-177D80D07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F958D5-0937-49B0-8092-DDD10B95FF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81C4AB-45FA-425C-8D85-0FA8A874A8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31834C-E8F2-48EF-B9E6-87C36DAE42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7AA947-5C48-4F2A-8051-ADFA6CB680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E576DF-522B-4DBF-B84B-1EF72F199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7F1E-C916-44FC-97C6-257C40BAD305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3BEA29-05C6-40C9-8412-403D743EB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94FC6B-FA64-4A72-8551-DB3866338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A5FCD-C6AC-415D-91EB-6514FA131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0669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26EDD-733F-4E87-8D72-78034C50D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1C4E32-F474-4C56-B10C-A34E47157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7F1E-C916-44FC-97C6-257C40BAD305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E6B53B-A4ED-4689-915E-BCD2E3B1F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75212F-A350-42C5-839E-BE94B0F69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A5FCD-C6AC-415D-91EB-6514FA131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1389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904AA1-1714-483F-9D19-0F59EBCE8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7F1E-C916-44FC-97C6-257C40BAD305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6716C7-2532-4FDF-A5BB-7CB1BD6BF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7B01A0-DB16-4A86-8AAA-120C8BA8A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A5FCD-C6AC-415D-91EB-6514FA131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8032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37248-291E-405F-8D75-0686C217F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54B37F-88A6-42DA-932B-5AFF2F3C9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418EF4-D016-4334-B7B3-5F74C56E44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3F0FB9-22A2-4AC0-B55D-A2F79EF98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7F1E-C916-44FC-97C6-257C40BAD305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DFF970-CB26-4D38-BF2E-587F00F56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A6A536-F3F9-4810-BD93-13F921119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A5FCD-C6AC-415D-91EB-6514FA131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409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A7F43E-CD17-9C1A-4C16-F6BE8C88F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94715D-90B0-7289-3E45-DEEC537B52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0910E3-B56D-0F53-DAA7-EFB8F31A15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12/11/2024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957DB-0BAD-4060-D9F0-FA2A2D2CF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D5896-96ED-F9B2-BE0B-B2A894344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401987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E506C-74D3-475B-A9B6-9CF079E00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C7914E-32F1-4FC7-AB87-2336F89527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459399-8DE1-40B1-A6CB-6FF064B335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9D83C9-9FD1-4450-B126-305280E1D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7F1E-C916-44FC-97C6-257C40BAD305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DF82C3-4D3E-4716-8B74-C04567444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5DC5E8-AE75-4BEB-9A44-A0425955E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A5FCD-C6AC-415D-91EB-6514FA131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55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9F4198-6D05-44F9-9947-18607CCF9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DB08E3-9A3B-4C75-8473-D86BE3DF4E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099AA5-A828-4650-B121-866D4E15F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7F1E-C916-44FC-97C6-257C40BAD305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834E76-BE62-4857-9EFD-32AD8424A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A1C378-5A15-425C-B4FA-36B44FA3D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A5FCD-C6AC-415D-91EB-6514FA131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698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4BDE7F9-08BC-497C-964E-1425C4A11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80BE43-806E-4158-A6E2-4D894EA82C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0DFE17-3B6D-4EB9-A958-27BF62C92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7F1E-C916-44FC-97C6-257C40BAD305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968794-6B6A-4022-80E8-5154D2EE7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FAC1A3-5951-486C-B81A-5099A00AC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A5FCD-C6AC-415D-91EB-6514FA131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461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4FFA4-0D12-4EE9-92BC-E51C97B1FA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FC310C-11B7-4EBB-8A31-CA60B4DB78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23" indent="0" algn="ctr">
              <a:buNone/>
              <a:defRPr sz="2000"/>
            </a:lvl2pPr>
            <a:lvl3pPr marL="914446" indent="0" algn="ctr">
              <a:buNone/>
              <a:defRPr sz="1800"/>
            </a:lvl3pPr>
            <a:lvl4pPr marL="1371669" indent="0" algn="ctr">
              <a:buNone/>
              <a:defRPr sz="1600"/>
            </a:lvl4pPr>
            <a:lvl5pPr marL="1828891" indent="0" algn="ctr">
              <a:buNone/>
              <a:defRPr sz="1600"/>
            </a:lvl5pPr>
            <a:lvl6pPr marL="2286114" indent="0" algn="ctr">
              <a:buNone/>
              <a:defRPr sz="1600"/>
            </a:lvl6pPr>
            <a:lvl7pPr marL="2743337" indent="0" algn="ctr">
              <a:buNone/>
              <a:defRPr sz="1600"/>
            </a:lvl7pPr>
            <a:lvl8pPr marL="3200560" indent="0" algn="ctr">
              <a:buNone/>
              <a:defRPr sz="1600"/>
            </a:lvl8pPr>
            <a:lvl9pPr marL="365778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51B84-21B4-4F5D-B372-C32C073DD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C98F-EB4A-44BE-8C63-8CA280C0D25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F3CE4A-5597-42E5-85BB-6615F035C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D63A7F-1490-4742-9B42-566697AE3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7F2F4-9E50-4246-9D46-000F6D88E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6285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8AEA8-F1B6-4053-9ADA-F53B238C8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5CB888-9931-4ABB-9505-1A4B6A3248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897393-0D8D-4C5F-BC8C-B9953ADD5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C98F-EB4A-44BE-8C63-8CA280C0D25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074DF0-D6D5-4E6B-BD85-D44339F2D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1B51D8-611B-48BC-A3D8-C1201DD03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7F2F4-9E50-4246-9D46-000F6D88E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8524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DB5ED-943F-4CC0-9FE5-DFE169829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0D0BC8-CB23-4831-88C2-29072BE3C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2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3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5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7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F0002D-0EBA-467B-9B1C-EEB4C24AC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C98F-EB4A-44BE-8C63-8CA280C0D25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292DC0-C22E-4903-8F0A-E0C338840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300723-4A72-4F36-A854-A472B23F5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7F2F4-9E50-4246-9D46-000F6D88E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0465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0DF6A-DC03-4E80-A5D6-93ECD5E20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1CBAE6-5D84-4232-88FC-DB16A47B80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A5C4A1-B904-42B2-BD7C-4BF515021A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DF9929-51BD-47B2-BD86-5C17D9789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C98F-EB4A-44BE-8C63-8CA280C0D25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E81555-D367-4980-972F-8230E3A85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02A58-44FE-4919-8117-F1C4C82D5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7F2F4-9E50-4246-9D46-000F6D88E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4774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1B2163-8774-4694-8732-8529EDE2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D2396A-125A-4093-87CB-5143941E24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3F745C-CEC4-4262-A419-D1A9BC0703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613C1C-5CBF-4D7D-B443-BD5C043924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1FA5C8-4416-4490-9FA3-76A938A384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D24032-AF1B-4A5B-B363-27EF57210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C98F-EB4A-44BE-8C63-8CA280C0D25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102CFF-7702-44B3-90F4-0D01186B3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0425C2-3619-4199-915D-64265B79E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7F2F4-9E50-4246-9D46-000F6D88E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519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EE672-1971-45A6-B6EF-B15A5AF15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B38E21-F0DB-49C1-9365-54FECCFC2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C98F-EB4A-44BE-8C63-8CA280C0D25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FDB467-4525-4191-8D95-464D47FBB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B3A8FA-9878-43BA-8CBE-6AC38D731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7F2F4-9E50-4246-9D46-000F6D88E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9896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CAFD5A-29C6-4CEC-9BAC-CAD8FFEB3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C98F-EB4A-44BE-8C63-8CA280C0D25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2980E7-D904-44AF-953E-9D26E8DCA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07CC90-5AF6-4A4D-AF73-1769AA83C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7F2F4-9E50-4246-9D46-000F6D88E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226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7FDEE-7DE3-F972-2ED2-FB727A635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79B40D-353B-7BEE-7EFF-88FC772B59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42F370-FF16-7E29-164A-9E4A01B032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12/11/2024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38AD81-8CF5-1185-DAE2-431E4BA07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BCD5F1-4B21-C47F-288E-8B96F3E09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944951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DB19F-70B7-4B71-BD0C-AEA2DC7E0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E9D82-77F6-44D8-90F7-39222E1FD0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4D7DED-2594-4374-B8AA-E18446CD1C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79A8AF-5B56-4627-8470-16E942BFA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C98F-EB4A-44BE-8C63-8CA280C0D25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652CCF-CC6F-4016-882B-7F1DEB894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3C84E2-A202-42B0-BFC5-01021A849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7F2F4-9E50-4246-9D46-000F6D88E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39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B00451-C421-4217-BC8D-8270315EB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68335A-5DFC-4EFE-8B32-EAD8FB15A7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4E026D-72B3-478E-8084-D678BE52CF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ED9B2D-2761-4989-8EC3-2CDA4514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C98F-EB4A-44BE-8C63-8CA280C0D25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191019-979C-429C-86E6-E87D999E0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D8330C-3BFB-48ED-9FA4-596B373E3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7F2F4-9E50-4246-9D46-000F6D88E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5837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9246B-9F21-453D-A4B1-2D0458C54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B6E7BD-097C-483A-85A6-120F400FF5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042B33-FA50-41E8-8D16-B3D354656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C98F-EB4A-44BE-8C63-8CA280C0D25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B3E049-037B-41EB-B08C-57D1B162B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A9DC01-6A5C-499E-9F56-D9284876A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7F2F4-9E50-4246-9D46-000F6D88E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5343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FCC8FA-EE53-4402-9AE7-3C21AEC8FA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602FB4-097D-4A22-B8D1-13E6BD2C5A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2D9FF8-B0E3-425A-8262-414AEEAB5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C98F-EB4A-44BE-8C63-8CA280C0D25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6755FB-3C39-4DFA-9E29-F5E4EBBB2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27A908-69CF-45E4-A599-E44084210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7F2F4-9E50-4246-9D46-000F6D88E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4726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pattFill prst="ltVert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1314"/>
            <a:ext cx="12193057" cy="686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1133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4000">
        <p15:prstTrans prst="drape"/>
      </p:transition>
    </mc:Choice>
    <mc:Fallback xmlns="">
      <p:transition spd="slow" advTm="4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pattFill prst="ltVert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/>
          <a:srcRect l="2504" t="3711" r="2342" b="397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五角星 14"/>
          <p:cNvSpPr/>
          <p:nvPr userDrawn="1"/>
        </p:nvSpPr>
        <p:spPr>
          <a:xfrm>
            <a:off x="508000" y="381000"/>
            <a:ext cx="508000" cy="508000"/>
          </a:xfrm>
          <a:prstGeom prst="star5">
            <a:avLst>
              <a:gd name="adj" fmla="val 21917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0894173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4000">
        <p15:prstTrans prst="drape"/>
      </p:transition>
    </mc:Choice>
    <mc:Fallback xmlns="">
      <p:transition spd="slow" advTm="4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pattFill prst="ltVert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/>
          <a:srcRect l="2504" t="3711" r="2342" b="397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4B80CD9C-69E5-4166-9200-5235928C877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81115" y="425454"/>
            <a:ext cx="4270419" cy="50276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l"/>
            <a:r>
              <a:rPr lang="zh-CN" altLang="en-US" sz="2667" b="0" dirty="0">
                <a:solidFill>
                  <a:schemeClr val="accent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珍惜时间的名人名言</a:t>
            </a:r>
          </a:p>
        </p:txBody>
      </p:sp>
      <p:sp>
        <p:nvSpPr>
          <p:cNvPr id="15" name="五角星 14"/>
          <p:cNvSpPr/>
          <p:nvPr userDrawn="1"/>
        </p:nvSpPr>
        <p:spPr>
          <a:xfrm>
            <a:off x="508000" y="381000"/>
            <a:ext cx="508000" cy="508000"/>
          </a:xfrm>
          <a:prstGeom prst="star5">
            <a:avLst>
              <a:gd name="adj" fmla="val 21917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753379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4000">
        <p15:prstTrans prst="drape"/>
      </p:transition>
    </mc:Choice>
    <mc:Fallback xmlns="">
      <p:transition spd="slow" advTm="400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pattFill prst="ltVert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/>
          <a:srcRect l="2504" t="3711" r="2342" b="397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4B80CD9C-69E5-4166-9200-5235928C877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81115" y="425454"/>
            <a:ext cx="4270419" cy="50276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l"/>
            <a:r>
              <a:rPr lang="zh-CN" altLang="en-US" sz="2667" b="0" dirty="0">
                <a:solidFill>
                  <a:schemeClr val="accent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如何安排和管理时间？</a:t>
            </a:r>
          </a:p>
        </p:txBody>
      </p:sp>
      <p:sp>
        <p:nvSpPr>
          <p:cNvPr id="15" name="五角星 14"/>
          <p:cNvSpPr/>
          <p:nvPr userDrawn="1"/>
        </p:nvSpPr>
        <p:spPr>
          <a:xfrm>
            <a:off x="508000" y="381000"/>
            <a:ext cx="508000" cy="508000"/>
          </a:xfrm>
          <a:prstGeom prst="star5">
            <a:avLst>
              <a:gd name="adj" fmla="val 21917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4681352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4000">
        <p15:prstTrans prst="drape"/>
      </p:transition>
    </mc:Choice>
    <mc:Fallback xmlns="">
      <p:transition spd="slow" advTm="400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pattFill prst="ltVert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/>
          <a:srcRect l="2504" t="3711" r="2342" b="397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6502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4000">
        <p15:prstTrans prst="drape"/>
      </p:transition>
    </mc:Choice>
    <mc:Fallback xmlns="">
      <p:transition spd="slow" advTm="400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AD8240-3148-4746-BA4B-7B32B016BA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51CC32A-496B-42D5-8EC6-30D10EB5C1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0F25E7C-B1D9-4999-8D1F-ED84C4EE9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t>2024/11/12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18A7BBD-E847-449A-AA53-B3DBD3F53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910074-A50B-4F6C-9D3A-997C16815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5939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4000">
        <p15:prstTrans prst="drape"/>
      </p:transition>
    </mc:Choice>
    <mc:Fallback xmlns="">
      <p:transition spd="slow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86AAF-E712-E39E-6121-6E3A0C76D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26C84-A0A9-CBC6-6949-9C5521075A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655731-225B-EA23-BFBA-36646B7462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D59756-4301-CDBD-17AE-832B7F7831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12/11/2024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768133-67A2-3E35-E6D1-A7FB1FDF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4AB775-5EFF-1DFA-D36B-F894C8B8A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655648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A327F-81D7-4126-85C5-15C0D509BB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74B581-A09A-410F-BC05-62E1F9C735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574BAC-7B84-458D-9220-7C126DDA9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0DE9-F4C7-4771-962B-1B3FE4A01F17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71C044-E3E0-44C2-86DB-D84B22E14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D54D6F-0E8A-47AF-A09B-F2A629800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44703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9CC0BE-12BB-43E1-9ABB-4151FECDA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CDC680-3B9C-4C51-9AA7-2101391113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8482F4-FB21-4DCF-AD00-C1C0CCB28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0DE9-F4C7-4771-962B-1B3FE4A01F17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30D3C-9B85-4CD9-9393-9EFF2692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AFBD30-EFB0-4176-9CDC-50BEC0462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82466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74186A-0217-440C-86C5-1B9CB609A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33E21A-AD8E-46F3-85B2-6849C50C45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FC4DE9-5A2C-486A-BFAD-1507940F9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0DE9-F4C7-4771-962B-1B3FE4A01F17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CD6435-106F-4ACF-BC86-79B280322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6BBA3E-1A6C-4349-AEC8-646AD2CD5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0440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BDA86-0968-4DFD-A3F1-2B728153A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6053AE-2048-4C9D-A74B-B55E49D764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49F789-211B-4DDB-9223-C582B364E5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4D70FC-DC5F-44F7-8F0B-F540821C1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0DE9-F4C7-4771-962B-1B3FE4A01F17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745741-3AA7-4F32-B2D5-0F1040D73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D20DF8-2704-4470-B445-CC9779D62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4431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BCF71-CB77-4F03-BC32-14319BBF7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A490A0-C51F-4AEA-8900-201015D5EF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449F79-BA40-4669-BDB5-4CF0ACC75C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E9179D-F2A1-4F22-ABCB-2A69C88D6A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8B8E59-2F19-46FB-820D-36F8DD000D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62DF71-C6F9-4FA4-B13D-E640E0D6A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0DE9-F4C7-4771-962B-1B3FE4A01F17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9E5557-9DB2-4ADE-B31F-BF42A1A22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B5B0B1-BF82-487B-BE78-776B68079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506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BDE6F-DBA5-4CF4-AA47-E05B2CCF4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DDBB63-5AEE-4882-9EB0-5E8E68686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0DE9-F4C7-4771-962B-1B3FE4A01F17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D19861-E5C6-4BA0-A4A6-EEDD9B0F4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F3AEE9-6D0D-4A71-AA13-07D836D6E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42180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AAA8F-E5D2-4AB8-B7DB-DDF429038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0DE9-F4C7-4771-962B-1B3FE4A01F17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84748D-DF3D-4127-909B-3E43458F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79C680-8827-4BD3-8FE3-0D54C76F8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44377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5FF94-436A-412F-84C1-836747AAF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012F8F-0711-41AE-BF03-C0D7BBD922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28A8E2-9F3E-48D3-8981-514BE48AD1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BA8338-B490-4D53-9E69-5D3C1CE52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0DE9-F4C7-4771-962B-1B3FE4A01F17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464D9-9948-4987-9527-7C89BE2C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B9BE96-2774-44F2-9A52-CC432BB43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14428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31A344-4DCB-4165-B0D2-87150D39B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7388E4-A740-4980-A0E9-9AD8402C6B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8F599F-ABCB-4BFB-8BE6-11DAD797E0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0273A7-C200-4F09-B06F-168C937E3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0DE9-F4C7-4771-962B-1B3FE4A01F17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028CF3-21CB-4154-9EA8-1043F5D40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F1860E-32BB-4C34-B8E0-E4755875E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9385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1215E-606B-4129-BBEF-C8376E46D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EFDB52-12F3-45A3-A26C-390DAAF4DD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DF9281-6579-4DDB-BE14-308073199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0DE9-F4C7-4771-962B-1B3FE4A01F17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88D1AA-2EA8-4F20-B9F4-796E879C0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70E073-870C-4E04-BC1D-F0BFC7FCA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339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3AD89-AFF4-4201-F3E7-5D893F48C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83D01E-25E9-1A87-CB79-D78C2B54F8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E7AE59-929B-08A0-E830-7BB1531491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85638C-8985-50C2-BF14-82FDA80987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2F028E-E15D-1961-F187-07EFB38B7C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3F1BEF-D740-F33F-F748-4018CD5262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12/11/2024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7C1F7E0-7DCB-E49A-FF38-FDB6F04D5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25AE1D-8AA5-33BE-2B0A-15276510A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542867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0BF1693-B64D-4BE7-B234-F3A5415063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612CAB-FFA6-4320-8E38-681C6B30AD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DF1C58-7E87-4235-A9AF-20B023989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0DE9-F4C7-4771-962B-1B3FE4A01F17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808EF-D98E-4B6E-8637-78A6D8247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C49F90-C46F-4CEA-ACC9-DE6F687EB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629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3FD52-BDF3-3660-7358-8502D8F9A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939AE2-5EC4-9824-2C5A-4E4AD49A9A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12/11/2024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8FFA60-E561-0962-E95C-A6F0FC013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AFADCA-EC68-C726-6B80-0DC346569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12542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8B6057-379B-0EC7-4210-932097F670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12/11/2024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10DB26-82EF-875E-07F3-59CF687D7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42FA7C-C447-BFD0-0F94-7EDCB1A62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12089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D7359-5D00-C460-4DBA-800F20C9A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32F091-B9F2-0F09-577F-683D45CD3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B479FB-8D28-5D7D-BEF8-8388F2FD10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C6E578-375A-B694-CB6B-13A6D08725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12/11/2024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79183F-C788-AD3A-3824-63510C9A5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36F619-61D7-FCDF-946F-9824CEFD6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88798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2F2F6-3F4C-7814-C54D-4B16EB2CD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EA53D3-9BA0-7FD8-1AF4-9638347CC0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DD55FB-CB10-8219-9890-69CF13877C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0068DA-C388-CFC5-D95B-562278EAC5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12/11/2024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4C2636-A8B9-9CC9-6CD2-8CEF50290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E90F1D-1AC2-AD99-593A-45395AD3F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89763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9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9Slide.vn - 2019">
            <a:extLst>
              <a:ext uri="{FF2B5EF4-FFF2-40B4-BE49-F238E27FC236}">
                <a16:creationId xmlns:a16="http://schemas.microsoft.com/office/drawing/2014/main" id="{3466BDB2-92C7-4E66-87CB-36303B6F94E1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pic>
        <p:nvPicPr>
          <p:cNvPr id="4" name="Picture 3" descr="A round pink label with white text and a black background&#10;&#10;Description automatically generated">
            <a:extLst>
              <a:ext uri="{FF2B5EF4-FFF2-40B4-BE49-F238E27FC236}">
                <a16:creationId xmlns:a16="http://schemas.microsoft.com/office/drawing/2014/main" id="{F2FD701F-9B3A-E539-2C05-F4D63F2632E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2751" y="0"/>
            <a:ext cx="1878189" cy="187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500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9Slide.vn - 2019">
            <a:extLst>
              <a:ext uri="{FF2B5EF4-FFF2-40B4-BE49-F238E27FC236}">
                <a16:creationId xmlns:a16="http://schemas.microsoft.com/office/drawing/2014/main" id="{93831400-F4F2-493D-BF0C-8B7AC725DD8B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8665FEE-D36B-4462-B8BF-9F735EC46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86D096-FEAC-41B1-84EE-6DFDD56DD4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52B6C4-6662-4B3D-9FA9-F612FF7E20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97F1E-C916-44FC-97C6-257C40BAD305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22463B-5ABD-4C38-ADCB-9589FDD732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639547-001F-48F1-8817-EDFCB16960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A5FCD-C6AC-415D-91EB-6514FA131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876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6FF5ED47-E1A8-C93A-4DBB-49DD9459EB1E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E384C9F-B10D-4FE6-A2B0-CD65C49A6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8F4E8F-1D59-4B0A-9E31-CD49488B67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9C12A2-D793-44C4-A0F0-51BBAA8F71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FC98F-EB4A-44BE-8C63-8CA280C0D25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4BC778-7C1F-46D2-AB32-E507BE0AB6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D9EFA2-78FC-4965-98C9-115C2DA05F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7F2F4-9E50-4246-9D46-000F6D88E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501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4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91444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3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6684"/>
            <a:ext cx="105156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B1B6A-AEF1-4ACD-BD61-958570690F55}" type="datetimeFigureOut">
              <a:rPr lang="zh-CN" altLang="en-US" smtClean="0"/>
              <a:t>2024/11/12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CB991-6BD3-42F2-8A94-1903E94254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364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4000">
        <p15:prstTrans prst="drape"/>
      </p:transition>
    </mc:Choice>
    <mc:Fallback xmlns="">
      <p:transition spd="slow" advTm="4000">
        <p:fade/>
      </p:transition>
    </mc:Fallback>
  </mc:AlternateConten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3BC105-C927-4B7D-9C20-2397A3D17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785D4D-BC54-4E9D-9653-58F04679A5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9A542E-D4BC-4D77-BDB8-A0222C985C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A0DE9-F4C7-4771-962B-1B3FE4A01F17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49D8C-4723-4B8F-8424-356BA2EFDE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BE3723-E55B-4156-A1E2-983B2D4858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417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2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svg"/><Relationship Id="rId13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0.png"/><Relationship Id="rId12" Type="http://schemas.microsoft.com/office/2007/relationships/hdphoto" Target="../media/hdphoto2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0.svg"/><Relationship Id="rId11" Type="http://schemas.openxmlformats.org/officeDocument/2006/relationships/image" Target="../media/image52.png"/><Relationship Id="rId5" Type="http://schemas.openxmlformats.org/officeDocument/2006/relationships/image" Target="../media/image49.png"/><Relationship Id="rId10" Type="http://schemas.openxmlformats.org/officeDocument/2006/relationships/image" Target="../media/image54.svg"/><Relationship Id="rId4" Type="http://schemas.openxmlformats.org/officeDocument/2006/relationships/image" Target="../media/image48.svg"/><Relationship Id="rId9" Type="http://schemas.openxmlformats.org/officeDocument/2006/relationships/image" Target="../media/image51.png"/><Relationship Id="rId14" Type="http://schemas.openxmlformats.org/officeDocument/2006/relationships/image" Target="../media/image57.sv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7" Type="http://schemas.openxmlformats.org/officeDocument/2006/relationships/image" Target="../media/image59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8.jpg"/><Relationship Id="rId5" Type="http://schemas.openxmlformats.org/officeDocument/2006/relationships/image" Target="../media/image57.jpg"/><Relationship Id="rId4" Type="http://schemas.openxmlformats.org/officeDocument/2006/relationships/image" Target="../media/image5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17.png"/><Relationship Id="rId3" Type="http://schemas.openxmlformats.org/officeDocument/2006/relationships/audio" Target="../media/audio2.wav"/><Relationship Id="rId7" Type="http://schemas.openxmlformats.org/officeDocument/2006/relationships/image" Target="../media/image14.png"/><Relationship Id="rId12" Type="http://schemas.openxmlformats.org/officeDocument/2006/relationships/slide" Target="slide7.xml"/><Relationship Id="rId17" Type="http://schemas.openxmlformats.org/officeDocument/2006/relationships/slide" Target="slide8.xml"/><Relationship Id="rId2" Type="http://schemas.openxmlformats.org/officeDocument/2006/relationships/audio" Target="../media/audio1.wav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46.xml"/><Relationship Id="rId6" Type="http://schemas.openxmlformats.org/officeDocument/2006/relationships/slide" Target="slide4.xml"/><Relationship Id="rId11" Type="http://schemas.openxmlformats.org/officeDocument/2006/relationships/image" Target="../media/image16.png"/><Relationship Id="rId5" Type="http://schemas.openxmlformats.org/officeDocument/2006/relationships/image" Target="../media/image13.gif"/><Relationship Id="rId15" Type="http://schemas.openxmlformats.org/officeDocument/2006/relationships/image" Target="../media/image18.png"/><Relationship Id="rId10" Type="http://schemas.openxmlformats.org/officeDocument/2006/relationships/slide" Target="slide5.xml"/><Relationship Id="rId4" Type="http://schemas.openxmlformats.org/officeDocument/2006/relationships/image" Target="../media/image12.png"/><Relationship Id="rId9" Type="http://schemas.openxmlformats.org/officeDocument/2006/relationships/image" Target="../media/image15.png"/><Relationship Id="rId1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mp4"/><Relationship Id="rId7" Type="http://schemas.openxmlformats.org/officeDocument/2006/relationships/image" Target="../media/image1.jpg"/><Relationship Id="rId12" Type="http://schemas.openxmlformats.org/officeDocument/2006/relationships/image" Target="../media/image2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audio3.wav"/><Relationship Id="rId11" Type="http://schemas.openxmlformats.org/officeDocument/2006/relationships/image" Target="../media/image22.png"/><Relationship Id="rId5" Type="http://schemas.openxmlformats.org/officeDocument/2006/relationships/slideLayout" Target="../slideLayouts/slideLayout46.xml"/><Relationship Id="rId10" Type="http://schemas.openxmlformats.org/officeDocument/2006/relationships/image" Target="../media/image21.png"/><Relationship Id="rId4" Type="http://schemas.openxmlformats.org/officeDocument/2006/relationships/video" Target="../media/media2.mp4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mp4"/><Relationship Id="rId7" Type="http://schemas.openxmlformats.org/officeDocument/2006/relationships/image" Target="../media/image1.jpg"/><Relationship Id="rId12" Type="http://schemas.openxmlformats.org/officeDocument/2006/relationships/image" Target="../media/image23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audio3.wav"/><Relationship Id="rId11" Type="http://schemas.openxmlformats.org/officeDocument/2006/relationships/image" Target="../media/image22.png"/><Relationship Id="rId5" Type="http://schemas.openxmlformats.org/officeDocument/2006/relationships/slideLayout" Target="../slideLayouts/slideLayout46.xml"/><Relationship Id="rId10" Type="http://schemas.openxmlformats.org/officeDocument/2006/relationships/image" Target="../media/image25.jpg"/><Relationship Id="rId4" Type="http://schemas.openxmlformats.org/officeDocument/2006/relationships/video" Target="../media/media2.mp4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mp4"/><Relationship Id="rId7" Type="http://schemas.openxmlformats.org/officeDocument/2006/relationships/image" Target="../media/image1.jpg"/><Relationship Id="rId12" Type="http://schemas.openxmlformats.org/officeDocument/2006/relationships/image" Target="../media/image23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audio" Target="../media/audio3.wav"/><Relationship Id="rId11" Type="http://schemas.openxmlformats.org/officeDocument/2006/relationships/image" Target="../media/image22.png"/><Relationship Id="rId5" Type="http://schemas.openxmlformats.org/officeDocument/2006/relationships/slideLayout" Target="../slideLayouts/slideLayout46.xml"/><Relationship Id="rId10" Type="http://schemas.openxmlformats.org/officeDocument/2006/relationships/image" Target="../media/image27.jpg"/><Relationship Id="rId4" Type="http://schemas.openxmlformats.org/officeDocument/2006/relationships/video" Target="../media/media2.mp4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13" Type="http://schemas.openxmlformats.org/officeDocument/2006/relationships/image" Target="../media/image23.png"/><Relationship Id="rId3" Type="http://schemas.microsoft.com/office/2007/relationships/media" Target="../media/media2.mp4"/><Relationship Id="rId7" Type="http://schemas.openxmlformats.org/officeDocument/2006/relationships/image" Target="../media/image28.jpg"/><Relationship Id="rId12" Type="http://schemas.openxmlformats.org/officeDocument/2006/relationships/image" Target="../media/image22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audio" Target="../media/audio3.wav"/><Relationship Id="rId11" Type="http://schemas.openxmlformats.org/officeDocument/2006/relationships/image" Target="../media/image30.png"/><Relationship Id="rId5" Type="http://schemas.openxmlformats.org/officeDocument/2006/relationships/slideLayout" Target="../slideLayouts/slideLayout46.xml"/><Relationship Id="rId10" Type="http://schemas.openxmlformats.org/officeDocument/2006/relationships/image" Target="../media/image29.png"/><Relationship Id="rId4" Type="http://schemas.openxmlformats.org/officeDocument/2006/relationships/video" Target="../media/media2.mp4"/><Relationship Id="rId9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6.png"/><Relationship Id="rId7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D5DC9D4-22E5-5084-4808-55BBA7961ABC}"/>
              </a:ext>
            </a:extLst>
          </p:cNvPr>
          <p:cNvSpPr/>
          <p:nvPr/>
        </p:nvSpPr>
        <p:spPr>
          <a:xfrm>
            <a:off x="9916886" y="261257"/>
            <a:ext cx="1208314" cy="293914"/>
          </a:xfrm>
          <a:prstGeom prst="roundRect">
            <a:avLst/>
          </a:prstGeom>
          <a:solidFill>
            <a:srgbClr val="A8D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4D04061-B488-4DC0-9C1A-D7EC0235FE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350253"/>
            <a:ext cx="9992210" cy="3078747"/>
          </a:xfrm>
          <a:prstGeom prst="rect">
            <a:avLst/>
          </a:prstGeom>
        </p:spPr>
      </p:pic>
      <p:pic>
        <p:nvPicPr>
          <p:cNvPr id="9" name="图片 12">
            <a:extLst>
              <a:ext uri="{FF2B5EF4-FFF2-40B4-BE49-F238E27FC236}">
                <a16:creationId xmlns:a16="http://schemas.microsoft.com/office/drawing/2014/main" id="{BBDA83B7-ABAC-4C16-8F1A-ADE94D56E8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64" t="21076" r="34097" b="8735"/>
          <a:stretch/>
        </p:blipFill>
        <p:spPr>
          <a:xfrm>
            <a:off x="3227057" y="1842451"/>
            <a:ext cx="5013689" cy="5276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228574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79070CA-ACBE-4BD9-AD78-2957915532F4}"/>
              </a:ext>
            </a:extLst>
          </p:cNvPr>
          <p:cNvSpPr/>
          <p:nvPr/>
        </p:nvSpPr>
        <p:spPr>
          <a:xfrm>
            <a:off x="407206" y="204846"/>
            <a:ext cx="11377587" cy="6448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626DD2A-12A2-4B3B-8A0C-EFD2EE2702C2}"/>
              </a:ext>
            </a:extLst>
          </p:cNvPr>
          <p:cNvGrpSpPr/>
          <p:nvPr/>
        </p:nvGrpSpPr>
        <p:grpSpPr>
          <a:xfrm>
            <a:off x="2250456" y="422122"/>
            <a:ext cx="7485195" cy="704152"/>
            <a:chOff x="2172065" y="670569"/>
            <a:chExt cx="5244557" cy="67834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DD9DD6AE-D304-43C9-8E3B-C05657189D5C}"/>
                </a:ext>
              </a:extLst>
            </p:cNvPr>
            <p:cNvSpPr/>
            <p:nvPr/>
          </p:nvSpPr>
          <p:spPr>
            <a:xfrm>
              <a:off x="2172065" y="670569"/>
              <a:ext cx="5244557" cy="678340"/>
            </a:xfrm>
            <a:prstGeom prst="roundRect">
              <a:avLst/>
            </a:prstGeom>
            <a:grp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6B7D03F-512E-445F-9252-F3299D923005}"/>
                </a:ext>
              </a:extLst>
            </p:cNvPr>
            <p:cNvSpPr txBox="1"/>
            <p:nvPr/>
          </p:nvSpPr>
          <p:spPr>
            <a:xfrm>
              <a:off x="2485031" y="707998"/>
              <a:ext cx="4931591" cy="56333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Các</a:t>
              </a:r>
              <a:r>
                <a:rPr kumimoji="0" lang="en-US" sz="3200" b="1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bước</a:t>
              </a:r>
              <a:r>
                <a:rPr kumimoji="0" lang="en-US" sz="3200" b="1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thiết</a:t>
              </a:r>
              <a:r>
                <a:rPr kumimoji="0" lang="en-US" sz="3200" b="1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200" b="1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kế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C703401-B2A5-6F42-5CEC-A2F0FF6F63A9}"/>
              </a:ext>
            </a:extLst>
          </p:cNvPr>
          <p:cNvSpPr txBox="1"/>
          <p:nvPr/>
        </p:nvSpPr>
        <p:spPr>
          <a:xfrm>
            <a:off x="-285919" y="1410847"/>
            <a:ext cx="10685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1.Hình </a:t>
            </a:r>
            <a:r>
              <a:rPr lang="en-US" sz="36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thành</a:t>
            </a:r>
            <a:r>
              <a:rPr lang="en-US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ý </a:t>
            </a:r>
            <a:r>
              <a:rPr lang="en-US" sz="36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tưởng</a:t>
            </a:r>
            <a:r>
              <a:rPr lang="en-US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về</a:t>
            </a:r>
            <a:r>
              <a:rPr lang="en-US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phẩm</a:t>
            </a:r>
            <a:endParaRPr lang="en-US" sz="36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1ADD0E-8D0E-A857-6EFE-9F5B698EF9DE}"/>
              </a:ext>
            </a:extLst>
          </p:cNvPr>
          <p:cNvSpPr txBox="1"/>
          <p:nvPr/>
        </p:nvSpPr>
        <p:spPr>
          <a:xfrm>
            <a:off x="407206" y="2322592"/>
            <a:ext cx="110889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2.Vẽ </a:t>
            </a:r>
            <a:r>
              <a:rPr lang="en-US" sz="36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phác</a:t>
            </a:r>
            <a:r>
              <a:rPr lang="en-US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thảo</a:t>
            </a:r>
            <a:r>
              <a:rPr lang="en-US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6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lựa</a:t>
            </a:r>
            <a:r>
              <a:rPr lang="en-US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chọn</a:t>
            </a:r>
            <a:r>
              <a:rPr lang="en-US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vật</a:t>
            </a:r>
            <a:r>
              <a:rPr lang="en-US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liệu</a:t>
            </a:r>
            <a:r>
              <a:rPr lang="en-US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dụng</a:t>
            </a:r>
            <a:r>
              <a:rPr lang="en-US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cụ</a:t>
            </a:r>
            <a:endParaRPr lang="en-US" sz="36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6D65B4-6AC0-13EE-6D5A-7406C8B348F0}"/>
              </a:ext>
            </a:extLst>
          </p:cNvPr>
          <p:cNvSpPr txBox="1"/>
          <p:nvPr/>
        </p:nvSpPr>
        <p:spPr>
          <a:xfrm>
            <a:off x="1208654" y="3331753"/>
            <a:ext cx="5577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3.Làm </a:t>
            </a:r>
            <a:r>
              <a:rPr lang="en-US" sz="36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phẩm</a:t>
            </a:r>
            <a:r>
              <a:rPr lang="en-US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mẫu</a:t>
            </a:r>
            <a:endParaRPr lang="en-US" sz="36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F22E5F-2BF2-F030-FAB2-81D972C9BD4D}"/>
              </a:ext>
            </a:extLst>
          </p:cNvPr>
          <p:cNvSpPr txBox="1"/>
          <p:nvPr/>
        </p:nvSpPr>
        <p:spPr>
          <a:xfrm>
            <a:off x="1208654" y="4340914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4.Đánh </a:t>
            </a:r>
            <a:r>
              <a:rPr lang="en-US" sz="36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</a:t>
            </a:r>
            <a:r>
              <a:rPr lang="en-US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hoàn</a:t>
            </a:r>
            <a:r>
              <a:rPr lang="en-US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thiện</a:t>
            </a:r>
            <a:r>
              <a:rPr lang="en-US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36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phẩm</a:t>
            </a:r>
            <a:endParaRPr lang="en-US" sz="36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7623" y="2968923"/>
            <a:ext cx="3647446" cy="3647446"/>
          </a:xfrm>
          <a:prstGeom prst="rect">
            <a:avLst/>
          </a:prstGeom>
        </p:spPr>
      </p:pic>
      <p:pic>
        <p:nvPicPr>
          <p:cNvPr id="7" name="cac_buoc_thiet_ke_san_pham1_hinh_thanh_y_tuong_ac430c74-c436-4131-899e-3b74b9071b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26051" y="60036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8683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687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FE3236A-505B-4BB0-9DC6-C8115EEBF46D}"/>
              </a:ext>
            </a:extLst>
          </p:cNvPr>
          <p:cNvSpPr/>
          <p:nvPr/>
        </p:nvSpPr>
        <p:spPr>
          <a:xfrm>
            <a:off x="470548" y="209408"/>
            <a:ext cx="11202895" cy="639607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90D2809-B9E9-10AC-D059-EDC019CCC736}"/>
              </a:ext>
            </a:extLst>
          </p:cNvPr>
          <p:cNvSpPr/>
          <p:nvPr/>
        </p:nvSpPr>
        <p:spPr>
          <a:xfrm>
            <a:off x="3782348" y="266466"/>
            <a:ext cx="4122808" cy="698454"/>
          </a:xfrm>
          <a:custGeom>
            <a:avLst/>
            <a:gdLst>
              <a:gd name="connsiteX0" fmla="*/ 0 w 9184863"/>
              <a:gd name="connsiteY0" fmla="*/ 249319 h 1495882"/>
              <a:gd name="connsiteX1" fmla="*/ 249319 w 9184863"/>
              <a:gd name="connsiteY1" fmla="*/ 0 h 1495882"/>
              <a:gd name="connsiteX2" fmla="*/ 830628 w 9184863"/>
              <a:gd name="connsiteY2" fmla="*/ 0 h 1495882"/>
              <a:gd name="connsiteX3" fmla="*/ 1411937 w 9184863"/>
              <a:gd name="connsiteY3" fmla="*/ 0 h 1495882"/>
              <a:gd name="connsiteX4" fmla="*/ 1819521 w 9184863"/>
              <a:gd name="connsiteY4" fmla="*/ 0 h 1495882"/>
              <a:gd name="connsiteX5" fmla="*/ 2574555 w 9184863"/>
              <a:gd name="connsiteY5" fmla="*/ 0 h 1495882"/>
              <a:gd name="connsiteX6" fmla="*/ 2982139 w 9184863"/>
              <a:gd name="connsiteY6" fmla="*/ 0 h 1495882"/>
              <a:gd name="connsiteX7" fmla="*/ 3389723 w 9184863"/>
              <a:gd name="connsiteY7" fmla="*/ 0 h 1495882"/>
              <a:gd name="connsiteX8" fmla="*/ 3971032 w 9184863"/>
              <a:gd name="connsiteY8" fmla="*/ 0 h 1495882"/>
              <a:gd name="connsiteX9" fmla="*/ 4726066 w 9184863"/>
              <a:gd name="connsiteY9" fmla="*/ 0 h 1495882"/>
              <a:gd name="connsiteX10" fmla="*/ 5307375 w 9184863"/>
              <a:gd name="connsiteY10" fmla="*/ 0 h 1495882"/>
              <a:gd name="connsiteX11" fmla="*/ 5888684 w 9184863"/>
              <a:gd name="connsiteY11" fmla="*/ 0 h 1495882"/>
              <a:gd name="connsiteX12" fmla="*/ 6469992 w 9184863"/>
              <a:gd name="connsiteY12" fmla="*/ 0 h 1495882"/>
              <a:gd name="connsiteX13" fmla="*/ 7225026 w 9184863"/>
              <a:gd name="connsiteY13" fmla="*/ 0 h 1495882"/>
              <a:gd name="connsiteX14" fmla="*/ 7632610 w 9184863"/>
              <a:gd name="connsiteY14" fmla="*/ 0 h 1495882"/>
              <a:gd name="connsiteX15" fmla="*/ 8127057 w 9184863"/>
              <a:gd name="connsiteY15" fmla="*/ 0 h 1495882"/>
              <a:gd name="connsiteX16" fmla="*/ 8935544 w 9184863"/>
              <a:gd name="connsiteY16" fmla="*/ 0 h 1495882"/>
              <a:gd name="connsiteX17" fmla="*/ 9184863 w 9184863"/>
              <a:gd name="connsiteY17" fmla="*/ 249319 h 1495882"/>
              <a:gd name="connsiteX18" fmla="*/ 9184863 w 9184863"/>
              <a:gd name="connsiteY18" fmla="*/ 767886 h 1495882"/>
              <a:gd name="connsiteX19" fmla="*/ 9184863 w 9184863"/>
              <a:gd name="connsiteY19" fmla="*/ 1246563 h 1495882"/>
              <a:gd name="connsiteX20" fmla="*/ 8935544 w 9184863"/>
              <a:gd name="connsiteY20" fmla="*/ 1495882 h 1495882"/>
              <a:gd name="connsiteX21" fmla="*/ 8180511 w 9184863"/>
              <a:gd name="connsiteY21" fmla="*/ 1495882 h 1495882"/>
              <a:gd name="connsiteX22" fmla="*/ 7772926 w 9184863"/>
              <a:gd name="connsiteY22" fmla="*/ 1495882 h 1495882"/>
              <a:gd name="connsiteX23" fmla="*/ 7365342 w 9184863"/>
              <a:gd name="connsiteY23" fmla="*/ 1495882 h 1495882"/>
              <a:gd name="connsiteX24" fmla="*/ 6610308 w 9184863"/>
              <a:gd name="connsiteY24" fmla="*/ 1495882 h 1495882"/>
              <a:gd name="connsiteX25" fmla="*/ 6202724 w 9184863"/>
              <a:gd name="connsiteY25" fmla="*/ 1495882 h 1495882"/>
              <a:gd name="connsiteX26" fmla="*/ 5447691 w 9184863"/>
              <a:gd name="connsiteY26" fmla="*/ 1495882 h 1495882"/>
              <a:gd name="connsiteX27" fmla="*/ 4692657 w 9184863"/>
              <a:gd name="connsiteY27" fmla="*/ 1495882 h 1495882"/>
              <a:gd name="connsiteX28" fmla="*/ 4024486 w 9184863"/>
              <a:gd name="connsiteY28" fmla="*/ 1495882 h 1495882"/>
              <a:gd name="connsiteX29" fmla="*/ 3443177 w 9184863"/>
              <a:gd name="connsiteY29" fmla="*/ 1495882 h 1495882"/>
              <a:gd name="connsiteX30" fmla="*/ 2948730 w 9184863"/>
              <a:gd name="connsiteY30" fmla="*/ 1495882 h 1495882"/>
              <a:gd name="connsiteX31" fmla="*/ 2541146 w 9184863"/>
              <a:gd name="connsiteY31" fmla="*/ 1495882 h 1495882"/>
              <a:gd name="connsiteX32" fmla="*/ 1786113 w 9184863"/>
              <a:gd name="connsiteY32" fmla="*/ 1495882 h 1495882"/>
              <a:gd name="connsiteX33" fmla="*/ 1031079 w 9184863"/>
              <a:gd name="connsiteY33" fmla="*/ 1495882 h 1495882"/>
              <a:gd name="connsiteX34" fmla="*/ 249319 w 9184863"/>
              <a:gd name="connsiteY34" fmla="*/ 1495882 h 1495882"/>
              <a:gd name="connsiteX35" fmla="*/ 0 w 9184863"/>
              <a:gd name="connsiteY35" fmla="*/ 1246563 h 1495882"/>
              <a:gd name="connsiteX36" fmla="*/ 0 w 9184863"/>
              <a:gd name="connsiteY36" fmla="*/ 737969 h 1495882"/>
              <a:gd name="connsiteX37" fmla="*/ 0 w 9184863"/>
              <a:gd name="connsiteY37" fmla="*/ 249319 h 1495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9184863" h="1495882" fill="none" extrusionOk="0">
                <a:moveTo>
                  <a:pt x="0" y="249319"/>
                </a:moveTo>
                <a:cubicBezTo>
                  <a:pt x="-13938" y="108620"/>
                  <a:pt x="108076" y="9825"/>
                  <a:pt x="249319" y="0"/>
                </a:cubicBezTo>
                <a:cubicBezTo>
                  <a:pt x="502148" y="-2481"/>
                  <a:pt x="706834" y="23965"/>
                  <a:pt x="830628" y="0"/>
                </a:cubicBezTo>
                <a:cubicBezTo>
                  <a:pt x="954422" y="-23965"/>
                  <a:pt x="1163637" y="-12417"/>
                  <a:pt x="1411937" y="0"/>
                </a:cubicBezTo>
                <a:cubicBezTo>
                  <a:pt x="1660237" y="12417"/>
                  <a:pt x="1673514" y="7117"/>
                  <a:pt x="1819521" y="0"/>
                </a:cubicBezTo>
                <a:cubicBezTo>
                  <a:pt x="1965528" y="-7117"/>
                  <a:pt x="2396532" y="-912"/>
                  <a:pt x="2574555" y="0"/>
                </a:cubicBezTo>
                <a:cubicBezTo>
                  <a:pt x="2752578" y="912"/>
                  <a:pt x="2821032" y="18288"/>
                  <a:pt x="2982139" y="0"/>
                </a:cubicBezTo>
                <a:cubicBezTo>
                  <a:pt x="3143246" y="-18288"/>
                  <a:pt x="3293945" y="-1166"/>
                  <a:pt x="3389723" y="0"/>
                </a:cubicBezTo>
                <a:cubicBezTo>
                  <a:pt x="3485501" y="1166"/>
                  <a:pt x="3792871" y="-9721"/>
                  <a:pt x="3971032" y="0"/>
                </a:cubicBezTo>
                <a:cubicBezTo>
                  <a:pt x="4149193" y="9721"/>
                  <a:pt x="4351244" y="-32170"/>
                  <a:pt x="4726066" y="0"/>
                </a:cubicBezTo>
                <a:cubicBezTo>
                  <a:pt x="5100888" y="32170"/>
                  <a:pt x="5118733" y="6235"/>
                  <a:pt x="5307375" y="0"/>
                </a:cubicBezTo>
                <a:cubicBezTo>
                  <a:pt x="5496017" y="-6235"/>
                  <a:pt x="5615303" y="-19353"/>
                  <a:pt x="5888684" y="0"/>
                </a:cubicBezTo>
                <a:cubicBezTo>
                  <a:pt x="6162065" y="19353"/>
                  <a:pt x="6330800" y="1321"/>
                  <a:pt x="6469992" y="0"/>
                </a:cubicBezTo>
                <a:cubicBezTo>
                  <a:pt x="6609184" y="-1321"/>
                  <a:pt x="7015799" y="13235"/>
                  <a:pt x="7225026" y="0"/>
                </a:cubicBezTo>
                <a:cubicBezTo>
                  <a:pt x="7434253" y="-13235"/>
                  <a:pt x="7492641" y="3067"/>
                  <a:pt x="7632610" y="0"/>
                </a:cubicBezTo>
                <a:cubicBezTo>
                  <a:pt x="7772579" y="-3067"/>
                  <a:pt x="7972606" y="10373"/>
                  <a:pt x="8127057" y="0"/>
                </a:cubicBezTo>
                <a:cubicBezTo>
                  <a:pt x="8281508" y="-10373"/>
                  <a:pt x="8562851" y="-38985"/>
                  <a:pt x="8935544" y="0"/>
                </a:cubicBezTo>
                <a:cubicBezTo>
                  <a:pt x="9087754" y="19057"/>
                  <a:pt x="9169948" y="88089"/>
                  <a:pt x="9184863" y="249319"/>
                </a:cubicBezTo>
                <a:cubicBezTo>
                  <a:pt x="9206043" y="432436"/>
                  <a:pt x="9177540" y="531176"/>
                  <a:pt x="9184863" y="767886"/>
                </a:cubicBezTo>
                <a:cubicBezTo>
                  <a:pt x="9192186" y="1004596"/>
                  <a:pt x="9191805" y="1122023"/>
                  <a:pt x="9184863" y="1246563"/>
                </a:cubicBezTo>
                <a:cubicBezTo>
                  <a:pt x="9182914" y="1387912"/>
                  <a:pt x="9078313" y="1499688"/>
                  <a:pt x="8935544" y="1495882"/>
                </a:cubicBezTo>
                <a:cubicBezTo>
                  <a:pt x="8728985" y="1513679"/>
                  <a:pt x="8412906" y="1491040"/>
                  <a:pt x="8180511" y="1495882"/>
                </a:cubicBezTo>
                <a:cubicBezTo>
                  <a:pt x="7948116" y="1500724"/>
                  <a:pt x="7913151" y="1476927"/>
                  <a:pt x="7772926" y="1495882"/>
                </a:cubicBezTo>
                <a:cubicBezTo>
                  <a:pt x="7632701" y="1514837"/>
                  <a:pt x="7508962" y="1483733"/>
                  <a:pt x="7365342" y="1495882"/>
                </a:cubicBezTo>
                <a:cubicBezTo>
                  <a:pt x="7221722" y="1508031"/>
                  <a:pt x="6966683" y="1469139"/>
                  <a:pt x="6610308" y="1495882"/>
                </a:cubicBezTo>
                <a:cubicBezTo>
                  <a:pt x="6253933" y="1522625"/>
                  <a:pt x="6321256" y="1505010"/>
                  <a:pt x="6202724" y="1495882"/>
                </a:cubicBezTo>
                <a:cubicBezTo>
                  <a:pt x="6084192" y="1486754"/>
                  <a:pt x="5623728" y="1464289"/>
                  <a:pt x="5447691" y="1495882"/>
                </a:cubicBezTo>
                <a:cubicBezTo>
                  <a:pt x="5271654" y="1527475"/>
                  <a:pt x="5052667" y="1495845"/>
                  <a:pt x="4692657" y="1495882"/>
                </a:cubicBezTo>
                <a:cubicBezTo>
                  <a:pt x="4332647" y="1495919"/>
                  <a:pt x="4235575" y="1508441"/>
                  <a:pt x="4024486" y="1495882"/>
                </a:cubicBezTo>
                <a:cubicBezTo>
                  <a:pt x="3813397" y="1483323"/>
                  <a:pt x="3665581" y="1522916"/>
                  <a:pt x="3443177" y="1495882"/>
                </a:cubicBezTo>
                <a:cubicBezTo>
                  <a:pt x="3220773" y="1468848"/>
                  <a:pt x="3122283" y="1486216"/>
                  <a:pt x="2948730" y="1495882"/>
                </a:cubicBezTo>
                <a:cubicBezTo>
                  <a:pt x="2775177" y="1505548"/>
                  <a:pt x="2695016" y="1477691"/>
                  <a:pt x="2541146" y="1495882"/>
                </a:cubicBezTo>
                <a:cubicBezTo>
                  <a:pt x="2387276" y="1514073"/>
                  <a:pt x="1977823" y="1526799"/>
                  <a:pt x="1786113" y="1495882"/>
                </a:cubicBezTo>
                <a:cubicBezTo>
                  <a:pt x="1594403" y="1464965"/>
                  <a:pt x="1292940" y="1484078"/>
                  <a:pt x="1031079" y="1495882"/>
                </a:cubicBezTo>
                <a:cubicBezTo>
                  <a:pt x="769218" y="1507686"/>
                  <a:pt x="439447" y="1507707"/>
                  <a:pt x="249319" y="1495882"/>
                </a:cubicBezTo>
                <a:cubicBezTo>
                  <a:pt x="112905" y="1469198"/>
                  <a:pt x="-11659" y="1402654"/>
                  <a:pt x="0" y="1246563"/>
                </a:cubicBezTo>
                <a:cubicBezTo>
                  <a:pt x="-17432" y="1098880"/>
                  <a:pt x="-2545" y="937551"/>
                  <a:pt x="0" y="737969"/>
                </a:cubicBezTo>
                <a:cubicBezTo>
                  <a:pt x="2545" y="538387"/>
                  <a:pt x="3925" y="425651"/>
                  <a:pt x="0" y="249319"/>
                </a:cubicBezTo>
                <a:close/>
              </a:path>
              <a:path w="9184863" h="1495882" stroke="0" extrusionOk="0">
                <a:moveTo>
                  <a:pt x="0" y="249319"/>
                </a:moveTo>
                <a:cubicBezTo>
                  <a:pt x="51" y="119854"/>
                  <a:pt x="102468" y="14080"/>
                  <a:pt x="249319" y="0"/>
                </a:cubicBezTo>
                <a:cubicBezTo>
                  <a:pt x="429815" y="-18213"/>
                  <a:pt x="596706" y="24499"/>
                  <a:pt x="830628" y="0"/>
                </a:cubicBezTo>
                <a:cubicBezTo>
                  <a:pt x="1064550" y="-24499"/>
                  <a:pt x="1433392" y="34340"/>
                  <a:pt x="1585661" y="0"/>
                </a:cubicBezTo>
                <a:cubicBezTo>
                  <a:pt x="1737930" y="-34340"/>
                  <a:pt x="1854465" y="-10184"/>
                  <a:pt x="1993246" y="0"/>
                </a:cubicBezTo>
                <a:cubicBezTo>
                  <a:pt x="2132027" y="10184"/>
                  <a:pt x="2301243" y="17459"/>
                  <a:pt x="2400830" y="0"/>
                </a:cubicBezTo>
                <a:cubicBezTo>
                  <a:pt x="2500417" y="-17459"/>
                  <a:pt x="3047535" y="418"/>
                  <a:pt x="3242726" y="0"/>
                </a:cubicBezTo>
                <a:cubicBezTo>
                  <a:pt x="3437917" y="-418"/>
                  <a:pt x="3830952" y="-34791"/>
                  <a:pt x="3997759" y="0"/>
                </a:cubicBezTo>
                <a:cubicBezTo>
                  <a:pt x="4164566" y="34791"/>
                  <a:pt x="4397243" y="25841"/>
                  <a:pt x="4579068" y="0"/>
                </a:cubicBezTo>
                <a:cubicBezTo>
                  <a:pt x="4760893" y="-25841"/>
                  <a:pt x="4925703" y="16333"/>
                  <a:pt x="5160377" y="0"/>
                </a:cubicBezTo>
                <a:cubicBezTo>
                  <a:pt x="5395051" y="-16333"/>
                  <a:pt x="5562732" y="9879"/>
                  <a:pt x="5828548" y="0"/>
                </a:cubicBezTo>
                <a:cubicBezTo>
                  <a:pt x="6094364" y="-9879"/>
                  <a:pt x="6152757" y="21876"/>
                  <a:pt x="6409857" y="0"/>
                </a:cubicBezTo>
                <a:cubicBezTo>
                  <a:pt x="6666957" y="-21876"/>
                  <a:pt x="7012398" y="-14511"/>
                  <a:pt x="7251753" y="0"/>
                </a:cubicBezTo>
                <a:cubicBezTo>
                  <a:pt x="7491108" y="14511"/>
                  <a:pt x="7707541" y="29196"/>
                  <a:pt x="8093648" y="0"/>
                </a:cubicBezTo>
                <a:cubicBezTo>
                  <a:pt x="8479756" y="-29196"/>
                  <a:pt x="8587493" y="35587"/>
                  <a:pt x="8935544" y="0"/>
                </a:cubicBezTo>
                <a:cubicBezTo>
                  <a:pt x="9083709" y="25715"/>
                  <a:pt x="9188575" y="113725"/>
                  <a:pt x="9184863" y="249319"/>
                </a:cubicBezTo>
                <a:cubicBezTo>
                  <a:pt x="9201612" y="394393"/>
                  <a:pt x="9205007" y="600474"/>
                  <a:pt x="9184863" y="767886"/>
                </a:cubicBezTo>
                <a:cubicBezTo>
                  <a:pt x="9164719" y="935298"/>
                  <a:pt x="9207422" y="1102323"/>
                  <a:pt x="9184863" y="1246563"/>
                </a:cubicBezTo>
                <a:cubicBezTo>
                  <a:pt x="9153202" y="1385824"/>
                  <a:pt x="9064635" y="1500988"/>
                  <a:pt x="8935544" y="1495882"/>
                </a:cubicBezTo>
                <a:cubicBezTo>
                  <a:pt x="8846539" y="1507565"/>
                  <a:pt x="8639901" y="1509203"/>
                  <a:pt x="8527960" y="1495882"/>
                </a:cubicBezTo>
                <a:cubicBezTo>
                  <a:pt x="8416019" y="1482561"/>
                  <a:pt x="8254975" y="1480078"/>
                  <a:pt x="8033513" y="1495882"/>
                </a:cubicBezTo>
                <a:cubicBezTo>
                  <a:pt x="7812051" y="1511686"/>
                  <a:pt x="7595508" y="1506777"/>
                  <a:pt x="7278480" y="1495882"/>
                </a:cubicBezTo>
                <a:cubicBezTo>
                  <a:pt x="6961452" y="1484987"/>
                  <a:pt x="6948222" y="1491181"/>
                  <a:pt x="6784033" y="1495882"/>
                </a:cubicBezTo>
                <a:cubicBezTo>
                  <a:pt x="6619844" y="1500583"/>
                  <a:pt x="6347577" y="1493610"/>
                  <a:pt x="6202724" y="1495882"/>
                </a:cubicBezTo>
                <a:cubicBezTo>
                  <a:pt x="6057871" y="1498154"/>
                  <a:pt x="5611467" y="1468623"/>
                  <a:pt x="5447691" y="1495882"/>
                </a:cubicBezTo>
                <a:cubicBezTo>
                  <a:pt x="5283915" y="1523141"/>
                  <a:pt x="5037530" y="1491410"/>
                  <a:pt x="4866382" y="1495882"/>
                </a:cubicBezTo>
                <a:cubicBezTo>
                  <a:pt x="4695234" y="1500354"/>
                  <a:pt x="4311977" y="1537165"/>
                  <a:pt x="4024486" y="1495882"/>
                </a:cubicBezTo>
                <a:cubicBezTo>
                  <a:pt x="3736995" y="1454599"/>
                  <a:pt x="3612301" y="1460752"/>
                  <a:pt x="3269453" y="1495882"/>
                </a:cubicBezTo>
                <a:cubicBezTo>
                  <a:pt x="2926605" y="1531012"/>
                  <a:pt x="2772266" y="1519092"/>
                  <a:pt x="2427557" y="1495882"/>
                </a:cubicBezTo>
                <a:cubicBezTo>
                  <a:pt x="2082848" y="1472672"/>
                  <a:pt x="2063904" y="1488046"/>
                  <a:pt x="1933110" y="1495882"/>
                </a:cubicBezTo>
                <a:cubicBezTo>
                  <a:pt x="1802316" y="1503718"/>
                  <a:pt x="1346625" y="1460642"/>
                  <a:pt x="1178077" y="1495882"/>
                </a:cubicBezTo>
                <a:cubicBezTo>
                  <a:pt x="1009529" y="1531122"/>
                  <a:pt x="601934" y="1482118"/>
                  <a:pt x="249319" y="1495882"/>
                </a:cubicBezTo>
                <a:cubicBezTo>
                  <a:pt x="105548" y="1474253"/>
                  <a:pt x="20049" y="1366327"/>
                  <a:pt x="0" y="1246563"/>
                </a:cubicBezTo>
                <a:cubicBezTo>
                  <a:pt x="17492" y="1074758"/>
                  <a:pt x="9803" y="973996"/>
                  <a:pt x="0" y="777858"/>
                </a:cubicBezTo>
                <a:cubicBezTo>
                  <a:pt x="-9803" y="581720"/>
                  <a:pt x="23844" y="470848"/>
                  <a:pt x="0" y="24931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515447575">
                  <a:custGeom>
                    <a:avLst/>
                    <a:gdLst>
                      <a:gd name="connsiteX0" fmla="*/ 0 w 4122808"/>
                      <a:gd name="connsiteY0" fmla="*/ 116411 h 698454"/>
                      <a:gd name="connsiteX1" fmla="*/ 111911 w 4122808"/>
                      <a:gd name="connsiteY1" fmla="*/ 0 h 698454"/>
                      <a:gd name="connsiteX2" fmla="*/ 372843 w 4122808"/>
                      <a:gd name="connsiteY2" fmla="*/ 0 h 698454"/>
                      <a:gd name="connsiteX3" fmla="*/ 633775 w 4122808"/>
                      <a:gd name="connsiteY3" fmla="*/ 0 h 698454"/>
                      <a:gd name="connsiteX4" fmla="*/ 816728 w 4122808"/>
                      <a:gd name="connsiteY4" fmla="*/ 0 h 698454"/>
                      <a:gd name="connsiteX5" fmla="*/ 1155640 w 4122808"/>
                      <a:gd name="connsiteY5" fmla="*/ 0 h 698454"/>
                      <a:gd name="connsiteX6" fmla="*/ 1338592 w 4122808"/>
                      <a:gd name="connsiteY6" fmla="*/ 0 h 698454"/>
                      <a:gd name="connsiteX7" fmla="*/ 1521544 w 4122808"/>
                      <a:gd name="connsiteY7" fmla="*/ 0 h 698454"/>
                      <a:gd name="connsiteX8" fmla="*/ 1782476 w 4122808"/>
                      <a:gd name="connsiteY8" fmla="*/ 0 h 698454"/>
                      <a:gd name="connsiteX9" fmla="*/ 2121388 w 4122808"/>
                      <a:gd name="connsiteY9" fmla="*/ 0 h 698454"/>
                      <a:gd name="connsiteX10" fmla="*/ 2382320 w 4122808"/>
                      <a:gd name="connsiteY10" fmla="*/ 0 h 698454"/>
                      <a:gd name="connsiteX11" fmla="*/ 2643252 w 4122808"/>
                      <a:gd name="connsiteY11" fmla="*/ 0 h 698454"/>
                      <a:gd name="connsiteX12" fmla="*/ 2904184 w 4122808"/>
                      <a:gd name="connsiteY12" fmla="*/ 0 h 698454"/>
                      <a:gd name="connsiteX13" fmla="*/ 3243096 w 4122808"/>
                      <a:gd name="connsiteY13" fmla="*/ 0 h 698454"/>
                      <a:gd name="connsiteX14" fmla="*/ 3426048 w 4122808"/>
                      <a:gd name="connsiteY14" fmla="*/ 0 h 698454"/>
                      <a:gd name="connsiteX15" fmla="*/ 3647990 w 4122808"/>
                      <a:gd name="connsiteY15" fmla="*/ 0 h 698454"/>
                      <a:gd name="connsiteX16" fmla="*/ 4010896 w 4122808"/>
                      <a:gd name="connsiteY16" fmla="*/ 0 h 698454"/>
                      <a:gd name="connsiteX17" fmla="*/ 4122808 w 4122808"/>
                      <a:gd name="connsiteY17" fmla="*/ 116411 h 698454"/>
                      <a:gd name="connsiteX18" fmla="*/ 4122808 w 4122808"/>
                      <a:gd name="connsiteY18" fmla="*/ 358539 h 698454"/>
                      <a:gd name="connsiteX19" fmla="*/ 4122808 w 4122808"/>
                      <a:gd name="connsiteY19" fmla="*/ 582042 h 698454"/>
                      <a:gd name="connsiteX20" fmla="*/ 4010896 w 4122808"/>
                      <a:gd name="connsiteY20" fmla="*/ 698454 h 698454"/>
                      <a:gd name="connsiteX21" fmla="*/ 3671984 w 4122808"/>
                      <a:gd name="connsiteY21" fmla="*/ 698454 h 698454"/>
                      <a:gd name="connsiteX22" fmla="*/ 3489032 w 4122808"/>
                      <a:gd name="connsiteY22" fmla="*/ 698454 h 698454"/>
                      <a:gd name="connsiteX23" fmla="*/ 3306079 w 4122808"/>
                      <a:gd name="connsiteY23" fmla="*/ 698454 h 698454"/>
                      <a:gd name="connsiteX24" fmla="*/ 2967167 w 4122808"/>
                      <a:gd name="connsiteY24" fmla="*/ 698454 h 698454"/>
                      <a:gd name="connsiteX25" fmla="*/ 2784215 w 4122808"/>
                      <a:gd name="connsiteY25" fmla="*/ 698454 h 698454"/>
                      <a:gd name="connsiteX26" fmla="*/ 2445304 w 4122808"/>
                      <a:gd name="connsiteY26" fmla="*/ 698454 h 698454"/>
                      <a:gd name="connsiteX27" fmla="*/ 2106392 w 4122808"/>
                      <a:gd name="connsiteY27" fmla="*/ 698454 h 698454"/>
                      <a:gd name="connsiteX28" fmla="*/ 1806470 w 4122808"/>
                      <a:gd name="connsiteY28" fmla="*/ 698454 h 698454"/>
                      <a:gd name="connsiteX29" fmla="*/ 1545538 w 4122808"/>
                      <a:gd name="connsiteY29" fmla="*/ 698454 h 698454"/>
                      <a:gd name="connsiteX30" fmla="*/ 1323595 w 4122808"/>
                      <a:gd name="connsiteY30" fmla="*/ 698454 h 698454"/>
                      <a:gd name="connsiteX31" fmla="*/ 1140643 w 4122808"/>
                      <a:gd name="connsiteY31" fmla="*/ 698454 h 698454"/>
                      <a:gd name="connsiteX32" fmla="*/ 801732 w 4122808"/>
                      <a:gd name="connsiteY32" fmla="*/ 698454 h 698454"/>
                      <a:gd name="connsiteX33" fmla="*/ 462820 w 4122808"/>
                      <a:gd name="connsiteY33" fmla="*/ 698454 h 698454"/>
                      <a:gd name="connsiteX34" fmla="*/ 111911 w 4122808"/>
                      <a:gd name="connsiteY34" fmla="*/ 698454 h 698454"/>
                      <a:gd name="connsiteX35" fmla="*/ 0 w 4122808"/>
                      <a:gd name="connsiteY35" fmla="*/ 582042 h 698454"/>
                      <a:gd name="connsiteX36" fmla="*/ 0 w 4122808"/>
                      <a:gd name="connsiteY36" fmla="*/ 344570 h 698454"/>
                      <a:gd name="connsiteX37" fmla="*/ 0 w 4122808"/>
                      <a:gd name="connsiteY37" fmla="*/ 116411 h 698454"/>
                      <a:gd name="connsiteX0" fmla="*/ 0 w 4122808"/>
                      <a:gd name="connsiteY0" fmla="*/ 116411 h 698454"/>
                      <a:gd name="connsiteX1" fmla="*/ 111911 w 4122808"/>
                      <a:gd name="connsiteY1" fmla="*/ 0 h 698454"/>
                      <a:gd name="connsiteX2" fmla="*/ 372843 w 4122808"/>
                      <a:gd name="connsiteY2" fmla="*/ 0 h 698454"/>
                      <a:gd name="connsiteX3" fmla="*/ 711755 w 4122808"/>
                      <a:gd name="connsiteY3" fmla="*/ 0 h 698454"/>
                      <a:gd name="connsiteX4" fmla="*/ 894708 w 4122808"/>
                      <a:gd name="connsiteY4" fmla="*/ 0 h 698454"/>
                      <a:gd name="connsiteX5" fmla="*/ 1077660 w 4122808"/>
                      <a:gd name="connsiteY5" fmla="*/ 0 h 698454"/>
                      <a:gd name="connsiteX6" fmla="*/ 1455561 w 4122808"/>
                      <a:gd name="connsiteY6" fmla="*/ 0 h 698454"/>
                      <a:gd name="connsiteX7" fmla="*/ 1794473 w 4122808"/>
                      <a:gd name="connsiteY7" fmla="*/ 0 h 698454"/>
                      <a:gd name="connsiteX8" fmla="*/ 2055405 w 4122808"/>
                      <a:gd name="connsiteY8" fmla="*/ 0 h 698454"/>
                      <a:gd name="connsiteX9" fmla="*/ 2316337 w 4122808"/>
                      <a:gd name="connsiteY9" fmla="*/ 0 h 698454"/>
                      <a:gd name="connsiteX10" fmla="*/ 2616259 w 4122808"/>
                      <a:gd name="connsiteY10" fmla="*/ 0 h 698454"/>
                      <a:gd name="connsiteX11" fmla="*/ 2877191 w 4122808"/>
                      <a:gd name="connsiteY11" fmla="*/ 0 h 698454"/>
                      <a:gd name="connsiteX12" fmla="*/ 3255093 w 4122808"/>
                      <a:gd name="connsiteY12" fmla="*/ 0 h 698454"/>
                      <a:gd name="connsiteX13" fmla="*/ 3632994 w 4122808"/>
                      <a:gd name="connsiteY13" fmla="*/ 0 h 698454"/>
                      <a:gd name="connsiteX14" fmla="*/ 4010896 w 4122808"/>
                      <a:gd name="connsiteY14" fmla="*/ 0 h 698454"/>
                      <a:gd name="connsiteX15" fmla="*/ 4122808 w 4122808"/>
                      <a:gd name="connsiteY15" fmla="*/ 116411 h 698454"/>
                      <a:gd name="connsiteX16" fmla="*/ 4122808 w 4122808"/>
                      <a:gd name="connsiteY16" fmla="*/ 358539 h 698454"/>
                      <a:gd name="connsiteX17" fmla="*/ 4122808 w 4122808"/>
                      <a:gd name="connsiteY17" fmla="*/ 582042 h 698454"/>
                      <a:gd name="connsiteX18" fmla="*/ 4010896 w 4122808"/>
                      <a:gd name="connsiteY18" fmla="*/ 698454 h 698454"/>
                      <a:gd name="connsiteX19" fmla="*/ 3827944 w 4122808"/>
                      <a:gd name="connsiteY19" fmla="*/ 698454 h 698454"/>
                      <a:gd name="connsiteX20" fmla="*/ 3606001 w 4122808"/>
                      <a:gd name="connsiteY20" fmla="*/ 698454 h 698454"/>
                      <a:gd name="connsiteX21" fmla="*/ 3267090 w 4122808"/>
                      <a:gd name="connsiteY21" fmla="*/ 698454 h 698454"/>
                      <a:gd name="connsiteX22" fmla="*/ 3045147 w 4122808"/>
                      <a:gd name="connsiteY22" fmla="*/ 698454 h 698454"/>
                      <a:gd name="connsiteX23" fmla="*/ 2784215 w 4122808"/>
                      <a:gd name="connsiteY23" fmla="*/ 698454 h 698454"/>
                      <a:gd name="connsiteX24" fmla="*/ 2445304 w 4122808"/>
                      <a:gd name="connsiteY24" fmla="*/ 698454 h 698454"/>
                      <a:gd name="connsiteX25" fmla="*/ 2184372 w 4122808"/>
                      <a:gd name="connsiteY25" fmla="*/ 698454 h 698454"/>
                      <a:gd name="connsiteX26" fmla="*/ 1806470 w 4122808"/>
                      <a:gd name="connsiteY26" fmla="*/ 698454 h 698454"/>
                      <a:gd name="connsiteX27" fmla="*/ 1467558 w 4122808"/>
                      <a:gd name="connsiteY27" fmla="*/ 698454 h 698454"/>
                      <a:gd name="connsiteX28" fmla="*/ 1089657 w 4122808"/>
                      <a:gd name="connsiteY28" fmla="*/ 698454 h 698454"/>
                      <a:gd name="connsiteX29" fmla="*/ 867714 w 4122808"/>
                      <a:gd name="connsiteY29" fmla="*/ 698454 h 698454"/>
                      <a:gd name="connsiteX30" fmla="*/ 528803 w 4122808"/>
                      <a:gd name="connsiteY30" fmla="*/ 698454 h 698454"/>
                      <a:gd name="connsiteX31" fmla="*/ 111911 w 4122808"/>
                      <a:gd name="connsiteY31" fmla="*/ 698454 h 698454"/>
                      <a:gd name="connsiteX32" fmla="*/ 0 w 4122808"/>
                      <a:gd name="connsiteY32" fmla="*/ 582042 h 698454"/>
                      <a:gd name="connsiteX33" fmla="*/ 0 w 4122808"/>
                      <a:gd name="connsiteY33" fmla="*/ 363195 h 698454"/>
                      <a:gd name="connsiteX34" fmla="*/ 0 w 4122808"/>
                      <a:gd name="connsiteY34" fmla="*/ 116411 h 698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4122808" h="698454" fill="none" extrusionOk="0">
                        <a:moveTo>
                          <a:pt x="0" y="116411"/>
                        </a:moveTo>
                        <a:cubicBezTo>
                          <a:pt x="-6154" y="65832"/>
                          <a:pt x="39494" y="-877"/>
                          <a:pt x="111911" y="0"/>
                        </a:cubicBezTo>
                        <a:cubicBezTo>
                          <a:pt x="223471" y="607"/>
                          <a:pt x="313257" y="5267"/>
                          <a:pt x="372843" y="0"/>
                        </a:cubicBezTo>
                        <a:cubicBezTo>
                          <a:pt x="422373" y="-3410"/>
                          <a:pt x="519129" y="3073"/>
                          <a:pt x="633775" y="0"/>
                        </a:cubicBezTo>
                        <a:cubicBezTo>
                          <a:pt x="743916" y="5330"/>
                          <a:pt x="752610" y="3604"/>
                          <a:pt x="816728" y="0"/>
                        </a:cubicBezTo>
                        <a:cubicBezTo>
                          <a:pt x="882613" y="-1217"/>
                          <a:pt x="1087015" y="4331"/>
                          <a:pt x="1155640" y="0"/>
                        </a:cubicBezTo>
                        <a:cubicBezTo>
                          <a:pt x="1236400" y="-746"/>
                          <a:pt x="1268221" y="8911"/>
                          <a:pt x="1338592" y="0"/>
                        </a:cubicBezTo>
                        <a:cubicBezTo>
                          <a:pt x="1412419" y="-7006"/>
                          <a:pt x="1485419" y="1649"/>
                          <a:pt x="1521544" y="0"/>
                        </a:cubicBezTo>
                        <a:cubicBezTo>
                          <a:pt x="1564768" y="6930"/>
                          <a:pt x="1698965" y="4289"/>
                          <a:pt x="1782476" y="0"/>
                        </a:cubicBezTo>
                        <a:cubicBezTo>
                          <a:pt x="1885023" y="9562"/>
                          <a:pt x="1952566" y="-20319"/>
                          <a:pt x="2121388" y="0"/>
                        </a:cubicBezTo>
                        <a:cubicBezTo>
                          <a:pt x="2289203" y="11457"/>
                          <a:pt x="2298009" y="2800"/>
                          <a:pt x="2382320" y="0"/>
                        </a:cubicBezTo>
                        <a:cubicBezTo>
                          <a:pt x="2460743" y="-11590"/>
                          <a:pt x="2525325" y="-13230"/>
                          <a:pt x="2643252" y="0"/>
                        </a:cubicBezTo>
                        <a:cubicBezTo>
                          <a:pt x="2768101" y="-1430"/>
                          <a:pt x="2833461" y="12773"/>
                          <a:pt x="2904184" y="0"/>
                        </a:cubicBezTo>
                        <a:cubicBezTo>
                          <a:pt x="2970395" y="-2376"/>
                          <a:pt x="3141398" y="-7390"/>
                          <a:pt x="3243096" y="0"/>
                        </a:cubicBezTo>
                        <a:cubicBezTo>
                          <a:pt x="3337632" y="-12786"/>
                          <a:pt x="3356678" y="212"/>
                          <a:pt x="3426048" y="0"/>
                        </a:cubicBezTo>
                        <a:cubicBezTo>
                          <a:pt x="3497008" y="9892"/>
                          <a:pt x="3578708" y="7191"/>
                          <a:pt x="3647990" y="0"/>
                        </a:cubicBezTo>
                        <a:cubicBezTo>
                          <a:pt x="3710857" y="-21125"/>
                          <a:pt x="3850190" y="-42228"/>
                          <a:pt x="4010896" y="0"/>
                        </a:cubicBezTo>
                        <a:cubicBezTo>
                          <a:pt x="4082097" y="4515"/>
                          <a:pt x="4114116" y="41894"/>
                          <a:pt x="4122808" y="116411"/>
                        </a:cubicBezTo>
                        <a:cubicBezTo>
                          <a:pt x="4126024" y="197725"/>
                          <a:pt x="4121778" y="250040"/>
                          <a:pt x="4122808" y="358539"/>
                        </a:cubicBezTo>
                        <a:cubicBezTo>
                          <a:pt x="4122091" y="476818"/>
                          <a:pt x="4122602" y="523701"/>
                          <a:pt x="4122808" y="582042"/>
                        </a:cubicBezTo>
                        <a:cubicBezTo>
                          <a:pt x="4118897" y="641438"/>
                          <a:pt x="4069676" y="711803"/>
                          <a:pt x="4010896" y="698454"/>
                        </a:cubicBezTo>
                        <a:cubicBezTo>
                          <a:pt x="3915749" y="716548"/>
                          <a:pt x="3772502" y="721502"/>
                          <a:pt x="3671984" y="698454"/>
                        </a:cubicBezTo>
                        <a:cubicBezTo>
                          <a:pt x="3566865" y="701100"/>
                          <a:pt x="3551941" y="690405"/>
                          <a:pt x="3489032" y="698454"/>
                        </a:cubicBezTo>
                        <a:cubicBezTo>
                          <a:pt x="3433521" y="706559"/>
                          <a:pt x="3371068" y="700446"/>
                          <a:pt x="3306079" y="698454"/>
                        </a:cubicBezTo>
                        <a:cubicBezTo>
                          <a:pt x="3232197" y="728471"/>
                          <a:pt x="3127619" y="683133"/>
                          <a:pt x="2967167" y="698454"/>
                        </a:cubicBezTo>
                        <a:cubicBezTo>
                          <a:pt x="2802740" y="706437"/>
                          <a:pt x="2839717" y="704208"/>
                          <a:pt x="2784215" y="698454"/>
                        </a:cubicBezTo>
                        <a:cubicBezTo>
                          <a:pt x="2734740" y="689641"/>
                          <a:pt x="2535706" y="684068"/>
                          <a:pt x="2445304" y="698454"/>
                        </a:cubicBezTo>
                        <a:cubicBezTo>
                          <a:pt x="2354565" y="714722"/>
                          <a:pt x="2273267" y="686012"/>
                          <a:pt x="2106392" y="698454"/>
                        </a:cubicBezTo>
                        <a:cubicBezTo>
                          <a:pt x="1936999" y="697335"/>
                          <a:pt x="1902203" y="708659"/>
                          <a:pt x="1806470" y="698454"/>
                        </a:cubicBezTo>
                        <a:cubicBezTo>
                          <a:pt x="1725078" y="689987"/>
                          <a:pt x="1660026" y="713505"/>
                          <a:pt x="1545538" y="698454"/>
                        </a:cubicBezTo>
                        <a:cubicBezTo>
                          <a:pt x="1446776" y="683942"/>
                          <a:pt x="1404379" y="686596"/>
                          <a:pt x="1323595" y="698454"/>
                        </a:cubicBezTo>
                        <a:cubicBezTo>
                          <a:pt x="1253294" y="707143"/>
                          <a:pt x="1208096" y="687058"/>
                          <a:pt x="1140643" y="698454"/>
                        </a:cubicBezTo>
                        <a:cubicBezTo>
                          <a:pt x="1076092" y="712741"/>
                          <a:pt x="875087" y="698932"/>
                          <a:pt x="801732" y="698454"/>
                        </a:cubicBezTo>
                        <a:cubicBezTo>
                          <a:pt x="717425" y="690249"/>
                          <a:pt x="580898" y="684038"/>
                          <a:pt x="462820" y="698454"/>
                        </a:cubicBezTo>
                        <a:cubicBezTo>
                          <a:pt x="341580" y="724302"/>
                          <a:pt x="200493" y="706103"/>
                          <a:pt x="111911" y="698454"/>
                        </a:cubicBezTo>
                        <a:cubicBezTo>
                          <a:pt x="40170" y="680188"/>
                          <a:pt x="-10970" y="659722"/>
                          <a:pt x="0" y="582042"/>
                        </a:cubicBezTo>
                        <a:cubicBezTo>
                          <a:pt x="-12050" y="524081"/>
                          <a:pt x="-6788" y="443985"/>
                          <a:pt x="0" y="344570"/>
                        </a:cubicBezTo>
                        <a:cubicBezTo>
                          <a:pt x="-1900" y="244532"/>
                          <a:pt x="2865" y="192516"/>
                          <a:pt x="0" y="116411"/>
                        </a:cubicBezTo>
                        <a:close/>
                      </a:path>
                      <a:path w="4122808" h="698454" stroke="0" extrusionOk="0">
                        <a:moveTo>
                          <a:pt x="0" y="116411"/>
                        </a:moveTo>
                        <a:cubicBezTo>
                          <a:pt x="-8865" y="60538"/>
                          <a:pt x="42083" y="8641"/>
                          <a:pt x="111911" y="0"/>
                        </a:cubicBezTo>
                        <a:cubicBezTo>
                          <a:pt x="178810" y="-18201"/>
                          <a:pt x="261228" y="10719"/>
                          <a:pt x="372843" y="0"/>
                        </a:cubicBezTo>
                        <a:cubicBezTo>
                          <a:pt x="483355" y="-8337"/>
                          <a:pt x="646199" y="8296"/>
                          <a:pt x="711755" y="0"/>
                        </a:cubicBezTo>
                        <a:cubicBezTo>
                          <a:pt x="775260" y="-10794"/>
                          <a:pt x="834599" y="-9467"/>
                          <a:pt x="894708" y="0"/>
                        </a:cubicBezTo>
                        <a:cubicBezTo>
                          <a:pt x="952829" y="-5667"/>
                          <a:pt x="1034151" y="10231"/>
                          <a:pt x="1077660" y="0"/>
                        </a:cubicBezTo>
                        <a:cubicBezTo>
                          <a:pt x="1117919" y="7971"/>
                          <a:pt x="1358093" y="-6627"/>
                          <a:pt x="1455561" y="0"/>
                        </a:cubicBezTo>
                        <a:cubicBezTo>
                          <a:pt x="1532027" y="-1765"/>
                          <a:pt x="1726307" y="-4038"/>
                          <a:pt x="1794473" y="0"/>
                        </a:cubicBezTo>
                        <a:cubicBezTo>
                          <a:pt x="1874158" y="11789"/>
                          <a:pt x="1969079" y="17644"/>
                          <a:pt x="2055405" y="0"/>
                        </a:cubicBezTo>
                        <a:cubicBezTo>
                          <a:pt x="2136202" y="-25569"/>
                          <a:pt x="2219154" y="13658"/>
                          <a:pt x="2316337" y="0"/>
                        </a:cubicBezTo>
                        <a:cubicBezTo>
                          <a:pt x="2418403" y="-7992"/>
                          <a:pt x="2498729" y="22892"/>
                          <a:pt x="2616259" y="0"/>
                        </a:cubicBezTo>
                        <a:cubicBezTo>
                          <a:pt x="2735719" y="-2112"/>
                          <a:pt x="2767943" y="9662"/>
                          <a:pt x="2877191" y="0"/>
                        </a:cubicBezTo>
                        <a:cubicBezTo>
                          <a:pt x="2987787" y="-2177"/>
                          <a:pt x="3152102" y="-9286"/>
                          <a:pt x="3255093" y="0"/>
                        </a:cubicBezTo>
                        <a:cubicBezTo>
                          <a:pt x="3363914" y="14195"/>
                          <a:pt x="3452493" y="-5079"/>
                          <a:pt x="3632994" y="0"/>
                        </a:cubicBezTo>
                        <a:cubicBezTo>
                          <a:pt x="3804029" y="-7360"/>
                          <a:pt x="3855310" y="4390"/>
                          <a:pt x="4010896" y="0"/>
                        </a:cubicBezTo>
                        <a:cubicBezTo>
                          <a:pt x="4069075" y="15157"/>
                          <a:pt x="4118340" y="53362"/>
                          <a:pt x="4122808" y="116411"/>
                        </a:cubicBezTo>
                        <a:cubicBezTo>
                          <a:pt x="4135112" y="183925"/>
                          <a:pt x="4142136" y="265940"/>
                          <a:pt x="4122808" y="358539"/>
                        </a:cubicBezTo>
                        <a:cubicBezTo>
                          <a:pt x="4115585" y="433682"/>
                          <a:pt x="4125128" y="517610"/>
                          <a:pt x="4122808" y="582042"/>
                        </a:cubicBezTo>
                        <a:cubicBezTo>
                          <a:pt x="4112299" y="646960"/>
                          <a:pt x="4064773" y="689525"/>
                          <a:pt x="4010896" y="698454"/>
                        </a:cubicBezTo>
                        <a:cubicBezTo>
                          <a:pt x="3976922" y="711965"/>
                          <a:pt x="3872449" y="712718"/>
                          <a:pt x="3827944" y="698454"/>
                        </a:cubicBezTo>
                        <a:cubicBezTo>
                          <a:pt x="3787450" y="696392"/>
                          <a:pt x="3690941" y="682469"/>
                          <a:pt x="3606001" y="698454"/>
                        </a:cubicBezTo>
                        <a:cubicBezTo>
                          <a:pt x="3487948" y="695722"/>
                          <a:pt x="3421026" y="699559"/>
                          <a:pt x="3267090" y="698454"/>
                        </a:cubicBezTo>
                        <a:cubicBezTo>
                          <a:pt x="3124707" y="693149"/>
                          <a:pt x="3118706" y="695936"/>
                          <a:pt x="3045147" y="698454"/>
                        </a:cubicBezTo>
                        <a:cubicBezTo>
                          <a:pt x="2969250" y="698034"/>
                          <a:pt x="2845086" y="698358"/>
                          <a:pt x="2784215" y="698454"/>
                        </a:cubicBezTo>
                        <a:cubicBezTo>
                          <a:pt x="2725362" y="682758"/>
                          <a:pt x="2527599" y="693732"/>
                          <a:pt x="2445304" y="698454"/>
                        </a:cubicBezTo>
                        <a:cubicBezTo>
                          <a:pt x="2358588" y="699329"/>
                          <a:pt x="2256064" y="708984"/>
                          <a:pt x="2184372" y="698454"/>
                        </a:cubicBezTo>
                        <a:cubicBezTo>
                          <a:pt x="2095644" y="707506"/>
                          <a:pt x="1953308" y="715952"/>
                          <a:pt x="1806470" y="698454"/>
                        </a:cubicBezTo>
                        <a:cubicBezTo>
                          <a:pt x="1681884" y="687086"/>
                          <a:pt x="1617245" y="683080"/>
                          <a:pt x="1467558" y="698454"/>
                        </a:cubicBezTo>
                        <a:cubicBezTo>
                          <a:pt x="1306326" y="710399"/>
                          <a:pt x="1234744" y="708191"/>
                          <a:pt x="1089657" y="698454"/>
                        </a:cubicBezTo>
                        <a:cubicBezTo>
                          <a:pt x="933568" y="688213"/>
                          <a:pt x="926962" y="694294"/>
                          <a:pt x="867714" y="698454"/>
                        </a:cubicBezTo>
                        <a:cubicBezTo>
                          <a:pt x="795166" y="699232"/>
                          <a:pt x="617550" y="669465"/>
                          <a:pt x="528803" y="698454"/>
                        </a:cubicBezTo>
                        <a:cubicBezTo>
                          <a:pt x="425448" y="688734"/>
                          <a:pt x="297803" y="714056"/>
                          <a:pt x="111911" y="698454"/>
                        </a:cubicBezTo>
                        <a:cubicBezTo>
                          <a:pt x="40476" y="697093"/>
                          <a:pt x="11316" y="650076"/>
                          <a:pt x="0" y="582042"/>
                        </a:cubicBezTo>
                        <a:cubicBezTo>
                          <a:pt x="18982" y="504947"/>
                          <a:pt x="6458" y="447875"/>
                          <a:pt x="0" y="363195"/>
                        </a:cubicBezTo>
                        <a:cubicBezTo>
                          <a:pt x="-11486" y="261883"/>
                          <a:pt x="13448" y="222246"/>
                          <a:pt x="0" y="116411"/>
                        </a:cubicBezTo>
                        <a:close/>
                      </a:path>
                      <a:path w="4122808" h="698454" fill="none" stroke="0" extrusionOk="0">
                        <a:moveTo>
                          <a:pt x="0" y="116411"/>
                        </a:moveTo>
                        <a:cubicBezTo>
                          <a:pt x="-6238" y="53848"/>
                          <a:pt x="47113" y="6739"/>
                          <a:pt x="111911" y="0"/>
                        </a:cubicBezTo>
                        <a:cubicBezTo>
                          <a:pt x="223795" y="-2576"/>
                          <a:pt x="318687" y="11426"/>
                          <a:pt x="372843" y="0"/>
                        </a:cubicBezTo>
                        <a:cubicBezTo>
                          <a:pt x="411201" y="-651"/>
                          <a:pt x="504022" y="-2194"/>
                          <a:pt x="633775" y="0"/>
                        </a:cubicBezTo>
                        <a:cubicBezTo>
                          <a:pt x="746574" y="5098"/>
                          <a:pt x="750029" y="2918"/>
                          <a:pt x="816728" y="0"/>
                        </a:cubicBezTo>
                        <a:cubicBezTo>
                          <a:pt x="878928" y="6820"/>
                          <a:pt x="1067067" y="-16862"/>
                          <a:pt x="1155640" y="0"/>
                        </a:cubicBezTo>
                        <a:cubicBezTo>
                          <a:pt x="1238331" y="2752"/>
                          <a:pt x="1270532" y="5382"/>
                          <a:pt x="1338592" y="0"/>
                        </a:cubicBezTo>
                        <a:cubicBezTo>
                          <a:pt x="1404867" y="-1796"/>
                          <a:pt x="1473806" y="196"/>
                          <a:pt x="1521544" y="0"/>
                        </a:cubicBezTo>
                        <a:cubicBezTo>
                          <a:pt x="1567023" y="2564"/>
                          <a:pt x="1707383" y="-6072"/>
                          <a:pt x="1782476" y="0"/>
                        </a:cubicBezTo>
                        <a:cubicBezTo>
                          <a:pt x="1867999" y="-6501"/>
                          <a:pt x="1945720" y="-24368"/>
                          <a:pt x="2121388" y="0"/>
                        </a:cubicBezTo>
                        <a:cubicBezTo>
                          <a:pt x="2292576" y="13921"/>
                          <a:pt x="2297255" y="3021"/>
                          <a:pt x="2382320" y="0"/>
                        </a:cubicBezTo>
                        <a:cubicBezTo>
                          <a:pt x="2466475" y="4355"/>
                          <a:pt x="2520487" y="-19387"/>
                          <a:pt x="2643252" y="0"/>
                        </a:cubicBezTo>
                        <a:cubicBezTo>
                          <a:pt x="2765101" y="6471"/>
                          <a:pt x="2836440" y="8933"/>
                          <a:pt x="2904184" y="0"/>
                        </a:cubicBezTo>
                        <a:cubicBezTo>
                          <a:pt x="2971579" y="6929"/>
                          <a:pt x="3150255" y="-7726"/>
                          <a:pt x="3243096" y="0"/>
                        </a:cubicBezTo>
                        <a:cubicBezTo>
                          <a:pt x="3337153" y="-5285"/>
                          <a:pt x="3362984" y="-1173"/>
                          <a:pt x="3426048" y="0"/>
                        </a:cubicBezTo>
                        <a:cubicBezTo>
                          <a:pt x="3499128" y="-4388"/>
                          <a:pt x="3580480" y="1884"/>
                          <a:pt x="3647990" y="0"/>
                        </a:cubicBezTo>
                        <a:cubicBezTo>
                          <a:pt x="3748646" y="-3187"/>
                          <a:pt x="3845799" y="-11170"/>
                          <a:pt x="4010896" y="0"/>
                        </a:cubicBezTo>
                        <a:cubicBezTo>
                          <a:pt x="4078151" y="2302"/>
                          <a:pt x="4121246" y="48295"/>
                          <a:pt x="4122808" y="116411"/>
                        </a:cubicBezTo>
                        <a:cubicBezTo>
                          <a:pt x="4133613" y="201852"/>
                          <a:pt x="4111136" y="256081"/>
                          <a:pt x="4122808" y="358539"/>
                        </a:cubicBezTo>
                        <a:cubicBezTo>
                          <a:pt x="4128946" y="476116"/>
                          <a:pt x="4122037" y="513919"/>
                          <a:pt x="4122808" y="582042"/>
                        </a:cubicBezTo>
                        <a:cubicBezTo>
                          <a:pt x="4121183" y="657227"/>
                          <a:pt x="4082547" y="699815"/>
                          <a:pt x="4010896" y="698454"/>
                        </a:cubicBezTo>
                        <a:cubicBezTo>
                          <a:pt x="3920515" y="730275"/>
                          <a:pt x="3779837" y="697432"/>
                          <a:pt x="3671984" y="698454"/>
                        </a:cubicBezTo>
                        <a:cubicBezTo>
                          <a:pt x="3568093" y="700816"/>
                          <a:pt x="3555806" y="689285"/>
                          <a:pt x="3489032" y="698454"/>
                        </a:cubicBezTo>
                        <a:cubicBezTo>
                          <a:pt x="3424132" y="706683"/>
                          <a:pt x="3369007" y="699548"/>
                          <a:pt x="3306079" y="698454"/>
                        </a:cubicBezTo>
                        <a:cubicBezTo>
                          <a:pt x="3231048" y="688445"/>
                          <a:pt x="3145134" y="692953"/>
                          <a:pt x="2967167" y="698454"/>
                        </a:cubicBezTo>
                        <a:cubicBezTo>
                          <a:pt x="2805407" y="712934"/>
                          <a:pt x="2832569" y="706854"/>
                          <a:pt x="2784215" y="698454"/>
                        </a:cubicBezTo>
                        <a:cubicBezTo>
                          <a:pt x="2711652" y="699557"/>
                          <a:pt x="2518904" y="664419"/>
                          <a:pt x="2445304" y="698454"/>
                        </a:cubicBezTo>
                        <a:cubicBezTo>
                          <a:pt x="2373019" y="707183"/>
                          <a:pt x="2271196" y="678978"/>
                          <a:pt x="2106392" y="698454"/>
                        </a:cubicBezTo>
                        <a:cubicBezTo>
                          <a:pt x="1952104" y="702485"/>
                          <a:pt x="1903055" y="693557"/>
                          <a:pt x="1806470" y="698454"/>
                        </a:cubicBezTo>
                        <a:cubicBezTo>
                          <a:pt x="1710738" y="699083"/>
                          <a:pt x="1637976" y="709483"/>
                          <a:pt x="1545538" y="698454"/>
                        </a:cubicBezTo>
                        <a:cubicBezTo>
                          <a:pt x="1443970" y="690640"/>
                          <a:pt x="1395155" y="694907"/>
                          <a:pt x="1323595" y="698454"/>
                        </a:cubicBezTo>
                        <a:cubicBezTo>
                          <a:pt x="1244831" y="700122"/>
                          <a:pt x="1215001" y="689573"/>
                          <a:pt x="1140643" y="698454"/>
                        </a:cubicBezTo>
                        <a:cubicBezTo>
                          <a:pt x="1079152" y="712000"/>
                          <a:pt x="876281" y="722221"/>
                          <a:pt x="801732" y="698454"/>
                        </a:cubicBezTo>
                        <a:cubicBezTo>
                          <a:pt x="708691" y="670698"/>
                          <a:pt x="601214" y="678613"/>
                          <a:pt x="462820" y="698454"/>
                        </a:cubicBezTo>
                        <a:cubicBezTo>
                          <a:pt x="332542" y="700078"/>
                          <a:pt x="199224" y="710839"/>
                          <a:pt x="111911" y="698454"/>
                        </a:cubicBezTo>
                        <a:cubicBezTo>
                          <a:pt x="58517" y="678229"/>
                          <a:pt x="1798" y="650299"/>
                          <a:pt x="0" y="582042"/>
                        </a:cubicBezTo>
                        <a:cubicBezTo>
                          <a:pt x="-5969" y="518177"/>
                          <a:pt x="-495" y="443354"/>
                          <a:pt x="0" y="344570"/>
                        </a:cubicBezTo>
                        <a:cubicBezTo>
                          <a:pt x="-6896" y="248657"/>
                          <a:pt x="1566" y="201338"/>
                          <a:pt x="0" y="116411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8D6B6B8-2450-D83C-1532-0A1F901DA943}"/>
              </a:ext>
            </a:extLst>
          </p:cNvPr>
          <p:cNvSpPr txBox="1"/>
          <p:nvPr/>
        </p:nvSpPr>
        <p:spPr>
          <a:xfrm>
            <a:off x="4073524" y="314734"/>
            <a:ext cx="91987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Đánh</a:t>
            </a: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  <a:ea typeface="Cambria" panose="02040503050406030204" pitchFamily="18" charset="0"/>
              </a:rPr>
              <a:t>giá</a:t>
            </a: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  <a:ea typeface="Cambria" panose="02040503050406030204" pitchFamily="18" charset="0"/>
              </a:rPr>
              <a:t>sản</a:t>
            </a: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  <a:ea typeface="Cambria" panose="02040503050406030204" pitchFamily="18" charset="0"/>
              </a:rPr>
              <a:t>phẩm</a:t>
            </a:r>
            <a:endParaRPr lang="vi-VN" sz="3200" b="1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25" name="Picture 2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F97CB9B-AD37-098F-267F-C497128AA69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69" y="709070"/>
            <a:ext cx="996816" cy="149588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C5F57A5-B506-7693-6F6D-60C36BFF18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387341"/>
              </p:ext>
            </p:extLst>
          </p:nvPr>
        </p:nvGraphicFramePr>
        <p:xfrm>
          <a:off x="1891861" y="1234673"/>
          <a:ext cx="9101960" cy="3242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3505">
                  <a:extLst>
                    <a:ext uri="{9D8B030D-6E8A-4147-A177-3AD203B41FA5}">
                      <a16:colId xmlns:a16="http://schemas.microsoft.com/office/drawing/2014/main" val="345820957"/>
                    </a:ext>
                  </a:extLst>
                </a:gridCol>
                <a:gridCol w="2354317">
                  <a:extLst>
                    <a:ext uri="{9D8B030D-6E8A-4147-A177-3AD203B41FA5}">
                      <a16:colId xmlns:a16="http://schemas.microsoft.com/office/drawing/2014/main" val="2940163785"/>
                    </a:ext>
                  </a:extLst>
                </a:gridCol>
                <a:gridCol w="2333297">
                  <a:extLst>
                    <a:ext uri="{9D8B030D-6E8A-4147-A177-3AD203B41FA5}">
                      <a16:colId xmlns:a16="http://schemas.microsoft.com/office/drawing/2014/main" val="2856757046"/>
                    </a:ext>
                  </a:extLst>
                </a:gridCol>
                <a:gridCol w="1870841">
                  <a:extLst>
                    <a:ext uri="{9D8B030D-6E8A-4147-A177-3AD203B41FA5}">
                      <a16:colId xmlns:a16="http://schemas.microsoft.com/office/drawing/2014/main" val="3488408405"/>
                    </a:ext>
                  </a:extLst>
                </a:gridCol>
              </a:tblGrid>
              <a:tr h="648547">
                <a:tc gridSpan="4">
                  <a:txBody>
                    <a:bodyPr/>
                    <a:lstStyle/>
                    <a:p>
                      <a:pPr algn="ctr"/>
                      <a:r>
                        <a:rPr lang="en-US" sz="3600" dirty="0" err="1">
                          <a:solidFill>
                            <a:srgbClr val="FF0000"/>
                          </a:solidFill>
                        </a:rPr>
                        <a:t>Phiếu</a:t>
                      </a:r>
                      <a:r>
                        <a:rPr lang="en-US" sz="36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FF0000"/>
                          </a:solidFill>
                        </a:rPr>
                        <a:t>đánh</a:t>
                      </a:r>
                      <a:r>
                        <a:rPr lang="en-US" sz="36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FF0000"/>
                          </a:solidFill>
                        </a:rPr>
                        <a:t>giá</a:t>
                      </a:r>
                      <a:r>
                        <a:rPr lang="en-US" sz="36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FF0000"/>
                          </a:solidFill>
                        </a:rPr>
                        <a:t>sản</a:t>
                      </a:r>
                      <a:r>
                        <a:rPr lang="en-US" sz="36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FF0000"/>
                          </a:solidFill>
                        </a:rPr>
                        <a:t>phẩm</a:t>
                      </a:r>
                      <a:endParaRPr lang="en-US" sz="36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7737236"/>
                  </a:ext>
                </a:extLst>
              </a:tr>
              <a:tr h="648547">
                <a:tc>
                  <a:txBody>
                    <a:bodyPr/>
                    <a:lstStyle/>
                    <a:p>
                      <a:r>
                        <a:rPr lang="en-US" sz="2800" dirty="0" err="1"/>
                        <a:t>Tiêu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chí</a:t>
                      </a: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4260978"/>
                  </a:ext>
                </a:extLst>
              </a:tr>
              <a:tr h="648547">
                <a:tc>
                  <a:txBody>
                    <a:bodyPr/>
                    <a:lstStyle/>
                    <a:p>
                      <a:r>
                        <a:rPr lang="en-US" sz="2800" dirty="0" err="1"/>
                        <a:t>Đúng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hình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dạng</a:t>
                      </a: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9671494"/>
                  </a:ext>
                </a:extLst>
              </a:tr>
              <a:tr h="648547">
                <a:tc>
                  <a:txBody>
                    <a:bodyPr/>
                    <a:lstStyle/>
                    <a:p>
                      <a:r>
                        <a:rPr lang="en-US" sz="2800" dirty="0" err="1"/>
                        <a:t>Chắc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chắn</a:t>
                      </a: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9381639"/>
                  </a:ext>
                </a:extLst>
              </a:tr>
              <a:tr h="648547">
                <a:tc>
                  <a:txBody>
                    <a:bodyPr/>
                    <a:lstStyle/>
                    <a:p>
                      <a:r>
                        <a:rPr lang="en-US" sz="2800" dirty="0" err="1"/>
                        <a:t>Thẩm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mỹ</a:t>
                      </a: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7052513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A84DC805-1632-4253-2BC8-3AB9971E4A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0010" y="1924774"/>
            <a:ext cx="559184" cy="6065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4EF57D7-465C-2B1C-D947-A3B0AE6B0E9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662" y="1902372"/>
            <a:ext cx="599090" cy="60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507302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grpId="0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6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D5DC9D4-22E5-5084-4808-55BBA7961ABC}"/>
              </a:ext>
            </a:extLst>
          </p:cNvPr>
          <p:cNvSpPr/>
          <p:nvPr/>
        </p:nvSpPr>
        <p:spPr>
          <a:xfrm>
            <a:off x="9916886" y="261257"/>
            <a:ext cx="1208314" cy="293914"/>
          </a:xfrm>
          <a:prstGeom prst="roundRect">
            <a:avLst/>
          </a:prstGeom>
          <a:solidFill>
            <a:srgbClr val="A8D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9" name="图片 12">
            <a:extLst>
              <a:ext uri="{FF2B5EF4-FFF2-40B4-BE49-F238E27FC236}">
                <a16:creationId xmlns:a16="http://schemas.microsoft.com/office/drawing/2014/main" id="{BBDA83B7-ABAC-4C16-8F1A-ADE94D56E8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64" t="21076" r="34097" b="8735"/>
          <a:stretch/>
        </p:blipFill>
        <p:spPr>
          <a:xfrm>
            <a:off x="3227057" y="1842451"/>
            <a:ext cx="5013689" cy="52766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4671119-C9DA-8F23-E973-49D898CE3C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587" y="107074"/>
            <a:ext cx="97536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932172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hiết kế chưa có tê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90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ình ảnh 4" descr="Ảnh có chứa văn bản, phòng ngủ, đồ họa véc-tơ&#10;&#10;Mô tả được tạo tự động">
            <a:extLst>
              <a:ext uri="{FF2B5EF4-FFF2-40B4-BE49-F238E27FC236}">
                <a16:creationId xmlns:a16="http://schemas.microsoft.com/office/drawing/2014/main" id="{64C27683-AD8F-15A5-5331-12CF926E64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8" r="885" b="11016"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>
            <a:off x="0" y="5678508"/>
            <a:ext cx="12192000" cy="1179492"/>
            <a:chOff x="0" y="0"/>
            <a:chExt cx="6186311" cy="59848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186311" cy="598483"/>
            </a:xfrm>
            <a:custGeom>
              <a:avLst/>
              <a:gdLst/>
              <a:ahLst/>
              <a:cxnLst/>
              <a:rect l="l" t="t" r="r" b="b"/>
              <a:pathLst>
                <a:path w="6186311" h="598483">
                  <a:moveTo>
                    <a:pt x="0" y="0"/>
                  </a:moveTo>
                  <a:lnTo>
                    <a:pt x="6186311" y="0"/>
                  </a:lnTo>
                  <a:lnTo>
                    <a:pt x="6186311" y="598483"/>
                  </a:lnTo>
                  <a:lnTo>
                    <a:pt x="0" y="598483"/>
                  </a:lnTo>
                  <a:close/>
                </a:path>
              </a:pathLst>
            </a:custGeom>
            <a:solidFill>
              <a:srgbClr val="EAC5B0"/>
            </a:solidFill>
          </p:spPr>
          <p:txBody>
            <a:bodyPr/>
            <a:lstStyle/>
            <a:p>
              <a:pPr defTabSz="914446"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0" y="5678508"/>
            <a:ext cx="12192000" cy="688220"/>
            <a:chOff x="0" y="0"/>
            <a:chExt cx="6186311" cy="34920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186311" cy="349208"/>
            </a:xfrm>
            <a:custGeom>
              <a:avLst/>
              <a:gdLst/>
              <a:ahLst/>
              <a:cxnLst/>
              <a:rect l="l" t="t" r="r" b="b"/>
              <a:pathLst>
                <a:path w="6186311" h="349208">
                  <a:moveTo>
                    <a:pt x="0" y="0"/>
                  </a:moveTo>
                  <a:lnTo>
                    <a:pt x="6186311" y="0"/>
                  </a:lnTo>
                  <a:lnTo>
                    <a:pt x="6186311" y="349208"/>
                  </a:lnTo>
                  <a:lnTo>
                    <a:pt x="0" y="349208"/>
                  </a:lnTo>
                  <a:close/>
                </a:path>
              </a:pathLst>
            </a:custGeom>
            <a:solidFill>
              <a:srgbClr val="A45D5B">
                <a:alpha val="32941"/>
              </a:srgbClr>
            </a:solidFill>
          </p:spPr>
          <p:txBody>
            <a:bodyPr/>
            <a:lstStyle/>
            <a:p>
              <a:pPr defTabSz="914446"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flipH="1">
            <a:off x="9088803" y="4113622"/>
            <a:ext cx="2927945" cy="265112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>
            <a:off x="8015786" y="5442740"/>
            <a:ext cx="1489962" cy="132200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00613" y="384935"/>
            <a:ext cx="3205308" cy="240689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0182545" y="685800"/>
            <a:ext cx="1193400" cy="15106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26684FB-C23C-EF7E-D7FC-53591472962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585" b="98562" l="2077" r="69649">
                        <a14:foregroundMark x1="22843" y1="37700" x2="23163" y2="40415"/>
                        <a14:foregroundMark x1="22843" y1="48403" x2="25240" y2="53355"/>
                        <a14:foregroundMark x1="25240" y1="54313" x2="25559" y2="58466"/>
                        <a14:foregroundMark x1="28754" y1="46326" x2="29233" y2="50000"/>
                        <a14:foregroundMark x1="22045" y1="65655" x2="23163" y2="70767"/>
                        <a14:foregroundMark x1="54313" y1="50319" x2="51917" y2="57668"/>
                        <a14:backgroundMark x1="5112" y1="54633" x2="5272" y2="87540"/>
                        <a14:backgroundMark x1="13898" y1="75399" x2="0" y2="99361"/>
                        <a14:backgroundMark x1="2875" y1="96326" x2="2875" y2="96326"/>
                        <a14:backgroundMark x1="47604" y1="80511" x2="49521" y2="94409"/>
                        <a14:backgroundMark x1="54792" y1="73003" x2="59904" y2="99840"/>
                        <a14:backgroundMark x1="56709" y1="62939" x2="59904" y2="86422"/>
                        <a14:backgroundMark x1="62141" y1="59265" x2="40575" y2="72684"/>
                      </a14:backgroundRemoval>
                    </a14:imgEffect>
                  </a14:imgLayer>
                </a14:imgProps>
              </a:ext>
            </a:extLst>
          </a:blip>
          <a:srcRect t="10787" r="38162"/>
          <a:stretch/>
        </p:blipFill>
        <p:spPr>
          <a:xfrm>
            <a:off x="0" y="2196433"/>
            <a:ext cx="3293128" cy="4709545"/>
          </a:xfrm>
          <a:prstGeom prst="rect">
            <a:avLst/>
          </a:prstGeom>
        </p:spPr>
      </p:pic>
      <p:pic>
        <p:nvPicPr>
          <p:cNvPr id="14" name="Picture 6">
            <a:extLst>
              <a:ext uri="{FF2B5EF4-FFF2-40B4-BE49-F238E27FC236}">
                <a16:creationId xmlns:a16="http://schemas.microsoft.com/office/drawing/2014/main" id="{2125ADFB-DB68-0F8B-0470-38612E951EC3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 rot="-208618">
            <a:off x="3964945" y="326308"/>
            <a:ext cx="4973395" cy="511283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87A987E-2E91-CF0F-479F-BD01006E94EE}"/>
              </a:ext>
            </a:extLst>
          </p:cNvPr>
          <p:cNvSpPr txBox="1"/>
          <p:nvPr/>
        </p:nvSpPr>
        <p:spPr>
          <a:xfrm rot="21179558">
            <a:off x="4572000" y="2077224"/>
            <a:ext cx="3962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r>
              <a:rPr lang="vi-VN" sz="4800" b="1" dirty="0">
                <a:latin typeface="Cambria" panose="02040503050406030204" pitchFamily="18" charset="0"/>
                <a:ea typeface="Cambria" panose="02040503050406030204" pitchFamily="18" charset="0"/>
              </a:rPr>
              <a:t>ình chọn sản phẩm ấn tượng nhất.</a:t>
            </a:r>
            <a:endParaRPr lang="en-US" sz="4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233872"/>
              </p:ext>
            </p:extLst>
          </p:nvPr>
        </p:nvGraphicFramePr>
        <p:xfrm>
          <a:off x="438912" y="1880954"/>
          <a:ext cx="10040112" cy="4163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9424">
                  <a:extLst>
                    <a:ext uri="{9D8B030D-6E8A-4147-A177-3AD203B41FA5}">
                      <a16:colId xmlns:a16="http://schemas.microsoft.com/office/drawing/2014/main" val="1881103192"/>
                    </a:ext>
                  </a:extLst>
                </a:gridCol>
                <a:gridCol w="1298448">
                  <a:extLst>
                    <a:ext uri="{9D8B030D-6E8A-4147-A177-3AD203B41FA5}">
                      <a16:colId xmlns:a16="http://schemas.microsoft.com/office/drawing/2014/main" val="4059002784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1876730567"/>
                    </a:ext>
                  </a:extLst>
                </a:gridCol>
                <a:gridCol w="1314124">
                  <a:extLst>
                    <a:ext uri="{9D8B030D-6E8A-4147-A177-3AD203B41FA5}">
                      <a16:colId xmlns:a16="http://schemas.microsoft.com/office/drawing/2014/main" val="3533869436"/>
                    </a:ext>
                  </a:extLst>
                </a:gridCol>
                <a:gridCol w="1246196">
                  <a:extLst>
                    <a:ext uri="{9D8B030D-6E8A-4147-A177-3AD203B41FA5}">
                      <a16:colId xmlns:a16="http://schemas.microsoft.com/office/drawing/2014/main" val="2249436002"/>
                    </a:ext>
                  </a:extLst>
                </a:gridCol>
                <a:gridCol w="1316736">
                  <a:extLst>
                    <a:ext uri="{9D8B030D-6E8A-4147-A177-3AD203B41FA5}">
                      <a16:colId xmlns:a16="http://schemas.microsoft.com/office/drawing/2014/main" val="1852011426"/>
                    </a:ext>
                  </a:extLst>
                </a:gridCol>
                <a:gridCol w="1426464">
                  <a:extLst>
                    <a:ext uri="{9D8B030D-6E8A-4147-A177-3AD203B41FA5}">
                      <a16:colId xmlns:a16="http://schemas.microsoft.com/office/drawing/2014/main" val="1617275695"/>
                    </a:ext>
                  </a:extLst>
                </a:gridCol>
              </a:tblGrid>
              <a:tr h="2081615">
                <a:tc>
                  <a:txBody>
                    <a:bodyPr/>
                    <a:lstStyle/>
                    <a:p>
                      <a:r>
                        <a:rPr lang="vi-VN" sz="4800" dirty="0" smtClean="0">
                          <a:latin typeface="+mj-lt"/>
                        </a:rPr>
                        <a:t>Nhóm</a:t>
                      </a:r>
                      <a:endParaRPr lang="en-US" sz="48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 smtClean="0">
                          <a:latin typeface="+mj-lt"/>
                        </a:rPr>
                        <a:t>1</a:t>
                      </a:r>
                      <a:endParaRPr lang="en-US" sz="48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 smtClean="0">
                          <a:latin typeface="+mj-lt"/>
                        </a:rPr>
                        <a:t>2</a:t>
                      </a:r>
                      <a:endParaRPr lang="en-US" sz="48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 smtClean="0">
                          <a:latin typeface="+mj-lt"/>
                        </a:rPr>
                        <a:t>3</a:t>
                      </a:r>
                      <a:endParaRPr lang="en-US" sz="48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 smtClean="0">
                          <a:latin typeface="+mj-lt"/>
                        </a:rPr>
                        <a:t>4</a:t>
                      </a:r>
                      <a:endParaRPr lang="en-US" sz="48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 smtClean="0">
                          <a:latin typeface="+mj-lt"/>
                        </a:rPr>
                        <a:t>5</a:t>
                      </a:r>
                      <a:endParaRPr lang="en-US" sz="48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 smtClean="0">
                          <a:latin typeface="+mj-lt"/>
                        </a:rPr>
                        <a:t>6</a:t>
                      </a:r>
                      <a:endParaRPr lang="en-US" sz="4800" dirty="0"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6021118"/>
                  </a:ext>
                </a:extLst>
              </a:tr>
              <a:tr h="2081615">
                <a:tc>
                  <a:txBody>
                    <a:bodyPr/>
                    <a:lstStyle/>
                    <a:p>
                      <a:r>
                        <a:rPr lang="vi-VN" sz="4800" dirty="0" smtClean="0">
                          <a:latin typeface="+mj-lt"/>
                        </a:rPr>
                        <a:t>Số lượng</a:t>
                      </a:r>
                      <a:endParaRPr lang="en-US" sz="48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48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48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48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48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48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4800" dirty="0"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2068211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148450" y="647438"/>
            <a:ext cx="94548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Bình chọn sản phẩm ấn tượng nhất</a:t>
            </a:r>
            <a:endParaRPr 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6168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02" y="1060704"/>
            <a:ext cx="3556825" cy="31912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520" y="1600200"/>
            <a:ext cx="3800285" cy="232257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408" y="1591056"/>
            <a:ext cx="3827335" cy="23317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13" y="4352544"/>
            <a:ext cx="3845816" cy="25054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240" y="4507992"/>
            <a:ext cx="4032504" cy="23774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5865" y="4352544"/>
            <a:ext cx="4136136" cy="26974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00785" y="237744"/>
            <a:ext cx="7699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SẢN PHẨM TỪ ĐỒ TÁI CHẾ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76229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A241DE7-1536-1EED-270E-07CF2EA38A0C}"/>
              </a:ext>
            </a:extLst>
          </p:cNvPr>
          <p:cNvSpPr/>
          <p:nvPr/>
        </p:nvSpPr>
        <p:spPr>
          <a:xfrm>
            <a:off x="9916886" y="261257"/>
            <a:ext cx="1208314" cy="293914"/>
          </a:xfrm>
          <a:prstGeom prst="roundRect">
            <a:avLst/>
          </a:prstGeom>
          <a:solidFill>
            <a:srgbClr val="A8D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4899B609-0AC1-445B-AE71-F0C1E96600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802" y="1608183"/>
            <a:ext cx="5306979" cy="49885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3431674-353C-427A-B246-BA6F924A30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13" y="1378066"/>
            <a:ext cx="7175614" cy="2694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9985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B88315D-DF6A-46ED-A566-D9FEB9733B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201" y="806514"/>
            <a:ext cx="7908031" cy="1983252"/>
          </a:xfrm>
          <a:prstGeom prst="rect">
            <a:avLst/>
          </a:prstGeom>
        </p:spPr>
      </p:pic>
      <p:pic>
        <p:nvPicPr>
          <p:cNvPr id="12" name="图片 1">
            <a:extLst>
              <a:ext uri="{FF2B5EF4-FFF2-40B4-BE49-F238E27FC236}">
                <a16:creationId xmlns:a16="http://schemas.microsoft.com/office/drawing/2014/main" id="{B8575100-D86F-4FA4-BB22-15A02BBBFA1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4384"/>
          <a:stretch/>
        </p:blipFill>
        <p:spPr>
          <a:xfrm>
            <a:off x="711200" y="2702506"/>
            <a:ext cx="1870133" cy="3771252"/>
          </a:xfrm>
          <a:prstGeom prst="rect">
            <a:avLst/>
          </a:prstGeom>
        </p:spPr>
      </p:pic>
      <p:pic>
        <p:nvPicPr>
          <p:cNvPr id="13" name="图片 3">
            <a:extLst>
              <a:ext uri="{FF2B5EF4-FFF2-40B4-BE49-F238E27FC236}">
                <a16:creationId xmlns:a16="http://schemas.microsoft.com/office/drawing/2014/main" id="{2A3FE18B-70B4-4D09-ACC8-8ACD2EB966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50401" y="2240315"/>
            <a:ext cx="2159769" cy="43023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99EE736-C14E-4A5E-9599-DA6F3302A79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8473" r="25393"/>
          <a:stretch/>
        </p:blipFill>
        <p:spPr>
          <a:xfrm>
            <a:off x="2689720" y="2578819"/>
            <a:ext cx="6535947" cy="29608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4C99316-86A0-4907-8936-67A2AB0F7C98}"/>
              </a:ext>
            </a:extLst>
          </p:cNvPr>
          <p:cNvSpPr txBox="1"/>
          <p:nvPr/>
        </p:nvSpPr>
        <p:spPr>
          <a:xfrm>
            <a:off x="3739267" y="4078800"/>
            <a:ext cx="548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 w="19050">
                  <a:solidFill>
                    <a:prstClr val="white"/>
                  </a:solidFill>
                </a:ln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UTM Futura Extra" panose="02040603050506020204" pitchFamily="18" charset="0"/>
                <a:ea typeface="微软雅黑"/>
                <a:cs typeface="+mn-cs"/>
              </a:rPr>
              <a:t>MẢNH GHÉP</a:t>
            </a:r>
          </a:p>
        </p:txBody>
      </p:sp>
      <p:pic>
        <p:nvPicPr>
          <p:cNvPr id="9" name="Picture 6" descr="100+ hình ảnh doremon yasuo - hinhanhsieudep.net">
            <a:extLst>
              <a:ext uri="{FF2B5EF4-FFF2-40B4-BE49-F238E27FC236}">
                <a16:creationId xmlns:a16="http://schemas.microsoft.com/office/drawing/2014/main" id="{C54689D6-C4F1-4640-8F5B-1AD67795F4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011" y="2825646"/>
            <a:ext cx="5817655" cy="1206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3731" y="4642306"/>
            <a:ext cx="1566212" cy="1900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90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8.33333E-7 2.59259E-6 L -8.33333E-7 -0.07222 " pathEditMode="relative" rAng="0" ptsTypes="AA">
                                      <p:cBhvr>
                                        <p:cTn id="2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C14775F9-E9C0-470F-87DF-44F906F440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" b="222"/>
          <a:stretch/>
        </p:blipFill>
        <p:spPr>
          <a:xfrm>
            <a:off x="-2891" y="-12343"/>
            <a:ext cx="12192000" cy="6850381"/>
          </a:xfrm>
          <a:prstGeom prst="rect">
            <a:avLst/>
          </a:prstGeom>
        </p:spPr>
      </p:pic>
      <p:pic>
        <p:nvPicPr>
          <p:cNvPr id="30" name="CẤM BUÔN BÁN, CẤM REUP" descr="Káº¿t quáº£ hÃ¬nh áº£nh cho win text gif">
            <a:extLst>
              <a:ext uri="{FF2B5EF4-FFF2-40B4-BE49-F238E27FC236}">
                <a16:creationId xmlns:a16="http://schemas.microsoft.com/office/drawing/2014/main" id="{1EF07EA3-5CBA-439C-8525-B1455F3ABCB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964" y="-766699"/>
            <a:ext cx="3828136" cy="382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hlinkClick r:id="rId6" action="ppaction://hlinksldjump"/>
            <a:extLst>
              <a:ext uri="{FF2B5EF4-FFF2-40B4-BE49-F238E27FC236}">
                <a16:creationId xmlns:a16="http://schemas.microsoft.com/office/drawing/2014/main" id="{CC6DFC17-25C7-4C08-BF20-E44A7DEAFF8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3430074"/>
            <a:ext cx="4950381" cy="3468925"/>
          </a:xfrm>
          <a:prstGeom prst="rect">
            <a:avLst/>
          </a:prstGeom>
        </p:spPr>
      </p:pic>
      <p:pic>
        <p:nvPicPr>
          <p:cNvPr id="3" name="Picture 2">
            <a:hlinkClick r:id="rId8" action="ppaction://hlinksldjump"/>
            <a:extLst>
              <a:ext uri="{FF2B5EF4-FFF2-40B4-BE49-F238E27FC236}">
                <a16:creationId xmlns:a16="http://schemas.microsoft.com/office/drawing/2014/main" id="{FDEE5D25-8E8A-4121-801F-0B215229D05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5617"/>
          <a:stretch/>
        </p:blipFill>
        <p:spPr>
          <a:xfrm>
            <a:off x="1554" y="-12343"/>
            <a:ext cx="4078577" cy="4206240"/>
          </a:xfrm>
          <a:prstGeom prst="rect">
            <a:avLst/>
          </a:prstGeom>
        </p:spPr>
      </p:pic>
      <p:pic>
        <p:nvPicPr>
          <p:cNvPr id="4" name="Picture 3">
            <a:hlinkClick r:id="rId10" action="ppaction://hlinksldjump"/>
            <a:extLst>
              <a:ext uri="{FF2B5EF4-FFF2-40B4-BE49-F238E27FC236}">
                <a16:creationId xmlns:a16="http://schemas.microsoft.com/office/drawing/2014/main" id="{C9694E0D-6587-4BDB-BE71-B92CC45243E5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5368"/>
          <a:stretch/>
        </p:blipFill>
        <p:spPr>
          <a:xfrm>
            <a:off x="3199275" y="-4723"/>
            <a:ext cx="4944285" cy="3450035"/>
          </a:xfrm>
          <a:prstGeom prst="rect">
            <a:avLst/>
          </a:prstGeom>
        </p:spPr>
      </p:pic>
      <p:pic>
        <p:nvPicPr>
          <p:cNvPr id="7" name="Picture 6">
            <a:hlinkClick r:id="rId12" action="ppaction://hlinksldjump"/>
            <a:extLst>
              <a:ext uri="{FF2B5EF4-FFF2-40B4-BE49-F238E27FC236}">
                <a16:creationId xmlns:a16="http://schemas.microsoft.com/office/drawing/2014/main" id="{77F541A2-23F9-4560-84E9-1608064B121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41587" y="-4722"/>
            <a:ext cx="4950381" cy="3462828"/>
          </a:xfrm>
          <a:prstGeom prst="rect">
            <a:avLst/>
          </a:prstGeom>
        </p:spPr>
      </p:pic>
      <p:pic>
        <p:nvPicPr>
          <p:cNvPr id="11" name="Picture 10">
            <a:hlinkClick r:id="rId14" action="ppaction://hlinksldjump"/>
            <a:extLst>
              <a:ext uri="{FF2B5EF4-FFF2-40B4-BE49-F238E27FC236}">
                <a16:creationId xmlns:a16="http://schemas.microsoft.com/office/drawing/2014/main" id="{8E951F9F-1C59-49B8-A567-1ED70C6C6A2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116250" y="2688079"/>
            <a:ext cx="4078577" cy="4206605"/>
          </a:xfrm>
          <a:prstGeom prst="rect">
            <a:avLst/>
          </a:prstGeom>
        </p:spPr>
      </p:pic>
      <p:pic>
        <p:nvPicPr>
          <p:cNvPr id="12" name="Picture 11">
            <a:hlinkClick r:id="rId8" action="ppaction://hlinksldjump"/>
            <a:extLst>
              <a:ext uri="{FF2B5EF4-FFF2-40B4-BE49-F238E27FC236}">
                <a16:creationId xmlns:a16="http://schemas.microsoft.com/office/drawing/2014/main" id="{7EDD3AAF-DB8E-4561-93C6-EEAC45E531C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065819" y="3434796"/>
            <a:ext cx="4944285" cy="3468925"/>
          </a:xfrm>
          <a:prstGeom prst="rect">
            <a:avLst/>
          </a:prstGeom>
        </p:spPr>
      </p:pic>
      <p:sp>
        <p:nvSpPr>
          <p:cNvPr id="5" name="Arrow: Right 4">
            <a:hlinkClick r:id="rId17" action="ppaction://hlinksldjump"/>
            <a:extLst>
              <a:ext uri="{FF2B5EF4-FFF2-40B4-BE49-F238E27FC236}">
                <a16:creationId xmlns:a16="http://schemas.microsoft.com/office/drawing/2014/main" id="{3DC8C82A-AA7C-47BF-984D-FF9B5A746FF6}"/>
              </a:ext>
            </a:extLst>
          </p:cNvPr>
          <p:cNvSpPr/>
          <p:nvPr/>
        </p:nvSpPr>
        <p:spPr>
          <a:xfrm>
            <a:off x="11074400" y="6273801"/>
            <a:ext cx="914400" cy="564239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399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doraemon wallpaper,residential  area,house,home,property,green,illustration,real estate,natural  landscape,cartoon,neighbourhood, #1044039 - Wallpaperkiss">
            <a:extLst>
              <a:ext uri="{FF2B5EF4-FFF2-40B4-BE49-F238E27FC236}">
                <a16:creationId xmlns:a16="http://schemas.microsoft.com/office/drawing/2014/main" id="{D4593B95-06C8-4297-8002-9BECF4D4E0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3" b="1338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Tổng hợp ảnh Doremon PNG">
            <a:hlinkClick r:id="rId8" action="ppaction://hlinksldjump"/>
            <a:extLst>
              <a:ext uri="{FF2B5EF4-FFF2-40B4-BE49-F238E27FC236}">
                <a16:creationId xmlns:a16="http://schemas.microsoft.com/office/drawing/2014/main" id="{4241643B-8F17-4847-AF1F-AEA5E86731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4" y="3747898"/>
            <a:ext cx="2164112" cy="3110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27BBF79-CFAF-4BE2-9D64-9E97A6BD4866}"/>
              </a:ext>
            </a:extLst>
          </p:cNvPr>
          <p:cNvSpPr/>
          <p:nvPr/>
        </p:nvSpPr>
        <p:spPr>
          <a:xfrm>
            <a:off x="3475672" y="5173908"/>
            <a:ext cx="6934200" cy="132031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457189" marR="0" lvl="1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33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Máy</a:t>
            </a:r>
            <a:r>
              <a:rPr kumimoji="0" lang="en-US" sz="5333" b="1" i="0" u="none" strike="noStrike" kern="1200" cap="none" spc="0" normalizeH="0" noProof="0" dirty="0" smtClean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bay </a:t>
            </a:r>
            <a:r>
              <a:rPr kumimoji="0" lang="en-US" sz="5333" b="1" i="0" u="none" strike="noStrike" kern="1200" cap="none" spc="0" normalizeH="0" noProof="0" dirty="0" err="1" smtClean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</a:t>
            </a:r>
            <a:r>
              <a:rPr kumimoji="0" lang="en-US" sz="5333" b="1" i="0" u="none" strike="noStrike" kern="1200" cap="none" spc="0" normalizeH="0" noProof="0" dirty="0" smtClean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5333" b="1" i="0" u="none" strike="noStrike" kern="1200" cap="none" spc="0" normalizeH="0" noProof="0" dirty="0" err="1" smtClean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chơi</a:t>
            </a:r>
            <a:endParaRPr kumimoji="0" lang="en-US" sz="5333" b="1" i="0" u="none" strike="noStrike" kern="1200" cap="none" spc="0" normalizeH="0" baseline="0" noProof="0" dirty="0">
              <a:ln>
                <a:noFill/>
              </a:ln>
              <a:solidFill>
                <a:srgbClr val="F14AF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0BB40E15-AB4B-4986-A368-07114041D897}"/>
              </a:ext>
            </a:extLst>
          </p:cNvPr>
          <p:cNvSpPr/>
          <p:nvPr/>
        </p:nvSpPr>
        <p:spPr>
          <a:xfrm>
            <a:off x="2435290" y="44730"/>
            <a:ext cx="9756709" cy="4663440"/>
          </a:xfrm>
          <a:prstGeom prst="wedgeRoundRectCallout">
            <a:avLst>
              <a:gd name="adj1" fmla="val -58428"/>
              <a:gd name="adj2" fmla="val 53095"/>
              <a:gd name="adj3" fmla="val 16667"/>
            </a:avLst>
          </a:prstGeom>
          <a:solidFill>
            <a:srgbClr val="F19EC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lvl="0" defTabSz="914377"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9C45F40-FC9F-4E29-9B8E-6914333799A8}"/>
              </a:ext>
            </a:extLst>
          </p:cNvPr>
          <p:cNvSpPr/>
          <p:nvPr/>
        </p:nvSpPr>
        <p:spPr>
          <a:xfrm rot="19296373">
            <a:off x="6762129" y="3227626"/>
            <a:ext cx="782114" cy="402747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93243" y="472308"/>
            <a:ext cx="595293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+mj-lt"/>
              </a:rPr>
              <a:t>“</a:t>
            </a:r>
            <a:r>
              <a:rPr lang="vi-VN" sz="2800" dirty="0" smtClean="0">
                <a:latin typeface="+mj-lt"/>
              </a:rPr>
              <a:t>Bay </a:t>
            </a:r>
            <a:r>
              <a:rPr lang="vi-VN" sz="2800" dirty="0">
                <a:latin typeface="+mj-lt"/>
              </a:rPr>
              <a:t>cao nhưng chẳng rời tay</a:t>
            </a:r>
            <a:r>
              <a:rPr lang="vi-VN" sz="2800" dirty="0" smtClean="0">
                <a:latin typeface="+mj-lt"/>
              </a:rPr>
              <a:t>,</a:t>
            </a:r>
            <a:endParaRPr lang="en-US" sz="2800" dirty="0" smtClean="0">
              <a:latin typeface="+mj-lt"/>
            </a:endParaRPr>
          </a:p>
          <a:p>
            <a:r>
              <a:rPr lang="vi-VN" sz="2800" dirty="0" smtClean="0">
                <a:latin typeface="+mj-lt"/>
              </a:rPr>
              <a:t>Cánh </a:t>
            </a:r>
            <a:r>
              <a:rPr lang="vi-VN" sz="2800" dirty="0">
                <a:latin typeface="+mj-lt"/>
              </a:rPr>
              <a:t>rộng nhỏ bé, chẳng cần gió </a:t>
            </a:r>
            <a:r>
              <a:rPr lang="vi-VN" sz="2800" dirty="0" smtClean="0">
                <a:latin typeface="+mj-lt"/>
              </a:rPr>
              <a:t>lay</a:t>
            </a:r>
            <a:endParaRPr lang="en-US" sz="2800" dirty="0" smtClean="0">
              <a:latin typeface="+mj-lt"/>
            </a:endParaRPr>
          </a:p>
          <a:p>
            <a:r>
              <a:rPr lang="vi-VN" sz="2800" dirty="0" smtClean="0">
                <a:latin typeface="+mj-lt"/>
              </a:rPr>
              <a:t>Bé </a:t>
            </a:r>
            <a:r>
              <a:rPr lang="vi-VN" sz="2800" dirty="0">
                <a:latin typeface="+mj-lt"/>
              </a:rPr>
              <a:t>chơi, bé thả, vui </a:t>
            </a:r>
            <a:r>
              <a:rPr lang="vi-VN" sz="2800" dirty="0" smtClean="0">
                <a:latin typeface="+mj-lt"/>
              </a:rPr>
              <a:t>say</a:t>
            </a:r>
            <a:endParaRPr lang="en-US" sz="2800" dirty="0" smtClean="0">
              <a:latin typeface="+mj-lt"/>
            </a:endParaRPr>
          </a:p>
          <a:p>
            <a:r>
              <a:rPr lang="vi-VN" sz="2800" dirty="0" smtClean="0">
                <a:latin typeface="+mj-lt"/>
              </a:rPr>
              <a:t>Là </a:t>
            </a:r>
            <a:r>
              <a:rPr lang="vi-VN" sz="2800" dirty="0">
                <a:latin typeface="+mj-lt"/>
              </a:rPr>
              <a:t>gì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vi-VN" sz="2800" dirty="0" smtClean="0">
                <a:latin typeface="+mj-lt"/>
              </a:rPr>
              <a:t> </a:t>
            </a:r>
            <a:r>
              <a:rPr lang="vi-VN" sz="2800" dirty="0">
                <a:latin typeface="+mj-lt"/>
              </a:rPr>
              <a:t>nhỉ, đoán ngay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vi-VN" sz="2800" dirty="0" smtClean="0">
                <a:latin typeface="+mj-lt"/>
              </a:rPr>
              <a:t>?”</a:t>
            </a:r>
            <a:endParaRPr lang="vi-VN" sz="2800" dirty="0"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3DBC90-0F7D-4955-AB6E-A9DE0E2D28A0}"/>
              </a:ext>
            </a:extLst>
          </p:cNvPr>
          <p:cNvSpPr txBox="1"/>
          <p:nvPr/>
        </p:nvSpPr>
        <p:spPr>
          <a:xfrm>
            <a:off x="3611097" y="3794434"/>
            <a:ext cx="5602957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67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Bạn</a:t>
            </a:r>
            <a:r>
              <a:rPr kumimoji="0" lang="en-US" sz="5867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867" b="1" i="0" u="none" strike="noStrike" kern="1200" cap="none" spc="0" normalizeH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ấy</a:t>
            </a:r>
            <a:r>
              <a:rPr kumimoji="0" lang="en-US" sz="5867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867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5867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ai?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432" y="981828"/>
            <a:ext cx="2789243" cy="2789243"/>
          </a:xfrm>
          <a:prstGeom prst="rect">
            <a:avLst/>
          </a:prstGeom>
        </p:spPr>
      </p:pic>
      <p:pic>
        <p:nvPicPr>
          <p:cNvPr id="11" name="chu meo dỏem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772800" y="5895253"/>
            <a:ext cx="609600" cy="609600"/>
          </a:xfrm>
          <a:prstGeom prst="rect">
            <a:avLst/>
          </a:prstGeom>
        </p:spPr>
      </p:pic>
      <p:pic>
        <p:nvPicPr>
          <p:cNvPr id="4" name="đông hô 5 giây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934688" y="292031"/>
            <a:ext cx="2162928" cy="121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37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470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706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video>
              <p:cMediaNode vol="80000">
                <p:cTn id="4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7" grpId="0" animBg="1"/>
      <p:bldP spid="9" grpId="0" animBg="1"/>
      <p:bldP spid="13" grpId="0" animBg="1"/>
      <p:bldP spid="2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doraemon wallpaper,residential  area,house,home,property,green,illustration,real estate,natural  landscape,cartoon,neighbourhood, #1044039 - Wallpaperkiss">
            <a:extLst>
              <a:ext uri="{FF2B5EF4-FFF2-40B4-BE49-F238E27FC236}">
                <a16:creationId xmlns:a16="http://schemas.microsoft.com/office/drawing/2014/main" id="{D4593B95-06C8-4297-8002-9BECF4D4E0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3" b="1338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897582DE-79E5-42C2-8C98-E6D9EA76386C}"/>
              </a:ext>
            </a:extLst>
          </p:cNvPr>
          <p:cNvSpPr/>
          <p:nvPr/>
        </p:nvSpPr>
        <p:spPr>
          <a:xfrm>
            <a:off x="3256160" y="3646"/>
            <a:ext cx="8998268" cy="4663440"/>
          </a:xfrm>
          <a:prstGeom prst="wedgeRoundRectCallout">
            <a:avLst>
              <a:gd name="adj1" fmla="val -71164"/>
              <a:gd name="adj2" fmla="val 4442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lvl="0" defTabSz="914377"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9A04C41-C12B-4474-BCD3-95E387E0F5CC}"/>
              </a:ext>
            </a:extLst>
          </p:cNvPr>
          <p:cNvSpPr/>
          <p:nvPr/>
        </p:nvSpPr>
        <p:spPr>
          <a:xfrm>
            <a:off x="3475672" y="5173908"/>
            <a:ext cx="6934200" cy="132031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457189" marR="0" lvl="1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33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Chiếc</a:t>
            </a:r>
            <a:r>
              <a:rPr kumimoji="0" lang="en-US" sz="5333" b="1" i="0" u="none" strike="noStrike" kern="1200" cap="none" spc="0" normalizeH="0" noProof="0" dirty="0" smtClean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5333" b="1" i="0" u="none" strike="noStrike" kern="1200" cap="none" spc="0" normalizeH="0" noProof="0" dirty="0" err="1" smtClean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tivi</a:t>
            </a:r>
            <a:endParaRPr kumimoji="0" lang="en-US" sz="5333" b="1" i="0" u="none" strike="noStrike" kern="1200" cap="none" spc="0" normalizeH="0" baseline="0" noProof="0" dirty="0">
              <a:ln>
                <a:noFill/>
              </a:ln>
              <a:solidFill>
                <a:srgbClr val="F14AF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080" name="Picture 8">
            <a:hlinkClick r:id="rId8" action="ppaction://hlinksldjump"/>
            <a:extLst>
              <a:ext uri="{FF2B5EF4-FFF2-40B4-BE49-F238E27FC236}">
                <a16:creationId xmlns:a16="http://schemas.microsoft.com/office/drawing/2014/main" id="{4241643B-8F17-4847-AF1F-AEA5E86731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0" t="7204" r="21901"/>
          <a:stretch/>
        </p:blipFill>
        <p:spPr bwMode="auto">
          <a:xfrm flipH="1">
            <a:off x="-27996" y="3373571"/>
            <a:ext cx="2276673" cy="3717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FF835A3-1D6B-4E39-AA5D-8BB33A41E681}"/>
              </a:ext>
            </a:extLst>
          </p:cNvPr>
          <p:cNvSpPr txBox="1"/>
          <p:nvPr/>
        </p:nvSpPr>
        <p:spPr>
          <a:xfrm>
            <a:off x="4743100" y="3671877"/>
            <a:ext cx="5557895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67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Bạn</a:t>
            </a:r>
            <a:r>
              <a:rPr kumimoji="0" lang="en-US" sz="5867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5867" b="1" noProof="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ấy</a:t>
            </a:r>
            <a:r>
              <a:rPr lang="en-US" sz="5867" b="1" noProof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5867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5867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867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ai?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6D60B1A-4AE7-4B11-8F7E-9808C94E0EE0}"/>
              </a:ext>
            </a:extLst>
          </p:cNvPr>
          <p:cNvSpPr/>
          <p:nvPr/>
        </p:nvSpPr>
        <p:spPr>
          <a:xfrm rot="17533201">
            <a:off x="8394682" y="4505585"/>
            <a:ext cx="2258331" cy="432464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56160" y="676313"/>
            <a:ext cx="625602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khấu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hay.</a:t>
            </a:r>
          </a:p>
          <a:p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Bấm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muôn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thử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0594" y="1927858"/>
            <a:ext cx="2733675" cy="1666875"/>
          </a:xfrm>
          <a:prstGeom prst="rect">
            <a:avLst/>
          </a:prstGeom>
        </p:spPr>
      </p:pic>
      <p:pic>
        <p:nvPicPr>
          <p:cNvPr id="9" name="chiecj tiv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435426" y="5855159"/>
            <a:ext cx="609600" cy="609600"/>
          </a:xfrm>
          <a:prstGeom prst="rect">
            <a:avLst/>
          </a:prstGeom>
        </p:spPr>
      </p:pic>
      <p:pic>
        <p:nvPicPr>
          <p:cNvPr id="7" name="đông hô 5 giây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861926" y="290320"/>
            <a:ext cx="1979554" cy="111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33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512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124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>
                <p:cTn id="36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6" grpId="0" animBg="1"/>
      <p:bldP spid="5" grpId="0" animBg="1"/>
      <p:bldP spid="4" grpId="0"/>
      <p:bldP spid="12" grpId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doraemon wallpaper,residential  area,house,home,property,green,illustration,real estate,natural  landscape,cartoon,neighbourhood, #1044039 - Wallpaperkiss">
            <a:extLst>
              <a:ext uri="{FF2B5EF4-FFF2-40B4-BE49-F238E27FC236}">
                <a16:creationId xmlns:a16="http://schemas.microsoft.com/office/drawing/2014/main" id="{D4593B95-06C8-4297-8002-9BECF4D4E0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3" b="1338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9B233167-E2A5-4B9B-A30A-0760964FBF8B}"/>
              </a:ext>
            </a:extLst>
          </p:cNvPr>
          <p:cNvSpPr/>
          <p:nvPr/>
        </p:nvSpPr>
        <p:spPr>
          <a:xfrm>
            <a:off x="3111889" y="88587"/>
            <a:ext cx="8757476" cy="4663440"/>
          </a:xfrm>
          <a:prstGeom prst="wedgeRoundRectCallout">
            <a:avLst>
              <a:gd name="adj1" fmla="val -72310"/>
              <a:gd name="adj2" fmla="val 3817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080" name="Picture 8">
            <a:hlinkClick r:id="rId8" action="ppaction://hlinksldjump"/>
            <a:extLst>
              <a:ext uri="{FF2B5EF4-FFF2-40B4-BE49-F238E27FC236}">
                <a16:creationId xmlns:a16="http://schemas.microsoft.com/office/drawing/2014/main" id="{4241643B-8F17-4847-AF1F-AEA5E86731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75" t="7120" r="27682"/>
          <a:stretch/>
        </p:blipFill>
        <p:spPr bwMode="auto">
          <a:xfrm flipH="1">
            <a:off x="0" y="3303997"/>
            <a:ext cx="1773936" cy="368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29E57AC-B2F8-4615-B68B-B6EADE0BC9B6}"/>
              </a:ext>
            </a:extLst>
          </p:cNvPr>
          <p:cNvSpPr/>
          <p:nvPr/>
        </p:nvSpPr>
        <p:spPr>
          <a:xfrm>
            <a:off x="4307244" y="5144857"/>
            <a:ext cx="6934200" cy="132031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457189" marR="0" lvl="1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33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Thước</a:t>
            </a:r>
            <a:r>
              <a:rPr kumimoji="0" lang="en-US" sz="5333" b="1" i="0" u="none" strike="noStrike" kern="1200" cap="none" spc="0" normalizeH="0" noProof="0" dirty="0" smtClean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5333" b="1" i="0" u="none" strike="noStrike" kern="1200" cap="none" spc="0" normalizeH="0" noProof="0" dirty="0" err="1" smtClean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kẻ</a:t>
            </a:r>
            <a:endParaRPr kumimoji="0" lang="en-US" sz="5333" b="1" i="0" u="none" strike="noStrike" kern="1200" cap="none" spc="0" normalizeH="0" baseline="0" noProof="0" dirty="0">
              <a:ln>
                <a:noFill/>
              </a:ln>
              <a:solidFill>
                <a:srgbClr val="F14AF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3DBC90-0F7D-4955-AB6E-A9DE0E2D28A0}"/>
              </a:ext>
            </a:extLst>
          </p:cNvPr>
          <p:cNvSpPr txBox="1"/>
          <p:nvPr/>
        </p:nvSpPr>
        <p:spPr>
          <a:xfrm>
            <a:off x="3907961" y="3621903"/>
            <a:ext cx="5602957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67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Bạn</a:t>
            </a:r>
            <a:r>
              <a:rPr kumimoji="0" lang="en-US" sz="5867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867" b="1" i="0" u="none" strike="noStrike" kern="1200" cap="none" spc="0" normalizeH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ấy</a:t>
            </a:r>
            <a:r>
              <a:rPr kumimoji="0" lang="en-US" sz="5867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867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5867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ai?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53A281F2-2BA2-4DC8-90FE-3B3FAB5AD4ED}"/>
              </a:ext>
            </a:extLst>
          </p:cNvPr>
          <p:cNvSpPr/>
          <p:nvPr/>
        </p:nvSpPr>
        <p:spPr>
          <a:xfrm rot="17275129">
            <a:off x="8782862" y="4787588"/>
            <a:ext cx="931498" cy="250155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77147" y="654916"/>
            <a:ext cx="576902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lường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Kẻ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ngay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nhỉ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ngay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    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70" y="2157510"/>
            <a:ext cx="2143125" cy="2143125"/>
          </a:xfrm>
          <a:prstGeom prst="rect">
            <a:avLst/>
          </a:prstGeom>
        </p:spPr>
      </p:pic>
      <p:pic>
        <p:nvPicPr>
          <p:cNvPr id="6" name="co gai shizuk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343912" y="6007459"/>
            <a:ext cx="609600" cy="609600"/>
          </a:xfrm>
          <a:prstGeom prst="rect">
            <a:avLst/>
          </a:prstGeom>
        </p:spPr>
      </p:pic>
      <p:pic>
        <p:nvPicPr>
          <p:cNvPr id="3" name="đông hô 5 giây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222971" y="320040"/>
            <a:ext cx="2249424" cy="1265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6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407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79"/>
                            </p:stCondLst>
                            <p:childTnLst>
                              <p:par>
                                <p:cTn id="2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video>
              <p:cMediaNode vol="80000">
                <p:cTn id="39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7" grpId="0" animBg="1"/>
      <p:bldP spid="10" grpId="0" animBg="1"/>
      <p:bldP spid="11" grpId="0"/>
      <p:bldP spid="13" grpId="0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93"/>
          <a:stretch/>
        </p:blipFill>
        <p:spPr>
          <a:xfrm>
            <a:off x="8229600" y="1536192"/>
            <a:ext cx="2312670" cy="1791208"/>
          </a:xfrm>
          <a:prstGeom prst="rect">
            <a:avLst/>
          </a:prstGeom>
        </p:spPr>
      </p:pic>
      <p:pic>
        <p:nvPicPr>
          <p:cNvPr id="8" name="Picture 4" descr="doraemon wallpaper,residential  area,house,home,property,green,illustration,real estate,natural  landscape,cartoon,neighbourhood, #1044039 - Wallpaperkiss">
            <a:extLst>
              <a:ext uri="{FF2B5EF4-FFF2-40B4-BE49-F238E27FC236}">
                <a16:creationId xmlns:a16="http://schemas.microsoft.com/office/drawing/2014/main" id="{D4593B95-06C8-4297-8002-9BECF4D4E0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3" b="1338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E373B204-C01E-4C6B-9D46-DAB9E6A2625C}"/>
              </a:ext>
            </a:extLst>
          </p:cNvPr>
          <p:cNvSpPr/>
          <p:nvPr/>
        </p:nvSpPr>
        <p:spPr>
          <a:xfrm>
            <a:off x="3475672" y="0"/>
            <a:ext cx="8384096" cy="4663440"/>
          </a:xfrm>
          <a:prstGeom prst="wedgeRoundRectCallout">
            <a:avLst>
              <a:gd name="adj1" fmla="val -65419"/>
              <a:gd name="adj2" fmla="val 2621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080" name="Picture 8">
            <a:hlinkClick r:id="rId9" action="ppaction://hlinksldjump"/>
            <a:extLst>
              <a:ext uri="{FF2B5EF4-FFF2-40B4-BE49-F238E27FC236}">
                <a16:creationId xmlns:a16="http://schemas.microsoft.com/office/drawing/2014/main" id="{4241643B-8F17-4847-AF1F-AEA5E86731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105872" y="2194562"/>
            <a:ext cx="2508811" cy="466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B7A51D7-1E83-41F1-9631-9905FCDBFBC8}"/>
              </a:ext>
            </a:extLst>
          </p:cNvPr>
          <p:cNvSpPr/>
          <p:nvPr/>
        </p:nvSpPr>
        <p:spPr>
          <a:xfrm>
            <a:off x="4600384" y="5100563"/>
            <a:ext cx="6934200" cy="132031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457189" marR="0" lvl="1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33" b="1" i="0" u="none" strike="noStrike" kern="1200" cap="none" spc="0" normalizeH="0" baseline="0" noProof="0" dirty="0" err="1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Đồng</a:t>
            </a:r>
            <a:r>
              <a:rPr kumimoji="0" lang="en-US" sz="5333" b="1" i="0" u="none" strike="noStrike" kern="1200" cap="none" spc="0" normalizeH="0" baseline="0" noProof="0" dirty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5333" b="1" i="0" u="none" strike="noStrike" kern="1200" cap="none" spc="0" normalizeH="0" baseline="0" noProof="0" dirty="0" err="1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hồ</a:t>
            </a:r>
            <a:r>
              <a:rPr kumimoji="0" lang="en-US" sz="5333" b="1" i="0" u="none" strike="noStrike" kern="1200" cap="none" spc="0" normalizeH="0" baseline="0" noProof="0" dirty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5333" b="1" i="0" u="none" strike="noStrike" kern="1200" cap="none" spc="0" normalizeH="0" baseline="0" noProof="0" dirty="0" err="1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điện</a:t>
            </a:r>
            <a:r>
              <a:rPr kumimoji="0" lang="en-US" sz="5333" b="1" i="0" u="none" strike="noStrike" kern="1200" cap="none" spc="0" normalizeH="0" baseline="0" noProof="0" dirty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5333" b="1" i="0" u="none" strike="noStrike" kern="1200" cap="none" spc="0" normalizeH="0" baseline="0" noProof="0" dirty="0" err="1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tử</a:t>
            </a:r>
            <a:endParaRPr kumimoji="0" lang="en-US" sz="5333" b="1" i="0" u="none" strike="noStrike" kern="1200" cap="none" spc="0" normalizeH="0" baseline="0" noProof="0" dirty="0">
              <a:ln>
                <a:noFill/>
              </a:ln>
              <a:solidFill>
                <a:srgbClr val="F14AF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30DDAD10-949A-4B76-8898-6D7960B90A36}"/>
              </a:ext>
            </a:extLst>
          </p:cNvPr>
          <p:cNvSpPr/>
          <p:nvPr/>
        </p:nvSpPr>
        <p:spPr>
          <a:xfrm rot="18961396">
            <a:off x="8942963" y="2909134"/>
            <a:ext cx="563618" cy="332924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F3DBC90-0F7D-4955-AB6E-A9DE0E2D28A0}"/>
              </a:ext>
            </a:extLst>
          </p:cNvPr>
          <p:cNvSpPr txBox="1"/>
          <p:nvPr/>
        </p:nvSpPr>
        <p:spPr>
          <a:xfrm>
            <a:off x="6256811" y="3561900"/>
            <a:ext cx="5602957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67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Bạn</a:t>
            </a:r>
            <a:r>
              <a:rPr kumimoji="0" lang="en-US" sz="5867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867" b="1" i="0" u="none" strike="noStrike" kern="1200" cap="none" spc="0" normalizeH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ấy</a:t>
            </a:r>
            <a:r>
              <a:rPr kumimoji="0" lang="en-US" sz="5867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867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5867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ai?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1"/>
          <a:srcRect l="12528" t="23751" r="11160"/>
          <a:stretch/>
        </p:blipFill>
        <p:spPr>
          <a:xfrm>
            <a:off x="9634574" y="718981"/>
            <a:ext cx="2157376" cy="215557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703320" y="680000"/>
            <a:ext cx="56875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giây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lấp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lánh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9" name="chai e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333368" y="6248401"/>
            <a:ext cx="609600" cy="609600"/>
          </a:xfrm>
          <a:prstGeom prst="rect">
            <a:avLst/>
          </a:prstGeom>
        </p:spPr>
      </p:pic>
      <p:pic>
        <p:nvPicPr>
          <p:cNvPr id="3" name="đông hô 5 giây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083382" y="3391065"/>
            <a:ext cx="1565720" cy="880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5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06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61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0" grpId="0" animBg="1"/>
      <p:bldP spid="12" grpId="0" animBg="1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1">
            <a:extLst>
              <a:ext uri="{FF2B5EF4-FFF2-40B4-BE49-F238E27FC236}">
                <a16:creationId xmlns:a16="http://schemas.microsoft.com/office/drawing/2014/main" id="{AD4B1637-3E97-2D2D-B7E3-B4240904EAD6}"/>
              </a:ext>
            </a:extLst>
          </p:cNvPr>
          <p:cNvGrpSpPr/>
          <p:nvPr/>
        </p:nvGrpSpPr>
        <p:grpSpPr>
          <a:xfrm>
            <a:off x="-25317" y="5215049"/>
            <a:ext cx="12192000" cy="1650999"/>
            <a:chOff x="0" y="5207000"/>
            <a:chExt cx="12192000" cy="1650999"/>
          </a:xfrm>
        </p:grpSpPr>
        <p:pic>
          <p:nvPicPr>
            <p:cNvPr id="33" name="图片 5">
              <a:extLst>
                <a:ext uri="{FF2B5EF4-FFF2-40B4-BE49-F238E27FC236}">
                  <a16:creationId xmlns:a16="http://schemas.microsoft.com/office/drawing/2014/main" id="{17541BEA-1B00-7D5A-535E-605E623FCD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31400" y="5310502"/>
              <a:ext cx="2260600" cy="1547497"/>
            </a:xfrm>
            <a:prstGeom prst="rect">
              <a:avLst/>
            </a:prstGeom>
          </p:spPr>
        </p:pic>
        <p:pic>
          <p:nvPicPr>
            <p:cNvPr id="34" name="图片 7">
              <a:extLst>
                <a:ext uri="{FF2B5EF4-FFF2-40B4-BE49-F238E27FC236}">
                  <a16:creationId xmlns:a16="http://schemas.microsoft.com/office/drawing/2014/main" id="{2E8F0712-C5F7-EC38-3739-DE76BEB16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07000"/>
              <a:ext cx="2679319" cy="1650999"/>
            </a:xfrm>
            <a:prstGeom prst="rect">
              <a:avLst/>
            </a:prstGeom>
          </p:spPr>
        </p:pic>
        <p:pic>
          <p:nvPicPr>
            <p:cNvPr id="35" name="图片 24">
              <a:extLst>
                <a:ext uri="{FF2B5EF4-FFF2-40B4-BE49-F238E27FC236}">
                  <a16:creationId xmlns:a16="http://schemas.microsoft.com/office/drawing/2014/main" id="{201CF94A-F9B1-2CC4-E0F1-EDC2C97F8D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0765" b="62852"/>
            <a:stretch>
              <a:fillRect/>
            </a:stretch>
          </p:blipFill>
          <p:spPr>
            <a:xfrm>
              <a:off x="176806" y="5490093"/>
              <a:ext cx="425329" cy="383030"/>
            </a:xfrm>
            <a:custGeom>
              <a:avLst/>
              <a:gdLst>
                <a:gd name="connsiteX0" fmla="*/ 0 w 655948"/>
                <a:gd name="connsiteY0" fmla="*/ 0 h 590714"/>
                <a:gd name="connsiteX1" fmla="*/ 655948 w 655948"/>
                <a:gd name="connsiteY1" fmla="*/ 0 h 590714"/>
                <a:gd name="connsiteX2" fmla="*/ 655948 w 655948"/>
                <a:gd name="connsiteY2" fmla="*/ 590714 h 590714"/>
                <a:gd name="connsiteX3" fmla="*/ 0 w 655948"/>
                <a:gd name="connsiteY3" fmla="*/ 590714 h 590714"/>
                <a:gd name="connsiteX4" fmla="*/ 0 w 655948"/>
                <a:gd name="connsiteY4" fmla="*/ 0 h 59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948" h="590714">
                  <a:moveTo>
                    <a:pt x="0" y="0"/>
                  </a:moveTo>
                  <a:lnTo>
                    <a:pt x="655948" y="0"/>
                  </a:lnTo>
                  <a:lnTo>
                    <a:pt x="655948" y="590714"/>
                  </a:lnTo>
                  <a:lnTo>
                    <a:pt x="0" y="59071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36" name="图片 23">
              <a:extLst>
                <a:ext uri="{FF2B5EF4-FFF2-40B4-BE49-F238E27FC236}">
                  <a16:creationId xmlns:a16="http://schemas.microsoft.com/office/drawing/2014/main" id="{40E0EA0D-E610-16AB-D370-603D9C40EB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765" t="12558" b="40721"/>
            <a:stretch>
              <a:fillRect/>
            </a:stretch>
          </p:blipFill>
          <p:spPr>
            <a:xfrm>
              <a:off x="3665159" y="5663129"/>
              <a:ext cx="388851" cy="440426"/>
            </a:xfrm>
            <a:custGeom>
              <a:avLst/>
              <a:gdLst>
                <a:gd name="connsiteX0" fmla="*/ 0 w 655948"/>
                <a:gd name="connsiteY0" fmla="*/ 0 h 742950"/>
                <a:gd name="connsiteX1" fmla="*/ 655948 w 655948"/>
                <a:gd name="connsiteY1" fmla="*/ 0 h 742950"/>
                <a:gd name="connsiteX2" fmla="*/ 655948 w 655948"/>
                <a:gd name="connsiteY2" fmla="*/ 742950 h 742950"/>
                <a:gd name="connsiteX3" fmla="*/ 0 w 655948"/>
                <a:gd name="connsiteY3" fmla="*/ 742950 h 742950"/>
                <a:gd name="connsiteX4" fmla="*/ 0 w 655948"/>
                <a:gd name="connsiteY4" fmla="*/ 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948" h="742950">
                  <a:moveTo>
                    <a:pt x="0" y="0"/>
                  </a:moveTo>
                  <a:lnTo>
                    <a:pt x="655948" y="0"/>
                  </a:lnTo>
                  <a:lnTo>
                    <a:pt x="655948" y="742950"/>
                  </a:lnTo>
                  <a:lnTo>
                    <a:pt x="0" y="74295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37" name="图片 9">
              <a:extLst>
                <a:ext uri="{FF2B5EF4-FFF2-40B4-BE49-F238E27FC236}">
                  <a16:creationId xmlns:a16="http://schemas.microsoft.com/office/drawing/2014/main" id="{E69CB260-ADBA-C7C0-F53D-9CBEA5349CE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8600" y="5901249"/>
              <a:ext cx="3451875" cy="956750"/>
            </a:xfrm>
            <a:prstGeom prst="rect">
              <a:avLst/>
            </a:prstGeom>
          </p:spPr>
        </p:pic>
        <p:pic>
          <p:nvPicPr>
            <p:cNvPr id="38" name="图片 12">
              <a:extLst>
                <a:ext uri="{FF2B5EF4-FFF2-40B4-BE49-F238E27FC236}">
                  <a16:creationId xmlns:a16="http://schemas.microsoft.com/office/drawing/2014/main" id="{B434ABF3-3F9F-075F-CA56-40E0A0653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3689" y="5952293"/>
              <a:ext cx="3267329" cy="905706"/>
            </a:xfrm>
            <a:prstGeom prst="rect">
              <a:avLst/>
            </a:prstGeom>
          </p:spPr>
        </p:pic>
        <p:pic>
          <p:nvPicPr>
            <p:cNvPr id="39" name="图片 22">
              <a:extLst>
                <a:ext uri="{FF2B5EF4-FFF2-40B4-BE49-F238E27FC236}">
                  <a16:creationId xmlns:a16="http://schemas.microsoft.com/office/drawing/2014/main" id="{D7D49C82-87A1-5B29-9970-EF06432099B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14" t="59279" r="64244"/>
            <a:stretch>
              <a:fillRect/>
            </a:stretch>
          </p:blipFill>
          <p:spPr>
            <a:xfrm>
              <a:off x="1081651" y="5952293"/>
              <a:ext cx="475557" cy="396198"/>
            </a:xfrm>
            <a:custGeom>
              <a:avLst/>
              <a:gdLst>
                <a:gd name="connsiteX0" fmla="*/ 0 w 777240"/>
                <a:gd name="connsiteY0" fmla="*/ 0 h 647537"/>
                <a:gd name="connsiteX1" fmla="*/ 777240 w 777240"/>
                <a:gd name="connsiteY1" fmla="*/ 0 h 647537"/>
                <a:gd name="connsiteX2" fmla="*/ 777240 w 777240"/>
                <a:gd name="connsiteY2" fmla="*/ 647537 h 647537"/>
                <a:gd name="connsiteX3" fmla="*/ 0 w 777240"/>
                <a:gd name="connsiteY3" fmla="*/ 647537 h 647537"/>
                <a:gd name="connsiteX4" fmla="*/ 0 w 777240"/>
                <a:gd name="connsiteY4" fmla="*/ 0 h 64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240" h="647537">
                  <a:moveTo>
                    <a:pt x="0" y="0"/>
                  </a:moveTo>
                  <a:lnTo>
                    <a:pt x="777240" y="0"/>
                  </a:lnTo>
                  <a:lnTo>
                    <a:pt x="777240" y="647537"/>
                  </a:lnTo>
                  <a:lnTo>
                    <a:pt x="0" y="647537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14" name="任意多边形: 形状 59">
            <a:extLst>
              <a:ext uri="{FF2B5EF4-FFF2-40B4-BE49-F238E27FC236}">
                <a16:creationId xmlns:a16="http://schemas.microsoft.com/office/drawing/2014/main" id="{26F55A21-18D6-226C-EA71-E03CDCAE743B}"/>
              </a:ext>
            </a:extLst>
          </p:cNvPr>
          <p:cNvSpPr/>
          <p:nvPr/>
        </p:nvSpPr>
        <p:spPr>
          <a:xfrm>
            <a:off x="3609806" y="998563"/>
            <a:ext cx="8430705" cy="4860873"/>
          </a:xfrm>
          <a:custGeom>
            <a:avLst/>
            <a:gdLst>
              <a:gd name="connsiteX0" fmla="*/ 0 w 8430705"/>
              <a:gd name="connsiteY0" fmla="*/ 810146 h 4860873"/>
              <a:gd name="connsiteX1" fmla="*/ 810146 w 8430705"/>
              <a:gd name="connsiteY1" fmla="*/ 0 h 4860873"/>
              <a:gd name="connsiteX2" fmla="*/ 1241472 w 8430705"/>
              <a:gd name="connsiteY2" fmla="*/ 0 h 4860873"/>
              <a:gd name="connsiteX3" fmla="*/ 1809007 w 8430705"/>
              <a:gd name="connsiteY3" fmla="*/ 0 h 4860873"/>
              <a:gd name="connsiteX4" fmla="*/ 2240333 w 8430705"/>
              <a:gd name="connsiteY4" fmla="*/ 0 h 4860873"/>
              <a:gd name="connsiteX5" fmla="*/ 2944076 w 8430705"/>
              <a:gd name="connsiteY5" fmla="*/ 0 h 4860873"/>
              <a:gd name="connsiteX6" fmla="*/ 3375402 w 8430705"/>
              <a:gd name="connsiteY6" fmla="*/ 0 h 4860873"/>
              <a:gd name="connsiteX7" fmla="*/ 3738624 w 8430705"/>
              <a:gd name="connsiteY7" fmla="*/ 0 h 4860873"/>
              <a:gd name="connsiteX8" fmla="*/ 4306159 w 8430705"/>
              <a:gd name="connsiteY8" fmla="*/ 0 h 4860873"/>
              <a:gd name="connsiteX9" fmla="*/ 4873693 w 8430705"/>
              <a:gd name="connsiteY9" fmla="*/ 0 h 4860873"/>
              <a:gd name="connsiteX10" fmla="*/ 5577436 w 8430705"/>
              <a:gd name="connsiteY10" fmla="*/ 0 h 4860873"/>
              <a:gd name="connsiteX11" fmla="*/ 6076866 w 8430705"/>
              <a:gd name="connsiteY11" fmla="*/ 0 h 4860873"/>
              <a:gd name="connsiteX12" fmla="*/ 6440088 w 8430705"/>
              <a:gd name="connsiteY12" fmla="*/ 0 h 4860873"/>
              <a:gd name="connsiteX13" fmla="*/ 6939519 w 8430705"/>
              <a:gd name="connsiteY13" fmla="*/ 0 h 4860873"/>
              <a:gd name="connsiteX14" fmla="*/ 7620560 w 8430705"/>
              <a:gd name="connsiteY14" fmla="*/ 0 h 4860873"/>
              <a:gd name="connsiteX15" fmla="*/ 8430706 w 8430705"/>
              <a:gd name="connsiteY15" fmla="*/ 810146 h 4860873"/>
              <a:gd name="connsiteX16" fmla="*/ 8430705 w 8430705"/>
              <a:gd name="connsiteY16" fmla="*/ 4050728 h 4860873"/>
              <a:gd name="connsiteX17" fmla="*/ 7620559 w 8430705"/>
              <a:gd name="connsiteY17" fmla="*/ 4860874 h 4860873"/>
              <a:gd name="connsiteX18" fmla="*/ 6916816 w 8430705"/>
              <a:gd name="connsiteY18" fmla="*/ 4860874 h 4860873"/>
              <a:gd name="connsiteX19" fmla="*/ 6553594 w 8430705"/>
              <a:gd name="connsiteY19" fmla="*/ 4860874 h 4860873"/>
              <a:gd name="connsiteX20" fmla="*/ 5849852 w 8430705"/>
              <a:gd name="connsiteY20" fmla="*/ 4860874 h 4860873"/>
              <a:gd name="connsiteX21" fmla="*/ 5214213 w 8430705"/>
              <a:gd name="connsiteY21" fmla="*/ 4860874 h 4860873"/>
              <a:gd name="connsiteX22" fmla="*/ 4646679 w 8430705"/>
              <a:gd name="connsiteY22" fmla="*/ 4860874 h 4860873"/>
              <a:gd name="connsiteX23" fmla="*/ 4011040 w 8430705"/>
              <a:gd name="connsiteY23" fmla="*/ 4860873 h 4860873"/>
              <a:gd name="connsiteX24" fmla="*/ 3511610 w 8430705"/>
              <a:gd name="connsiteY24" fmla="*/ 4860873 h 4860873"/>
              <a:gd name="connsiteX25" fmla="*/ 2875971 w 8430705"/>
              <a:gd name="connsiteY25" fmla="*/ 4860873 h 4860873"/>
              <a:gd name="connsiteX26" fmla="*/ 2308437 w 8430705"/>
              <a:gd name="connsiteY26" fmla="*/ 4860873 h 4860873"/>
              <a:gd name="connsiteX27" fmla="*/ 1740902 w 8430705"/>
              <a:gd name="connsiteY27" fmla="*/ 4860873 h 4860873"/>
              <a:gd name="connsiteX28" fmla="*/ 810146 w 8430705"/>
              <a:gd name="connsiteY28" fmla="*/ 4860873 h 4860873"/>
              <a:gd name="connsiteX29" fmla="*/ 0 w 8430705"/>
              <a:gd name="connsiteY29" fmla="*/ 4050727 h 4860873"/>
              <a:gd name="connsiteX30" fmla="*/ 0 w 8430705"/>
              <a:gd name="connsiteY30" fmla="*/ 3510630 h 4860873"/>
              <a:gd name="connsiteX31" fmla="*/ 0 w 8430705"/>
              <a:gd name="connsiteY31" fmla="*/ 2905722 h 4860873"/>
              <a:gd name="connsiteX32" fmla="*/ 0 w 8430705"/>
              <a:gd name="connsiteY32" fmla="*/ 2398031 h 4860873"/>
              <a:gd name="connsiteX33" fmla="*/ 0 w 8430705"/>
              <a:gd name="connsiteY33" fmla="*/ 1890340 h 4860873"/>
              <a:gd name="connsiteX34" fmla="*/ 0 w 8430705"/>
              <a:gd name="connsiteY34" fmla="*/ 1415054 h 4860873"/>
              <a:gd name="connsiteX35" fmla="*/ 0 w 8430705"/>
              <a:gd name="connsiteY35" fmla="*/ 810146 h 486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430705" h="4860873" fill="none" extrusionOk="0">
                <a:moveTo>
                  <a:pt x="0" y="810146"/>
                </a:moveTo>
                <a:cubicBezTo>
                  <a:pt x="-30159" y="341883"/>
                  <a:pt x="382855" y="-7531"/>
                  <a:pt x="810146" y="0"/>
                </a:cubicBezTo>
                <a:cubicBezTo>
                  <a:pt x="924610" y="-45743"/>
                  <a:pt x="1130588" y="1190"/>
                  <a:pt x="1241472" y="0"/>
                </a:cubicBezTo>
                <a:cubicBezTo>
                  <a:pt x="1352356" y="-1190"/>
                  <a:pt x="1613484" y="31247"/>
                  <a:pt x="1809007" y="0"/>
                </a:cubicBezTo>
                <a:cubicBezTo>
                  <a:pt x="2004530" y="-31247"/>
                  <a:pt x="2065706" y="38676"/>
                  <a:pt x="2240333" y="0"/>
                </a:cubicBezTo>
                <a:cubicBezTo>
                  <a:pt x="2414960" y="-38676"/>
                  <a:pt x="2682440" y="1992"/>
                  <a:pt x="2944076" y="0"/>
                </a:cubicBezTo>
                <a:cubicBezTo>
                  <a:pt x="3205712" y="-1992"/>
                  <a:pt x="3248990" y="50152"/>
                  <a:pt x="3375402" y="0"/>
                </a:cubicBezTo>
                <a:cubicBezTo>
                  <a:pt x="3501814" y="-50152"/>
                  <a:pt x="3599940" y="34718"/>
                  <a:pt x="3738624" y="0"/>
                </a:cubicBezTo>
                <a:cubicBezTo>
                  <a:pt x="3877308" y="-34718"/>
                  <a:pt x="4173578" y="8529"/>
                  <a:pt x="4306159" y="0"/>
                </a:cubicBezTo>
                <a:cubicBezTo>
                  <a:pt x="4438740" y="-8529"/>
                  <a:pt x="4720800" y="46996"/>
                  <a:pt x="4873693" y="0"/>
                </a:cubicBezTo>
                <a:cubicBezTo>
                  <a:pt x="5026586" y="-46996"/>
                  <a:pt x="5261991" y="13520"/>
                  <a:pt x="5577436" y="0"/>
                </a:cubicBezTo>
                <a:cubicBezTo>
                  <a:pt x="5892881" y="-13520"/>
                  <a:pt x="5840269" y="36209"/>
                  <a:pt x="6076866" y="0"/>
                </a:cubicBezTo>
                <a:cubicBezTo>
                  <a:pt x="6313463" y="-36209"/>
                  <a:pt x="6307784" y="22242"/>
                  <a:pt x="6440088" y="0"/>
                </a:cubicBezTo>
                <a:cubicBezTo>
                  <a:pt x="6572392" y="-22242"/>
                  <a:pt x="6771335" y="51906"/>
                  <a:pt x="6939519" y="0"/>
                </a:cubicBezTo>
                <a:cubicBezTo>
                  <a:pt x="7107703" y="-51906"/>
                  <a:pt x="7356997" y="66960"/>
                  <a:pt x="7620560" y="0"/>
                </a:cubicBezTo>
                <a:cubicBezTo>
                  <a:pt x="7972957" y="-5075"/>
                  <a:pt x="8414823" y="360009"/>
                  <a:pt x="8430706" y="810146"/>
                </a:cubicBezTo>
                <a:cubicBezTo>
                  <a:pt x="8466235" y="2120658"/>
                  <a:pt x="8238057" y="2887060"/>
                  <a:pt x="8430705" y="4050728"/>
                </a:cubicBezTo>
                <a:cubicBezTo>
                  <a:pt x="8408626" y="4484247"/>
                  <a:pt x="8051583" y="4792948"/>
                  <a:pt x="7620559" y="4860874"/>
                </a:cubicBezTo>
                <a:cubicBezTo>
                  <a:pt x="7357828" y="4900748"/>
                  <a:pt x="7140454" y="4792984"/>
                  <a:pt x="6916816" y="4860874"/>
                </a:cubicBezTo>
                <a:cubicBezTo>
                  <a:pt x="6693178" y="4928764"/>
                  <a:pt x="6649259" y="4827220"/>
                  <a:pt x="6553594" y="4860874"/>
                </a:cubicBezTo>
                <a:cubicBezTo>
                  <a:pt x="6457929" y="4894528"/>
                  <a:pt x="6134172" y="4784693"/>
                  <a:pt x="5849852" y="4860874"/>
                </a:cubicBezTo>
                <a:cubicBezTo>
                  <a:pt x="5565532" y="4937055"/>
                  <a:pt x="5421780" y="4795474"/>
                  <a:pt x="5214213" y="4860874"/>
                </a:cubicBezTo>
                <a:cubicBezTo>
                  <a:pt x="5006646" y="4926274"/>
                  <a:pt x="4918663" y="4802467"/>
                  <a:pt x="4646679" y="4860874"/>
                </a:cubicBezTo>
                <a:cubicBezTo>
                  <a:pt x="4374695" y="4919281"/>
                  <a:pt x="4178200" y="4839717"/>
                  <a:pt x="4011040" y="4860873"/>
                </a:cubicBezTo>
                <a:cubicBezTo>
                  <a:pt x="3843880" y="4882029"/>
                  <a:pt x="3613249" y="4829543"/>
                  <a:pt x="3511610" y="4860873"/>
                </a:cubicBezTo>
                <a:cubicBezTo>
                  <a:pt x="3409971" y="4892203"/>
                  <a:pt x="3006883" y="4822210"/>
                  <a:pt x="2875971" y="4860873"/>
                </a:cubicBezTo>
                <a:cubicBezTo>
                  <a:pt x="2745059" y="4899536"/>
                  <a:pt x="2435825" y="4799548"/>
                  <a:pt x="2308437" y="4860873"/>
                </a:cubicBezTo>
                <a:cubicBezTo>
                  <a:pt x="2181049" y="4922198"/>
                  <a:pt x="2006637" y="4798505"/>
                  <a:pt x="1740902" y="4860873"/>
                </a:cubicBezTo>
                <a:cubicBezTo>
                  <a:pt x="1475167" y="4923241"/>
                  <a:pt x="1222806" y="4808165"/>
                  <a:pt x="810146" y="4860873"/>
                </a:cubicBezTo>
                <a:cubicBezTo>
                  <a:pt x="344042" y="4834736"/>
                  <a:pt x="-3938" y="4532568"/>
                  <a:pt x="0" y="4050727"/>
                </a:cubicBezTo>
                <a:cubicBezTo>
                  <a:pt x="-6907" y="3806345"/>
                  <a:pt x="1066" y="3706127"/>
                  <a:pt x="0" y="3510630"/>
                </a:cubicBezTo>
                <a:cubicBezTo>
                  <a:pt x="-1066" y="3315133"/>
                  <a:pt x="55238" y="3065806"/>
                  <a:pt x="0" y="2905722"/>
                </a:cubicBezTo>
                <a:cubicBezTo>
                  <a:pt x="-55238" y="2745638"/>
                  <a:pt x="35494" y="2558006"/>
                  <a:pt x="0" y="2398031"/>
                </a:cubicBezTo>
                <a:cubicBezTo>
                  <a:pt x="-35494" y="2238056"/>
                  <a:pt x="43640" y="2130167"/>
                  <a:pt x="0" y="1890340"/>
                </a:cubicBezTo>
                <a:cubicBezTo>
                  <a:pt x="-43640" y="1650513"/>
                  <a:pt x="37330" y="1530623"/>
                  <a:pt x="0" y="1415054"/>
                </a:cubicBezTo>
                <a:cubicBezTo>
                  <a:pt x="-37330" y="1299485"/>
                  <a:pt x="44590" y="980217"/>
                  <a:pt x="0" y="810146"/>
                </a:cubicBezTo>
                <a:close/>
              </a:path>
              <a:path w="8430705" h="4860873" stroke="0" extrusionOk="0">
                <a:moveTo>
                  <a:pt x="0" y="810146"/>
                </a:moveTo>
                <a:cubicBezTo>
                  <a:pt x="-18282" y="458225"/>
                  <a:pt x="319300" y="-59482"/>
                  <a:pt x="810146" y="0"/>
                </a:cubicBezTo>
                <a:cubicBezTo>
                  <a:pt x="1086478" y="-73775"/>
                  <a:pt x="1223934" y="26563"/>
                  <a:pt x="1445785" y="0"/>
                </a:cubicBezTo>
                <a:cubicBezTo>
                  <a:pt x="1667636" y="-26563"/>
                  <a:pt x="1704347" y="23320"/>
                  <a:pt x="1809007" y="0"/>
                </a:cubicBezTo>
                <a:cubicBezTo>
                  <a:pt x="1913667" y="-23320"/>
                  <a:pt x="2062565" y="33087"/>
                  <a:pt x="2172229" y="0"/>
                </a:cubicBezTo>
                <a:cubicBezTo>
                  <a:pt x="2281893" y="-33087"/>
                  <a:pt x="2459245" y="14967"/>
                  <a:pt x="2603555" y="0"/>
                </a:cubicBezTo>
                <a:cubicBezTo>
                  <a:pt x="2747865" y="-14967"/>
                  <a:pt x="3159041" y="60184"/>
                  <a:pt x="3307298" y="0"/>
                </a:cubicBezTo>
                <a:cubicBezTo>
                  <a:pt x="3455555" y="-60184"/>
                  <a:pt x="3610443" y="28691"/>
                  <a:pt x="3806728" y="0"/>
                </a:cubicBezTo>
                <a:cubicBezTo>
                  <a:pt x="4003013" y="-28691"/>
                  <a:pt x="4035951" y="7632"/>
                  <a:pt x="4169950" y="0"/>
                </a:cubicBezTo>
                <a:cubicBezTo>
                  <a:pt x="4303949" y="-7632"/>
                  <a:pt x="4425999" y="4092"/>
                  <a:pt x="4533172" y="0"/>
                </a:cubicBezTo>
                <a:cubicBezTo>
                  <a:pt x="4640345" y="-4092"/>
                  <a:pt x="4898543" y="12021"/>
                  <a:pt x="5032603" y="0"/>
                </a:cubicBezTo>
                <a:cubicBezTo>
                  <a:pt x="5166663" y="-12021"/>
                  <a:pt x="5255573" y="32653"/>
                  <a:pt x="5463929" y="0"/>
                </a:cubicBezTo>
                <a:cubicBezTo>
                  <a:pt x="5672285" y="-32653"/>
                  <a:pt x="5761986" y="33001"/>
                  <a:pt x="5963359" y="0"/>
                </a:cubicBezTo>
                <a:cubicBezTo>
                  <a:pt x="6164732" y="-33001"/>
                  <a:pt x="6202795" y="39667"/>
                  <a:pt x="6394685" y="0"/>
                </a:cubicBezTo>
                <a:cubicBezTo>
                  <a:pt x="6586575" y="-39667"/>
                  <a:pt x="6814842" y="55750"/>
                  <a:pt x="6962220" y="0"/>
                </a:cubicBezTo>
                <a:cubicBezTo>
                  <a:pt x="7109598" y="-55750"/>
                  <a:pt x="7381869" y="32972"/>
                  <a:pt x="7620560" y="0"/>
                </a:cubicBezTo>
                <a:cubicBezTo>
                  <a:pt x="7971517" y="-62831"/>
                  <a:pt x="8518357" y="421970"/>
                  <a:pt x="8430706" y="810146"/>
                </a:cubicBezTo>
                <a:cubicBezTo>
                  <a:pt x="8187328" y="1951932"/>
                  <a:pt x="8357768" y="2922759"/>
                  <a:pt x="8430705" y="4050728"/>
                </a:cubicBezTo>
                <a:cubicBezTo>
                  <a:pt x="8476474" y="4512944"/>
                  <a:pt x="8126105" y="4834625"/>
                  <a:pt x="7620559" y="4860874"/>
                </a:cubicBezTo>
                <a:cubicBezTo>
                  <a:pt x="7429960" y="4922569"/>
                  <a:pt x="7197756" y="4795915"/>
                  <a:pt x="7053025" y="4860874"/>
                </a:cubicBezTo>
                <a:cubicBezTo>
                  <a:pt x="6908294" y="4925833"/>
                  <a:pt x="6640472" y="4799126"/>
                  <a:pt x="6485490" y="4860874"/>
                </a:cubicBezTo>
                <a:cubicBezTo>
                  <a:pt x="6330509" y="4922622"/>
                  <a:pt x="6198781" y="4806120"/>
                  <a:pt x="5917956" y="4860874"/>
                </a:cubicBezTo>
                <a:cubicBezTo>
                  <a:pt x="5637131" y="4915628"/>
                  <a:pt x="5605577" y="4820807"/>
                  <a:pt x="5350421" y="4860874"/>
                </a:cubicBezTo>
                <a:cubicBezTo>
                  <a:pt x="5095266" y="4900941"/>
                  <a:pt x="5099966" y="4822405"/>
                  <a:pt x="4987199" y="4860874"/>
                </a:cubicBezTo>
                <a:cubicBezTo>
                  <a:pt x="4874432" y="4899343"/>
                  <a:pt x="4583817" y="4828349"/>
                  <a:pt x="4283457" y="4860874"/>
                </a:cubicBezTo>
                <a:cubicBezTo>
                  <a:pt x="3983097" y="4893399"/>
                  <a:pt x="3801656" y="4849152"/>
                  <a:pt x="3579714" y="4860873"/>
                </a:cubicBezTo>
                <a:cubicBezTo>
                  <a:pt x="3357772" y="4872595"/>
                  <a:pt x="3295895" y="4860806"/>
                  <a:pt x="3080284" y="4860873"/>
                </a:cubicBezTo>
                <a:cubicBezTo>
                  <a:pt x="2864673" y="4860940"/>
                  <a:pt x="2619264" y="4826109"/>
                  <a:pt x="2444645" y="4860873"/>
                </a:cubicBezTo>
                <a:cubicBezTo>
                  <a:pt x="2270026" y="4895637"/>
                  <a:pt x="2002384" y="4795243"/>
                  <a:pt x="1877111" y="4860873"/>
                </a:cubicBezTo>
                <a:cubicBezTo>
                  <a:pt x="1751838" y="4926503"/>
                  <a:pt x="1649762" y="4856211"/>
                  <a:pt x="1445785" y="4860873"/>
                </a:cubicBezTo>
                <a:cubicBezTo>
                  <a:pt x="1241808" y="4865535"/>
                  <a:pt x="1062112" y="4822748"/>
                  <a:pt x="810146" y="4860873"/>
                </a:cubicBezTo>
                <a:cubicBezTo>
                  <a:pt x="270820" y="4867644"/>
                  <a:pt x="-9912" y="4457699"/>
                  <a:pt x="0" y="4050727"/>
                </a:cubicBezTo>
                <a:cubicBezTo>
                  <a:pt x="-101" y="3888190"/>
                  <a:pt x="60763" y="3595672"/>
                  <a:pt x="0" y="3478224"/>
                </a:cubicBezTo>
                <a:cubicBezTo>
                  <a:pt x="-60763" y="3360776"/>
                  <a:pt x="46987" y="3175686"/>
                  <a:pt x="0" y="2938128"/>
                </a:cubicBezTo>
                <a:cubicBezTo>
                  <a:pt x="-46987" y="2700570"/>
                  <a:pt x="48385" y="2620315"/>
                  <a:pt x="0" y="2462842"/>
                </a:cubicBezTo>
                <a:cubicBezTo>
                  <a:pt x="-48385" y="2305369"/>
                  <a:pt x="12188" y="2083161"/>
                  <a:pt x="0" y="1987557"/>
                </a:cubicBezTo>
                <a:cubicBezTo>
                  <a:pt x="-12188" y="1891953"/>
                  <a:pt x="31589" y="1563147"/>
                  <a:pt x="0" y="1415054"/>
                </a:cubicBezTo>
                <a:cubicBezTo>
                  <a:pt x="-31589" y="1266961"/>
                  <a:pt x="54774" y="987860"/>
                  <a:pt x="0" y="810146"/>
                </a:cubicBezTo>
                <a:close/>
              </a:path>
            </a:pathLst>
          </a:custGeom>
          <a:solidFill>
            <a:schemeClr val="bg1">
              <a:alpha val="73000"/>
            </a:schemeClr>
          </a:solidFill>
          <a:ln>
            <a:noFill/>
            <a:extLst>
              <a:ext uri="{C807C97D-BFC1-408E-A445-0C87EB9F89A2}">
                <ask:lineSketchStyleProps xmlns="" xmlns:ask="http://schemas.microsoft.com/office/drawing/2018/sketchyshapes" sd="2152701965">
                  <a:prstGeom prst="flowChartAlternateProcess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400" dirty="0">
              <a:solidFill>
                <a:srgbClr val="FF8600"/>
              </a:solidFill>
              <a:latin typeface="Arial" panose="020B0604020202020204" pitchFamily="34" charset="0"/>
              <a:ea typeface="思源黑体 CN Bold" panose="020B08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86F76775-10E6-06EE-F97A-75B610B24AE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1" y="1879849"/>
            <a:ext cx="5306979" cy="4988560"/>
          </a:xfrm>
          <a:prstGeom prst="rect">
            <a:avLst/>
          </a:prstGeom>
        </p:spPr>
      </p:pic>
      <p:sp>
        <p:nvSpPr>
          <p:cNvPr id="13" name="文本框 21">
            <a:extLst>
              <a:ext uri="{FF2B5EF4-FFF2-40B4-BE49-F238E27FC236}">
                <a16:creationId xmlns:a16="http://schemas.microsoft.com/office/drawing/2014/main" id="{B9642F91-4351-E97E-2199-1A290324DE3D}"/>
              </a:ext>
            </a:extLst>
          </p:cNvPr>
          <p:cNvSpPr txBox="1"/>
          <p:nvPr/>
        </p:nvSpPr>
        <p:spPr>
          <a:xfrm>
            <a:off x="3951349" y="1018643"/>
            <a:ext cx="7924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i="1" dirty="0" err="1">
                <a:ln w="1270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Thứ</a:t>
            </a:r>
            <a:r>
              <a:rPr lang="en-US" altLang="zh-CN" sz="3600" b="1" i="1" dirty="0">
                <a:ln w="1270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i="1" dirty="0" err="1" smtClean="0">
                <a:ln w="1270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Tư</a:t>
            </a:r>
            <a:r>
              <a:rPr lang="en-US" altLang="zh-CN" sz="3600" b="1" i="1" dirty="0" smtClean="0">
                <a:ln w="1270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i="1" dirty="0" err="1">
                <a:ln w="1270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ngày</a:t>
            </a:r>
            <a:r>
              <a:rPr lang="en-US" altLang="zh-CN" sz="3600" b="1" i="1" dirty="0">
                <a:ln w="1270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i="1" dirty="0" smtClean="0">
                <a:ln w="1270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13 </a:t>
            </a:r>
            <a:r>
              <a:rPr lang="en-US" altLang="zh-CN" sz="3600" b="1" i="1" dirty="0" err="1">
                <a:ln w="1270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tháng</a:t>
            </a:r>
            <a:r>
              <a:rPr lang="en-US" altLang="zh-CN" sz="3600" b="1" i="1" dirty="0">
                <a:ln w="1270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i="1" dirty="0" smtClean="0">
                <a:ln w="1270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11 </a:t>
            </a:r>
            <a:r>
              <a:rPr lang="en-US" altLang="zh-CN" sz="3600" b="1" i="1" dirty="0" err="1">
                <a:ln w="1270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năm</a:t>
            </a:r>
            <a:r>
              <a:rPr lang="en-US" altLang="zh-CN" sz="3600" b="1" i="1" dirty="0">
                <a:ln w="1270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i="1" dirty="0" smtClean="0">
                <a:ln w="12700"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2024</a:t>
            </a:r>
            <a:endParaRPr lang="zh-CN" altLang="en-US" sz="3600" b="1" i="1" dirty="0">
              <a:ln w="12700"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C9877A-A1F0-0CE6-577B-FF28BCFF1247}"/>
              </a:ext>
            </a:extLst>
          </p:cNvPr>
          <p:cNvSpPr txBox="1"/>
          <p:nvPr/>
        </p:nvSpPr>
        <p:spPr>
          <a:xfrm>
            <a:off x="6016874" y="1714179"/>
            <a:ext cx="38888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4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endParaRPr lang="vi-VN" sz="4800" b="1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F0FB6E-71BB-9A71-3CEB-02BD31628C1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37881" y="2753366"/>
            <a:ext cx="5992887" cy="278001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638372" y="4894226"/>
            <a:ext cx="37398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6000" b="1" i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60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4)</a:t>
            </a:r>
            <a:endParaRPr lang="en-US" sz="60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116292"/>
      </p:ext>
    </p:extLst>
  </p:cSld>
  <p:clrMapOvr>
    <a:masterClrMapping/>
  </p:clrMapOvr>
  <p:transition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26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3" grpId="0"/>
          <p:bldP spid="6" grpId="0"/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26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3" grpId="0"/>
          <p:bldP spid="6" grpId="0"/>
          <p:bldP spid="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160301F-04C9-AB07-77C2-DB81B623D1E5}"/>
              </a:ext>
            </a:extLst>
          </p:cNvPr>
          <p:cNvSpPr/>
          <p:nvPr/>
        </p:nvSpPr>
        <p:spPr>
          <a:xfrm>
            <a:off x="149984" y="610183"/>
            <a:ext cx="6788869" cy="4417965"/>
          </a:xfrm>
          <a:prstGeom prst="round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99298ECA-0F66-A59B-CE03-BD190F37A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086" y="880084"/>
            <a:ext cx="5134548" cy="4826475"/>
          </a:xfrm>
          <a:prstGeom prst="rect">
            <a:avLst/>
          </a:prstGeom>
        </p:spPr>
      </p:pic>
      <p:grpSp>
        <p:nvGrpSpPr>
          <p:cNvPr id="12" name="组合 5">
            <a:extLst>
              <a:ext uri="{FF2B5EF4-FFF2-40B4-BE49-F238E27FC236}">
                <a16:creationId xmlns:a16="http://schemas.microsoft.com/office/drawing/2014/main" id="{8406A408-FAB7-43F8-087C-360DEE157179}"/>
              </a:ext>
            </a:extLst>
          </p:cNvPr>
          <p:cNvGrpSpPr/>
          <p:nvPr/>
        </p:nvGrpSpPr>
        <p:grpSpPr>
          <a:xfrm>
            <a:off x="39732" y="5706559"/>
            <a:ext cx="12152268" cy="1151441"/>
            <a:chOff x="-2055784" y="5706558"/>
            <a:chExt cx="12152268" cy="1151441"/>
          </a:xfrm>
        </p:grpSpPr>
        <p:pic>
          <p:nvPicPr>
            <p:cNvPr id="13" name="图片 6">
              <a:extLst>
                <a:ext uri="{FF2B5EF4-FFF2-40B4-BE49-F238E27FC236}">
                  <a16:creationId xmlns:a16="http://schemas.microsoft.com/office/drawing/2014/main" id="{70614D0D-C886-9B72-277F-99B1BE711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9155" y="5952293"/>
              <a:ext cx="3267329" cy="905706"/>
            </a:xfrm>
            <a:prstGeom prst="rect">
              <a:avLst/>
            </a:prstGeom>
          </p:spPr>
        </p:pic>
        <p:pic>
          <p:nvPicPr>
            <p:cNvPr id="14" name="图片 7">
              <a:extLst>
                <a:ext uri="{FF2B5EF4-FFF2-40B4-BE49-F238E27FC236}">
                  <a16:creationId xmlns:a16="http://schemas.microsoft.com/office/drawing/2014/main" id="{C98D9E2E-C81D-A6B9-A5BD-59189EAB95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3398" y="5901249"/>
              <a:ext cx="3451875" cy="956750"/>
            </a:xfrm>
            <a:prstGeom prst="rect">
              <a:avLst/>
            </a:prstGeom>
          </p:spPr>
        </p:pic>
        <p:pic>
          <p:nvPicPr>
            <p:cNvPr id="15" name="图片 8">
              <a:extLst>
                <a:ext uri="{FF2B5EF4-FFF2-40B4-BE49-F238E27FC236}">
                  <a16:creationId xmlns:a16="http://schemas.microsoft.com/office/drawing/2014/main" id="{C3DA4FA8-C546-5F59-73E4-59DBB0D0A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0765" b="62852"/>
            <a:stretch>
              <a:fillRect/>
            </a:stretch>
          </p:blipFill>
          <p:spPr>
            <a:xfrm>
              <a:off x="-1077847" y="5802542"/>
              <a:ext cx="425329" cy="383030"/>
            </a:xfrm>
            <a:custGeom>
              <a:avLst/>
              <a:gdLst>
                <a:gd name="connsiteX0" fmla="*/ 0 w 655948"/>
                <a:gd name="connsiteY0" fmla="*/ 0 h 590714"/>
                <a:gd name="connsiteX1" fmla="*/ 655948 w 655948"/>
                <a:gd name="connsiteY1" fmla="*/ 0 h 590714"/>
                <a:gd name="connsiteX2" fmla="*/ 655948 w 655948"/>
                <a:gd name="connsiteY2" fmla="*/ 590714 h 590714"/>
                <a:gd name="connsiteX3" fmla="*/ 0 w 655948"/>
                <a:gd name="connsiteY3" fmla="*/ 590714 h 590714"/>
                <a:gd name="connsiteX4" fmla="*/ 0 w 655948"/>
                <a:gd name="connsiteY4" fmla="*/ 0 h 59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948" h="590714">
                  <a:moveTo>
                    <a:pt x="0" y="0"/>
                  </a:moveTo>
                  <a:lnTo>
                    <a:pt x="655948" y="0"/>
                  </a:lnTo>
                  <a:lnTo>
                    <a:pt x="655948" y="590714"/>
                  </a:lnTo>
                  <a:lnTo>
                    <a:pt x="0" y="59071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6" name="图片 9">
              <a:extLst>
                <a:ext uri="{FF2B5EF4-FFF2-40B4-BE49-F238E27FC236}">
                  <a16:creationId xmlns:a16="http://schemas.microsoft.com/office/drawing/2014/main" id="{90DB6F81-3AD0-FA4A-3956-33C25B1C2F9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765" t="12558" b="40721"/>
            <a:stretch>
              <a:fillRect/>
            </a:stretch>
          </p:blipFill>
          <p:spPr>
            <a:xfrm flipH="1">
              <a:off x="9022536" y="5706558"/>
              <a:ext cx="388851" cy="440426"/>
            </a:xfrm>
            <a:custGeom>
              <a:avLst/>
              <a:gdLst>
                <a:gd name="connsiteX0" fmla="*/ 0 w 655948"/>
                <a:gd name="connsiteY0" fmla="*/ 0 h 742950"/>
                <a:gd name="connsiteX1" fmla="*/ 655948 w 655948"/>
                <a:gd name="connsiteY1" fmla="*/ 0 h 742950"/>
                <a:gd name="connsiteX2" fmla="*/ 655948 w 655948"/>
                <a:gd name="connsiteY2" fmla="*/ 742950 h 742950"/>
                <a:gd name="connsiteX3" fmla="*/ 0 w 655948"/>
                <a:gd name="connsiteY3" fmla="*/ 742950 h 742950"/>
                <a:gd name="connsiteX4" fmla="*/ 0 w 655948"/>
                <a:gd name="connsiteY4" fmla="*/ 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948" h="742950">
                  <a:moveTo>
                    <a:pt x="0" y="0"/>
                  </a:moveTo>
                  <a:lnTo>
                    <a:pt x="655948" y="0"/>
                  </a:lnTo>
                  <a:lnTo>
                    <a:pt x="655948" y="742950"/>
                  </a:lnTo>
                  <a:lnTo>
                    <a:pt x="0" y="74295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7" name="图片 10">
              <a:extLst>
                <a:ext uri="{FF2B5EF4-FFF2-40B4-BE49-F238E27FC236}">
                  <a16:creationId xmlns:a16="http://schemas.microsoft.com/office/drawing/2014/main" id="{2D6E66D9-E908-CC09-C35E-061C84F6C6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14" t="59279" r="64244"/>
            <a:stretch>
              <a:fillRect/>
            </a:stretch>
          </p:blipFill>
          <p:spPr>
            <a:xfrm>
              <a:off x="1081651" y="5952293"/>
              <a:ext cx="475557" cy="396198"/>
            </a:xfrm>
            <a:custGeom>
              <a:avLst/>
              <a:gdLst>
                <a:gd name="connsiteX0" fmla="*/ 0 w 777240"/>
                <a:gd name="connsiteY0" fmla="*/ 0 h 647537"/>
                <a:gd name="connsiteX1" fmla="*/ 777240 w 777240"/>
                <a:gd name="connsiteY1" fmla="*/ 0 h 647537"/>
                <a:gd name="connsiteX2" fmla="*/ 777240 w 777240"/>
                <a:gd name="connsiteY2" fmla="*/ 647537 h 647537"/>
                <a:gd name="connsiteX3" fmla="*/ 0 w 777240"/>
                <a:gd name="connsiteY3" fmla="*/ 647537 h 647537"/>
                <a:gd name="connsiteX4" fmla="*/ 0 w 777240"/>
                <a:gd name="connsiteY4" fmla="*/ 0 h 64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240" h="647537">
                  <a:moveTo>
                    <a:pt x="0" y="0"/>
                  </a:moveTo>
                  <a:lnTo>
                    <a:pt x="777240" y="0"/>
                  </a:lnTo>
                  <a:lnTo>
                    <a:pt x="777240" y="647537"/>
                  </a:lnTo>
                  <a:lnTo>
                    <a:pt x="0" y="647537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8" name="图片 11">
              <a:extLst>
                <a:ext uri="{FF2B5EF4-FFF2-40B4-BE49-F238E27FC236}">
                  <a16:creationId xmlns:a16="http://schemas.microsoft.com/office/drawing/2014/main" id="{61D89D2F-0947-5C92-F031-A23B767267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243" y="5901249"/>
              <a:ext cx="3451875" cy="956750"/>
            </a:xfrm>
            <a:prstGeom prst="rect">
              <a:avLst/>
            </a:prstGeom>
          </p:spPr>
        </p:pic>
        <p:pic>
          <p:nvPicPr>
            <p:cNvPr id="19" name="图片 12">
              <a:extLst>
                <a:ext uri="{FF2B5EF4-FFF2-40B4-BE49-F238E27FC236}">
                  <a16:creationId xmlns:a16="http://schemas.microsoft.com/office/drawing/2014/main" id="{27F13F85-6053-B9CA-3A76-8CEAD8A1BF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2055784" y="5901249"/>
              <a:ext cx="3451875" cy="956750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92999AC-701B-E707-5FD2-91508692D9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1278817"/>
            <a:ext cx="7102456" cy="354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8199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自定义 109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00CCFF"/>
      </a:accent1>
      <a:accent2>
        <a:srgbClr val="FFAE0D"/>
      </a:accent2>
      <a:accent3>
        <a:srgbClr val="00CCFF"/>
      </a:accent3>
      <a:accent4>
        <a:srgbClr val="FFAE0D"/>
      </a:accent4>
      <a:accent5>
        <a:srgbClr val="00CCFF"/>
      </a:accent5>
      <a:accent6>
        <a:srgbClr val="FFAE0D"/>
      </a:accent6>
      <a:hlink>
        <a:srgbClr val="00CCFF"/>
      </a:hlink>
      <a:folHlink>
        <a:srgbClr val="FFAE0D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12863</TotalTime>
  <Words>248</Words>
  <Application>Microsoft Office PowerPoint</Application>
  <PresentationFormat>Widescreen</PresentationFormat>
  <Paragraphs>48</Paragraphs>
  <Slides>17</Slides>
  <Notes>1</Notes>
  <HiddenSlides>0</HiddenSlides>
  <MMClips>10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17</vt:i4>
      </vt:variant>
    </vt:vector>
  </HeadingPairs>
  <TitlesOfParts>
    <vt:vector size="34" baseType="lpstr">
      <vt:lpstr>微软雅黑</vt:lpstr>
      <vt:lpstr>宋体</vt:lpstr>
      <vt:lpstr>Arial</vt:lpstr>
      <vt:lpstr>Arial Black</vt:lpstr>
      <vt:lpstr>Calibri</vt:lpstr>
      <vt:lpstr>Calibri Light</vt:lpstr>
      <vt:lpstr>Cambria</vt:lpstr>
      <vt:lpstr>等线</vt:lpstr>
      <vt:lpstr>Times New Roman</vt:lpstr>
      <vt:lpstr>UTM Futura Extra</vt:lpstr>
      <vt:lpstr>思源黑体 CN Bold</vt:lpstr>
      <vt:lpstr>迷你简卡通</vt:lpstr>
      <vt:lpstr>Office Theme</vt:lpstr>
      <vt:lpstr>Custom Design</vt:lpstr>
      <vt:lpstr>1_Custom Design</vt:lpstr>
      <vt:lpstr>1_Office 主题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9Slide.vn</dc:title>
  <dc:subject>9Slide.vn</dc:subject>
  <dc:creator>huong</dc:creator>
  <dc:description>9Slide.vn</dc:description>
  <cp:lastModifiedBy>Admin</cp:lastModifiedBy>
  <cp:revision>67</cp:revision>
  <dcterms:created xsi:type="dcterms:W3CDTF">2022-06-25T07:57:25Z</dcterms:created>
  <dcterms:modified xsi:type="dcterms:W3CDTF">2024-11-12T17:29:54Z</dcterms:modified>
  <cp:category>9Slide.vn</cp:category>
</cp:coreProperties>
</file>