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0" r:id="rId3"/>
    <p:sldId id="263" r:id="rId4"/>
    <p:sldId id="270" r:id="rId5"/>
    <p:sldId id="273" r:id="rId6"/>
    <p:sldId id="274" r:id="rId7"/>
    <p:sldId id="268" r:id="rId8"/>
    <p:sldId id="265" r:id="rId9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7" autoAdjust="0"/>
  </p:normalViewPr>
  <p:slideViewPr>
    <p:cSldViewPr snapToGrid="0">
      <p:cViewPr>
        <p:scale>
          <a:sx n="99" d="100"/>
          <a:sy n="99" d="100"/>
        </p:scale>
        <p:origin x="10" y="-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C8807-D7C9-4027-B322-2E04832942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A6868-1FB7-4998-BAC1-F85695AEB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3E102-23A3-4607-B3E3-CCE2B913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70241-FAF6-4AE8-B3DF-BEF10616F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3EE38-D474-498C-9BFF-8DFCE8C24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8000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DFDE9-6DD5-4A14-A10E-7BBD93E88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180A2C-FD7C-4735-BDEC-9449DBBF7A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415400-DEA5-4005-BFD3-A51626EE7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66007-6640-4AAF-ABAD-BC69D90E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0C4FD-1834-402F-80FD-F5BD9861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53292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564638-6790-44D9-917B-4EA1BA3C96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B5E808-959F-41FE-954D-0989CBFDC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BD84B-1603-43F4-AD92-6FBB6F04A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316F9-9331-49C1-A427-1FCB743B4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7ACC7-128E-410B-8ECF-3B0EDE47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561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B58F5-FC91-477F-A776-FC8A59368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30C3F-B814-4211-BC91-FE7983DAA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8373F-65B7-4B06-8FE7-FB35AFDA7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445EC-7EC2-4D75-A4D9-2190A8820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ADF33-2BC8-4FB7-BD15-2F2E6AD22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7566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DF7E9-DAAC-4F08-A73C-F145F0C07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FF9604-2B25-4430-B689-14B76E3E8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1E9D3-AFDF-4763-ADA8-E7532573A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24B4C1-0948-4200-8C1B-C9BBCC26A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39301-FCE9-4F0E-B17B-040A8D863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5054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FF4F1-32FB-4B85-8CC7-57E99BDC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8A067-ECD3-4E9E-9B40-9E2B0440AF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88F38-C2CE-4B3C-B809-BC6FBCD13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6367FC-B6FA-4EB4-9E5F-62526E2EF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414CE-A0C7-4DBE-A99A-FB0411B9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F60AF-0508-4BE7-A8E8-29C9C8E0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4974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B7E73-4396-4D60-8677-07B81775A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E7D2D-17BA-48DF-A3F3-84C01E5FE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95FF01-92FF-48E1-A183-A5A3C35167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AA5F3B-9BD1-4F28-AEDA-2EC857D5C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B53209-DC6F-401D-B0CB-A2F9636E8A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4243C4-9328-43CE-8ADB-63B0C488A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E21689-5926-477F-BFED-5D6B05B0D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71A2A8-3381-447B-B45E-E063C8D66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561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43BCA-939D-47AA-9E29-B8840D3D4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F4F55E-7888-419F-B850-35DC83A95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50DFD8-3295-4AB0-942A-DED4A097C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531DD-59E4-4795-87F9-A297F2A6F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4651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EF6B22-95FF-4853-BE32-4A04B314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598673-D80B-49DE-A413-196090978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8F23DB-3D26-4466-9A22-E7F4D104B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9013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9CFE8-73C6-4DB1-BC89-232C5698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1FA60-12CB-4D40-901A-08CD52C0B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198E04-96A4-4190-823E-A8A2445414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B5614-4725-4006-AAD1-8E56A068A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115D3-6303-4EAC-98C8-821240C2D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76D7CA-BE4E-4E6F-B174-A8F0A50D6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3358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1A65C-9A3B-4068-B9D1-CAD1CA1CD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496672-5010-4377-BF32-9917458E01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35EDD1-32AE-46FC-BA9A-D9DB303614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2F8210-49F3-4C70-80FE-C3928ABD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0FAA40-242F-4296-B2FA-F6A4D5A33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DEDEC-3B45-4EF8-A504-810557E89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686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9BC881-23EF-42D0-AE4A-0D3012AB6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3A87B-AA51-405C-B8B6-8C840C4AB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DD9AA-A6A0-48B5-8696-D898D15FC1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0C81F-4C99-4CAF-A4FD-A39685DD96B7}" type="datetimeFigureOut">
              <a:rPr lang="vi-VN" smtClean="0"/>
              <a:t>01/12/2024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B5D4B-DAD7-4833-AB48-98ABE55229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20FBF-9D96-4CB9-A4AE-B573A9BB5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29293-C988-462F-B6CE-22AA7D24A08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0038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850262-32C3-461E-9C18-BA40E5BEA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2" y="0"/>
            <a:ext cx="1219199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97AD66-8228-440B-A508-1219F7B8A8CA}"/>
              </a:ext>
            </a:extLst>
          </p:cNvPr>
          <p:cNvSpPr/>
          <p:nvPr/>
        </p:nvSpPr>
        <p:spPr>
          <a:xfrm>
            <a:off x="1343749" y="190284"/>
            <a:ext cx="95045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09C730-3927-4CAA-A983-E2F1A8369A9D}"/>
              </a:ext>
            </a:extLst>
          </p:cNvPr>
          <p:cNvSpPr txBox="1"/>
          <p:nvPr/>
        </p:nvSpPr>
        <p:spPr>
          <a:xfrm>
            <a:off x="2321169" y="2835892"/>
            <a:ext cx="71745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hiện:Trần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endParaRPr lang="vi-VN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00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9209CA-B281-45A3-A28D-329ECD69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51" y="0"/>
            <a:ext cx="4876800" cy="3429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F07300-230D-474B-A9F4-5D320FC93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864" y="0"/>
            <a:ext cx="5433238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05CFAD-FEB0-4974-B66E-47BB5433D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051" y="3429000"/>
            <a:ext cx="5962650" cy="333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3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0">
            <a:extLst>
              <a:ext uri="{FF2B5EF4-FFF2-40B4-BE49-F238E27FC236}">
                <a16:creationId xmlns:a16="http://schemas.microsoft.com/office/drawing/2014/main" id="{A802C65E-4391-4C3A-8FEA-6E22ACE0CA53}"/>
              </a:ext>
            </a:extLst>
          </p:cNvPr>
          <p:cNvGraphicFramePr>
            <a:graphicFrameLocks noGrp="1"/>
          </p:cNvGraphicFramePr>
          <p:nvPr/>
        </p:nvGraphicFramePr>
        <p:xfrm>
          <a:off x="844182" y="4387710"/>
          <a:ext cx="4455678" cy="1867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27839">
                  <a:extLst>
                    <a:ext uri="{9D8B030D-6E8A-4147-A177-3AD203B41FA5}">
                      <a16:colId xmlns:a16="http://schemas.microsoft.com/office/drawing/2014/main" val="2117713454"/>
                    </a:ext>
                  </a:extLst>
                </a:gridCol>
                <a:gridCol w="2227839">
                  <a:extLst>
                    <a:ext uri="{9D8B030D-6E8A-4147-A177-3AD203B41FA5}">
                      <a16:colId xmlns:a16="http://schemas.microsoft.com/office/drawing/2014/main" val="418095295"/>
                    </a:ext>
                  </a:extLst>
                </a:gridCol>
              </a:tblGrid>
              <a:tr h="44180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Chục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Đơn vị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0242"/>
                  </a:ext>
                </a:extLst>
              </a:tr>
              <a:tr h="1410593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0331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E5AE02-AB79-4FB3-9EEB-CDB61B70ABDF}"/>
              </a:ext>
            </a:extLst>
          </p:cNvPr>
          <p:cNvSpPr/>
          <p:nvPr/>
        </p:nvSpPr>
        <p:spPr>
          <a:xfrm>
            <a:off x="1891776" y="1364627"/>
            <a:ext cx="2400300" cy="635000"/>
          </a:xfrm>
          <a:prstGeom prst="roundRect">
            <a:avLst>
              <a:gd name="adj" fmla="val 42000"/>
            </a:avLst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</a:rPr>
              <a:t>42 – 15 = ?</a:t>
            </a:r>
          </a:p>
        </p:txBody>
      </p:sp>
      <p:graphicFrame>
        <p:nvGraphicFramePr>
          <p:cNvPr id="6" name="Table 20">
            <a:extLst>
              <a:ext uri="{FF2B5EF4-FFF2-40B4-BE49-F238E27FC236}">
                <a16:creationId xmlns:a16="http://schemas.microsoft.com/office/drawing/2014/main" id="{F3A3F7E8-1436-4A92-BAED-5C585AEC091D}"/>
              </a:ext>
            </a:extLst>
          </p:cNvPr>
          <p:cNvGraphicFramePr>
            <a:graphicFrameLocks noGrp="1"/>
          </p:cNvGraphicFramePr>
          <p:nvPr/>
        </p:nvGraphicFramePr>
        <p:xfrm>
          <a:off x="844182" y="2213877"/>
          <a:ext cx="4455678" cy="1867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27839">
                  <a:extLst>
                    <a:ext uri="{9D8B030D-6E8A-4147-A177-3AD203B41FA5}">
                      <a16:colId xmlns:a16="http://schemas.microsoft.com/office/drawing/2014/main" val="2117713454"/>
                    </a:ext>
                  </a:extLst>
                </a:gridCol>
                <a:gridCol w="2227839">
                  <a:extLst>
                    <a:ext uri="{9D8B030D-6E8A-4147-A177-3AD203B41FA5}">
                      <a16:colId xmlns:a16="http://schemas.microsoft.com/office/drawing/2014/main" val="418095295"/>
                    </a:ext>
                  </a:extLst>
                </a:gridCol>
              </a:tblGrid>
              <a:tr h="44180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Chục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Đơn vị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0242"/>
                  </a:ext>
                </a:extLst>
              </a:tr>
              <a:tr h="1410593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033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7BCBAD0-C8BB-4625-9584-096E8127422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3436" y="2791235"/>
            <a:ext cx="401802" cy="1171968"/>
          </a:xfrm>
          <a:prstGeom prst="rect">
            <a:avLst/>
          </a:prstGeom>
        </p:spPr>
      </p:pic>
      <p:sp>
        <p:nvSpPr>
          <p:cNvPr id="8" name="Can 33">
            <a:extLst>
              <a:ext uri="{FF2B5EF4-FFF2-40B4-BE49-F238E27FC236}">
                <a16:creationId xmlns:a16="http://schemas.microsoft.com/office/drawing/2014/main" id="{772C92BF-2EA9-47B9-9CAF-C52F9980114C}"/>
              </a:ext>
            </a:extLst>
          </p:cNvPr>
          <p:cNvSpPr/>
          <p:nvPr/>
        </p:nvSpPr>
        <p:spPr>
          <a:xfrm>
            <a:off x="4131591" y="2853712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an 33">
            <a:extLst>
              <a:ext uri="{FF2B5EF4-FFF2-40B4-BE49-F238E27FC236}">
                <a16:creationId xmlns:a16="http://schemas.microsoft.com/office/drawing/2014/main" id="{ED3217DA-352C-42EA-B442-383B73B2ADF1}"/>
              </a:ext>
            </a:extLst>
          </p:cNvPr>
          <p:cNvSpPr/>
          <p:nvPr/>
        </p:nvSpPr>
        <p:spPr>
          <a:xfrm>
            <a:off x="3918775" y="2853712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an 33">
            <a:extLst>
              <a:ext uri="{FF2B5EF4-FFF2-40B4-BE49-F238E27FC236}">
                <a16:creationId xmlns:a16="http://schemas.microsoft.com/office/drawing/2014/main" id="{770A108C-367A-4031-8138-B06FA40E0EE1}"/>
              </a:ext>
            </a:extLst>
          </p:cNvPr>
          <p:cNvSpPr/>
          <p:nvPr/>
        </p:nvSpPr>
        <p:spPr>
          <a:xfrm>
            <a:off x="3470445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an 33">
            <a:extLst>
              <a:ext uri="{FF2B5EF4-FFF2-40B4-BE49-F238E27FC236}">
                <a16:creationId xmlns:a16="http://schemas.microsoft.com/office/drawing/2014/main" id="{2F1F087A-F4A4-4E40-AE34-8BFE943453FD}"/>
              </a:ext>
            </a:extLst>
          </p:cNvPr>
          <p:cNvSpPr/>
          <p:nvPr/>
        </p:nvSpPr>
        <p:spPr>
          <a:xfrm>
            <a:off x="3333623" y="4911309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E3361A0-DF6B-4BEC-83B6-E87AC95148A5}"/>
              </a:ext>
            </a:extLst>
          </p:cNvPr>
          <p:cNvSpPr/>
          <p:nvPr/>
        </p:nvSpPr>
        <p:spPr>
          <a:xfrm>
            <a:off x="5650217" y="3341023"/>
            <a:ext cx="1339895" cy="2722572"/>
          </a:xfrm>
          <a:prstGeom prst="roundRect">
            <a:avLst>
              <a:gd name="adj" fmla="val 15808"/>
            </a:avLst>
          </a:prstGeom>
          <a:solidFill>
            <a:schemeClr val="bg1"/>
          </a:solidFill>
          <a:ln w="285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8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7B9A42-2F04-43E5-8B44-4CCE4B542AAE}"/>
              </a:ext>
            </a:extLst>
          </p:cNvPr>
          <p:cNvSpPr/>
          <p:nvPr/>
        </p:nvSpPr>
        <p:spPr>
          <a:xfrm>
            <a:off x="5924544" y="3357877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800" dirty="0"/>
              <a:t>42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58E47E-0648-4178-A06B-2C11450E15B2}"/>
              </a:ext>
            </a:extLst>
          </p:cNvPr>
          <p:cNvSpPr/>
          <p:nvPr/>
        </p:nvSpPr>
        <p:spPr>
          <a:xfrm>
            <a:off x="5673334" y="3776887"/>
            <a:ext cx="5277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800" dirty="0"/>
              <a:t>–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2DBDC1-BDC8-4B98-B8FC-224D81E51E40}"/>
              </a:ext>
            </a:extLst>
          </p:cNvPr>
          <p:cNvSpPr/>
          <p:nvPr/>
        </p:nvSpPr>
        <p:spPr>
          <a:xfrm>
            <a:off x="5892129" y="4246752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800" dirty="0"/>
              <a:t>15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1E4913F-16BA-4298-83FF-EFD86A6CBA01}"/>
              </a:ext>
            </a:extLst>
          </p:cNvPr>
          <p:cNvCxnSpPr/>
          <p:nvPr/>
        </p:nvCxnSpPr>
        <p:spPr>
          <a:xfrm>
            <a:off x="5787380" y="5051713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C893B5C-FA9C-4196-A781-D9F67872E1D4}"/>
              </a:ext>
            </a:extLst>
          </p:cNvPr>
          <p:cNvSpPr/>
          <p:nvPr/>
        </p:nvSpPr>
        <p:spPr>
          <a:xfrm>
            <a:off x="6245666" y="5077749"/>
            <a:ext cx="5277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047FD-5774-415A-8C82-43C26A4471B0}"/>
              </a:ext>
            </a:extLst>
          </p:cNvPr>
          <p:cNvSpPr/>
          <p:nvPr/>
        </p:nvSpPr>
        <p:spPr>
          <a:xfrm>
            <a:off x="5912434" y="5072439"/>
            <a:ext cx="5277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FF6F3E-242E-4EF7-B712-4BD582819759}"/>
              </a:ext>
            </a:extLst>
          </p:cNvPr>
          <p:cNvSpPr txBox="1"/>
          <p:nvPr/>
        </p:nvSpPr>
        <p:spPr>
          <a:xfrm>
            <a:off x="7252329" y="3352531"/>
            <a:ext cx="38919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2 không trừ được 5, lấy 12 trừ 5 bằng 7, viết 7, nhớ 1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4 trừ 1 bằng 3, 3 trừ 1 bằng 2, viết 2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9F0EDA2-72EB-4FC5-A931-2471E05200AE}"/>
              </a:ext>
            </a:extLst>
          </p:cNvPr>
          <p:cNvSpPr/>
          <p:nvPr/>
        </p:nvSpPr>
        <p:spPr>
          <a:xfrm>
            <a:off x="7998152" y="5647575"/>
            <a:ext cx="2400300" cy="635000"/>
          </a:xfrm>
          <a:prstGeom prst="roundRect">
            <a:avLst>
              <a:gd name="adj" fmla="val 42000"/>
            </a:avLst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</a:rPr>
              <a:t>42 – 15 = </a:t>
            </a:r>
            <a:r>
              <a:rPr lang="vi-VN" sz="2800" dirty="0">
                <a:solidFill>
                  <a:srgbClr val="FF0000"/>
                </a:solidFill>
              </a:rPr>
              <a:t>27</a:t>
            </a:r>
            <a:endParaRPr lang="vi-VN" sz="2800" dirty="0">
              <a:solidFill>
                <a:schemeClr val="tx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454E13F-98AA-45ED-B9F6-A02AF3B0A3EB}"/>
              </a:ext>
            </a:extLst>
          </p:cNvPr>
          <p:cNvGrpSpPr/>
          <p:nvPr/>
        </p:nvGrpSpPr>
        <p:grpSpPr>
          <a:xfrm>
            <a:off x="5239383" y="507120"/>
            <a:ext cx="3206580" cy="846462"/>
            <a:chOff x="2574258" y="2918249"/>
            <a:chExt cx="2369997" cy="846462"/>
          </a:xfrm>
        </p:grpSpPr>
        <p:sp>
          <p:nvSpPr>
            <p:cNvPr id="22" name="Speech Bubble: Oval 21">
              <a:extLst>
                <a:ext uri="{FF2B5EF4-FFF2-40B4-BE49-F238E27FC236}">
                  <a16:creationId xmlns:a16="http://schemas.microsoft.com/office/drawing/2014/main" id="{23A43BED-0D2C-4742-90E0-85A56AAAFD53}"/>
                </a:ext>
              </a:extLst>
            </p:cNvPr>
            <p:cNvSpPr/>
            <p:nvPr/>
          </p:nvSpPr>
          <p:spPr>
            <a:xfrm>
              <a:off x="2641600" y="2918249"/>
              <a:ext cx="2175645" cy="678674"/>
            </a:xfrm>
            <a:prstGeom prst="wedgeEllipseCallout">
              <a:avLst>
                <a:gd name="adj1" fmla="val 33699"/>
                <a:gd name="adj2" fmla="val 10465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4619C1D-1699-4D0D-A3D0-65FAC7610FAA}"/>
                </a:ext>
              </a:extLst>
            </p:cNvPr>
            <p:cNvSpPr txBox="1"/>
            <p:nvPr/>
          </p:nvSpPr>
          <p:spPr>
            <a:xfrm>
              <a:off x="2574258" y="3056825"/>
              <a:ext cx="23699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000" i="1" dirty="0">
                  <a:latin typeface="Arial" panose="020B0604020202020204" pitchFamily="34" charset="0"/>
                  <a:cs typeface="Arial" panose="020B0604020202020204" pitchFamily="34" charset="0"/>
                </a:rPr>
                <a:t>Anh gùi 42 bắp ngô.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9537C43E-0E79-450A-AC59-25D4D6399B2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6981" y="1807029"/>
            <a:ext cx="1143881" cy="14972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819EF8E-1D1D-43DA-A64B-4292BF9A71A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29618" y="2791235"/>
            <a:ext cx="401802" cy="11719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7038191-CB17-4559-A52F-D70BA19B89A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5339" y="2791235"/>
            <a:ext cx="401802" cy="1171968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B78A0F6-AEE9-4ADE-A6A3-B9B4551A457E}"/>
              </a:ext>
            </a:extLst>
          </p:cNvPr>
          <p:cNvSpPr/>
          <p:nvPr/>
        </p:nvSpPr>
        <p:spPr>
          <a:xfrm>
            <a:off x="2321626" y="2752143"/>
            <a:ext cx="535307" cy="1250153"/>
          </a:xfrm>
          <a:prstGeom prst="roundRect">
            <a:avLst/>
          </a:prstGeom>
          <a:noFill/>
          <a:ln w="28575">
            <a:solidFill>
              <a:srgbClr val="B40C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39BCE0D-B4C5-426E-AF8A-3397A905E765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2856933" y="3377220"/>
            <a:ext cx="628654" cy="22282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5ECDB29B-4AEC-4A21-AD07-BC325553844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275" y="4961940"/>
            <a:ext cx="401802" cy="117196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E319CD8-68E1-4B9E-A5FD-8FD45ADB02B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071" y="4969962"/>
            <a:ext cx="401802" cy="1171968"/>
          </a:xfrm>
          <a:prstGeom prst="rect">
            <a:avLst/>
          </a:prstGeom>
        </p:spPr>
      </p:pic>
      <p:sp>
        <p:nvSpPr>
          <p:cNvPr id="31" name="Arrow: Down 30">
            <a:extLst>
              <a:ext uri="{FF2B5EF4-FFF2-40B4-BE49-F238E27FC236}">
                <a16:creationId xmlns:a16="http://schemas.microsoft.com/office/drawing/2014/main" id="{3232E126-18AE-4529-97CE-6A6D921C422D}"/>
              </a:ext>
            </a:extLst>
          </p:cNvPr>
          <p:cNvSpPr/>
          <p:nvPr/>
        </p:nvSpPr>
        <p:spPr>
          <a:xfrm>
            <a:off x="2888473" y="3951138"/>
            <a:ext cx="314637" cy="52989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32" name="Can 33">
            <a:extLst>
              <a:ext uri="{FF2B5EF4-FFF2-40B4-BE49-F238E27FC236}">
                <a16:creationId xmlns:a16="http://schemas.microsoft.com/office/drawing/2014/main" id="{796BBF6C-F215-4983-AAF6-C842201DEB83}"/>
              </a:ext>
            </a:extLst>
          </p:cNvPr>
          <p:cNvSpPr/>
          <p:nvPr/>
        </p:nvSpPr>
        <p:spPr>
          <a:xfrm>
            <a:off x="3203110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Can 33">
            <a:extLst>
              <a:ext uri="{FF2B5EF4-FFF2-40B4-BE49-F238E27FC236}">
                <a16:creationId xmlns:a16="http://schemas.microsoft.com/office/drawing/2014/main" id="{DCBFA596-67D1-4A63-911E-98D73C15A943}"/>
              </a:ext>
            </a:extLst>
          </p:cNvPr>
          <p:cNvSpPr/>
          <p:nvPr/>
        </p:nvSpPr>
        <p:spPr>
          <a:xfrm>
            <a:off x="3600753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Can 33">
            <a:extLst>
              <a:ext uri="{FF2B5EF4-FFF2-40B4-BE49-F238E27FC236}">
                <a16:creationId xmlns:a16="http://schemas.microsoft.com/office/drawing/2014/main" id="{520CDC92-7172-4883-B878-FBD0BD54C497}"/>
              </a:ext>
            </a:extLst>
          </p:cNvPr>
          <p:cNvSpPr/>
          <p:nvPr/>
        </p:nvSpPr>
        <p:spPr>
          <a:xfrm>
            <a:off x="3731061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Can 33">
            <a:extLst>
              <a:ext uri="{FF2B5EF4-FFF2-40B4-BE49-F238E27FC236}">
                <a16:creationId xmlns:a16="http://schemas.microsoft.com/office/drawing/2014/main" id="{250BB3ED-BCDB-4F39-8BA3-8BB3A0136274}"/>
              </a:ext>
            </a:extLst>
          </p:cNvPr>
          <p:cNvSpPr/>
          <p:nvPr/>
        </p:nvSpPr>
        <p:spPr>
          <a:xfrm>
            <a:off x="3861369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Can 33">
            <a:extLst>
              <a:ext uri="{FF2B5EF4-FFF2-40B4-BE49-F238E27FC236}">
                <a16:creationId xmlns:a16="http://schemas.microsoft.com/office/drawing/2014/main" id="{DC4AA7AF-0566-46F3-A0E1-19494C3DC16A}"/>
              </a:ext>
            </a:extLst>
          </p:cNvPr>
          <p:cNvSpPr/>
          <p:nvPr/>
        </p:nvSpPr>
        <p:spPr>
          <a:xfrm>
            <a:off x="3991677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Can 33">
            <a:extLst>
              <a:ext uri="{FF2B5EF4-FFF2-40B4-BE49-F238E27FC236}">
                <a16:creationId xmlns:a16="http://schemas.microsoft.com/office/drawing/2014/main" id="{3FBB58F5-06A8-4B8F-898A-751329BA07A6}"/>
              </a:ext>
            </a:extLst>
          </p:cNvPr>
          <p:cNvSpPr/>
          <p:nvPr/>
        </p:nvSpPr>
        <p:spPr>
          <a:xfrm>
            <a:off x="4121985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Can 33">
            <a:extLst>
              <a:ext uri="{FF2B5EF4-FFF2-40B4-BE49-F238E27FC236}">
                <a16:creationId xmlns:a16="http://schemas.microsoft.com/office/drawing/2014/main" id="{49129C3F-4CFE-4925-9D07-1A0789D2B9D4}"/>
              </a:ext>
            </a:extLst>
          </p:cNvPr>
          <p:cNvSpPr/>
          <p:nvPr/>
        </p:nvSpPr>
        <p:spPr>
          <a:xfrm>
            <a:off x="4252293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Can 33">
            <a:extLst>
              <a:ext uri="{FF2B5EF4-FFF2-40B4-BE49-F238E27FC236}">
                <a16:creationId xmlns:a16="http://schemas.microsoft.com/office/drawing/2014/main" id="{87D4CA8D-2FC4-425C-A74B-4C97F2AE50A0}"/>
              </a:ext>
            </a:extLst>
          </p:cNvPr>
          <p:cNvSpPr/>
          <p:nvPr/>
        </p:nvSpPr>
        <p:spPr>
          <a:xfrm>
            <a:off x="4382601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Can 33">
            <a:extLst>
              <a:ext uri="{FF2B5EF4-FFF2-40B4-BE49-F238E27FC236}">
                <a16:creationId xmlns:a16="http://schemas.microsoft.com/office/drawing/2014/main" id="{24117D8D-430E-4033-916C-75936AB211B9}"/>
              </a:ext>
            </a:extLst>
          </p:cNvPr>
          <p:cNvSpPr/>
          <p:nvPr/>
        </p:nvSpPr>
        <p:spPr>
          <a:xfrm>
            <a:off x="4766024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Can 33">
            <a:extLst>
              <a:ext uri="{FF2B5EF4-FFF2-40B4-BE49-F238E27FC236}">
                <a16:creationId xmlns:a16="http://schemas.microsoft.com/office/drawing/2014/main" id="{64FF1613-4041-468A-B508-195855E6F0D9}"/>
              </a:ext>
            </a:extLst>
          </p:cNvPr>
          <p:cNvSpPr/>
          <p:nvPr/>
        </p:nvSpPr>
        <p:spPr>
          <a:xfrm>
            <a:off x="4896332" y="4911297"/>
            <a:ext cx="45719" cy="1152298"/>
          </a:xfrm>
          <a:prstGeom prst="can">
            <a:avLst/>
          </a:prstGeom>
          <a:solidFill>
            <a:srgbClr val="A2CB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763B31A-FE7D-452D-AC80-006CFBD81084}"/>
              </a:ext>
            </a:extLst>
          </p:cNvPr>
          <p:cNvCxnSpPr>
            <a:cxnSpLocks/>
          </p:cNvCxnSpPr>
          <p:nvPr/>
        </p:nvCxnSpPr>
        <p:spPr>
          <a:xfrm flipV="1">
            <a:off x="3142726" y="4969962"/>
            <a:ext cx="660612" cy="10755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CEAE897-4D82-42B6-A9C6-6B996ADF5810}"/>
              </a:ext>
            </a:extLst>
          </p:cNvPr>
          <p:cNvGrpSpPr/>
          <p:nvPr/>
        </p:nvGrpSpPr>
        <p:grpSpPr>
          <a:xfrm>
            <a:off x="4891984" y="1243892"/>
            <a:ext cx="5129651" cy="2178606"/>
            <a:chOff x="4891984" y="1243892"/>
            <a:chExt cx="5129651" cy="2178606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C7B507-6799-49EA-8062-67AAD114C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04278" y="1243892"/>
              <a:ext cx="4417357" cy="2178606"/>
            </a:xfrm>
            <a:prstGeom prst="rect">
              <a:avLst/>
            </a:prstGeom>
          </p:spPr>
        </p:pic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6A18F78-FEAA-45E0-B191-C2CA9A38EDD7}"/>
                </a:ext>
              </a:extLst>
            </p:cNvPr>
            <p:cNvGrpSpPr/>
            <p:nvPr/>
          </p:nvGrpSpPr>
          <p:grpSpPr>
            <a:xfrm>
              <a:off x="4891984" y="1413241"/>
              <a:ext cx="2408913" cy="624556"/>
              <a:chOff x="2461082" y="1127778"/>
              <a:chExt cx="2408913" cy="725091"/>
            </a:xfrm>
          </p:grpSpPr>
          <p:sp>
            <p:nvSpPr>
              <p:cNvPr id="46" name="Speech Bubble: Oval 45">
                <a:extLst>
                  <a:ext uri="{FF2B5EF4-FFF2-40B4-BE49-F238E27FC236}">
                    <a16:creationId xmlns:a16="http://schemas.microsoft.com/office/drawing/2014/main" id="{13CD8CDB-7F35-4226-A3E2-827A98C162AA}"/>
                  </a:ext>
                </a:extLst>
              </p:cNvPr>
              <p:cNvSpPr/>
              <p:nvPr/>
            </p:nvSpPr>
            <p:spPr>
              <a:xfrm>
                <a:off x="2461082" y="1127778"/>
                <a:ext cx="2408913" cy="725091"/>
              </a:xfrm>
              <a:prstGeom prst="wedgeEllipseCallout">
                <a:avLst>
                  <a:gd name="adj1" fmla="val 34177"/>
                  <a:gd name="adj2" fmla="val 69378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00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DCA98C4-2A6C-4869-B7AB-CFBEDB28C4A1}"/>
                  </a:ext>
                </a:extLst>
              </p:cNvPr>
              <p:cNvSpPr txBox="1"/>
              <p:nvPr/>
            </p:nvSpPr>
            <p:spPr>
              <a:xfrm>
                <a:off x="2461083" y="1250562"/>
                <a:ext cx="23842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2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Em gùi 15 bắp ngô.</a:t>
                </a:r>
              </a:p>
            </p:txBody>
          </p:sp>
        </p:grp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1FF24A9-F812-42C2-90A9-B722D6E62E0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6965" y="2791235"/>
            <a:ext cx="401802" cy="117196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EBD7F1C-7B67-4BA8-B41C-281C62E813B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0873" y="4961940"/>
            <a:ext cx="401802" cy="1171968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8C782D29-FA38-4316-A377-DA90B1739CF8}"/>
              </a:ext>
            </a:extLst>
          </p:cNvPr>
          <p:cNvGrpSpPr/>
          <p:nvPr/>
        </p:nvGrpSpPr>
        <p:grpSpPr>
          <a:xfrm>
            <a:off x="8274120" y="427553"/>
            <a:ext cx="3097396" cy="1497227"/>
            <a:chOff x="4615909" y="561512"/>
            <a:chExt cx="2393819" cy="109053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1" name="Speech Bubble: Oval 50">
              <a:extLst>
                <a:ext uri="{FF2B5EF4-FFF2-40B4-BE49-F238E27FC236}">
                  <a16:creationId xmlns:a16="http://schemas.microsoft.com/office/drawing/2014/main" id="{6BE45E6D-F494-4463-A0D1-9765CD25BC40}"/>
                </a:ext>
              </a:extLst>
            </p:cNvPr>
            <p:cNvSpPr/>
            <p:nvPr/>
          </p:nvSpPr>
          <p:spPr>
            <a:xfrm>
              <a:off x="4687057" y="561512"/>
              <a:ext cx="2175644" cy="786616"/>
            </a:xfrm>
            <a:prstGeom prst="wedgeEllipseCallout">
              <a:avLst>
                <a:gd name="adj1" fmla="val 10413"/>
                <a:gd name="adj2" fmla="val 7992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00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77401C9-AFF7-49CE-8200-25EE3869C4A8}"/>
                </a:ext>
              </a:extLst>
            </p:cNvPr>
            <p:cNvSpPr txBox="1"/>
            <p:nvPr/>
          </p:nvSpPr>
          <p:spPr>
            <a:xfrm>
              <a:off x="4615909" y="705744"/>
              <a:ext cx="2393819" cy="94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000" i="1" dirty="0">
                  <a:latin typeface="Arial" panose="020B0604020202020204" pitchFamily="34" charset="0"/>
                  <a:cs typeface="Arial" panose="020B0604020202020204" pitchFamily="34" charset="0"/>
                </a:rPr>
                <a:t>Anh gùi nhiều hơn em bao nhiêu bắp ngô?</a:t>
              </a:r>
            </a:p>
          </p:txBody>
        </p:sp>
      </p:grp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50F0C4C-3212-4BB6-8ADC-93CD450CF857}"/>
              </a:ext>
            </a:extLst>
          </p:cNvPr>
          <p:cNvCxnSpPr>
            <a:cxnSpLocks/>
          </p:cNvCxnSpPr>
          <p:nvPr/>
        </p:nvCxnSpPr>
        <p:spPr>
          <a:xfrm flipH="1">
            <a:off x="1669313" y="5025738"/>
            <a:ext cx="652313" cy="10835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4" name="Picture 4" descr="Không có mô tả.">
            <a:extLst>
              <a:ext uri="{FF2B5EF4-FFF2-40B4-BE49-F238E27FC236}">
                <a16:creationId xmlns:a16="http://schemas.microsoft.com/office/drawing/2014/main" id="{A1CB9E2B-C424-4217-AB02-E9407AEE04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717451" y="379826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38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11111E-6 L 0.10599 0.3085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1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  <p:bldP spid="18" grpId="0"/>
      <p:bldP spid="20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A6FE0B-26E7-4406-A6EE-A56871261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746624B-793F-4B46-BB4C-1F96F2863842}"/>
              </a:ext>
            </a:extLst>
          </p:cNvPr>
          <p:cNvGrpSpPr/>
          <p:nvPr/>
        </p:nvGrpSpPr>
        <p:grpSpPr>
          <a:xfrm>
            <a:off x="993911" y="339942"/>
            <a:ext cx="2190751" cy="980661"/>
            <a:chOff x="1523998" y="0"/>
            <a:chExt cx="2190751" cy="9806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11F28BA-9EE9-4552-8463-E88AB92B3291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9" name="Rectangle: Top Corners Rounded 8">
                <a:extLst>
                  <a:ext uri="{FF2B5EF4-FFF2-40B4-BE49-F238E27FC236}">
                    <a16:creationId xmlns:a16="http://schemas.microsoft.com/office/drawing/2014/main" id="{D169B7F2-9386-42C6-A90D-828BEBD1F59C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" name="Rectangle: Top Corners Rounded 9">
                <a:extLst>
                  <a:ext uri="{FF2B5EF4-FFF2-40B4-BE49-F238E27FC236}">
                    <a16:creationId xmlns:a16="http://schemas.microsoft.com/office/drawing/2014/main" id="{B559D03B-FF8A-4830-8689-102C0FB1C13E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D39CF9-6AD0-4069-BFB2-DD454D391DE0}"/>
                </a:ext>
              </a:extLst>
            </p:cNvPr>
            <p:cNvSpPr txBox="1"/>
            <p:nvPr/>
          </p:nvSpPr>
          <p:spPr>
            <a:xfrm>
              <a:off x="1603293" y="206880"/>
              <a:ext cx="2045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CHỦ ĐỀ 4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E2EE625-6B08-47D8-AAF4-8DBA93A92BB7}"/>
              </a:ext>
            </a:extLst>
          </p:cNvPr>
          <p:cNvSpPr txBox="1"/>
          <p:nvPr/>
        </p:nvSpPr>
        <p:spPr>
          <a:xfrm>
            <a:off x="3172735" y="551163"/>
            <a:ext cx="7034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PHÉP CỘNG, PHÉP TRỪ (CÓ NHỚ) TRONG PHẠM VI 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C255F7-E8CA-4B4B-B3FA-274FADF52942}"/>
              </a:ext>
            </a:extLst>
          </p:cNvPr>
          <p:cNvSpPr txBox="1"/>
          <p:nvPr/>
        </p:nvSpPr>
        <p:spPr>
          <a:xfrm>
            <a:off x="2394441" y="1904848"/>
            <a:ext cx="7403117" cy="35605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 23</a:t>
            </a:r>
          </a:p>
          <a:p>
            <a:pPr algn="ctr">
              <a:lnSpc>
                <a:spcPct val="120000"/>
              </a:lnSpc>
            </a:pPr>
            <a:r>
              <a:rPr lang="vi-VN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PHÉP TRỪ (CÓ NHỚ)</a:t>
            </a:r>
          </a:p>
          <a:p>
            <a:pPr algn="ctr">
              <a:lnSpc>
                <a:spcPct val="120000"/>
              </a:lnSpc>
            </a:pPr>
            <a:r>
              <a:rPr lang="vi-VN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SỐ CÓ HAI CHỮ SỐ VỚI </a:t>
            </a:r>
          </a:p>
          <a:p>
            <a:pPr algn="ctr">
              <a:lnSpc>
                <a:spcPct val="120000"/>
              </a:lnSpc>
            </a:pPr>
            <a:r>
              <a:rPr lang="vi-VN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SỐ CÓ HAI CHỮ SỐ</a:t>
            </a:r>
          </a:p>
        </p:txBody>
      </p:sp>
    </p:spTree>
    <p:extLst>
      <p:ext uri="{BB962C8B-B14F-4D97-AF65-F5344CB8AC3E}">
        <p14:creationId xmlns:p14="http://schemas.microsoft.com/office/powerpoint/2010/main" val="393168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DCB2B-6056-421D-BA3C-015FFB30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5BD720-B480-43C5-84C0-FC7A3F2181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01DDF-D5D9-47F2-8837-5B46E4D236C7}"/>
              </a:ext>
            </a:extLst>
          </p:cNvPr>
          <p:cNvSpPr txBox="1"/>
          <p:nvPr/>
        </p:nvSpPr>
        <p:spPr>
          <a:xfrm>
            <a:off x="1688716" y="775238"/>
            <a:ext cx="3262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1( VBT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85)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33F7D5-A998-4FBB-902E-F8A18FFC486D}"/>
              </a:ext>
            </a:extLst>
          </p:cNvPr>
          <p:cNvSpPr/>
          <p:nvPr/>
        </p:nvSpPr>
        <p:spPr>
          <a:xfrm>
            <a:off x="2529073" y="1214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71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542CDB-019F-4C11-8D8D-1F22157D7868}"/>
              </a:ext>
            </a:extLst>
          </p:cNvPr>
          <p:cNvSpPr/>
          <p:nvPr/>
        </p:nvSpPr>
        <p:spPr>
          <a:xfrm>
            <a:off x="2241802" y="17662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BE231D-9B1C-4D34-BBF2-56F90AB7048A}"/>
              </a:ext>
            </a:extLst>
          </p:cNvPr>
          <p:cNvSpPr/>
          <p:nvPr/>
        </p:nvSpPr>
        <p:spPr>
          <a:xfrm>
            <a:off x="2496658" y="21028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25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C1ECD3-8F41-4576-BC31-AB46DD33302C}"/>
              </a:ext>
            </a:extLst>
          </p:cNvPr>
          <p:cNvCxnSpPr/>
          <p:nvPr/>
        </p:nvCxnSpPr>
        <p:spPr>
          <a:xfrm>
            <a:off x="2391909" y="2907858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5256E882-792D-4E20-AE67-1BBC3AD58A21}"/>
              </a:ext>
            </a:extLst>
          </p:cNvPr>
          <p:cNvSpPr/>
          <p:nvPr/>
        </p:nvSpPr>
        <p:spPr>
          <a:xfrm>
            <a:off x="4786731" y="1206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60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B29D7F-D28B-42C3-93A3-AF49A5638D54}"/>
              </a:ext>
            </a:extLst>
          </p:cNvPr>
          <p:cNvSpPr/>
          <p:nvPr/>
        </p:nvSpPr>
        <p:spPr>
          <a:xfrm>
            <a:off x="4535521" y="16259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031D72-8939-4BB7-B47B-431DD4A9AD8E}"/>
              </a:ext>
            </a:extLst>
          </p:cNvPr>
          <p:cNvSpPr/>
          <p:nvPr/>
        </p:nvSpPr>
        <p:spPr>
          <a:xfrm>
            <a:off x="4754316" y="20958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18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88AD82-B4EB-4177-9717-0C0DB3215604}"/>
              </a:ext>
            </a:extLst>
          </p:cNvPr>
          <p:cNvCxnSpPr/>
          <p:nvPr/>
        </p:nvCxnSpPr>
        <p:spPr>
          <a:xfrm>
            <a:off x="4649567" y="2900767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950B212-E036-47C2-94E2-B7FACCFACC64}"/>
              </a:ext>
            </a:extLst>
          </p:cNvPr>
          <p:cNvSpPr/>
          <p:nvPr/>
        </p:nvSpPr>
        <p:spPr>
          <a:xfrm>
            <a:off x="7083361" y="11963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82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2FF9363-9B16-4F0A-990A-38A45D3A54B5}"/>
              </a:ext>
            </a:extLst>
          </p:cNvPr>
          <p:cNvSpPr/>
          <p:nvPr/>
        </p:nvSpPr>
        <p:spPr>
          <a:xfrm>
            <a:off x="6832151" y="16153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30B3AC9-A9E0-4C51-9730-1BD5B9CDB454}"/>
              </a:ext>
            </a:extLst>
          </p:cNvPr>
          <p:cNvSpPr/>
          <p:nvPr/>
        </p:nvSpPr>
        <p:spPr>
          <a:xfrm>
            <a:off x="7050946" y="20851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45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5D6A472-C8DA-4BDD-BAC7-1FF4B58AC410}"/>
              </a:ext>
            </a:extLst>
          </p:cNvPr>
          <p:cNvCxnSpPr/>
          <p:nvPr/>
        </p:nvCxnSpPr>
        <p:spPr>
          <a:xfrm>
            <a:off x="6946197" y="2890136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3A590D4F-2D8A-4FC8-9C9D-14739CD6F3B6}"/>
              </a:ext>
            </a:extLst>
          </p:cNvPr>
          <p:cNvSpPr/>
          <p:nvPr/>
        </p:nvSpPr>
        <p:spPr>
          <a:xfrm>
            <a:off x="9209882" y="11750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35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D6DBDD1-8BFC-403A-BD35-A673FB76B7BA}"/>
              </a:ext>
            </a:extLst>
          </p:cNvPr>
          <p:cNvSpPr/>
          <p:nvPr/>
        </p:nvSpPr>
        <p:spPr>
          <a:xfrm>
            <a:off x="8958672" y="159404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9C9E85-F410-407E-9010-685690BD7DA3}"/>
              </a:ext>
            </a:extLst>
          </p:cNvPr>
          <p:cNvSpPr/>
          <p:nvPr/>
        </p:nvSpPr>
        <p:spPr>
          <a:xfrm>
            <a:off x="9177467" y="20639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29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C49B5A-B868-44A0-AC74-A1E928176465}"/>
              </a:ext>
            </a:extLst>
          </p:cNvPr>
          <p:cNvCxnSpPr/>
          <p:nvPr/>
        </p:nvCxnSpPr>
        <p:spPr>
          <a:xfrm>
            <a:off x="9072718" y="2868872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06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  <p:bldP spid="14" grpId="0"/>
      <p:bldP spid="15" grpId="0"/>
      <p:bldP spid="19" grpId="0"/>
      <p:bldP spid="20" grpId="0"/>
      <p:bldP spid="21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F9C5B-D7EC-4A3A-BAF1-ABD98466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F0F9C63-231A-46CF-A30A-E0E3D5692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A519E0-DCC6-464E-8CF7-AAFE3CC532AD}"/>
              </a:ext>
            </a:extLst>
          </p:cNvPr>
          <p:cNvSpPr txBox="1"/>
          <p:nvPr/>
        </p:nvSpPr>
        <p:spPr>
          <a:xfrm>
            <a:off x="2511125" y="613190"/>
            <a:ext cx="3262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2( VBT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85)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157583-62C2-4D01-8F95-D53E53CB378A}"/>
              </a:ext>
            </a:extLst>
          </p:cNvPr>
          <p:cNvSpPr txBox="1"/>
          <p:nvPr/>
        </p:nvSpPr>
        <p:spPr>
          <a:xfrm>
            <a:off x="2511125" y="1335207"/>
            <a:ext cx="195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+mj-lt"/>
              </a:rPr>
              <a:t>52 – 25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B7D7B-0DCD-411F-82FE-7EC60537CD25}"/>
              </a:ext>
            </a:extLst>
          </p:cNvPr>
          <p:cNvSpPr txBox="1"/>
          <p:nvPr/>
        </p:nvSpPr>
        <p:spPr>
          <a:xfrm>
            <a:off x="5021716" y="1355255"/>
            <a:ext cx="195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+mj-lt"/>
              </a:rPr>
              <a:t>83 – 38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463E3A-BF09-4C27-AA80-CB0B315F427E}"/>
              </a:ext>
            </a:extLst>
          </p:cNvPr>
          <p:cNvSpPr txBox="1"/>
          <p:nvPr/>
        </p:nvSpPr>
        <p:spPr>
          <a:xfrm>
            <a:off x="7145182" y="1335207"/>
            <a:ext cx="195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+mj-lt"/>
              </a:rPr>
              <a:t>50 – 24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6FA14F-7322-49DE-BA9F-16BB63461CB8}"/>
              </a:ext>
            </a:extLst>
          </p:cNvPr>
          <p:cNvSpPr txBox="1"/>
          <p:nvPr/>
        </p:nvSpPr>
        <p:spPr>
          <a:xfrm>
            <a:off x="9340739" y="1335207"/>
            <a:ext cx="195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+mj-lt"/>
              </a:rPr>
              <a:t>53 – 17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D6FE78-75F2-4FCB-B3AD-33AF7EEEB677}"/>
              </a:ext>
            </a:extLst>
          </p:cNvPr>
          <p:cNvSpPr/>
          <p:nvPr/>
        </p:nvSpPr>
        <p:spPr>
          <a:xfrm>
            <a:off x="9677626" y="18934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53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2FA388-045A-4F18-A0CC-393C1AC6AC83}"/>
              </a:ext>
            </a:extLst>
          </p:cNvPr>
          <p:cNvSpPr/>
          <p:nvPr/>
        </p:nvSpPr>
        <p:spPr>
          <a:xfrm>
            <a:off x="9426416" y="231243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D1E4D9-76CD-45A7-87BE-FF5B25060673}"/>
              </a:ext>
            </a:extLst>
          </p:cNvPr>
          <p:cNvSpPr/>
          <p:nvPr/>
        </p:nvSpPr>
        <p:spPr>
          <a:xfrm>
            <a:off x="9645211" y="27822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17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335C5E-506E-48CB-8AFD-FE85F8C1F098}"/>
              </a:ext>
            </a:extLst>
          </p:cNvPr>
          <p:cNvCxnSpPr/>
          <p:nvPr/>
        </p:nvCxnSpPr>
        <p:spPr>
          <a:xfrm>
            <a:off x="9540462" y="3587257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4911195-F6A7-41B7-8A5F-6E4E3E60D38B}"/>
              </a:ext>
            </a:extLst>
          </p:cNvPr>
          <p:cNvSpPr/>
          <p:nvPr/>
        </p:nvSpPr>
        <p:spPr>
          <a:xfrm>
            <a:off x="7511938" y="18814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50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AA8D12-982F-4A41-8DF8-7BEAA9D91F6D}"/>
              </a:ext>
            </a:extLst>
          </p:cNvPr>
          <p:cNvSpPr/>
          <p:nvPr/>
        </p:nvSpPr>
        <p:spPr>
          <a:xfrm>
            <a:off x="7260728" y="23004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DAB20B-D05A-43D0-9B98-4BA2B40E3F63}"/>
              </a:ext>
            </a:extLst>
          </p:cNvPr>
          <p:cNvSpPr/>
          <p:nvPr/>
        </p:nvSpPr>
        <p:spPr>
          <a:xfrm>
            <a:off x="7479523" y="27702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24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490754-592B-4484-A7ED-3BE285F0B3FF}"/>
              </a:ext>
            </a:extLst>
          </p:cNvPr>
          <p:cNvCxnSpPr/>
          <p:nvPr/>
        </p:nvCxnSpPr>
        <p:spPr>
          <a:xfrm>
            <a:off x="7374774" y="3575237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D52AF07-02A7-4690-9C82-4D8A981CA211}"/>
              </a:ext>
            </a:extLst>
          </p:cNvPr>
          <p:cNvSpPr/>
          <p:nvPr/>
        </p:nvSpPr>
        <p:spPr>
          <a:xfrm>
            <a:off x="5358274" y="18813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83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213C1F-50F4-4E49-9DA8-2A4D3E28910E}"/>
              </a:ext>
            </a:extLst>
          </p:cNvPr>
          <p:cNvSpPr/>
          <p:nvPr/>
        </p:nvSpPr>
        <p:spPr>
          <a:xfrm>
            <a:off x="5107064" y="23004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B1D7B6-6925-45C8-8E08-F78E13CA662D}"/>
              </a:ext>
            </a:extLst>
          </p:cNvPr>
          <p:cNvSpPr/>
          <p:nvPr/>
        </p:nvSpPr>
        <p:spPr>
          <a:xfrm>
            <a:off x="5325859" y="2770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38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416C75-9AC9-456F-9D8A-4848D4656C0A}"/>
              </a:ext>
            </a:extLst>
          </p:cNvPr>
          <p:cNvCxnSpPr/>
          <p:nvPr/>
        </p:nvCxnSpPr>
        <p:spPr>
          <a:xfrm>
            <a:off x="5221110" y="3575235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E1B6633-86DE-44C2-AB70-352224306725}"/>
              </a:ext>
            </a:extLst>
          </p:cNvPr>
          <p:cNvSpPr/>
          <p:nvPr/>
        </p:nvSpPr>
        <p:spPr>
          <a:xfrm>
            <a:off x="2807573" y="18453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52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400A16-190F-4B94-9C20-F4A6395BA094}"/>
              </a:ext>
            </a:extLst>
          </p:cNvPr>
          <p:cNvSpPr/>
          <p:nvPr/>
        </p:nvSpPr>
        <p:spPr>
          <a:xfrm>
            <a:off x="2556363" y="22643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–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505C9B-0914-4743-BBA2-4A386F0852FB}"/>
              </a:ext>
            </a:extLst>
          </p:cNvPr>
          <p:cNvSpPr/>
          <p:nvPr/>
        </p:nvSpPr>
        <p:spPr>
          <a:xfrm>
            <a:off x="2775158" y="2734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+mj-lt"/>
              </a:rPr>
              <a:t>25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0BDD203-1896-45AA-94BE-A62851FC3C64}"/>
              </a:ext>
            </a:extLst>
          </p:cNvPr>
          <p:cNvCxnSpPr/>
          <p:nvPr/>
        </p:nvCxnSpPr>
        <p:spPr>
          <a:xfrm>
            <a:off x="2670409" y="3539143"/>
            <a:ext cx="1065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1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3" grpId="0"/>
      <p:bldP spid="24" grpId="0"/>
      <p:bldP spid="25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69ED49-9685-4A92-B1C6-B62A41268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93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064458-4027-442A-8FF3-B22B1A7E3B97}"/>
              </a:ext>
            </a:extLst>
          </p:cNvPr>
          <p:cNvSpPr txBox="1"/>
          <p:nvPr/>
        </p:nvSpPr>
        <p:spPr>
          <a:xfrm>
            <a:off x="3560818" y="1349273"/>
            <a:ext cx="7564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Trên cây khế có 90 quả. Chim thần đã ăn mất 24 quả. Hỏi trên cây còn lại bao nhiêu quả khế?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0A6616-C08F-4A03-960A-7521C00670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8374" y="2222799"/>
            <a:ext cx="4732940" cy="442936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9F460CB-AEFE-481A-9634-3667AD7E7A5C}"/>
              </a:ext>
            </a:extLst>
          </p:cNvPr>
          <p:cNvCxnSpPr>
            <a:cxnSpLocks/>
          </p:cNvCxnSpPr>
          <p:nvPr/>
        </p:nvCxnSpPr>
        <p:spPr>
          <a:xfrm>
            <a:off x="5565422" y="1744063"/>
            <a:ext cx="13208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B7FB40E-FAF9-4C16-8273-CF1E03FF74D9}"/>
              </a:ext>
            </a:extLst>
          </p:cNvPr>
          <p:cNvCxnSpPr>
            <a:cxnSpLocks/>
          </p:cNvCxnSpPr>
          <p:nvPr/>
        </p:nvCxnSpPr>
        <p:spPr>
          <a:xfrm>
            <a:off x="5475111" y="2137737"/>
            <a:ext cx="34456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9C102C-11D7-47DE-B7AB-381745DB456F}"/>
              </a:ext>
            </a:extLst>
          </p:cNvPr>
          <p:cNvCxnSpPr>
            <a:cxnSpLocks/>
          </p:cNvCxnSpPr>
          <p:nvPr/>
        </p:nvCxnSpPr>
        <p:spPr>
          <a:xfrm>
            <a:off x="9023428" y="1744063"/>
            <a:ext cx="19267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4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l00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05000" y="1"/>
            <a:ext cx="8534400" cy="1640951"/>
          </a:xfrm>
          <a:prstGeom prst="rect">
            <a:avLst/>
          </a:prstGeom>
          <a:noFill/>
        </p:spPr>
        <p:txBody>
          <a:bodyPr wrap="none">
            <a:prstTxWarp prst="textChevron">
              <a:avLst>
                <a:gd name="adj" fmla="val 45743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5400" b="1" dirty="0">
                <a:ln w="11430"/>
                <a:solidFill>
                  <a:srgbClr val="00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 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1200" y="5105401"/>
            <a:ext cx="8534400" cy="1640951"/>
          </a:xfrm>
          <a:prstGeom prst="rect">
            <a:avLst/>
          </a:prstGeom>
          <a:noFill/>
        </p:spPr>
        <p:txBody>
          <a:bodyPr wrap="none">
            <a:prstTxWarp prst="textChevron">
              <a:avLst>
                <a:gd name="adj" fmla="val 0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5400" b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chân thành cảm ơn !!!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804997"/>
      </p:ext>
    </p:extLst>
  </p:cSld>
  <p:clrMapOvr>
    <a:masterClrMapping/>
  </p:clrMapOvr>
  <p:transition spd="slow">
    <p:checker/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218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10</dc:creator>
  <cp:lastModifiedBy>ADMIN</cp:lastModifiedBy>
  <cp:revision>19</cp:revision>
  <dcterms:created xsi:type="dcterms:W3CDTF">2021-11-25T06:53:09Z</dcterms:created>
  <dcterms:modified xsi:type="dcterms:W3CDTF">2024-12-01T11:40:31Z</dcterms:modified>
</cp:coreProperties>
</file>