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56" r:id="rId3"/>
    <p:sldId id="389" r:id="rId4"/>
    <p:sldId id="372" r:id="rId5"/>
    <p:sldId id="375" r:id="rId6"/>
    <p:sldId id="377" r:id="rId7"/>
    <p:sldId id="376" r:id="rId8"/>
    <p:sldId id="390" r:id="rId9"/>
    <p:sldId id="378" r:id="rId10"/>
    <p:sldId id="391" r:id="rId11"/>
    <p:sldId id="379" r:id="rId12"/>
    <p:sldId id="392" r:id="rId13"/>
    <p:sldId id="380" r:id="rId14"/>
    <p:sldId id="393" r:id="rId15"/>
    <p:sldId id="381" r:id="rId16"/>
    <p:sldId id="386" r:id="rId17"/>
    <p:sldId id="388" r:id="rId18"/>
    <p:sldId id="382" r:id="rId19"/>
    <p:sldId id="383" r:id="rId20"/>
    <p:sldId id="384" r:id="rId21"/>
    <p:sldId id="385" r:id="rId22"/>
    <p:sldId id="387" r:id="rId23"/>
    <p:sldId id="374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CCCBA-69D6-4FF1-BD87-B7151A9124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685DB0-369D-40AE-8177-1726F41276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18DF73-970D-4535-8CB3-F818C0905A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2808A-85D0-48D8-96CA-BAE2AF39F1E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52795B-EDC1-44B5-BC6C-B688B761A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DF2CEB-BB61-40D2-93D8-06DEA5E8A4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B5ED1-4731-4D24-BE14-4F022E9EC2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275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A8EF7-86A0-48E5-B489-C21B8C54F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518AE6-76E2-4267-B331-43A5B88A9E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97A80B-BB10-4341-A28B-54BF4F768E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2808A-85D0-48D8-96CA-BAE2AF39F1E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9097DF-5B8B-4DC5-B867-4B4CBA40B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8BB8D9-856C-4B5D-B711-6B3F32B88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B5ED1-4731-4D24-BE14-4F022E9EC2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044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4A6ED0-69F7-42BC-B515-E4B7FF87F3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6CBC39-CA3D-4CCA-BCF9-7E0CC02C8C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6A42B9-3BA2-4D68-ADB1-E75FC467B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2808A-85D0-48D8-96CA-BAE2AF39F1E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BEFC6E-901C-4148-BCF9-A05434FF2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869E84-E3DD-4EFF-9006-9123233499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B5ED1-4731-4D24-BE14-4F022E9EC2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257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FE3AA1-B36F-4F26-87B3-0EEED9C10D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538477-02A8-4532-B593-38344A1C2B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12118D-BBE5-4A25-BEDB-417109A221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2808A-85D0-48D8-96CA-BAE2AF39F1E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FF0395-2735-4720-A03D-867E36968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E79F8B-8D2B-4F2A-8AF5-A746AD90C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B5ED1-4731-4D24-BE14-4F022E9EC2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7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608771-AC23-4AA2-9F93-6A2F84C581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6B19D-BA38-4F09-A724-780542890C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CE8AF-308C-4ECA-BDA9-09A71394B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2808A-85D0-48D8-96CA-BAE2AF39F1E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88EB59-4159-435D-A1AE-8DC64D2B4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EDB19B-E8DB-4CF8-AAC9-37AE574F2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B5ED1-4731-4D24-BE14-4F022E9EC2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005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D2AE6E-405F-4D04-BBE9-F18C9C74F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DDF8D-470E-43A3-A992-5302C49A65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EE37FB-BF7E-4457-982E-812DCD0567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24AF6A-412C-4D18-A7C4-8AE5C7918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2808A-85D0-48D8-96CA-BAE2AF39F1E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9D8A21-15AC-402B-8A3B-7C335973D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D68D65-4E75-4750-A92F-39D2056F5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B5ED1-4731-4D24-BE14-4F022E9EC2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772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5ADB62-B701-4648-92BF-325D8759F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36F443-FC6F-4BA8-BF10-06C3830D9C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A7DEFF-2221-44B1-840C-39E545BA59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1062DE-E6F6-4C7F-8BAB-386C1166FB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E13F99-5689-419D-803A-6BB29F3116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7320122-870E-48B1-9C71-04E8B2F88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2808A-85D0-48D8-96CA-BAE2AF39F1E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30FD4DB-2620-4DAA-92C6-99CA6AB5F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88955B-DFDB-4097-AA02-F092AC209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B5ED1-4731-4D24-BE14-4F022E9EC2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107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2EC26C-A677-4406-97B7-AF2ED09921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A11716-AF89-47DA-AE10-271F314A6B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2808A-85D0-48D8-96CA-BAE2AF39F1E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20216B-27C5-4012-A646-45080C80C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79F4BC-CD38-4D84-9223-5CC17F138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B5ED1-4731-4D24-BE14-4F022E9EC2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030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AA02CDA-475A-40C4-AA5D-12DE70348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2808A-85D0-48D8-96CA-BAE2AF39F1E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94B503-9754-4A4B-8D25-3A9CE12B6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FF3BA3-7F89-4555-B954-41FC47265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B5ED1-4731-4D24-BE14-4F022E9EC2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532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86246C-7CD5-411B-83F2-AC9DC8DD21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5829B3-5AF8-4174-9CC2-B4AEAF6775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9ABE42-457E-4A9C-98BB-CBC6815563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AAF5E7-8E1F-4B68-8651-599DE68D9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2808A-85D0-48D8-96CA-BAE2AF39F1E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F41A67-A2E0-44C3-8414-423F27574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BD3EAE-93AC-4283-9475-C512C6930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B5ED1-4731-4D24-BE14-4F022E9EC2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630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58BFC-8B33-412E-9874-75DC7532D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FF7B3F-968F-4F62-8CB0-B26B098FAD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23C731-C365-46C4-AF1E-E330C1D460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4A1F33-68E4-47DF-9470-1413561C6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2808A-85D0-48D8-96CA-BAE2AF39F1E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809FCB-C809-4745-9BF9-9C7A142B0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494B3D-929E-4BA6-A810-DC5560356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B5ED1-4731-4D24-BE14-4F022E9EC2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233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24B130-C3D7-4FAE-8B13-9A38EAAAA1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60B197-9569-462C-97FC-51236CA857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E3556-5643-4F9D-8620-8C7E7C227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52808A-85D0-48D8-96CA-BAE2AF39F1E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3F170-1134-4326-A2B0-F9C1C3433D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A49D1F-306F-4807-8200-7D923B5790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3B5ED1-4731-4D24-BE14-4F022E9EC2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99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5" descr="FLOWERS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37" y="4335589"/>
            <a:ext cx="1016067" cy="2512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5" descr="FLOWERS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67105"/>
            <a:ext cx="1600200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3" descr="ESTREGS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246" y="5945982"/>
            <a:ext cx="4867275" cy="90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Picture 4" descr="ESTREGS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763" y="5945982"/>
            <a:ext cx="4867275" cy="89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Picture 3" descr="ESTREGS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31750"/>
            <a:ext cx="514918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" name="Picture 3" descr="ESTREGS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886201" y="31748"/>
            <a:ext cx="4313237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3" descr="6F32490B6FF6413DB05599B8F503472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240896" y="5925344"/>
            <a:ext cx="8985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2" name="Text Box 6"/>
          <p:cNvSpPr txBox="1">
            <a:spLocks noChangeArrowheads="1"/>
          </p:cNvSpPr>
          <p:nvPr/>
        </p:nvSpPr>
        <p:spPr bwMode="auto">
          <a:xfrm>
            <a:off x="-111760" y="1708925"/>
            <a:ext cx="12415520" cy="313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ts val="0"/>
              </a:spcBef>
              <a:buFontTx/>
              <a:buNone/>
            </a:pPr>
            <a:r>
              <a:rPr lang="en-US" altLang="en-US" sz="66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CHÀO MỪNG CÁC ĐỒNG CHÍ </a:t>
            </a:r>
            <a:r>
              <a:rPr lang="en-US" altLang="en-US" sz="6600" b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VỀ DỰ TIẾT</a:t>
            </a:r>
            <a:r>
              <a:rPr lang="en-US" altLang="en-US" sz="66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6600" b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TIẾNG VIỆT </a:t>
            </a:r>
          </a:p>
          <a:p>
            <a:pPr algn="ctr">
              <a:spcBef>
                <a:spcPts val="0"/>
              </a:spcBef>
              <a:buFontTx/>
              <a:buNone/>
            </a:pPr>
            <a:r>
              <a:rPr lang="en-US" altLang="en-US" sz="6600" b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LỚP 2</a:t>
            </a:r>
            <a:endParaRPr lang="en-US" altLang="en-US" sz="6600" b="1" dirty="0">
              <a:solidFill>
                <a:srgbClr val="FF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13" name="Picture 3" descr="ESTREGS1">
            <a:extLst>
              <a:ext uri="{FF2B5EF4-FFF2-40B4-BE49-F238E27FC236}">
                <a16:creationId xmlns:a16="http://schemas.microsoft.com/office/drawing/2014/main" id="{067EFCCA-A615-4AF0-9324-311724976E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78763" y="6469"/>
            <a:ext cx="4313237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92042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1B9BC4A-D990-42C4-93E8-28D17DB5DEB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383" r="1560" b="61420"/>
          <a:stretch/>
        </p:blipFill>
        <p:spPr>
          <a:xfrm>
            <a:off x="234782" y="103061"/>
            <a:ext cx="11762913" cy="543149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DF60B40-A6C4-4BF6-BE6E-9C34EAEB5ADD}"/>
              </a:ext>
            </a:extLst>
          </p:cNvPr>
          <p:cNvSpPr txBox="1"/>
          <p:nvPr/>
        </p:nvSpPr>
        <p:spPr>
          <a:xfrm>
            <a:off x="106531" y="5534561"/>
            <a:ext cx="117629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vợ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con.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3882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13A19A5-F277-4728-8733-27C03C33D5D1}"/>
              </a:ext>
            </a:extLst>
          </p:cNvPr>
          <p:cNvSpPr txBox="1"/>
          <p:nvPr/>
        </p:nvSpPr>
        <p:spPr>
          <a:xfrm>
            <a:off x="810827" y="5992427"/>
            <a:ext cx="11381173" cy="859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79DD88-2EC1-4695-80B7-D1D9D17701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9274" r="54943" b="12146"/>
          <a:stretch/>
        </p:blipFill>
        <p:spPr>
          <a:xfrm>
            <a:off x="0" y="0"/>
            <a:ext cx="11971371" cy="599242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80852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165BC27-24BE-489A-B823-1AADD1CCAA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9274" r="54943" b="12146"/>
          <a:stretch/>
        </p:blipFill>
        <p:spPr>
          <a:xfrm>
            <a:off x="177553" y="102231"/>
            <a:ext cx="11771791" cy="535753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CEFA882-8E69-4394-B5C2-D7E87A3B0BC5}"/>
              </a:ext>
            </a:extLst>
          </p:cNvPr>
          <p:cNvSpPr/>
          <p:nvPr/>
        </p:nvSpPr>
        <p:spPr>
          <a:xfrm>
            <a:off x="122570" y="5534561"/>
            <a:ext cx="119468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ơng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vất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vả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Ng</a:t>
            </a:r>
            <a:r>
              <a:rPr lang="vi-V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ời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sang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00383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13A19A5-F277-4728-8733-27C03C33D5D1}"/>
              </a:ext>
            </a:extLst>
          </p:cNvPr>
          <p:cNvSpPr txBox="1"/>
          <p:nvPr/>
        </p:nvSpPr>
        <p:spPr>
          <a:xfrm>
            <a:off x="2515340" y="5998598"/>
            <a:ext cx="8173375" cy="859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72E2A2-FF94-4BFB-BEBA-58C04129222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435" t="49427" r="2508" b="11993"/>
          <a:stretch/>
        </p:blipFill>
        <p:spPr>
          <a:xfrm>
            <a:off x="0" y="0"/>
            <a:ext cx="11984854" cy="616110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53186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EE887F9-9398-4AED-AF81-115682F158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435" t="49427" r="2508" b="11993"/>
          <a:stretch/>
        </p:blipFill>
        <p:spPr>
          <a:xfrm>
            <a:off x="123729" y="92917"/>
            <a:ext cx="11931588" cy="526919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744A483-94EA-4D85-8C34-8A4F44E83757}"/>
              </a:ext>
            </a:extLst>
          </p:cNvPr>
          <p:cNvSpPr/>
          <p:nvPr/>
        </p:nvSpPr>
        <p:spPr>
          <a:xfrm>
            <a:off x="123729" y="5441644"/>
            <a:ext cx="119315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ng</a:t>
            </a:r>
            <a:r>
              <a:rPr lang="vi-V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ời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ôm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ng</a:t>
            </a:r>
            <a:r>
              <a:rPr lang="vi-V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ời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kia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78050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793640E3-1628-46C6-A011-43048BCEF9EF}"/>
              </a:ext>
            </a:extLst>
          </p:cNvPr>
          <p:cNvSpPr txBox="1"/>
          <p:nvPr/>
        </p:nvSpPr>
        <p:spPr>
          <a:xfrm>
            <a:off x="2148396" y="-64447"/>
            <a:ext cx="98040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KỂ CHUYỆN 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HAI ANH EM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7B5FA2-ED6B-4E87-9FDF-FA5E0D5E2AD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4943" b="61420"/>
          <a:stretch/>
        </p:blipFill>
        <p:spPr>
          <a:xfrm>
            <a:off x="0" y="502557"/>
            <a:ext cx="5362113" cy="22288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1B9BC4A-D990-42C4-93E8-28D17DB5DEB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383" r="1560" b="61420"/>
          <a:stretch/>
        </p:blipFill>
        <p:spPr>
          <a:xfrm>
            <a:off x="6324863" y="502558"/>
            <a:ext cx="5314605" cy="22513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165BC27-24BE-489A-B823-1AADD1CCAA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9274" r="54943" b="12146"/>
          <a:stretch/>
        </p:blipFill>
        <p:spPr>
          <a:xfrm>
            <a:off x="0" y="3591157"/>
            <a:ext cx="5362113" cy="225219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EE887F9-9398-4AED-AF81-115682F158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435" t="49427" r="2508" b="11993"/>
          <a:stretch/>
        </p:blipFill>
        <p:spPr>
          <a:xfrm>
            <a:off x="6240444" y="3564086"/>
            <a:ext cx="5483441" cy="227206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80AE87A-72BC-4ACF-8B55-6A6EDC2F5C82}"/>
              </a:ext>
            </a:extLst>
          </p:cNvPr>
          <p:cNvSpPr txBox="1"/>
          <p:nvPr/>
        </p:nvSpPr>
        <p:spPr>
          <a:xfrm>
            <a:off x="-56702" y="2699581"/>
            <a:ext cx="59603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gặt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9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F60B40-A6C4-4BF6-BE6E-9C34EAEB5ADD}"/>
              </a:ext>
            </a:extLst>
          </p:cNvPr>
          <p:cNvSpPr txBox="1"/>
          <p:nvPr/>
        </p:nvSpPr>
        <p:spPr>
          <a:xfrm>
            <a:off x="6073132" y="2699581"/>
            <a:ext cx="612983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vợ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con.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9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CEFA882-8E69-4394-B5C2-D7E87A3B0BC5}"/>
              </a:ext>
            </a:extLst>
          </p:cNvPr>
          <p:cNvSpPr/>
          <p:nvPr/>
        </p:nvSpPr>
        <p:spPr>
          <a:xfrm>
            <a:off x="-77415" y="5863217"/>
            <a:ext cx="629178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vất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vả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Ng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ời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sang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744A483-94EA-4D85-8C34-8A4F44E83757}"/>
              </a:ext>
            </a:extLst>
          </p:cNvPr>
          <p:cNvSpPr/>
          <p:nvPr/>
        </p:nvSpPr>
        <p:spPr>
          <a:xfrm>
            <a:off x="6324863" y="5860791"/>
            <a:ext cx="568140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ng</a:t>
            </a:r>
            <a:r>
              <a:rPr lang="vi-VN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ời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ôm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ng</a:t>
            </a:r>
            <a:r>
              <a:rPr lang="vi-VN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ời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kia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89897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92599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AI ANH EM, KỂ CHUYỆN LỚP 2, SÁCH KẾT NỐI TRI THỨC">
            <a:hlinkClick r:id="" action="ppaction://media"/>
            <a:extLst>
              <a:ext uri="{FF2B5EF4-FFF2-40B4-BE49-F238E27FC236}">
                <a16:creationId xmlns:a16="http://schemas.microsoft.com/office/drawing/2014/main" id="{EEF0CC2C-9516-4D80-AFFB-746CD07C911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525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8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793640E3-1628-46C6-A011-43048BCEF9EF}"/>
              </a:ext>
            </a:extLst>
          </p:cNvPr>
          <p:cNvSpPr txBox="1"/>
          <p:nvPr/>
        </p:nvSpPr>
        <p:spPr>
          <a:xfrm>
            <a:off x="2148396" y="-64447"/>
            <a:ext cx="98040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KỂ CHUYỆN 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HAI ANH EM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7B5FA2-ED6B-4E87-9FDF-FA5E0D5E2AD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4943" b="61420"/>
          <a:stretch/>
        </p:blipFill>
        <p:spPr>
          <a:xfrm>
            <a:off x="0" y="502557"/>
            <a:ext cx="11842812" cy="519690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80AE87A-72BC-4ACF-8B55-6A6EDC2F5C82}"/>
              </a:ext>
            </a:extLst>
          </p:cNvPr>
          <p:cNvSpPr txBox="1"/>
          <p:nvPr/>
        </p:nvSpPr>
        <p:spPr>
          <a:xfrm>
            <a:off x="230819" y="5657671"/>
            <a:ext cx="116668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gặt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9139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1B9BC4A-D990-42C4-93E8-28D17DB5DEB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383" r="1560" b="61420"/>
          <a:stretch/>
        </p:blipFill>
        <p:spPr>
          <a:xfrm>
            <a:off x="234782" y="103061"/>
            <a:ext cx="11762913" cy="543149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DF60B40-A6C4-4BF6-BE6E-9C34EAEB5ADD}"/>
              </a:ext>
            </a:extLst>
          </p:cNvPr>
          <p:cNvSpPr txBox="1"/>
          <p:nvPr/>
        </p:nvSpPr>
        <p:spPr>
          <a:xfrm>
            <a:off x="106531" y="5534561"/>
            <a:ext cx="117629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vợ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con.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558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[KARAOKE] LỚP CHÚNG TA ĐOÀN KẾT - CD CHUẨN BGD - ÂM NHẠC LỚP 3 (2) (1)">
            <a:hlinkClick r:id="" action="ppaction://media"/>
            <a:extLst>
              <a:ext uri="{FF2B5EF4-FFF2-40B4-BE49-F238E27FC236}">
                <a16:creationId xmlns:a16="http://schemas.microsoft.com/office/drawing/2014/main" id="{96CE5A64-B74E-4149-ABA4-FC6E3EFC5D6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73241"/>
            <a:ext cx="12126897" cy="636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16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0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165BC27-24BE-489A-B823-1AADD1CCAA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9274" r="54943" b="12146"/>
          <a:stretch/>
        </p:blipFill>
        <p:spPr>
          <a:xfrm>
            <a:off x="177553" y="102231"/>
            <a:ext cx="11771791" cy="535753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CEFA882-8E69-4394-B5C2-D7E87A3B0BC5}"/>
              </a:ext>
            </a:extLst>
          </p:cNvPr>
          <p:cNvSpPr/>
          <p:nvPr/>
        </p:nvSpPr>
        <p:spPr>
          <a:xfrm>
            <a:off x="177553" y="5459767"/>
            <a:ext cx="119468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ơng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vất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vả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Ng</a:t>
            </a:r>
            <a:r>
              <a:rPr lang="vi-V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ời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sang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23438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EE887F9-9398-4AED-AF81-115682F158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435" t="49427" r="2508" b="11993"/>
          <a:stretch/>
        </p:blipFill>
        <p:spPr>
          <a:xfrm>
            <a:off x="123729" y="92917"/>
            <a:ext cx="11931588" cy="526919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744A483-94EA-4D85-8C34-8A4F44E83757}"/>
              </a:ext>
            </a:extLst>
          </p:cNvPr>
          <p:cNvSpPr/>
          <p:nvPr/>
        </p:nvSpPr>
        <p:spPr>
          <a:xfrm>
            <a:off x="123729" y="5441644"/>
            <a:ext cx="119315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ng</a:t>
            </a:r>
            <a:r>
              <a:rPr lang="vi-V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ời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ôm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ng</a:t>
            </a:r>
            <a:r>
              <a:rPr lang="vi-V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ời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kia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90193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793640E3-1628-46C6-A011-43048BCEF9EF}"/>
              </a:ext>
            </a:extLst>
          </p:cNvPr>
          <p:cNvSpPr txBox="1"/>
          <p:nvPr/>
        </p:nvSpPr>
        <p:spPr>
          <a:xfrm>
            <a:off x="2148396" y="-64447"/>
            <a:ext cx="98040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KỂ CHUYỆN 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HAI ANH EM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7B5FA2-ED6B-4E87-9FDF-FA5E0D5E2AD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4943" b="61420"/>
          <a:stretch/>
        </p:blipFill>
        <p:spPr>
          <a:xfrm>
            <a:off x="0" y="502557"/>
            <a:ext cx="5362113" cy="22288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1B9BC4A-D990-42C4-93E8-28D17DB5DEB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383" r="1560" b="61420"/>
          <a:stretch/>
        </p:blipFill>
        <p:spPr>
          <a:xfrm>
            <a:off x="6324863" y="502558"/>
            <a:ext cx="5314605" cy="22513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165BC27-24BE-489A-B823-1AADD1CCAA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9274" r="54943" b="12146"/>
          <a:stretch/>
        </p:blipFill>
        <p:spPr>
          <a:xfrm>
            <a:off x="0" y="3591157"/>
            <a:ext cx="5362113" cy="225219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EE887F9-9398-4AED-AF81-115682F158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435" t="49427" r="2508" b="11993"/>
          <a:stretch/>
        </p:blipFill>
        <p:spPr>
          <a:xfrm>
            <a:off x="6240444" y="3564086"/>
            <a:ext cx="5483441" cy="227206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80AE87A-72BC-4ACF-8B55-6A6EDC2F5C82}"/>
              </a:ext>
            </a:extLst>
          </p:cNvPr>
          <p:cNvSpPr txBox="1"/>
          <p:nvPr/>
        </p:nvSpPr>
        <p:spPr>
          <a:xfrm>
            <a:off x="-56702" y="2699581"/>
            <a:ext cx="59603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gặt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9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F60B40-A6C4-4BF6-BE6E-9C34EAEB5ADD}"/>
              </a:ext>
            </a:extLst>
          </p:cNvPr>
          <p:cNvSpPr txBox="1"/>
          <p:nvPr/>
        </p:nvSpPr>
        <p:spPr>
          <a:xfrm>
            <a:off x="6073132" y="2699581"/>
            <a:ext cx="612983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vợ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con.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9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CEFA882-8E69-4394-B5C2-D7E87A3B0BC5}"/>
              </a:ext>
            </a:extLst>
          </p:cNvPr>
          <p:cNvSpPr/>
          <p:nvPr/>
        </p:nvSpPr>
        <p:spPr>
          <a:xfrm>
            <a:off x="-77415" y="5863217"/>
            <a:ext cx="629178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vất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vả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Ng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ời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sang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744A483-94EA-4D85-8C34-8A4F44E83757}"/>
              </a:ext>
            </a:extLst>
          </p:cNvPr>
          <p:cNvSpPr/>
          <p:nvPr/>
        </p:nvSpPr>
        <p:spPr>
          <a:xfrm>
            <a:off x="6324863" y="5860791"/>
            <a:ext cx="568140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ng</a:t>
            </a:r>
            <a:r>
              <a:rPr lang="vi-VN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ời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ôm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ng</a:t>
            </a:r>
            <a:r>
              <a:rPr lang="vi-VN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ời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kia</a:t>
            </a:r>
            <a:r>
              <a:rPr 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81128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1AFEDEA-D175-486C-AF54-E25F4915A252}"/>
              </a:ext>
            </a:extLst>
          </p:cNvPr>
          <p:cNvSpPr txBox="1"/>
          <p:nvPr/>
        </p:nvSpPr>
        <p:spPr>
          <a:xfrm>
            <a:off x="1293350" y="356406"/>
            <a:ext cx="98040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NỘI DUNG CÂU CHUYỆN</a:t>
            </a:r>
            <a:endParaRPr lang="en-US" sz="6000" b="1" i="1" dirty="0">
              <a:solidFill>
                <a:srgbClr val="FF0000"/>
              </a:solidFill>
              <a:latin typeface="Times New Roman" panose="02020603050405020304" pitchFamily="18" charset="0"/>
              <a:ea typeface="HP001" panose="020B06030503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C4F033-FE3F-4DFA-BA1D-C2EF6C8D8633}"/>
              </a:ext>
            </a:extLst>
          </p:cNvPr>
          <p:cNvSpPr txBox="1"/>
          <p:nvPr/>
        </p:nvSpPr>
        <p:spPr>
          <a:xfrm>
            <a:off x="530087" y="1728005"/>
            <a:ext cx="1133060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6600" b="1" dirty="0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	Anh </a:t>
            </a:r>
            <a:r>
              <a:rPr lang="en-US" sz="6600" b="1" dirty="0" err="1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chị</a:t>
            </a:r>
            <a:r>
              <a:rPr lang="en-US" sz="6600" b="1" dirty="0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em</a:t>
            </a:r>
            <a:r>
              <a:rPr lang="en-US" sz="6600" b="1" dirty="0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trong</a:t>
            </a:r>
            <a:r>
              <a:rPr lang="en-US" sz="6600" b="1" dirty="0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một</a:t>
            </a:r>
            <a:r>
              <a:rPr lang="en-US" sz="6600" b="1" dirty="0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nhà</a:t>
            </a:r>
            <a:r>
              <a:rPr lang="en-US" sz="6600" b="1" dirty="0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phải</a:t>
            </a:r>
            <a:r>
              <a:rPr lang="en-US" sz="6600" b="1" dirty="0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yêu</a:t>
            </a:r>
            <a:r>
              <a:rPr lang="en-US" sz="6600" b="1" dirty="0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th</a:t>
            </a:r>
            <a:r>
              <a:rPr lang="vi-VN" sz="6600" b="1" dirty="0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ư</a:t>
            </a:r>
            <a:r>
              <a:rPr lang="en-US" sz="6600" b="1" dirty="0" err="1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ơng</a:t>
            </a:r>
            <a:r>
              <a:rPr lang="en-US" sz="6600" b="1" dirty="0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, </a:t>
            </a:r>
            <a:r>
              <a:rPr lang="en-US" sz="6600" b="1" dirty="0" err="1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quan</a:t>
            </a:r>
            <a:r>
              <a:rPr lang="en-US" sz="6600" b="1" dirty="0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tâm</a:t>
            </a:r>
            <a:r>
              <a:rPr lang="en-US" sz="6600" b="1" dirty="0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và</a:t>
            </a:r>
            <a:r>
              <a:rPr lang="en-US" sz="6600" b="1" dirty="0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nh</a:t>
            </a:r>
            <a:r>
              <a:rPr lang="vi-VN" sz="6600" b="1" dirty="0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ư</a:t>
            </a:r>
            <a:r>
              <a:rPr lang="en-US" sz="6600" b="1" dirty="0" err="1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ờng</a:t>
            </a:r>
            <a:r>
              <a:rPr lang="en-US" sz="6600" b="1" dirty="0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nhịn</a:t>
            </a:r>
            <a:r>
              <a:rPr lang="en-US" sz="6600" b="1" dirty="0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nhau</a:t>
            </a:r>
            <a:r>
              <a:rPr lang="en-US" sz="6600" b="1" dirty="0"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.</a:t>
            </a:r>
            <a:endParaRPr lang="en-US" sz="6600" b="1" i="1" dirty="0">
              <a:latin typeface="Times New Roman" panose="02020603050405020304" pitchFamily="18" charset="0"/>
              <a:ea typeface="HP001" panose="020B0603050302020204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21335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6859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793640E3-1628-46C6-A011-43048BCEF9EF}"/>
              </a:ext>
            </a:extLst>
          </p:cNvPr>
          <p:cNvSpPr txBox="1"/>
          <p:nvPr/>
        </p:nvSpPr>
        <p:spPr>
          <a:xfrm>
            <a:off x="1615736" y="0"/>
            <a:ext cx="98040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KỂ CHUYỆN </a:t>
            </a:r>
            <a:r>
              <a:rPr lang="en-US" sz="5400" b="1" i="1" dirty="0">
                <a:solidFill>
                  <a:srgbClr val="FF0000"/>
                </a:solidFill>
                <a:latin typeface="Times New Roman" panose="02020603050405020304" pitchFamily="18" charset="0"/>
                <a:ea typeface="HP001" panose="020B0603050302020204" pitchFamily="34" charset="0"/>
                <a:cs typeface="Times New Roman" panose="02020603050405020304" pitchFamily="18" charset="0"/>
              </a:rPr>
              <a:t>HAI ANH EM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7B5FA2-ED6B-4E87-9FDF-FA5E0D5E2AD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4943" b="61420"/>
          <a:stretch/>
        </p:blipFill>
        <p:spPr>
          <a:xfrm>
            <a:off x="284088" y="861416"/>
            <a:ext cx="5584054" cy="28035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1B9BC4A-D990-42C4-93E8-28D17DB5DEB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383" r="1560" b="61420"/>
          <a:stretch/>
        </p:blipFill>
        <p:spPr>
          <a:xfrm>
            <a:off x="6221568" y="889559"/>
            <a:ext cx="5479203" cy="29428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165BC27-24BE-489A-B823-1AADD1CCAA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9274" r="54943" b="12146"/>
          <a:stretch/>
        </p:blipFill>
        <p:spPr>
          <a:xfrm>
            <a:off x="341957" y="3804222"/>
            <a:ext cx="5526185" cy="291466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EE887F9-9398-4AED-AF81-115682F158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435" t="49427" r="2508" b="11993"/>
          <a:stretch/>
        </p:blipFill>
        <p:spPr>
          <a:xfrm>
            <a:off x="6098962" y="3832364"/>
            <a:ext cx="5601810" cy="29146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551722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11581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37B5FA2-ED6B-4E87-9FDF-FA5E0D5E2AD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4943" b="61420"/>
          <a:stretch/>
        </p:blipFill>
        <p:spPr>
          <a:xfrm>
            <a:off x="284088" y="861416"/>
            <a:ext cx="5584054" cy="28035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1B9BC4A-D990-42C4-93E8-28D17DB5DEB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383" r="1560" b="61420"/>
          <a:stretch/>
        </p:blipFill>
        <p:spPr>
          <a:xfrm>
            <a:off x="6221568" y="889559"/>
            <a:ext cx="5479203" cy="29428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165BC27-24BE-489A-B823-1AADD1CCAA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9274" r="54943" b="12146"/>
          <a:stretch/>
        </p:blipFill>
        <p:spPr>
          <a:xfrm>
            <a:off x="341957" y="3804222"/>
            <a:ext cx="5526185" cy="291466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EE887F9-9398-4AED-AF81-115682F158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435" t="49427" r="2508" b="11993"/>
          <a:stretch/>
        </p:blipFill>
        <p:spPr>
          <a:xfrm>
            <a:off x="6098962" y="3832364"/>
            <a:ext cx="5601810" cy="291466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0703ABE-6BE1-40FC-A887-88977B1800A3}"/>
              </a:ext>
            </a:extLst>
          </p:cNvPr>
          <p:cNvSpPr txBox="1"/>
          <p:nvPr/>
        </p:nvSpPr>
        <p:spPr>
          <a:xfrm>
            <a:off x="70803" y="-38677"/>
            <a:ext cx="11869772" cy="916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400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1.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đoán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128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84A0FBC-8BE9-4006-9CFE-B494E0C3FE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4943" b="61420"/>
          <a:stretch/>
        </p:blipFill>
        <p:spPr>
          <a:xfrm>
            <a:off x="68062" y="0"/>
            <a:ext cx="12123938" cy="587673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13A19A5-F277-4728-8733-27C03C33D5D1}"/>
              </a:ext>
            </a:extLst>
          </p:cNvPr>
          <p:cNvSpPr txBox="1"/>
          <p:nvPr/>
        </p:nvSpPr>
        <p:spPr>
          <a:xfrm>
            <a:off x="1322775" y="5840942"/>
            <a:ext cx="10422382" cy="859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8963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37B5FA2-ED6B-4E87-9FDF-FA5E0D5E2AD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4943" b="61420"/>
          <a:stretch/>
        </p:blipFill>
        <p:spPr>
          <a:xfrm>
            <a:off x="0" y="159027"/>
            <a:ext cx="11842812" cy="55404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80AE87A-72BC-4ACF-8B55-6A6EDC2F5C82}"/>
              </a:ext>
            </a:extLst>
          </p:cNvPr>
          <p:cNvSpPr txBox="1"/>
          <p:nvPr/>
        </p:nvSpPr>
        <p:spPr>
          <a:xfrm>
            <a:off x="175986" y="5588599"/>
            <a:ext cx="116668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gặt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6690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13A19A5-F277-4728-8733-27C03C33D5D1}"/>
              </a:ext>
            </a:extLst>
          </p:cNvPr>
          <p:cNvSpPr txBox="1"/>
          <p:nvPr/>
        </p:nvSpPr>
        <p:spPr>
          <a:xfrm>
            <a:off x="1322775" y="5840942"/>
            <a:ext cx="10422382" cy="859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876E5E-EC43-4E99-8418-BD7699BD1FE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383" r="1560" b="61420"/>
          <a:stretch/>
        </p:blipFill>
        <p:spPr>
          <a:xfrm>
            <a:off x="0" y="0"/>
            <a:ext cx="12192000" cy="584094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2995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  <p:tag name="ARS_SLIDE_DUENO" val="100"/>
  <p:tag name="ARS_SLIDE_PARTICIPANTNUM" val="100"/>
  <p:tag name="ARS_SLIDE_SUBMITNUM" val="0"/>
  <p:tag name="ARS_SLIDE_CORRECTNUM" val="0"/>
  <p:tag name="ARS_SLIDE_VOTEMEA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  <p:tag name="ARS_SLIDE_DUENO" val="100"/>
  <p:tag name="ARS_SLIDE_PARTICIPANTNUM" val="100"/>
  <p:tag name="ARS_SLIDE_SUBMITNUM" val="0"/>
  <p:tag name="ARS_SLIDE_CORRECTNUM" val="0"/>
  <p:tag name="ARS_SLIDE_VOTEMEAN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  <p:tag name="ARS_SLIDE_DUENO" val="100"/>
  <p:tag name="ARS_SLIDE_PARTICIPANTNUM" val="100"/>
  <p:tag name="ARS_SLIDE_SUBMITNUM" val="0"/>
  <p:tag name="ARS_SLIDE_CORRECTNUM" val="0"/>
  <p:tag name="ARS_SLIDE_VOTEMEAN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  <p:tag name="ARS_SLIDE_DUENO" val="100"/>
  <p:tag name="ARS_SLIDE_PARTICIPANTNUM" val="100"/>
  <p:tag name="ARS_SLIDE_SUBMITNUM" val="0"/>
  <p:tag name="ARS_SLIDE_CORRECTNUM" val="0"/>
  <p:tag name="ARS_SLIDE_VOTEMEAN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  <p:tag name="ARS_SLIDE_DUENO" val="100"/>
  <p:tag name="ARS_SLIDE_PARTICIPANTNUM" val="100"/>
  <p:tag name="ARS_SLIDE_SUBMITNUM" val="0"/>
  <p:tag name="ARS_SLIDE_CORRECTNUM" val="0"/>
  <p:tag name="ARS_SLIDE_VOTEMEAN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  <p:tag name="ARS_SLIDE_DUENO" val="100"/>
  <p:tag name="ARS_SLIDE_PARTICIPANTNUM" val="100"/>
  <p:tag name="ARS_SLIDE_SUBMITNUM" val="0"/>
  <p:tag name="ARS_SLIDE_CORRECTNUM" val="0"/>
  <p:tag name="ARS_SLIDE_VOTEMEAN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  <p:tag name="ARS_SLIDE_DUENO" val="100"/>
  <p:tag name="ARS_SLIDE_PARTICIPANTNUM" val="100"/>
  <p:tag name="ARS_SLIDE_SUBMITNUM" val="0"/>
  <p:tag name="ARS_SLIDE_CORRECTNUM" val="0"/>
  <p:tag name="ARS_SLIDE_VOTEMEAN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  <p:tag name="ARS_SLIDE_DUENO" val="100"/>
  <p:tag name="ARS_SLIDE_PARTICIPANTNUM" val="100"/>
  <p:tag name="ARS_SLIDE_SUBMITNUM" val="0"/>
  <p:tag name="ARS_SLIDE_CORRECTNUM" val="0"/>
  <p:tag name="ARS_SLIDE_VOTEMEAN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  <p:tag name="ARS_SLIDE_DUENO" val="100"/>
  <p:tag name="ARS_SLIDE_PARTICIPANTNUM" val="100"/>
  <p:tag name="ARS_SLIDE_SUBMITNUM" val="0"/>
  <p:tag name="ARS_SLIDE_CORRECTNUM" val="0"/>
  <p:tag name="ARS_SLIDE_VOTEMEA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  <p:tag name="ARS_SLIDE_DUENO" val="100"/>
  <p:tag name="ARS_SLIDE_PARTICIPANTNUM" val="100"/>
  <p:tag name="ARS_SLIDE_SUBMITNUM" val="0"/>
  <p:tag name="ARS_SLIDE_CORRECTNUM" val="0"/>
  <p:tag name="ARS_SLIDE_VOTEMEAN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  <p:tag name="ARS_SLIDE_DUENO" val="100"/>
  <p:tag name="ARS_SLIDE_PARTICIPANTNUM" val="100"/>
  <p:tag name="ARS_SLIDE_SUBMITNUM" val="0"/>
  <p:tag name="ARS_SLIDE_CORRECTNUM" val="0"/>
  <p:tag name="ARS_SLIDE_VOTEMEAN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  <p:tag name="ARS_SLIDE_DUENO" val="100"/>
  <p:tag name="ARS_SLIDE_PARTICIPANTNUM" val="100"/>
  <p:tag name="ARS_SLIDE_SUBMITNUM" val="0"/>
  <p:tag name="ARS_SLIDE_CORRECTNUM" val="0"/>
  <p:tag name="ARS_SLIDE_VOTEMEAN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  <p:tag name="ARS_SLIDE_DUENO" val="100"/>
  <p:tag name="ARS_SLIDE_PARTICIPANTNUM" val="100"/>
  <p:tag name="ARS_SLIDE_SUBMITNUM" val="0"/>
  <p:tag name="ARS_SLIDE_CORRECTNUM" val="0"/>
  <p:tag name="ARS_SLIDE_VOTEMEAN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  <p:tag name="ARS_SLIDE_DUENO" val="100"/>
  <p:tag name="ARS_SLIDE_PARTICIPANTNUM" val="100"/>
  <p:tag name="ARS_SLIDE_SUBMITNUM" val="0"/>
  <p:tag name="ARS_SLIDE_CORRECTNUM" val="0"/>
  <p:tag name="ARS_SLIDE_VOTEMEAN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  <p:tag name="ARS_SLIDE_DUENO" val="100"/>
  <p:tag name="ARS_SLIDE_PARTICIPANTNUM" val="100"/>
  <p:tag name="ARS_SLIDE_SUBMITNUM" val="0"/>
  <p:tag name="ARS_SLIDE_CORRECTNUM" val="0"/>
  <p:tag name="ARS_SLIDE_VOTEMEAN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  <p:tag name="ARS_SLIDE_DUENO" val="100"/>
  <p:tag name="ARS_SLIDE_PARTICIPANTNUM" val="100"/>
  <p:tag name="ARS_SLIDE_SUBMITNUM" val="0"/>
  <p:tag name="ARS_SLIDE_CORRECTNUM" val="0"/>
  <p:tag name="ARS_SLIDE_VOTEMEAN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CHARTPARA_TYPE" val="ctColumn"/>
  <p:tag name="ARS_SLIDE_DUENO" val="100"/>
  <p:tag name="ARS_SLIDE_PARTICIPANTNUM" val="100"/>
  <p:tag name="ARS_SLIDE_SUBMITNUM" val="0"/>
  <p:tag name="ARS_SLIDE_CORRECTNUM" val="0"/>
  <p:tag name="ARS_SLIDE_VOTEMEAN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438</Words>
  <Application>Microsoft Office PowerPoint</Application>
  <PresentationFormat>Widescreen</PresentationFormat>
  <Paragraphs>29</Paragraphs>
  <Slides>23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HP001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MY PC</cp:lastModifiedBy>
  <cp:revision>28</cp:revision>
  <dcterms:created xsi:type="dcterms:W3CDTF">2024-11-07T02:40:51Z</dcterms:created>
  <dcterms:modified xsi:type="dcterms:W3CDTF">2024-11-12T01:24:14Z</dcterms:modified>
</cp:coreProperties>
</file>